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 id="2147483710" r:id="rId5"/>
    <p:sldMasterId id="2147483734" r:id="rId6"/>
    <p:sldMasterId id="2147483736" r:id="rId7"/>
    <p:sldMasterId id="2147483760" r:id="rId8"/>
    <p:sldMasterId id="2147483772" r:id="rId9"/>
  </p:sldMasterIdLst>
  <p:notesMasterIdLst>
    <p:notesMasterId r:id="rId47"/>
  </p:notesMasterIdLst>
  <p:sldIdLst>
    <p:sldId id="270" r:id="rId10"/>
    <p:sldId id="271" r:id="rId11"/>
    <p:sldId id="258" r:id="rId12"/>
    <p:sldId id="257" r:id="rId13"/>
    <p:sldId id="266" r:id="rId14"/>
    <p:sldId id="268" r:id="rId15"/>
    <p:sldId id="267" r:id="rId16"/>
    <p:sldId id="272" r:id="rId17"/>
    <p:sldId id="273" r:id="rId18"/>
    <p:sldId id="506" r:id="rId19"/>
    <p:sldId id="507" r:id="rId20"/>
    <p:sldId id="508" r:id="rId21"/>
    <p:sldId id="509" r:id="rId22"/>
    <p:sldId id="304" r:id="rId23"/>
    <p:sldId id="340" r:id="rId24"/>
    <p:sldId id="495" r:id="rId25"/>
    <p:sldId id="325" r:id="rId26"/>
    <p:sldId id="276" r:id="rId27"/>
    <p:sldId id="510" r:id="rId28"/>
    <p:sldId id="279" r:id="rId29"/>
    <p:sldId id="280" r:id="rId30"/>
    <p:sldId id="282" r:id="rId31"/>
    <p:sldId id="511" r:id="rId32"/>
    <p:sldId id="512" r:id="rId33"/>
    <p:sldId id="285" r:id="rId34"/>
    <p:sldId id="286" r:id="rId35"/>
    <p:sldId id="513" r:id="rId36"/>
    <p:sldId id="514" r:id="rId37"/>
    <p:sldId id="515" r:id="rId38"/>
    <p:sldId id="516" r:id="rId39"/>
    <p:sldId id="328" r:id="rId40"/>
    <p:sldId id="487" r:id="rId41"/>
    <p:sldId id="517" r:id="rId42"/>
    <p:sldId id="519" r:id="rId43"/>
    <p:sldId id="520" r:id="rId44"/>
    <p:sldId id="298" r:id="rId45"/>
    <p:sldId id="27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66"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16062E-B235-4605-81C9-0F86DC032F2A}"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9B003-E639-4AA7-A0B3-974266FCA134}" type="slidenum">
              <a:rPr lang="en-US" smtClean="0"/>
              <a:t>‹#›</a:t>
            </a:fld>
            <a:endParaRPr lang="en-US"/>
          </a:p>
        </p:txBody>
      </p:sp>
    </p:spTree>
    <p:extLst>
      <p:ext uri="{BB962C8B-B14F-4D97-AF65-F5344CB8AC3E}">
        <p14:creationId xmlns:p14="http://schemas.microsoft.com/office/powerpoint/2010/main" val="95177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B4512-CB9F-4570-8605-DEEB3CC51E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912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9019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Phạm</a:t>
            </a:r>
            <a:r>
              <a:rPr lang="en-US" dirty="0"/>
              <a:t> </a:t>
            </a:r>
            <a:r>
              <a:rPr lang="en-US" dirty="0" err="1"/>
              <a:t>Duyên</a:t>
            </a:r>
            <a:endParaRPr 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8338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5967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9265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Phạm</a:t>
            </a:r>
            <a:r>
              <a:rPr lang="en-US" dirty="0"/>
              <a:t> </a:t>
            </a:r>
            <a:r>
              <a:rPr lang="en-US" dirty="0" err="1"/>
              <a:t>Duyên</a:t>
            </a:r>
            <a:endParaRPr 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01561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22477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51892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964302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14668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36589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204968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703441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43053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32406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111432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62107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436170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898887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483427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24963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893549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399819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1258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463883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950181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93649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448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1972029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70691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375632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94099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073652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390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94392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7342098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793679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32120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32770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9116769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281817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330670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049403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81629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66675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585104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10275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487173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6461867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91937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369284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32310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198900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426680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1263905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263832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367184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381515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016113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475505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7143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2784033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8031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847681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92548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68093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922433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2846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903611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1444788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1808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8750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376332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7795771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36165335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974178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33334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a:extLst>
              <a:ext uri="{FF2B5EF4-FFF2-40B4-BE49-F238E27FC236}">
                <a16:creationId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7378484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a:extLst>
              <a:ext uri="{FF2B5EF4-FFF2-40B4-BE49-F238E27FC236}">
                <a16:creationId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11688542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a:extLst>
              <a:ext uri="{FF2B5EF4-FFF2-40B4-BE49-F238E27FC236}">
                <a16:creationId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1822308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7156089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93728471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63620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891446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152164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62857983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9623449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26023000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84764634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41015289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0408071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1195969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02479720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789259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056966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416883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997696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3.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5.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3.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550516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92518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6353431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5646188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25603263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296039"/>
      </p:ext>
    </p:extLst>
  </p:cSld>
  <p:clrMap bg1="lt1" tx1="dk1" bg2="lt2" tx2="dk2" accent1="accent1" accent2="accent2" accent3="accent3" accent4="accent4" accent5="accent5" accent6="accent6" hlink="hlink" folHlink="folHlink"/>
  <p:sldLayoutIdLst>
    <p:sldLayoutId id="2147483735"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55284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id="{5F38E2F2-3DC8-4D85-840C-71EEE58CC53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608076756"/>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427227108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3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3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0.jpeg"/><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7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13.png"/><Relationship Id="rId18" Type="http://schemas.openxmlformats.org/officeDocument/2006/relationships/image" Target="../media/image16.png"/><Relationship Id="rId3" Type="http://schemas.microsoft.com/office/2007/relationships/media" Target="../media/media3.mp3"/><Relationship Id="rId21" Type="http://schemas.openxmlformats.org/officeDocument/2006/relationships/image" Target="../media/image18.png"/><Relationship Id="rId7" Type="http://schemas.microsoft.com/office/2007/relationships/media" Target="../media/media5.mp3"/><Relationship Id="rId12" Type="http://schemas.openxmlformats.org/officeDocument/2006/relationships/image" Target="../media/image12.png"/><Relationship Id="rId17" Type="http://schemas.microsoft.com/office/2007/relationships/hdphoto" Target="../media/hdphoto1.wdp"/><Relationship Id="rId2" Type="http://schemas.openxmlformats.org/officeDocument/2006/relationships/audio" Target="../media/media2.mp3"/><Relationship Id="rId16" Type="http://schemas.openxmlformats.org/officeDocument/2006/relationships/image" Target="../media/image15.png"/><Relationship Id="rId20" Type="http://schemas.openxmlformats.org/officeDocument/2006/relationships/image" Target="../media/image17.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1.jpg"/><Relationship Id="rId5" Type="http://schemas.microsoft.com/office/2007/relationships/media" Target="../media/media4.mp3"/><Relationship Id="rId15" Type="http://schemas.openxmlformats.org/officeDocument/2006/relationships/image" Target="../media/image14.png"/><Relationship Id="rId10" Type="http://schemas.openxmlformats.org/officeDocument/2006/relationships/notesSlide" Target="../notesSlides/notesSlide1.xml"/><Relationship Id="rId19" Type="http://schemas.openxmlformats.org/officeDocument/2006/relationships/image" Target="../media/image10.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60.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7.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3.pn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8.png"/><Relationship Id="rId18" Type="http://schemas.openxmlformats.org/officeDocument/2006/relationships/image" Target="../media/image10.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18.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2.png"/><Relationship Id="rId5" Type="http://schemas.microsoft.com/office/2007/relationships/media" Target="../media/media4.mp3"/><Relationship Id="rId15" Type="http://schemas.openxmlformats.org/officeDocument/2006/relationships/image" Target="../media/image15.png"/><Relationship Id="rId10" Type="http://schemas.openxmlformats.org/officeDocument/2006/relationships/image" Target="../media/image19.jpg"/><Relationship Id="rId19" Type="http://schemas.openxmlformats.org/officeDocument/2006/relationships/image" Target="../media/image17.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4.xml"/><Relationship Id="rId1" Type="http://schemas.openxmlformats.org/officeDocument/2006/relationships/slideLayout" Target="../slideLayouts/slideLayout48.xml"/><Relationship Id="rId5" Type="http://schemas.openxmlformats.org/officeDocument/2006/relationships/image" Target="../media/image48.png"/><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56.png"/><Relationship Id="rId18" Type="http://schemas.openxmlformats.org/officeDocument/2006/relationships/image" Target="../media/image59.gif"/><Relationship Id="rId26" Type="http://schemas.microsoft.com/office/2007/relationships/hdphoto" Target="../media/hdphoto11.wdp"/><Relationship Id="rId3" Type="http://schemas.openxmlformats.org/officeDocument/2006/relationships/image" Target="../media/image50.png"/><Relationship Id="rId21" Type="http://schemas.openxmlformats.org/officeDocument/2006/relationships/image" Target="../media/image61.png"/><Relationship Id="rId7" Type="http://schemas.openxmlformats.org/officeDocument/2006/relationships/image" Target="../media/image52.png"/><Relationship Id="rId12" Type="http://schemas.openxmlformats.org/officeDocument/2006/relationships/image" Target="../media/image55.gif"/><Relationship Id="rId17" Type="http://schemas.openxmlformats.org/officeDocument/2006/relationships/image" Target="../media/image58.png"/><Relationship Id="rId25" Type="http://schemas.openxmlformats.org/officeDocument/2006/relationships/image" Target="../media/image63.png"/><Relationship Id="rId2" Type="http://schemas.openxmlformats.org/officeDocument/2006/relationships/image" Target="../media/image49.gif"/><Relationship Id="rId16" Type="http://schemas.microsoft.com/office/2007/relationships/hdphoto" Target="../media/hdphoto7.wdp"/><Relationship Id="rId20" Type="http://schemas.microsoft.com/office/2007/relationships/hdphoto" Target="../media/hdphoto8.wdp"/><Relationship Id="rId29" Type="http://schemas.openxmlformats.org/officeDocument/2006/relationships/image" Target="../media/image65.gif"/><Relationship Id="rId1" Type="http://schemas.openxmlformats.org/officeDocument/2006/relationships/slideLayout" Target="../slideLayouts/slideLayout82.xml"/><Relationship Id="rId6" Type="http://schemas.microsoft.com/office/2007/relationships/hdphoto" Target="../media/hdphoto3.wdp"/><Relationship Id="rId11" Type="http://schemas.openxmlformats.org/officeDocument/2006/relationships/image" Target="../media/image54.gif"/><Relationship Id="rId24" Type="http://schemas.microsoft.com/office/2007/relationships/hdphoto" Target="../media/hdphoto10.wdp"/><Relationship Id="rId5" Type="http://schemas.openxmlformats.org/officeDocument/2006/relationships/image" Target="../media/image51.png"/><Relationship Id="rId15" Type="http://schemas.openxmlformats.org/officeDocument/2006/relationships/image" Target="../media/image57.png"/><Relationship Id="rId23" Type="http://schemas.openxmlformats.org/officeDocument/2006/relationships/image" Target="../media/image62.png"/><Relationship Id="rId28" Type="http://schemas.microsoft.com/office/2007/relationships/hdphoto" Target="../media/hdphoto12.wdp"/><Relationship Id="rId10" Type="http://schemas.microsoft.com/office/2007/relationships/hdphoto" Target="../media/hdphoto5.wdp"/><Relationship Id="rId19" Type="http://schemas.openxmlformats.org/officeDocument/2006/relationships/image" Target="../media/image60.png"/><Relationship Id="rId31"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53.png"/><Relationship Id="rId14" Type="http://schemas.microsoft.com/office/2007/relationships/hdphoto" Target="../media/hdphoto6.wdp"/><Relationship Id="rId22" Type="http://schemas.microsoft.com/office/2007/relationships/hdphoto" Target="../media/hdphoto9.wdp"/><Relationship Id="rId27" Type="http://schemas.openxmlformats.org/officeDocument/2006/relationships/image" Target="../media/image64.png"/><Relationship Id="rId30" Type="http://schemas.openxmlformats.org/officeDocument/2006/relationships/image" Target="../media/image66.png"/></Relationships>
</file>

<file path=ppt/slides/_rels/slide4.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8.png"/><Relationship Id="rId18" Type="http://schemas.openxmlformats.org/officeDocument/2006/relationships/image" Target="../media/image10.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18.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2.png"/><Relationship Id="rId5" Type="http://schemas.microsoft.com/office/2007/relationships/media" Target="../media/media4.mp3"/><Relationship Id="rId15" Type="http://schemas.openxmlformats.org/officeDocument/2006/relationships/image" Target="../media/image15.png"/><Relationship Id="rId10" Type="http://schemas.openxmlformats.org/officeDocument/2006/relationships/image" Target="../media/image20.jpg"/><Relationship Id="rId19" Type="http://schemas.openxmlformats.org/officeDocument/2006/relationships/image" Target="../media/image17.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34.xml"/><Relationship Id="rId5" Type="http://schemas.openxmlformats.org/officeDocument/2006/relationships/image" Target="../media/image23.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4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ết quả hình ảnh cho 70s wood panel wa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5748" y="76198"/>
            <a:ext cx="3962402" cy="3962402"/>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9550" y="190500"/>
            <a:ext cx="1665668" cy="1686664"/>
          </a:xfrm>
          <a:prstGeom prst="rect">
            <a:avLst/>
          </a:prstGeom>
        </p:spPr>
      </p:pic>
      <p:pic>
        <p:nvPicPr>
          <p:cNvPr id="17" name="Picture 11" descr="C:\Users\ADMIN\Desktop\Tai nguyen thiet ke tro choi\Angry birds epic birds\1505573783630 (2).png">
            <a:hlinkClick r:id="" action="ppaction://hlinkshowjump?jump=nextslide"/>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65925" y="4240868"/>
            <a:ext cx="1265902" cy="69308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401426" y="5201260"/>
            <a:ext cx="11658320"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LẤY KẸO CHO ẾCH XANH</a:t>
            </a:r>
          </a:p>
        </p:txBody>
      </p:sp>
      <p:pic>
        <p:nvPicPr>
          <p:cNvPr id="3" name="Cut The Rope Magic Sound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584367" y="5158730"/>
            <a:ext cx="609600" cy="609600"/>
          </a:xfrm>
          <a:prstGeom prst="rect">
            <a:avLst/>
          </a:prstGeom>
        </p:spPr>
      </p:pic>
    </p:spTree>
    <p:extLst>
      <p:ext uri="{BB962C8B-B14F-4D97-AF65-F5344CB8AC3E}">
        <p14:creationId xmlns:p14="http://schemas.microsoft.com/office/powerpoint/2010/main" val="395389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fade">
                                      <p:cBhvr>
                                        <p:cTn id="14"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7879" numSld="50">
                <p:cTn id="15"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8BAD4325-1763-4A8D-A59D-8B5687BE6746}"/>
              </a:ext>
            </a:extLst>
          </p:cNvPr>
          <p:cNvPicPr>
            <a:picLocks noChangeAspect="1"/>
          </p:cNvPicPr>
          <p:nvPr/>
        </p:nvPicPr>
        <p:blipFill>
          <a:blip r:embed="rId4"/>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id="{AF6C919F-CCFC-4D8D-8B06-B6ED22DA8FF4}"/>
              </a:ext>
            </a:extLst>
          </p:cNvPr>
          <p:cNvPicPr>
            <a:picLocks noChangeAspect="1"/>
          </p:cNvPicPr>
          <p:nvPr/>
        </p:nvPicPr>
        <p:blipFill>
          <a:blip r:embed="rId5"/>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id="{F971D2B8-E3CD-4FAA-A5A0-0BB033D8BD99}"/>
              </a:ext>
            </a:extLst>
          </p:cNvPr>
          <p:cNvPicPr>
            <a:picLocks noChangeAspect="1"/>
          </p:cNvPicPr>
          <p:nvPr/>
        </p:nvPicPr>
        <p:blipFill>
          <a:blip r:embed="rId6"/>
          <a:stretch>
            <a:fillRect/>
          </a:stretch>
        </p:blipFill>
        <p:spPr>
          <a:xfrm>
            <a:off x="1064998" y="5163562"/>
            <a:ext cx="6657975" cy="1543050"/>
          </a:xfrm>
          <a:prstGeom prst="rect">
            <a:avLst/>
          </a:prstGeom>
        </p:spPr>
      </p:pic>
      <p:sp>
        <p:nvSpPr>
          <p:cNvPr id="17" name="Cloud 16">
            <a:extLst>
              <a:ext uri="{FF2B5EF4-FFF2-40B4-BE49-F238E27FC236}">
                <a16:creationId xmlns:a16="http://schemas.microsoft.com/office/drawing/2014/main" id="{AB44F01F-64FB-403D-8BC3-EE4DB1671F6A}"/>
              </a:ext>
            </a:extLst>
          </p:cNvPr>
          <p:cNvSpPr/>
          <p:nvPr/>
        </p:nvSpPr>
        <p:spPr>
          <a:xfrm>
            <a:off x="8681085" y="5163562"/>
            <a:ext cx="2719140"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8" name="Straight Connector 7">
            <a:extLst>
              <a:ext uri="{FF2B5EF4-FFF2-40B4-BE49-F238E27FC236}">
                <a16:creationId xmlns:a16="http://schemas.microsoft.com/office/drawing/2014/main" id="{E928416D-496E-4004-BD46-8576C6509999}"/>
              </a:ext>
            </a:extLst>
          </p:cNvPr>
          <p:cNvCxnSpPr/>
          <p:nvPr/>
        </p:nvCxnSpPr>
        <p:spPr>
          <a:xfrm flipH="1">
            <a:off x="5574244" y="38969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2935CF-D9D8-4425-B793-55C6E016B5B6}"/>
              </a:ext>
            </a:extLst>
          </p:cNvPr>
          <p:cNvCxnSpPr/>
          <p:nvPr/>
        </p:nvCxnSpPr>
        <p:spPr>
          <a:xfrm flipH="1">
            <a:off x="4786489" y="66666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B483982-CA90-4773-B89D-1AAA01143119}"/>
              </a:ext>
            </a:extLst>
          </p:cNvPr>
          <p:cNvCxnSpPr/>
          <p:nvPr/>
        </p:nvCxnSpPr>
        <p:spPr>
          <a:xfrm flipH="1">
            <a:off x="4701494" y="106867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E02973C-EA4F-4702-AA55-635ED8DA261E}"/>
              </a:ext>
            </a:extLst>
          </p:cNvPr>
          <p:cNvCxnSpPr/>
          <p:nvPr/>
        </p:nvCxnSpPr>
        <p:spPr>
          <a:xfrm flipH="1">
            <a:off x="7613071" y="108767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D8A91EB-381E-4A9C-93DD-375E3E93F511}"/>
              </a:ext>
            </a:extLst>
          </p:cNvPr>
          <p:cNvCxnSpPr/>
          <p:nvPr/>
        </p:nvCxnSpPr>
        <p:spPr>
          <a:xfrm flipH="1">
            <a:off x="2605136" y="136712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804E7A-74CE-469F-8D03-119799DC52DF}"/>
              </a:ext>
            </a:extLst>
          </p:cNvPr>
          <p:cNvCxnSpPr/>
          <p:nvPr/>
        </p:nvCxnSpPr>
        <p:spPr>
          <a:xfrm flipH="1">
            <a:off x="4259574" y="162198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2CF4404-9006-4CBB-B5CF-5B3345974728}"/>
              </a:ext>
            </a:extLst>
          </p:cNvPr>
          <p:cNvCxnSpPr/>
          <p:nvPr/>
        </p:nvCxnSpPr>
        <p:spPr>
          <a:xfrm flipH="1">
            <a:off x="3407008" y="206207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ABC0E44-0E3E-4C9F-9CBF-1018F09FA844}"/>
              </a:ext>
            </a:extLst>
          </p:cNvPr>
          <p:cNvCxnSpPr/>
          <p:nvPr/>
        </p:nvCxnSpPr>
        <p:spPr>
          <a:xfrm flipH="1">
            <a:off x="3481443" y="239314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2A307DE-4A52-43FE-83CC-AFC148E15647}"/>
              </a:ext>
            </a:extLst>
          </p:cNvPr>
          <p:cNvCxnSpPr/>
          <p:nvPr/>
        </p:nvCxnSpPr>
        <p:spPr>
          <a:xfrm flipH="1">
            <a:off x="3626042" y="263864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6D029B7-B31C-4F59-B9D0-497A6A6B975F}"/>
              </a:ext>
            </a:extLst>
          </p:cNvPr>
          <p:cNvCxnSpPr/>
          <p:nvPr/>
        </p:nvCxnSpPr>
        <p:spPr>
          <a:xfrm flipH="1">
            <a:off x="7574971" y="297681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CE1DDB4-E276-4296-9F84-5E92AC30AE70}"/>
              </a:ext>
            </a:extLst>
          </p:cNvPr>
          <p:cNvCxnSpPr/>
          <p:nvPr/>
        </p:nvCxnSpPr>
        <p:spPr>
          <a:xfrm flipH="1">
            <a:off x="2681336" y="340272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9F956DD-49CE-4605-81A0-BF8E803C3385}"/>
              </a:ext>
            </a:extLst>
          </p:cNvPr>
          <p:cNvCxnSpPr/>
          <p:nvPr/>
        </p:nvCxnSpPr>
        <p:spPr>
          <a:xfrm flipH="1">
            <a:off x="3626042" y="369628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94FBCFF-B0FE-489B-8228-D7C1382A1F14}"/>
              </a:ext>
            </a:extLst>
          </p:cNvPr>
          <p:cNvCxnSpPr/>
          <p:nvPr/>
        </p:nvCxnSpPr>
        <p:spPr>
          <a:xfrm flipH="1">
            <a:off x="2681336" y="402829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9F3E8F2-1E0E-43C6-BE51-FBE28360350D}"/>
              </a:ext>
            </a:extLst>
          </p:cNvPr>
          <p:cNvCxnSpPr/>
          <p:nvPr/>
        </p:nvCxnSpPr>
        <p:spPr>
          <a:xfrm flipH="1">
            <a:off x="5664780" y="424833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D9B3C58-E702-499B-93E0-BE2E505CC840}"/>
              </a:ext>
            </a:extLst>
          </p:cNvPr>
          <p:cNvCxnSpPr/>
          <p:nvPr/>
        </p:nvCxnSpPr>
        <p:spPr>
          <a:xfrm flipH="1">
            <a:off x="7270296" y="465386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1B08E88-DEEE-46F2-BC50-E6009BDD6A4C}"/>
              </a:ext>
            </a:extLst>
          </p:cNvPr>
          <p:cNvCxnSpPr/>
          <p:nvPr/>
        </p:nvCxnSpPr>
        <p:spPr>
          <a:xfrm flipH="1">
            <a:off x="3857245" y="514606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FC1EFFE-EFC8-4F3C-9843-B03B9073A441}"/>
              </a:ext>
            </a:extLst>
          </p:cNvPr>
          <p:cNvCxnSpPr/>
          <p:nvPr/>
        </p:nvCxnSpPr>
        <p:spPr>
          <a:xfrm flipH="1">
            <a:off x="7610697" y="527427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C7C9079-D113-4BF3-AE4E-BFA11E66F684}"/>
              </a:ext>
            </a:extLst>
          </p:cNvPr>
          <p:cNvCxnSpPr/>
          <p:nvPr/>
        </p:nvCxnSpPr>
        <p:spPr>
          <a:xfrm flipH="1">
            <a:off x="2060502" y="593508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694883"/>
      </p:ext>
    </p:extLst>
  </p:cSld>
  <p:clrMapOvr>
    <a:masterClrMapping/>
  </p:clrMapOvr>
  <mc:AlternateContent xmlns:mc="http://schemas.openxmlformats.org/markup-compatibility/2006">
    <mc:Choice xmlns:p14="http://schemas.microsoft.com/office/powerpoint/2010/main" Requires="p14">
      <p:transition spd="slow" p14:dur="1500" advClick="0">
        <p:split orient="vert"/>
      </p:transition>
    </mc:Choice>
    <mc:Fallback>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fade">
                                      <p:cBhvr>
                                        <p:cTn id="9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6D091-C464-4CF4-81B0-2A14C52B91D3}"/>
              </a:ext>
            </a:extLst>
          </p:cNvPr>
          <p:cNvSpPr>
            <a:spLocks noGrp="1"/>
          </p:cNvSpPr>
          <p:nvPr>
            <p:ph type="title"/>
          </p:nvPr>
        </p:nvSpPr>
        <p:spPr/>
        <p:txBody>
          <a:bodyPr/>
          <a:lstStyle/>
          <a:p>
            <a:r>
              <a:rPr lang="en-US" dirty="0" err="1">
                <a:latin typeface="Arial-Rounded" panose="020B0500000000000000" pitchFamily="34" charset="0"/>
                <a:ea typeface="Arial-Rounded" panose="020B0500000000000000" pitchFamily="34" charset="0"/>
                <a:cs typeface="Arial-Rounded" panose="020B0500000000000000" pitchFamily="34" charset="0"/>
              </a:rPr>
              <a:t>Luyện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dài</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a16="http://schemas.microsoft.com/office/drawing/2014/main" id="{A2F23C54-27F0-4D82-91AA-6D34740393B0}"/>
              </a:ext>
            </a:extLst>
          </p:cNvPr>
          <p:cNvSpPr>
            <a:spLocks noGrp="1"/>
          </p:cNvSpPr>
          <p:nvPr>
            <p:ph idx="1"/>
          </p:nvPr>
        </p:nvSpPr>
        <p:spPr/>
        <p:txBody>
          <a:bodyPr/>
          <a:lstStyle/>
          <a:p>
            <a:pPr marL="0" indent="0">
              <a:buNone/>
            </a:pPr>
            <a:r>
              <a:rPr lang="en-US" dirty="0" err="1">
                <a:latin typeface="Arial-Rounded" panose="020B0500000000000000" pitchFamily="34" charset="0"/>
                <a:ea typeface="Arial-Rounded" panose="020B0500000000000000" pitchFamily="34" charset="0"/>
                <a:cs typeface="Arial-Rounded" panose="020B0500000000000000" pitchFamily="34" charset="0"/>
              </a:rPr>
              <a:t>Đến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bữa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ăn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nhìn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hai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bàn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tay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Hường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lễ</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phép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đón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bát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cơm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mẹ</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lại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nhớ</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đến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lúc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hai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bố</a:t>
            </a:r>
            <a:r>
              <a:rPr lang="en-US" dirty="0">
                <a:latin typeface="Arial-Rounded" panose="020B0500000000000000" pitchFamily="34" charset="0"/>
                <a:ea typeface="Arial-Rounded" panose="020B0500000000000000" pitchFamily="34" charset="0"/>
                <a:cs typeface="Arial-Rounded" panose="020B0500000000000000" pitchFamily="34" charset="0"/>
              </a:rPr>
              <a:t> con </a:t>
            </a:r>
            <a:r>
              <a:rPr lang="en-US" dirty="0" err="1">
                <a:latin typeface="Arial-Rounded" panose="020B0500000000000000" pitchFamily="34" charset="0"/>
                <a:ea typeface="Arial-Rounded" panose="020B0500000000000000" pitchFamily="34" charset="0"/>
                <a:cs typeface="Arial-Rounded" panose="020B0500000000000000" pitchFamily="34" charset="0"/>
              </a:rPr>
              <a:t>chơi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với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nhau</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4" name="Straight Connector 3">
            <a:extLst>
              <a:ext uri="{FF2B5EF4-FFF2-40B4-BE49-F238E27FC236}">
                <a16:creationId xmlns:a16="http://schemas.microsoft.com/office/drawing/2014/main" id="{BCCCC942-4904-42EC-8315-AC216255006C}"/>
              </a:ext>
            </a:extLst>
          </p:cNvPr>
          <p:cNvCxnSpPr/>
          <p:nvPr/>
        </p:nvCxnSpPr>
        <p:spPr>
          <a:xfrm flipH="1">
            <a:off x="2735351" y="18256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6458BA-260F-40A4-A4DC-1D68A1C2A3B1}"/>
              </a:ext>
            </a:extLst>
          </p:cNvPr>
          <p:cNvCxnSpPr/>
          <p:nvPr/>
        </p:nvCxnSpPr>
        <p:spPr>
          <a:xfrm flipH="1">
            <a:off x="6968375" y="18256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4623003-392C-4CA6-84A2-08F3B203A94E}"/>
              </a:ext>
            </a:extLst>
          </p:cNvPr>
          <p:cNvCxnSpPr/>
          <p:nvPr/>
        </p:nvCxnSpPr>
        <p:spPr>
          <a:xfrm flipH="1">
            <a:off x="10158142" y="18256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8F55C1C-BD74-49AB-9F09-71646DA083C2}"/>
              </a:ext>
            </a:extLst>
          </p:cNvPr>
          <p:cNvCxnSpPr/>
          <p:nvPr/>
        </p:nvCxnSpPr>
        <p:spPr>
          <a:xfrm flipH="1">
            <a:off x="2659151" y="226571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2834BE3-E4A0-495D-9534-EDC724992594}"/>
              </a:ext>
            </a:extLst>
          </p:cNvPr>
          <p:cNvCxnSpPr/>
          <p:nvPr/>
        </p:nvCxnSpPr>
        <p:spPr>
          <a:xfrm flipH="1">
            <a:off x="6408646" y="225276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2DEE752-6176-455C-AA6B-AA6C8F606079}"/>
              </a:ext>
            </a:extLst>
          </p:cNvPr>
          <p:cNvCxnSpPr/>
          <p:nvPr/>
        </p:nvCxnSpPr>
        <p:spPr>
          <a:xfrm flipH="1">
            <a:off x="6484846" y="225276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pic>
        <p:nvPicPr>
          <p:cNvPr id="10" name="Content Placeholder 10" descr="logo">
            <a:extLst>
              <a:ext uri="{FF2B5EF4-FFF2-40B4-BE49-F238E27FC236}">
                <a16:creationId xmlns:a16="http://schemas.microsoft.com/office/drawing/2014/main" id="{74C54656-C9A9-4183-AEA0-C6DBEBD88952}"/>
              </a:ext>
            </a:extLst>
          </p:cNvPr>
          <p:cNvPicPr>
            <a:picLocks noChangeAspect="1"/>
          </p:cNvPicPr>
          <p:nvPr/>
        </p:nvPicPr>
        <p:blipFill>
          <a:blip r:embed="rId2"/>
          <a:stretch>
            <a:fillRect/>
          </a:stretch>
        </p:blipFill>
        <p:spPr>
          <a:xfrm>
            <a:off x="10654665" y="-182880"/>
            <a:ext cx="1656080" cy="1691640"/>
          </a:xfrm>
          <a:prstGeom prst="rect">
            <a:avLst/>
          </a:prstGeom>
        </p:spPr>
      </p:pic>
    </p:spTree>
    <p:extLst>
      <p:ext uri="{BB962C8B-B14F-4D97-AF65-F5344CB8AC3E}">
        <p14:creationId xmlns:p14="http://schemas.microsoft.com/office/powerpoint/2010/main" val="133569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8BAD4325-1763-4A8D-A59D-8B5687BE6746}"/>
              </a:ext>
            </a:extLst>
          </p:cNvPr>
          <p:cNvPicPr>
            <a:picLocks noChangeAspect="1"/>
          </p:cNvPicPr>
          <p:nvPr/>
        </p:nvPicPr>
        <p:blipFill>
          <a:blip r:embed="rId4"/>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id="{AF6C919F-CCFC-4D8D-8B06-B6ED22DA8FF4}"/>
              </a:ext>
            </a:extLst>
          </p:cNvPr>
          <p:cNvPicPr>
            <a:picLocks noChangeAspect="1"/>
          </p:cNvPicPr>
          <p:nvPr/>
        </p:nvPicPr>
        <p:blipFill>
          <a:blip r:embed="rId5"/>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id="{F971D2B8-E3CD-4FAA-A5A0-0BB033D8BD99}"/>
              </a:ext>
            </a:extLst>
          </p:cNvPr>
          <p:cNvPicPr>
            <a:picLocks noChangeAspect="1"/>
          </p:cNvPicPr>
          <p:nvPr/>
        </p:nvPicPr>
        <p:blipFill>
          <a:blip r:embed="rId6"/>
          <a:stretch>
            <a:fillRect/>
          </a:stretch>
        </p:blipFill>
        <p:spPr>
          <a:xfrm>
            <a:off x="1064998" y="5163562"/>
            <a:ext cx="6657975" cy="1543050"/>
          </a:xfrm>
          <a:prstGeom prst="rect">
            <a:avLst/>
          </a:prstGeom>
        </p:spPr>
      </p:pic>
      <p:sp>
        <p:nvSpPr>
          <p:cNvPr id="8" name="Cloud 7">
            <a:extLst>
              <a:ext uri="{FF2B5EF4-FFF2-40B4-BE49-F238E27FC236}">
                <a16:creationId xmlns:a16="http://schemas.microsoft.com/office/drawing/2014/main" id="{82EE266C-03E9-4315-A85B-3446053A75A8}"/>
              </a:ext>
            </a:extLst>
          </p:cNvPr>
          <p:cNvSpPr/>
          <p:nvPr/>
        </p:nvSpPr>
        <p:spPr>
          <a:xfrm>
            <a:off x="8681085" y="5163562"/>
            <a:ext cx="2931795" cy="105435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3">
            <a:extLst>
              <a:ext uri="{FF2B5EF4-FFF2-40B4-BE49-F238E27FC236}">
                <a16:creationId xmlns:a16="http://schemas.microsoft.com/office/drawing/2014/main" id="{72EBA176-382A-41D4-8969-D57B4E5593AE}"/>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173" y="-182880"/>
            <a:ext cx="527050" cy="322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D186DF07-225D-4C1F-9278-D73FDE5F9D61}"/>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173" y="2454935"/>
            <a:ext cx="527050" cy="2542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2E30BCFE-B542-4651-B1BB-100F124B621E}"/>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173" y="4829424"/>
            <a:ext cx="527050" cy="1698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9308085"/>
      </p:ext>
    </p:extLst>
  </p:cSld>
  <p:clrMapOvr>
    <a:masterClrMapping/>
  </p:clrMapOvr>
  <mc:AlternateContent xmlns:mc="http://schemas.openxmlformats.org/markup-compatibility/2006">
    <mc:Choice xmlns:p14="http://schemas.microsoft.com/office/powerpoint/2010/main" Requires="p14">
      <p:transition spd="slow" p14:dur="1500" advClick="0">
        <p:split orient="vert"/>
      </p:transition>
    </mc:Choice>
    <mc:Fallback>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8BAD4325-1763-4A8D-A59D-8B5687BE6746}"/>
              </a:ext>
            </a:extLst>
          </p:cNvPr>
          <p:cNvPicPr>
            <a:picLocks noChangeAspect="1"/>
          </p:cNvPicPr>
          <p:nvPr/>
        </p:nvPicPr>
        <p:blipFill>
          <a:blip r:embed="rId4"/>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id="{AF6C919F-CCFC-4D8D-8B06-B6ED22DA8FF4}"/>
              </a:ext>
            </a:extLst>
          </p:cNvPr>
          <p:cNvPicPr>
            <a:picLocks noChangeAspect="1"/>
          </p:cNvPicPr>
          <p:nvPr/>
        </p:nvPicPr>
        <p:blipFill>
          <a:blip r:embed="rId5"/>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id="{F971D2B8-E3CD-4FAA-A5A0-0BB033D8BD99}"/>
              </a:ext>
            </a:extLst>
          </p:cNvPr>
          <p:cNvPicPr>
            <a:picLocks noChangeAspect="1"/>
          </p:cNvPicPr>
          <p:nvPr/>
        </p:nvPicPr>
        <p:blipFill>
          <a:blip r:embed="rId6"/>
          <a:stretch>
            <a:fillRect/>
          </a:stretch>
        </p:blipFill>
        <p:spPr>
          <a:xfrm>
            <a:off x="1064998" y="5163562"/>
            <a:ext cx="6657975" cy="1543050"/>
          </a:xfrm>
          <a:prstGeom prst="rect">
            <a:avLst/>
          </a:prstGeom>
        </p:spPr>
      </p:pic>
      <p:sp>
        <p:nvSpPr>
          <p:cNvPr id="17" name="Cloud 16">
            <a:extLst>
              <a:ext uri="{FF2B5EF4-FFF2-40B4-BE49-F238E27FC236}">
                <a16:creationId xmlns:a16="http://schemas.microsoft.com/office/drawing/2014/main" id="{AB44F01F-64FB-403D-8BC3-EE4DB1671F6A}"/>
              </a:ext>
            </a:extLst>
          </p:cNvPr>
          <p:cNvSpPr/>
          <p:nvPr/>
        </p:nvSpPr>
        <p:spPr>
          <a:xfrm>
            <a:off x="8681085" y="5163562"/>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001533819"/>
      </p:ext>
    </p:extLst>
  </p:cSld>
  <p:clrMapOvr>
    <a:masterClrMapping/>
  </p:clrMapOvr>
  <mc:AlternateContent xmlns:mc="http://schemas.openxmlformats.org/markup-compatibility/2006">
    <mc:Choice xmlns:p14="http://schemas.microsoft.com/office/powerpoint/2010/main" Requires="p14">
      <p:transition spd="slow" p14:dur="1500" advClick="0">
        <p:split orient="vert"/>
      </p:transition>
    </mc:Choice>
    <mc:Fallback>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2EFB8FE-2723-4E93-9B72-5EDA9CFFAD6C}"/>
                </a:ext>
              </a:extLst>
            </p:cNvPr>
            <p:cNvSpPr txBox="1"/>
            <p:nvPr/>
          </p:nvSpPr>
          <p:spPr>
            <a:xfrm>
              <a:off x="348022" y="2318206"/>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Trả</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lời</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câu</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hỏi</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a16="http://schemas.microsoft.com/office/drawing/2014/main" id="{FE62F7A7-67DE-4EED-A23A-3695851F37DD}"/>
              </a:ext>
            </a:extLst>
          </p:cNvPr>
          <p:cNvSpPr/>
          <p:nvPr/>
        </p:nvSpPr>
        <p:spPr>
          <a:xfrm>
            <a:off x="2265853" y="238944"/>
            <a:ext cx="9926147" cy="6278814"/>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42" name="Group 41">
            <a:extLst>
              <a:ext uri="{FF2B5EF4-FFF2-40B4-BE49-F238E27FC236}">
                <a16:creationId xmlns:a16="http://schemas.microsoft.com/office/drawing/2014/main" id="{89CCE898-329D-43E9-9EF7-6935E8B121BC}"/>
              </a:ext>
            </a:extLst>
          </p:cNvPr>
          <p:cNvGrpSpPr/>
          <p:nvPr/>
        </p:nvGrpSpPr>
        <p:grpSpPr>
          <a:xfrm>
            <a:off x="2539039" y="943551"/>
            <a:ext cx="9208710" cy="1798189"/>
            <a:chOff x="156834" y="1993081"/>
            <a:chExt cx="2109019" cy="2109019"/>
          </a:xfrm>
        </p:grpSpPr>
        <p:sp>
          <p:nvSpPr>
            <p:cNvPr id="43" name="Hexagon 42">
              <a:extLst>
                <a:ext uri="{FF2B5EF4-FFF2-40B4-BE49-F238E27FC236}">
                  <a16:creationId xmlns:a16="http://schemas.microsoft.com/office/drawing/2014/main" id="{C9A10510-73D6-48FC-9336-FA1260DCA4BA}"/>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BB12FD35-A33C-446F-AE51-FD7DA0AF6ED3}"/>
                </a:ext>
              </a:extLst>
            </p:cNvPr>
            <p:cNvSpPr txBox="1"/>
            <p:nvPr/>
          </p:nvSpPr>
          <p:spPr>
            <a:xfrm>
              <a:off x="254614" y="2120839"/>
              <a:ext cx="2011239" cy="758054"/>
            </a:xfrm>
            <a:prstGeom prst="rect">
              <a:avLst/>
            </a:prstGeom>
            <a:noFill/>
          </p:spPr>
          <p:txBody>
            <a:bodyPr wrap="square" rtlCol="0">
              <a:spAutoFit/>
            </a:bodyPr>
            <a:lstStyle/>
            <a:p>
              <a:pPr marL="742950" marR="0" lvl="0" indent="-742950" algn="just" defTabSz="913256" rtl="0" eaLnBrk="1" fontAlgn="base" latinLnBrk="0" hangingPunct="1">
                <a:lnSpc>
                  <a:spcPct val="100000"/>
                </a:lnSpc>
                <a:spcBef>
                  <a:spcPct val="0"/>
                </a:spcBef>
                <a:spcAft>
                  <a:spcPct val="0"/>
                </a:spcAft>
                <a:buClrTx/>
                <a:buSzTx/>
                <a:buFontTx/>
                <a:buAutoNum type="arabicPeriod"/>
                <a:tabLst/>
                <a:defRPr/>
              </a:pPr>
              <a:r>
                <a:rPr kumimoji="0" lang="vi-V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bố con Hường chơi trò gì cùng nhau?</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51" name="Group 50">
            <a:extLst>
              <a:ext uri="{FF2B5EF4-FFF2-40B4-BE49-F238E27FC236}">
                <a16:creationId xmlns:a16="http://schemas.microsoft.com/office/drawing/2014/main" id="{C41CFAA6-6438-4757-B49C-780B6727DAED}"/>
              </a:ext>
            </a:extLst>
          </p:cNvPr>
          <p:cNvGrpSpPr/>
          <p:nvPr/>
        </p:nvGrpSpPr>
        <p:grpSpPr>
          <a:xfrm>
            <a:off x="2265853" y="2746167"/>
            <a:ext cx="9685141" cy="1719070"/>
            <a:chOff x="156834" y="1993082"/>
            <a:chExt cx="2183734" cy="2109019"/>
          </a:xfrm>
        </p:grpSpPr>
        <p:sp>
          <p:nvSpPr>
            <p:cNvPr id="52" name="Hexagon 51">
              <a:extLst>
                <a:ext uri="{FF2B5EF4-FFF2-40B4-BE49-F238E27FC236}">
                  <a16:creationId xmlns:a16="http://schemas.microsoft.com/office/drawing/2014/main" id="{E98511CB-5C82-4127-9D0D-44A00807F68E}"/>
                </a:ext>
              </a:extLst>
            </p:cNvPr>
            <p:cNvSpPr/>
            <p:nvPr/>
          </p:nvSpPr>
          <p:spPr>
            <a:xfrm>
              <a:off x="156834" y="1993082"/>
              <a:ext cx="2183734"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72E63824-232E-4FC8-865F-8EA8AEC431CC}"/>
                </a:ext>
              </a:extLst>
            </p:cNvPr>
            <p:cNvSpPr txBox="1"/>
            <p:nvPr/>
          </p:nvSpPr>
          <p:spPr>
            <a:xfrm>
              <a:off x="192196" y="2318525"/>
              <a:ext cx="2109019" cy="67966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chơi, hai bố con xưng hô với nhau như thế nào?</a:t>
              </a:r>
              <a:endParaRPr kumimoji="0" lang="en-US" altLang="zh-C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6" name="Picture 5">
            <a:extLst>
              <a:ext uri="{FF2B5EF4-FFF2-40B4-BE49-F238E27FC236}">
                <a16:creationId xmlns:a16="http://schemas.microsoft.com/office/drawing/2014/main" id="{62AFF1E6-8493-4BEB-AD88-34B31DD52FF3}"/>
              </a:ext>
            </a:extLst>
          </p:cNvPr>
          <p:cNvPicPr>
            <a:picLocks noChangeAspect="1"/>
          </p:cNvPicPr>
          <p:nvPr/>
        </p:nvPicPr>
        <p:blipFill>
          <a:blip r:embed="rId7"/>
          <a:stretch>
            <a:fillRect/>
          </a:stretch>
        </p:blipFill>
        <p:spPr>
          <a:xfrm>
            <a:off x="11302409" y="128255"/>
            <a:ext cx="780947" cy="815296"/>
          </a:xfrm>
          <a:prstGeom prst="rect">
            <a:avLst/>
          </a:prstGeom>
        </p:spPr>
      </p:pic>
      <p:sp>
        <p:nvSpPr>
          <p:cNvPr id="37" name="Hexagon 36">
            <a:extLst>
              <a:ext uri="{FF2B5EF4-FFF2-40B4-BE49-F238E27FC236}">
                <a16:creationId xmlns:a16="http://schemas.microsoft.com/office/drawing/2014/main" id="{C68AC6E3-ED1D-4540-BF03-E8B0F50E3ECE}"/>
              </a:ext>
            </a:extLst>
          </p:cNvPr>
          <p:cNvSpPr/>
          <p:nvPr/>
        </p:nvSpPr>
        <p:spPr>
          <a:xfrm>
            <a:off x="2487646" y="4575926"/>
            <a:ext cx="9685141" cy="1719070"/>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TextBox 38">
            <a:extLst>
              <a:ext uri="{FF2B5EF4-FFF2-40B4-BE49-F238E27FC236}">
                <a16:creationId xmlns:a16="http://schemas.microsoft.com/office/drawing/2014/main" id="{66F863AD-1BAC-4B3E-B466-1D8EAC0EDC3A}"/>
              </a:ext>
            </a:extLst>
          </p:cNvPr>
          <p:cNvSpPr txBox="1"/>
          <p:nvPr/>
        </p:nvSpPr>
        <p:spPr>
          <a:xfrm>
            <a:off x="2729586" y="4586825"/>
            <a:ext cx="9353770" cy="553998"/>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3. </a:t>
            </a:r>
            <a:r>
              <a:rPr kumimoji="0" lang="vi-VN" altLang="zh-C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Nhìn hai tay Hường đón bát cơm, mẹ nhớ tới điều gì?</a:t>
            </a:r>
            <a:endParaRPr kumimoji="0" lang="zh-CN" altLang="en-US" sz="3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4" name="TextBox 13">
            <a:extLst>
              <a:ext uri="{FF2B5EF4-FFF2-40B4-BE49-F238E27FC236}">
                <a16:creationId xmlns:a16="http://schemas.microsoft.com/office/drawing/2014/main" id="{DC021B82-93CD-4DB0-B071-C923085FC772}"/>
              </a:ext>
            </a:extLst>
          </p:cNvPr>
          <p:cNvSpPr txBox="1"/>
          <p:nvPr/>
        </p:nvSpPr>
        <p:spPr>
          <a:xfrm>
            <a:off x="2672390" y="1763522"/>
            <a:ext cx="9075359"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bố con Hường chơi trò "ăn cỗ" cùng nhau.</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3B327375-4554-4BE3-B834-83A4D5E673F9}"/>
              </a:ext>
            </a:extLst>
          </p:cNvPr>
          <p:cNvSpPr txBox="1"/>
          <p:nvPr/>
        </p:nvSpPr>
        <p:spPr>
          <a:xfrm>
            <a:off x="2639938" y="3569465"/>
            <a:ext cx="9293355"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vi-VN" altLang="zh-CN"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Khi chơi, hai bố con xưng hô với nhau: tôi-bác</a:t>
            </a:r>
            <a:endParaRPr kumimoji="0" lang="zh-CN" alt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8" name="TextBox 17">
            <a:extLst>
              <a:ext uri="{FF2B5EF4-FFF2-40B4-BE49-F238E27FC236}">
                <a16:creationId xmlns:a16="http://schemas.microsoft.com/office/drawing/2014/main" id="{3F211F57-E2E8-40E6-8DE1-E350B9E6F4B4}"/>
              </a:ext>
            </a:extLst>
          </p:cNvPr>
          <p:cNvSpPr txBox="1"/>
          <p:nvPr/>
        </p:nvSpPr>
        <p:spPr>
          <a:xfrm>
            <a:off x="5469874" y="3084723"/>
            <a:ext cx="914400" cy="914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4FF097F0-3C46-4C7A-B4C7-C6BA027FEEE6}"/>
              </a:ext>
            </a:extLst>
          </p:cNvPr>
          <p:cNvSpPr txBox="1"/>
          <p:nvPr/>
        </p:nvSpPr>
        <p:spPr>
          <a:xfrm>
            <a:off x="3372296" y="5205355"/>
            <a:ext cx="7542195" cy="1200329"/>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a:t>
            </a:r>
            <a:r>
              <a:rPr kumimoji="0" lang="vi-VN"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ẹ nhớ tới những lúc hai bố con chơi với nhau.</a:t>
            </a:r>
            <a:endParaRPr kumimoji="0" lang="en-US"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45" name="Content Placeholder 20" descr="logo">
            <a:extLst>
              <a:ext uri="{FF2B5EF4-FFF2-40B4-BE49-F238E27FC236}">
                <a16:creationId xmlns:a16="http://schemas.microsoft.com/office/drawing/2014/main" id="{B47546B7-38BB-43F5-95B2-05C67F2984D5}"/>
              </a:ext>
            </a:extLst>
          </p:cNvPr>
          <p:cNvPicPr>
            <a:picLocks noChangeAspect="1"/>
          </p:cNvPicPr>
          <p:nvPr/>
        </p:nvPicPr>
        <p:blipFill>
          <a:blip r:embed="rId8"/>
          <a:stretch>
            <a:fillRect/>
          </a:stretch>
        </p:blipFill>
        <p:spPr>
          <a:xfrm>
            <a:off x="-264006" y="5351276"/>
            <a:ext cx="1564640" cy="1598295"/>
          </a:xfrm>
          <a:prstGeom prst="rect">
            <a:avLst/>
          </a:prstGeom>
        </p:spPr>
      </p:pic>
    </p:spTree>
    <p:extLst>
      <p:ext uri="{BB962C8B-B14F-4D97-AF65-F5344CB8AC3E}">
        <p14:creationId xmlns:p14="http://schemas.microsoft.com/office/powerpoint/2010/main" val="1351299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barn(inVertical)">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barn(inVertical)">
                                      <p:cBhvr>
                                        <p:cTn id="21" dur="500"/>
                                        <p:tgtEl>
                                          <p:spTgt spid="5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barn(inVertical)">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barn(inVertical)">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4" grpId="0"/>
      <p:bldP spid="16"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2" name="TextBox 1">
            <a:extLst>
              <a:ext uri="{FF2B5EF4-FFF2-40B4-BE49-F238E27FC236}">
                <a16:creationId xmlns:a16="http://schemas.microsoft.com/office/drawing/2014/main" id="{EA288D84-5A2D-4911-8DD1-ADF122CF9761}"/>
              </a:ext>
            </a:extLst>
          </p:cNvPr>
          <p:cNvSpPr txBox="1"/>
          <p:nvPr/>
        </p:nvSpPr>
        <p:spPr>
          <a:xfrm>
            <a:off x="1275907" y="542260"/>
            <a:ext cx="7410893" cy="1077218"/>
          </a:xfrm>
          <a:prstGeom prst="rect">
            <a:avLst/>
          </a:prstGeom>
          <a:noFill/>
        </p:spPr>
        <p:txBody>
          <a:bodyPr wrap="square" rtlCol="0">
            <a:spAutoFit/>
          </a:bodyPr>
          <a:lstStyle/>
          <a:p>
            <a:pPr algn="ct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4. Khi chơi cùng bố, Hường đã được bố dạy nết ngoan nào?</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10A6BBA8-A626-455A-BC28-59D3EBEFD97B}"/>
              </a:ext>
            </a:extLst>
          </p:cNvPr>
          <p:cNvSpPr txBox="1"/>
          <p:nvPr/>
        </p:nvSpPr>
        <p:spPr>
          <a:xfrm>
            <a:off x="2254102" y="1998921"/>
            <a:ext cx="7793665" cy="1754326"/>
          </a:xfrm>
          <a:prstGeom prst="rect">
            <a:avLst/>
          </a:prstGeom>
          <a:noFill/>
        </p:spPr>
        <p:txBody>
          <a:bodyPr wrap="square" rtlCol="0">
            <a:spAutoFit/>
          </a:bodyPr>
          <a:lstStyle/>
          <a:p>
            <a:pPr algn="l"/>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nấu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ăn</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cử</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chỉ</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lễ</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phép</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Chăm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giúp</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đỡ</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bố</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mẹ</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Oval 9">
            <a:extLst>
              <a:ext uri="{FF2B5EF4-FFF2-40B4-BE49-F238E27FC236}">
                <a16:creationId xmlns:a16="http://schemas.microsoft.com/office/drawing/2014/main" id="{18C9A7F9-6E0C-4596-9191-16A29A897600}"/>
              </a:ext>
            </a:extLst>
          </p:cNvPr>
          <p:cNvSpPr/>
          <p:nvPr/>
        </p:nvSpPr>
        <p:spPr>
          <a:xfrm>
            <a:off x="2147777" y="2594345"/>
            <a:ext cx="637953" cy="4997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1525422"/>
      </p:ext>
    </p:extLst>
  </p:cSld>
  <p:clrMapOvr>
    <a:masterClrMapping/>
  </p:clrMapOvr>
  <mc:AlternateContent xmlns:mc="http://schemas.openxmlformats.org/markup-compatibility/2006">
    <mc:Choice xmlns:p14="http://schemas.microsoft.com/office/powerpoint/2010/main" Requires="p14">
      <p:transition spd="slow" p14:dur="1500" advClick="0">
        <p:split orient="vert"/>
      </p:transition>
    </mc:Choice>
    <mc:Fallback>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Content Placeholder 10" descr="logo">
            <a:extLst>
              <a:ext uri="{FF2B5EF4-FFF2-40B4-BE49-F238E27FC236}">
                <a16:creationId xmlns:a16="http://schemas.microsoft.com/office/drawing/2014/main" id="{C259FF2B-8791-4C0A-94BD-921E28189F46}"/>
              </a:ext>
            </a:extLst>
          </p:cNvPr>
          <p:cNvPicPr>
            <a:picLocks noChangeAspect="1"/>
          </p:cNvPicPr>
          <p:nvPr/>
        </p:nvPicPr>
        <p:blipFill>
          <a:blip r:embed="rId3"/>
          <a:stretch>
            <a:fillRect/>
          </a:stretch>
        </p:blipFill>
        <p:spPr>
          <a:xfrm>
            <a:off x="10654665" y="-182880"/>
            <a:ext cx="1656080" cy="1691640"/>
          </a:xfrm>
          <a:prstGeom prst="rect">
            <a:avLst/>
          </a:prstGeom>
        </p:spPr>
      </p:pic>
      <p:sp>
        <p:nvSpPr>
          <p:cNvPr id="3" name="Title 2">
            <a:extLst>
              <a:ext uri="{FF2B5EF4-FFF2-40B4-BE49-F238E27FC236}">
                <a16:creationId xmlns:a16="http://schemas.microsoft.com/office/drawing/2014/main" id="{D0152B37-8418-4A4A-B56B-298992E5BC95}"/>
              </a:ext>
            </a:extLst>
          </p:cNvPr>
          <p:cNvSpPr>
            <a:spLocks noGrp="1"/>
          </p:cNvSpPr>
          <p:nvPr>
            <p:ph type="title"/>
          </p:nvPr>
        </p:nvSpPr>
        <p:spPr>
          <a:xfrm>
            <a:off x="838200" y="2115879"/>
            <a:ext cx="10515600" cy="414781"/>
          </a:xfrm>
        </p:spPr>
        <p:txBody>
          <a:bodyPr>
            <a:noAutofit/>
          </a:bodyPr>
          <a:lstStyle/>
          <a:p>
            <a:pPr>
              <a:lnSpc>
                <a:spcPct val="150000"/>
              </a:lnSpc>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Những câu nào dưới đây thể hiện thái độ lịch sự:</a:t>
            </a:r>
            <a:b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b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Cho tôi xin bát miến.</a:t>
            </a:r>
            <a:b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Dạ, xin bác bán miến ạ.</a:t>
            </a:r>
            <a:b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Đưa tôi bát miến!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Oval 13">
            <a:extLst>
              <a:ext uri="{FF2B5EF4-FFF2-40B4-BE49-F238E27FC236}">
                <a16:creationId xmlns:a16="http://schemas.microsoft.com/office/drawing/2014/main" id="{34453A0C-2287-4449-9ACA-064EAC1434E3}"/>
              </a:ext>
            </a:extLst>
          </p:cNvPr>
          <p:cNvSpPr/>
          <p:nvPr/>
        </p:nvSpPr>
        <p:spPr>
          <a:xfrm>
            <a:off x="691114" y="2206146"/>
            <a:ext cx="637953" cy="4997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82D5AE5-8FED-42FA-9DE3-9B54B51D82AE}"/>
              </a:ext>
            </a:extLst>
          </p:cNvPr>
          <p:cNvSpPr/>
          <p:nvPr/>
        </p:nvSpPr>
        <p:spPr>
          <a:xfrm>
            <a:off x="691113" y="3029948"/>
            <a:ext cx="637953" cy="4997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8888227-D25C-4D74-9384-31710C1BCF2E}"/>
              </a:ext>
            </a:extLst>
          </p:cNvPr>
          <p:cNvSpPr txBox="1"/>
          <p:nvPr/>
        </p:nvSpPr>
        <p:spPr>
          <a:xfrm>
            <a:off x="1265273" y="262955"/>
            <a:ext cx="10419907" cy="3894721"/>
          </a:xfrm>
          <a:prstGeom prst="rect">
            <a:avLst/>
          </a:prstGeom>
          <a:noFill/>
        </p:spPr>
        <p:txBody>
          <a:bodyPr wrap="square" rtlCol="0">
            <a:spAutoFit/>
          </a:bodyPr>
          <a:lstStyle/>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đóng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vai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đáp</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yêu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cầu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đề</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nghị</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Mẫu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phở</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bò</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Xin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lỗi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ở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đây</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phở</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bò</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Vậy</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miến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Vâng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chờ</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lát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nSpc>
                <a:spcPct val="150000"/>
              </a:lnSpc>
            </a:pP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Speech Bubble: Rectangle with Corners Rounded 5">
            <a:extLst>
              <a:ext uri="{FF2B5EF4-FFF2-40B4-BE49-F238E27FC236}">
                <a16:creationId xmlns:a16="http://schemas.microsoft.com/office/drawing/2014/main" id="{1B4F19FB-4EF7-41F1-AD3C-00FDB727CD86}"/>
              </a:ext>
            </a:extLst>
          </p:cNvPr>
          <p:cNvSpPr/>
          <p:nvPr/>
        </p:nvSpPr>
        <p:spPr>
          <a:xfrm>
            <a:off x="5816007" y="3125972"/>
            <a:ext cx="5869173" cy="187133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a:t>
            </a: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Bác cho tôi một suất cơm rang dưa bò nhé!</a:t>
            </a:r>
          </a:p>
          <a:p>
            <a:pPr algn="l"/>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a:t>
            </a: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Vâng! Bác đợi một lát nha.</a:t>
            </a:r>
          </a:p>
          <a:p>
            <a:pPr algn="ct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Content Placeholder 10" descr="logo">
            <a:extLst>
              <a:ext uri="{FF2B5EF4-FFF2-40B4-BE49-F238E27FC236}">
                <a16:creationId xmlns:a16="http://schemas.microsoft.com/office/drawing/2014/main" id="{C2A0F1A0-27CF-449B-9CA5-774C44912696}"/>
              </a:ext>
            </a:extLst>
          </p:cNvPr>
          <p:cNvPicPr>
            <a:picLocks noChangeAspect="1"/>
          </p:cNvPicPr>
          <p:nvPr/>
        </p:nvPicPr>
        <p:blipFill>
          <a:blip r:embed="rId2"/>
          <a:stretch>
            <a:fillRect/>
          </a:stretch>
        </p:blipFill>
        <p:spPr>
          <a:xfrm>
            <a:off x="10654665" y="-108452"/>
            <a:ext cx="1656080" cy="1691640"/>
          </a:xfrm>
          <a:prstGeom prst="rect">
            <a:avLst/>
          </a:prstGeom>
        </p:spPr>
      </p:pic>
    </p:spTree>
    <p:extLst>
      <p:ext uri="{BB962C8B-B14F-4D97-AF65-F5344CB8AC3E}">
        <p14:creationId xmlns:p14="http://schemas.microsoft.com/office/powerpoint/2010/main" val="343039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ipe(down)">
                                      <p:cBhvr>
                                        <p:cTn id="13" dur="500"/>
                                        <p:tgtEl>
                                          <p:spTgt spid="5">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down)">
                                      <p:cBhvr>
                                        <p:cTn id="16" dur="500"/>
                                        <p:tgtEl>
                                          <p:spTgt spid="5">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down)">
                                      <p:cBhvr>
                                        <p:cTn id="19" dur="500"/>
                                        <p:tgtEl>
                                          <p:spTgt spid="5">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ipe(down)">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down)">
                                      <p:cBhvr>
                                        <p:cTn id="27" dur="500"/>
                                        <p:tgtEl>
                                          <p:spTgt spid="6">
                                            <p:txEl>
                                              <p:pRg st="0" end="0"/>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wipe(down)">
                                      <p:cBhvr>
                                        <p:cTn id="30"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12192000" cy="6856326"/>
          </a:xfrm>
          <a:prstGeom prst="rect">
            <a:avLst/>
          </a:prstGeom>
        </p:spPr>
      </p:pic>
      <p:pic>
        <p:nvPicPr>
          <p:cNvPr id="11" name="Picture 1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15" name="Picture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16" name="Picture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17" name="Picture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8" name="Picture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6146" name="Picture 2" descr="Kết quả hình ảnh cho stock.xchn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Ngọc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Châu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437673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Trần</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Quốc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Minh</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100" y="55853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Tố</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Hữu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4419600" y="557703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Tô</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Hoài</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3" name="TextBox 2"/>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8000"/>
                </a:solidFill>
                <a:effectLst/>
                <a:uLnTx/>
                <a:uFillTx/>
                <a:latin typeface="Calibri" panose="020F0502020204030204"/>
                <a:ea typeface="+mn-ea"/>
                <a:cs typeface="+mn-cs"/>
              </a:rPr>
              <a:t>Bài</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lang="en-US" sz="4000" dirty="0">
                <a:solidFill>
                  <a:srgbClr val="008000"/>
                </a:solidFill>
                <a:latin typeface="Calibri" panose="020F0502020204030204"/>
              </a:rPr>
              <a:t>M</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ẹ do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giả</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nào</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sáng</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4" name="Picture 3">
            <a:hlinkClick r:id="" action="ppaction://hlinkshowjump?jump=nextslide"/>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763500" y="3123363"/>
            <a:ext cx="609600" cy="609600"/>
          </a:xfrm>
          <a:prstGeom prst="rect">
            <a:avLst/>
          </a:prstGeom>
        </p:spPr>
      </p:pic>
      <p:pic>
        <p:nvPicPr>
          <p:cNvPr id="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835561" y="4398125"/>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763500" y="5272232"/>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843358" y="6146339"/>
            <a:ext cx="609600" cy="609600"/>
          </a:xfrm>
          <a:prstGeom prst="rect">
            <a:avLst/>
          </a:prstGeom>
        </p:spPr>
      </p:pic>
      <p:pic>
        <p:nvPicPr>
          <p:cNvPr id="20" name="Picture 2" descr="C:\Users\ADMIN\Desktop\Doremon cau ca ( trac nghiem )\Picture1 (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times up"/>
          <p:cNvGrpSpPr/>
          <p:nvPr/>
        </p:nvGrpSpPr>
        <p:grpSpPr>
          <a:xfrm>
            <a:off x="10639839" y="605061"/>
            <a:ext cx="757084" cy="375064"/>
            <a:chOff x="2989747" y="438150"/>
            <a:chExt cx="1572029" cy="683752"/>
          </a:xfrm>
        </p:grpSpPr>
        <p:sp>
          <p:nvSpPr>
            <p:cNvPr id="22" name="Rounded Rectangle 21"/>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4" name="Picture 3" descr="C:\Users\ADMIN\Desktop\Picture2.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A3772A17-BB74-4A75-BA55-D622FE4D0639}"/>
              </a:ext>
            </a:extLst>
          </p:cNvPr>
          <p:cNvGrpSpPr/>
          <p:nvPr/>
        </p:nvGrpSpPr>
        <p:grpSpPr>
          <a:xfrm>
            <a:off x="10985042" y="1180561"/>
            <a:ext cx="90244" cy="76328"/>
            <a:chOff x="2455863" y="2411803"/>
            <a:chExt cx="566738" cy="566738"/>
          </a:xfrm>
        </p:grpSpPr>
        <p:sp>
          <p:nvSpPr>
            <p:cNvPr id="2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id="{A3772A17-BB74-4A75-BA55-D622FE4D0639}"/>
              </a:ext>
            </a:extLst>
          </p:cNvPr>
          <p:cNvGrpSpPr/>
          <p:nvPr/>
        </p:nvGrpSpPr>
        <p:grpSpPr>
          <a:xfrm>
            <a:off x="10986388" y="1732860"/>
            <a:ext cx="90244" cy="76328"/>
            <a:chOff x="2455863" y="2411803"/>
            <a:chExt cx="566738" cy="566738"/>
          </a:xfrm>
        </p:grpSpPr>
        <p:sp>
          <p:nvSpPr>
            <p:cNvPr id="3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A3772A17-BB74-4A75-BA55-D622FE4D0639}"/>
              </a:ext>
            </a:extLst>
          </p:cNvPr>
          <p:cNvGrpSpPr/>
          <p:nvPr/>
        </p:nvGrpSpPr>
        <p:grpSpPr>
          <a:xfrm>
            <a:off x="11283423" y="1473580"/>
            <a:ext cx="90244" cy="76328"/>
            <a:chOff x="2455863" y="2411803"/>
            <a:chExt cx="566738" cy="566738"/>
          </a:xfrm>
        </p:grpSpPr>
        <p:sp>
          <p:nvSpPr>
            <p:cNvPr id="3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3" name="Group 42">
            <a:extLst>
              <a:ext uri="{FF2B5EF4-FFF2-40B4-BE49-F238E27FC236}">
                <a16:creationId xmlns:a16="http://schemas.microsoft.com/office/drawing/2014/main" id="{A3772A17-BB74-4A75-BA55-D622FE4D0639}"/>
              </a:ext>
            </a:extLst>
          </p:cNvPr>
          <p:cNvGrpSpPr/>
          <p:nvPr/>
        </p:nvGrpSpPr>
        <p:grpSpPr>
          <a:xfrm>
            <a:off x="10713689" y="1498518"/>
            <a:ext cx="90244" cy="76328"/>
            <a:chOff x="2455863" y="2411803"/>
            <a:chExt cx="566738" cy="566738"/>
          </a:xfrm>
        </p:grpSpPr>
        <p:sp>
          <p:nvSpPr>
            <p:cNvPr id="4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9"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Explosion 2 49"/>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9"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12735899" y="1199499"/>
            <a:ext cx="609600" cy="609600"/>
          </a:xfrm>
          <a:prstGeom prst="rect">
            <a:avLst/>
          </a:prstGeom>
        </p:spPr>
      </p:pic>
      <p:pic>
        <p:nvPicPr>
          <p:cNvPr id="14"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337974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7"/>
                                        </p:tgtEl>
                                        <p:attrNameLst>
                                          <p:attrName>r</p:attrName>
                                        </p:attrNameLst>
                                      </p:cBhvr>
                                    </p:animRot>
                                    <p:animRot by="-240000">
                                      <p:cBhvr>
                                        <p:cTn id="7" dur="600" fill="hold">
                                          <p:stCondLst>
                                            <p:cond delay="600"/>
                                          </p:stCondLst>
                                        </p:cTn>
                                        <p:tgtEl>
                                          <p:spTgt spid="17"/>
                                        </p:tgtEl>
                                        <p:attrNameLst>
                                          <p:attrName>r</p:attrName>
                                        </p:attrNameLst>
                                      </p:cBhvr>
                                    </p:animRot>
                                    <p:animRot by="240000">
                                      <p:cBhvr>
                                        <p:cTn id="8" dur="600" fill="hold">
                                          <p:stCondLst>
                                            <p:cond delay="1200"/>
                                          </p:stCondLst>
                                        </p:cTn>
                                        <p:tgtEl>
                                          <p:spTgt spid="17"/>
                                        </p:tgtEl>
                                        <p:attrNameLst>
                                          <p:attrName>r</p:attrName>
                                        </p:attrNameLst>
                                      </p:cBhvr>
                                    </p:animRot>
                                    <p:animRot by="-240000">
                                      <p:cBhvr>
                                        <p:cTn id="9" dur="600" fill="hold">
                                          <p:stCondLst>
                                            <p:cond delay="1800"/>
                                          </p:stCondLst>
                                        </p:cTn>
                                        <p:tgtEl>
                                          <p:spTgt spid="17"/>
                                        </p:tgtEl>
                                        <p:attrNameLst>
                                          <p:attrName>r</p:attrName>
                                        </p:attrNameLst>
                                      </p:cBhvr>
                                    </p:animRot>
                                    <p:animRot by="120000">
                                      <p:cBhvr>
                                        <p:cTn id="10" dur="600" fill="hold">
                                          <p:stCondLst>
                                            <p:cond delay="2400"/>
                                          </p:stCondLst>
                                        </p:cTn>
                                        <p:tgtEl>
                                          <p:spTgt spid="1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animEffect transition="in" filter="fade">
                                      <p:cBhvr>
                                        <p:cTn id="21" dur="1000"/>
                                        <p:tgtEl>
                                          <p:spTgt spid="6146"/>
                                        </p:tgtEl>
                                      </p:cBhvr>
                                    </p:animEffect>
                                    <p:anim calcmode="lin" valueType="num">
                                      <p:cBhvr>
                                        <p:cTn id="22" dur="1000" fill="hold"/>
                                        <p:tgtEl>
                                          <p:spTgt spid="6146"/>
                                        </p:tgtEl>
                                        <p:attrNameLst>
                                          <p:attrName>ppt_x</p:attrName>
                                        </p:attrNameLst>
                                      </p:cBhvr>
                                      <p:tavLst>
                                        <p:tav tm="0">
                                          <p:val>
                                            <p:strVal val="#ppt_x"/>
                                          </p:val>
                                        </p:tav>
                                        <p:tav tm="100000">
                                          <p:val>
                                            <p:strVal val="#ppt_x"/>
                                          </p:val>
                                        </p:tav>
                                      </p:tavLst>
                                    </p:anim>
                                    <p:anim calcmode="lin" valueType="num">
                                      <p:cBhvr>
                                        <p:cTn id="23" dur="1000" fill="hold"/>
                                        <p:tgtEl>
                                          <p:spTgt spid="6146"/>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17"/>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1252" fill="hold"/>
                                        <p:tgtEl>
                                          <p:spTgt spid="5"/>
                                        </p:tgtEl>
                                      </p:cBhvr>
                                    </p:cmd>
                                  </p:childTnLst>
                                </p:cTn>
                              </p:par>
                              <p:par>
                                <p:cTn id="60" presetID="21" presetClass="emph" presetSubtype="0" fill="hold" grpId="1" nodeType="withEffect">
                                  <p:stCondLst>
                                    <p:cond delay="0"/>
                                  </p:stCondLst>
                                  <p:childTnLst>
                                    <p:animClr clrSpc="hsl" dir="cw">
                                      <p:cBhvr override="childStyle">
                                        <p:cTn id="61" dur="500" fill="hold"/>
                                        <p:tgtEl>
                                          <p:spTgt spid="10"/>
                                        </p:tgtEl>
                                        <p:attrNameLst>
                                          <p:attrName>style.color</p:attrName>
                                        </p:attrNameLst>
                                      </p:cBhvr>
                                      <p:by>
                                        <p:hsl h="7200000" s="0" l="0"/>
                                      </p:by>
                                    </p:animClr>
                                    <p:animClr clrSpc="hsl" dir="cw">
                                      <p:cBhvr>
                                        <p:cTn id="62" dur="500" fill="hold"/>
                                        <p:tgtEl>
                                          <p:spTgt spid="10"/>
                                        </p:tgtEl>
                                        <p:attrNameLst>
                                          <p:attrName>fillcolor</p:attrName>
                                        </p:attrNameLst>
                                      </p:cBhvr>
                                      <p:by>
                                        <p:hsl h="7200000" s="0" l="0"/>
                                      </p:by>
                                    </p:animClr>
                                    <p:animClr clrSpc="hsl" dir="cw">
                                      <p:cBhvr>
                                        <p:cTn id="63" dur="500" fill="hold"/>
                                        <p:tgtEl>
                                          <p:spTgt spid="10"/>
                                        </p:tgtEl>
                                        <p:attrNameLst>
                                          <p:attrName>stroke.color</p:attrName>
                                        </p:attrNameLst>
                                      </p:cBhvr>
                                      <p:by>
                                        <p:hsl h="7200000" s="0" l="0"/>
                                      </p:by>
                                    </p:animClr>
                                    <p:set>
                                      <p:cBhvr>
                                        <p:cTn id="64" dur="500" fill="hold"/>
                                        <p:tgtEl>
                                          <p:spTgt spid="10"/>
                                        </p:tgtEl>
                                        <p:attrNameLst>
                                          <p:attrName>fill.type</p:attrName>
                                        </p:attrNameLst>
                                      </p:cBhvr>
                                      <p:to>
                                        <p:strVal val="solid"/>
                                      </p:to>
                                    </p:set>
                                  </p:childTnLst>
                                </p:cTn>
                              </p:par>
                              <p:par>
                                <p:cTn id="65" presetID="1" presetClass="entr" presetSubtype="0"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16"/>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16"/>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15"/>
                                        </p:tgtEl>
                                        <p:attrNameLst>
                                          <p:attrName>r</p:attrName>
                                        </p:attrNameLst>
                                      </p:cBhvr>
                                    </p:animRot>
                                    <p:animRot by="-240000">
                                      <p:cBhvr>
                                        <p:cTn id="74" dur="200" fill="hold">
                                          <p:stCondLst>
                                            <p:cond delay="200"/>
                                          </p:stCondLst>
                                        </p:cTn>
                                        <p:tgtEl>
                                          <p:spTgt spid="15"/>
                                        </p:tgtEl>
                                        <p:attrNameLst>
                                          <p:attrName>r</p:attrName>
                                        </p:attrNameLst>
                                      </p:cBhvr>
                                    </p:animRot>
                                    <p:animRot by="240000">
                                      <p:cBhvr>
                                        <p:cTn id="75" dur="200" fill="hold">
                                          <p:stCondLst>
                                            <p:cond delay="400"/>
                                          </p:stCondLst>
                                        </p:cTn>
                                        <p:tgtEl>
                                          <p:spTgt spid="15"/>
                                        </p:tgtEl>
                                        <p:attrNameLst>
                                          <p:attrName>r</p:attrName>
                                        </p:attrNameLst>
                                      </p:cBhvr>
                                    </p:animRot>
                                    <p:animRot by="-240000">
                                      <p:cBhvr>
                                        <p:cTn id="76" dur="200" fill="hold">
                                          <p:stCondLst>
                                            <p:cond delay="600"/>
                                          </p:stCondLst>
                                        </p:cTn>
                                        <p:tgtEl>
                                          <p:spTgt spid="15"/>
                                        </p:tgtEl>
                                        <p:attrNameLst>
                                          <p:attrName>r</p:attrName>
                                        </p:attrNameLst>
                                      </p:cBhvr>
                                    </p:animRot>
                                    <p:animRot by="120000">
                                      <p:cBhvr>
                                        <p:cTn id="77" dur="200" fill="hold">
                                          <p:stCondLst>
                                            <p:cond delay="800"/>
                                          </p:stCondLst>
                                        </p:cTn>
                                        <p:tgtEl>
                                          <p:spTgt spid="15"/>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15"/>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8"/>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8"/>
                                        </p:tgtEl>
                                        <p:attrNameLst>
                                          <p:attrName>r</p:attrName>
                                        </p:attrNameLst>
                                      </p:cBhvr>
                                    </p:animRot>
                                    <p:animRot by="-240000">
                                      <p:cBhvr>
                                        <p:cTn id="84" dur="400" fill="hold">
                                          <p:stCondLst>
                                            <p:cond delay="400"/>
                                          </p:stCondLst>
                                        </p:cTn>
                                        <p:tgtEl>
                                          <p:spTgt spid="8"/>
                                        </p:tgtEl>
                                        <p:attrNameLst>
                                          <p:attrName>r</p:attrName>
                                        </p:attrNameLst>
                                      </p:cBhvr>
                                    </p:animRot>
                                    <p:animRot by="240000">
                                      <p:cBhvr>
                                        <p:cTn id="85" dur="400" fill="hold">
                                          <p:stCondLst>
                                            <p:cond delay="800"/>
                                          </p:stCondLst>
                                        </p:cTn>
                                        <p:tgtEl>
                                          <p:spTgt spid="8"/>
                                        </p:tgtEl>
                                        <p:attrNameLst>
                                          <p:attrName>r</p:attrName>
                                        </p:attrNameLst>
                                      </p:cBhvr>
                                    </p:animRot>
                                    <p:animRot by="-240000">
                                      <p:cBhvr>
                                        <p:cTn id="86" dur="400" fill="hold">
                                          <p:stCondLst>
                                            <p:cond delay="1200"/>
                                          </p:stCondLst>
                                        </p:cTn>
                                        <p:tgtEl>
                                          <p:spTgt spid="8"/>
                                        </p:tgtEl>
                                        <p:attrNameLst>
                                          <p:attrName>r</p:attrName>
                                        </p:attrNameLst>
                                      </p:cBhvr>
                                    </p:animRot>
                                    <p:animRot by="120000">
                                      <p:cBhvr>
                                        <p:cTn id="87" dur="400" fill="hold">
                                          <p:stCondLst>
                                            <p:cond delay="1600"/>
                                          </p:stCondLst>
                                        </p:cTn>
                                        <p:tgtEl>
                                          <p:spTgt spid="8"/>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14"/>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2"/>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6"/>
                                        </p:tgtEl>
                                      </p:cBhvr>
                                    </p:cmd>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3"/>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3"/>
                                        </p:tgtEl>
                                      </p:cBhvr>
                                    </p:animEffect>
                                    <p:set>
                                      <p:cBhvr>
                                        <p:cTn id="111" dur="1" fill="hold">
                                          <p:stCondLst>
                                            <p:cond delay="499"/>
                                          </p:stCondLst>
                                        </p:cTn>
                                        <p:tgtEl>
                                          <p:spTgt spid="13"/>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9"/>
                                        </p:tgtEl>
                                      </p:cBhvr>
                                    </p:cmd>
                                  </p:childTnLst>
                                </p:cTn>
                              </p:par>
                            </p:childTnLst>
                          </p:cTn>
                        </p:par>
                      </p:childTnLst>
                    </p:cTn>
                  </p:par>
                </p:childTnLst>
              </p:cTn>
              <p:nextCondLst>
                <p:cond evt="onClick" delay="0">
                  <p:tgtEl>
                    <p:spTgt spid="13"/>
                  </p:tgtEl>
                </p:cond>
              </p:nextCondLst>
            </p:seq>
            <p:audio>
              <p:cMediaNode vol="100000">
                <p:cTn id="114" fill="hold" display="0">
                  <p:stCondLst>
                    <p:cond delay="indefinite"/>
                  </p:stCondLst>
                  <p:endCondLst>
                    <p:cond evt="onStopAudio" delay="0">
                      <p:tgtEl>
                        <p:sldTgt/>
                      </p:tgtEl>
                    </p:cond>
                  </p:endCondLst>
                </p:cTn>
                <p:tgtEl>
                  <p:spTgt spid="5"/>
                </p:tgtEl>
              </p:cMediaNode>
            </p:audio>
            <p:audio>
              <p:cMediaNode vol="27273">
                <p:cTn id="115" fill="hold" display="0">
                  <p:stCondLst>
                    <p:cond delay="indefinite"/>
                  </p:stCondLst>
                  <p:endCondLst>
                    <p:cond evt="onStopAudio" delay="0">
                      <p:tgtEl>
                        <p:sldTgt/>
                      </p:tgtEl>
                    </p:cond>
                  </p:endCondLst>
                </p:cTn>
                <p:tgtEl>
                  <p:spTgt spid="6"/>
                </p:tgtEl>
              </p:cMediaNode>
            </p:audio>
            <p:audio>
              <p:cMediaNode vol="33333">
                <p:cTn id="116" fill="hold" display="0">
                  <p:stCondLst>
                    <p:cond delay="indefinite"/>
                  </p:stCondLst>
                  <p:endCondLst>
                    <p:cond evt="onStopAudio" delay="0">
                      <p:tgtEl>
                        <p:sldTgt/>
                      </p:tgtEl>
                    </p:cond>
                  </p:endCondLst>
                </p:cTn>
                <p:tgtEl>
                  <p:spTgt spid="18"/>
                </p:tgtEl>
              </p:cMediaNode>
            </p:audio>
            <p:audio>
              <p:cMediaNode vol="43939">
                <p:cTn id="117" fill="hold" display="0">
                  <p:stCondLst>
                    <p:cond delay="indefinite"/>
                  </p:stCondLst>
                  <p:endCondLst>
                    <p:cond evt="onStopAudio" delay="0">
                      <p:tgtEl>
                        <p:sldTgt/>
                      </p:tgtEl>
                    </p:cond>
                  </p:endCondLst>
                </p:cTn>
                <p:tgtEl>
                  <p:spTgt spid="19"/>
                </p:tgtEl>
              </p:cMediaNode>
            </p:audio>
            <p:seq concurrent="1" nextAc="seek">
              <p:cTn id="118" restart="whenNotActive" fill="hold" evtFilter="cancelBubble" nodeType="interactiveSeq">
                <p:stCondLst>
                  <p:cond evt="onClick" delay="0">
                    <p:tgtEl>
                      <p:spTgt spid="21"/>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4"/>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0"/>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9"/>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130" fill="hold" display="0">
                  <p:stCondLst>
                    <p:cond delay="indefinite"/>
                  </p:stCondLst>
                  <p:endCondLst>
                    <p:cond evt="onStopAudio" delay="0">
                      <p:tgtEl>
                        <p:sldTgt/>
                      </p:tgtEl>
                    </p:cond>
                  </p:endCondLst>
                </p:cTn>
                <p:tgtEl>
                  <p:spTgt spid="9"/>
                </p:tgtEl>
              </p:cMediaNode>
            </p:audio>
            <p:audio>
              <p:cMediaNode vol="42424">
                <p:cTn id="131" fill="hold" display="0">
                  <p:stCondLst>
                    <p:cond delay="indefinite"/>
                  </p:stCondLst>
                  <p:endCondLst>
                    <p:cond evt="onStopAudio" delay="0">
                      <p:tgtEl>
                        <p:sldTgt/>
                      </p:tgtEl>
                    </p:cond>
                  </p:endCondLst>
                </p:cTn>
                <p:tgtEl>
                  <p:spTgt spid="14"/>
                </p:tgtEl>
              </p:cMediaNode>
            </p:audio>
          </p:childTnLst>
        </p:cTn>
      </p:par>
    </p:tnLst>
    <p:bldLst>
      <p:bldP spid="2" grpId="0" animBg="1"/>
      <p:bldP spid="2" grpId="1" animBg="1"/>
      <p:bldP spid="10" grpId="0" animBg="1"/>
      <p:bldP spid="10" grpId="1" animBg="1"/>
      <p:bldP spid="12" grpId="0" animBg="1"/>
      <p:bldP spid="12" grpId="1" animBg="1"/>
      <p:bldP spid="13" grpId="0" animBg="1"/>
      <p:bldP spid="13" grpId="1" animBg="1"/>
      <p:bldP spid="3" grpId="0"/>
      <p:bldP spid="50" grpId="0" animBg="1"/>
      <p:bldP spid="50"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400" advClick="0" advTm="3713">
        <p14:rippl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spTree>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77577" y="2232273"/>
            <a:ext cx="12651740" cy="706755"/>
          </a:xfrm>
          <a:prstGeom prst="rect">
            <a:avLst/>
          </a:prstGeom>
          <a:noFill/>
          <a:ln w="9525">
            <a:noFill/>
          </a:ln>
        </p:spPr>
        <p:txBody>
          <a:bodyPr wrap="square">
            <a:spAutoFit/>
          </a:bodyPr>
          <a:lstStyle/>
          <a:p>
            <a:pPr lvl="0">
              <a:defRPr/>
            </a:pPr>
            <a:r>
              <a:rPr lang="vi-VN" altLang="en-US" sz="4000" b="1" dirty="0">
                <a:solidFill>
                  <a:srgbClr val="0000FF"/>
                </a:solidFill>
                <a:latin typeface="HP001 4 hàng" panose="020B0603050302020204" pitchFamily="34" charset="0"/>
              </a:rPr>
              <a:t>Đến bữa ăn, nhìn hai bàn tay của Hường</a:t>
            </a:r>
            <a:r>
              <a:rPr lang="en-US" altLang="en-US" sz="4000" b="1" dirty="0">
                <a:solidFill>
                  <a:srgbClr val="0000FF"/>
                </a:solidFill>
                <a:latin typeface="HP001 4 hàng" panose="020B0603050302020204" pitchFamily="34" charset="0"/>
              </a:rPr>
              <a:t> </a:t>
            </a:r>
            <a:r>
              <a:rPr lang="en-US" altLang="en-US" sz="4000" b="1" dirty="0" err="1">
                <a:solidFill>
                  <a:srgbClr val="0000FF"/>
                </a:solidFill>
                <a:latin typeface="HP001 4 hàng" panose="020B0603050302020204" pitchFamily="34" charset="0"/>
              </a:rPr>
              <a:t>lễ</a:t>
            </a:r>
            <a:r>
              <a:rPr lang="en-US" altLang="en-US" sz="4000" b="1" dirty="0">
                <a:solidFill>
                  <a:srgbClr val="0000FF"/>
                </a:solidFill>
                <a:latin typeface="HP001 4 hàng" panose="020B0603050302020204" pitchFamily="34" charset="0"/>
              </a:rPr>
              <a:t> </a:t>
            </a:r>
            <a:r>
              <a:rPr lang="en-US" altLang="en-US" sz="4000" b="1" dirty="0" err="1">
                <a:solidFill>
                  <a:srgbClr val="0000FF"/>
                </a:solidFill>
                <a:latin typeface="HP001 4 hàng" panose="020B0603050302020204" pitchFamily="34" charset="0"/>
              </a:rPr>
              <a:t>phép</a:t>
            </a:r>
            <a:r>
              <a:rPr lang="vi-VN" altLang="en-US" sz="4000" b="1" dirty="0">
                <a:solidFill>
                  <a:srgbClr val="0000FF"/>
                </a:solidFill>
                <a:latin typeface="HP001 4 hàng" panose="020B0603050302020204" pitchFamily="34" charset="0"/>
              </a:rPr>
              <a:t> </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Verdana" panose="020B0604030504040204" charset="0"/>
                <a:ea typeface="+mn-ea"/>
                <a:cs typeface="Verdana" panose="020B0604030504040204" charset="0"/>
              </a:rPr>
              <a:t>Nghe-</a:t>
            </a:r>
            <a:r>
              <a:rPr kumimoji="0" lang="en-US" sz="3200" b="0" i="0" u="none" strike="noStrike" kern="1200" cap="none" spc="0" normalizeH="0" baseline="0" noProof="0" dirty="0" err="1">
                <a:ln>
                  <a:noFill/>
                </a:ln>
                <a:solidFill>
                  <a:prstClr val="white"/>
                </a:solidFill>
                <a:effectLst/>
                <a:uLnTx/>
                <a:uFillTx/>
                <a:latin typeface="Verdana" panose="020B0604030504040204" charset="0"/>
                <a:ea typeface="+mn-ea"/>
                <a:cs typeface="Verdana" panose="020B0604030504040204" charset="0"/>
              </a:rPr>
              <a:t>viết</a:t>
            </a:r>
            <a:endParaRPr kumimoji="0" lang="en-US" sz="3200" b="0" i="0" u="none" strike="noStrike" kern="1200" cap="none" spc="0" normalizeH="0" baseline="0" noProof="0" dirty="0">
              <a:ln>
                <a:noFill/>
              </a:ln>
              <a:solidFill>
                <a:prstClr val="white"/>
              </a:solidFill>
              <a:effectLst/>
              <a:uLnTx/>
              <a:uFillTx/>
              <a:latin typeface="Verdana" panose="020B0604030504040204" charset="0"/>
              <a:ea typeface="+mn-ea"/>
              <a:cs typeface="Verdana" panose="020B0604030504040204" charset="0"/>
            </a:endParaRPr>
          </a:p>
        </p:txBody>
      </p:sp>
      <p:sp>
        <p:nvSpPr>
          <p:cNvPr id="3" name="Text Box 2"/>
          <p:cNvSpPr txBox="1"/>
          <p:nvPr/>
        </p:nvSpPr>
        <p:spPr>
          <a:xfrm rot="1140000">
            <a:off x="1310640" y="2710815"/>
            <a:ext cx="311785" cy="229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5B9BD5"/>
                </a:solidFill>
                <a:effectLst>
                  <a:outerShdw blurRad="38100" dist="25400" dir="5400000" algn="ctr" rotWithShape="0">
                    <a:srgbClr val="6E747A">
                      <a:alpha val="43000"/>
                    </a:srgbClr>
                  </a:outerShdw>
                </a:effectLst>
                <a:uLnTx/>
                <a:uFillTx/>
                <a:latin typeface="Calibri"/>
                <a:ea typeface="+mn-ea"/>
                <a:cs typeface="+mn-cs"/>
              </a:rPr>
              <a:t>/</a:t>
            </a:r>
          </a:p>
        </p:txBody>
      </p:sp>
      <p:sp>
        <p:nvSpPr>
          <p:cNvPr id="9" name="TextBox 8">
            <a:extLst>
              <a:ext uri="{FF2B5EF4-FFF2-40B4-BE49-F238E27FC236}">
                <a16:creationId xmlns:a16="http://schemas.microsoft.com/office/drawing/2014/main" id="{616A117D-BE6F-4CB2-8CD8-0E929EBA4CF1}"/>
              </a:ext>
            </a:extLst>
          </p:cNvPr>
          <p:cNvSpPr txBox="1"/>
          <p:nvPr/>
        </p:nvSpPr>
        <p:spPr>
          <a:xfrm>
            <a:off x="55551" y="2949441"/>
            <a:ext cx="12651740" cy="706755"/>
          </a:xfrm>
          <a:prstGeom prst="rect">
            <a:avLst/>
          </a:prstGeom>
          <a:noFill/>
          <a:ln w="9525">
            <a:noFill/>
          </a:ln>
        </p:spPr>
        <p:txBody>
          <a:bodyPr wrap="square">
            <a:spAutoFit/>
          </a:bodyPr>
          <a:lstStyle/>
          <a:p>
            <a:pPr lvl="0">
              <a:defRPr/>
            </a:pPr>
            <a:r>
              <a:rPr lang="en-US" altLang="en-US" sz="4000" b="1" noProof="0" dirty="0" err="1">
                <a:solidFill>
                  <a:srgbClr val="0000FF"/>
                </a:solidFill>
                <a:latin typeface="HP001 4 hàng" panose="020B0603050302020204" pitchFamily="34" charset="0"/>
              </a:rPr>
              <a:t>đón</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bát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cơm</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mẹ</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lại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nhớ</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đến</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lúc</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hai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bố</a:t>
            </a:r>
            <a:r>
              <a:rPr lang="en-US" altLang="en-US" sz="4000" b="1" noProof="0" dirty="0">
                <a:solidFill>
                  <a:srgbClr val="0000FF"/>
                </a:solidFill>
                <a:latin typeface="HP001 4 hàng" panose="020B0603050302020204" pitchFamily="34" charset="0"/>
              </a:rPr>
              <a:t> con </a:t>
            </a:r>
            <a:r>
              <a:rPr lang="en-US" altLang="en-US" sz="4000" b="1" noProof="0" dirty="0" err="1">
                <a:solidFill>
                  <a:srgbClr val="0000FF"/>
                </a:solidFill>
                <a:latin typeface="HP001 4 hàng" panose="020B0603050302020204" pitchFamily="34" charset="0"/>
              </a:rPr>
              <a:t>chơi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với</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id="{84D30BA0-8073-45BB-BA90-4B0F13440872}"/>
              </a:ext>
            </a:extLst>
          </p:cNvPr>
          <p:cNvSpPr txBox="1"/>
          <p:nvPr/>
        </p:nvSpPr>
        <p:spPr>
          <a:xfrm>
            <a:off x="55551" y="3730873"/>
            <a:ext cx="12651740" cy="706755"/>
          </a:xfrm>
          <a:prstGeom prst="rect">
            <a:avLst/>
          </a:prstGeom>
          <a:noFill/>
          <a:ln w="9525">
            <a:noFill/>
          </a:ln>
        </p:spPr>
        <p:txBody>
          <a:bodyPr wrap="square">
            <a:spAutoFit/>
          </a:bodyPr>
          <a:lstStyle/>
          <a:p>
            <a:pPr lvl="0">
              <a:defRPr/>
            </a:pPr>
            <a:r>
              <a:rPr lang="en-US" altLang="en-US" sz="4000" b="1" dirty="0">
                <a:solidFill>
                  <a:srgbClr val="0000FF"/>
                </a:solidFill>
                <a:latin typeface="HP001 4 hàng" panose="020B0603050302020204" pitchFamily="34" charset="0"/>
              </a:rPr>
              <a:t>n</a:t>
            </a:r>
            <a:r>
              <a:rPr lang="en-US" altLang="en-US" sz="4000" b="1" noProof="0" dirty="0" err="1">
                <a:solidFill>
                  <a:srgbClr val="0000FF"/>
                </a:solidFill>
                <a:latin typeface="HP001 4 hàng" panose="020B0603050302020204" pitchFamily="34" charset="0"/>
              </a:rPr>
              <a:t>hau</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Mẹ</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nghĩ</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Hường</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không</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biết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rằng</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ngay</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trong</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id="{46F46A85-DA4D-484D-AF37-EA55DC390E56}"/>
              </a:ext>
            </a:extLst>
          </p:cNvPr>
          <p:cNvSpPr txBox="1"/>
          <p:nvPr/>
        </p:nvSpPr>
        <p:spPr>
          <a:xfrm>
            <a:off x="55551" y="4437628"/>
            <a:ext cx="12651740" cy="706755"/>
          </a:xfrm>
          <a:prstGeom prst="rect">
            <a:avLst/>
          </a:prstGeom>
          <a:noFill/>
          <a:ln w="9525">
            <a:noFill/>
          </a:ln>
        </p:spPr>
        <p:txBody>
          <a:bodyPr wrap="square">
            <a:spAutoFit/>
          </a:bodyPr>
          <a:lstStyle/>
          <a:p>
            <a:pPr lvl="0">
              <a:defRPr/>
            </a:pPr>
            <a:r>
              <a:rPr lang="en-US" altLang="en-US" sz="4000" b="1" dirty="0">
                <a:solidFill>
                  <a:srgbClr val="0000FF"/>
                </a:solidFill>
                <a:latin typeface="HP001 4 hàng" panose="020B0603050302020204" pitchFamily="34" charset="0"/>
              </a:rPr>
              <a:t>t</a:t>
            </a:r>
            <a:r>
              <a:rPr lang="en-US" altLang="en-US" sz="4000" b="1" noProof="0" dirty="0" err="1">
                <a:solidFill>
                  <a:srgbClr val="0000FF"/>
                </a:solidFill>
                <a:latin typeface="HP001 4 hàng" panose="020B0603050302020204" pitchFamily="34" charset="0"/>
              </a:rPr>
              <a:t>rò</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chơi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ấy</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bố</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đã</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dạy</a:t>
            </a:r>
            <a:r>
              <a:rPr lang="en-US" altLang="en-US" sz="4000" b="1" noProof="0" dirty="0">
                <a:solidFill>
                  <a:srgbClr val="0000FF"/>
                </a:solidFill>
                <a:latin typeface="HP001 4 hàng" panose="020B0603050302020204" pitchFamily="34" charset="0"/>
              </a:rPr>
              <a:t> con </a:t>
            </a:r>
            <a:r>
              <a:rPr lang="en-US" altLang="en-US" sz="4000" b="1" noProof="0" dirty="0" err="1">
                <a:solidFill>
                  <a:srgbClr val="0000FF"/>
                </a:solidFill>
                <a:latin typeface="HP001 4 hàng" panose="020B0603050302020204" pitchFamily="34" charset="0"/>
              </a:rPr>
              <a:t>một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nết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ngoan</a:t>
            </a:r>
            <a:r>
              <a:rPr lang="en-US" altLang="en-US" sz="4000" b="1" noProof="0" dirty="0">
                <a:solidFill>
                  <a:srgbClr val="0000FF"/>
                </a:solidFill>
                <a:latin typeface="HP001 4 hàng" panose="020B0603050302020204" pitchFamily="34" charset="0"/>
              </a:rPr>
              <a:t>.</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pic>
        <p:nvPicPr>
          <p:cNvPr id="13" name="Content Placeholder 10" descr="logo">
            <a:extLst>
              <a:ext uri="{FF2B5EF4-FFF2-40B4-BE49-F238E27FC236}">
                <a16:creationId xmlns:a16="http://schemas.microsoft.com/office/drawing/2014/main" id="{2CA281A2-C0B1-463A-B592-FB91F428F698}"/>
              </a:ext>
            </a:extLst>
          </p:cNvPr>
          <p:cNvPicPr>
            <a:picLocks noChangeAspect="1"/>
          </p:cNvPicPr>
          <p:nvPr/>
        </p:nvPicPr>
        <p:blipFill>
          <a:blip r:embed="rId4"/>
          <a:stretch>
            <a:fillRect/>
          </a:stretch>
        </p:blipFill>
        <p:spPr>
          <a:xfrm>
            <a:off x="10654665" y="-108452"/>
            <a:ext cx="1656080" cy="169164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9" grpId="0"/>
      <p:bldP spid="9" grpId="1"/>
      <p:bldP spid="10" grpId="0"/>
      <p:bldP spid="10" grpId="1"/>
      <p:bldP spid="11" grpId="0"/>
      <p:bldP spid="11"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Content Placeholder 20" descr="logo">
            <a:extLst>
              <a:ext uri="{FF2B5EF4-FFF2-40B4-BE49-F238E27FC236}">
                <a16:creationId xmlns:a16="http://schemas.microsoft.com/office/drawing/2014/main" id="{4A8E2FBD-F0BF-40FF-AA39-6D91E2854274}"/>
              </a:ext>
            </a:extLst>
          </p:cNvPr>
          <p:cNvPicPr>
            <a:picLocks noChangeAspect="1"/>
          </p:cNvPicPr>
          <p:nvPr/>
        </p:nvPicPr>
        <p:blipFill>
          <a:blip r:embed="rId2"/>
          <a:stretch>
            <a:fillRect/>
          </a:stretch>
        </p:blipFill>
        <p:spPr>
          <a:xfrm>
            <a:off x="10219892" y="-249990"/>
            <a:ext cx="1564640" cy="1598295"/>
          </a:xfrm>
          <a:prstGeom prst="rect">
            <a:avLst/>
          </a:prstGeom>
        </p:spPr>
      </p:pic>
      <p:sp>
        <p:nvSpPr>
          <p:cNvPr id="2" name="TextBox 1">
            <a:extLst>
              <a:ext uri="{FF2B5EF4-FFF2-40B4-BE49-F238E27FC236}">
                <a16:creationId xmlns:a16="http://schemas.microsoft.com/office/drawing/2014/main" id="{24A2EDBD-34C3-42B9-8A4D-2A8751B7423A}"/>
              </a:ext>
            </a:extLst>
          </p:cNvPr>
          <p:cNvSpPr txBox="1"/>
          <p:nvPr/>
        </p:nvSpPr>
        <p:spPr>
          <a:xfrm>
            <a:off x="1783080" y="582930"/>
            <a:ext cx="904113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địa</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Scroll: Vertical 3">
            <a:extLst>
              <a:ext uri="{FF2B5EF4-FFF2-40B4-BE49-F238E27FC236}">
                <a16:creationId xmlns:a16="http://schemas.microsoft.com/office/drawing/2014/main" id="{E04FDEBC-5EB7-4148-B63F-2F433DE0C91C}"/>
              </a:ext>
            </a:extLst>
          </p:cNvPr>
          <p:cNvSpPr/>
          <p:nvPr/>
        </p:nvSpPr>
        <p:spPr>
          <a:xfrm>
            <a:off x="3589020" y="1840230"/>
            <a:ext cx="4354830" cy="265176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Số</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25,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song Thao,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thị</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trấn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Cổ</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phúc</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huyện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Trấn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tỉnh</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Bái</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3165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1A28B-1F2C-4A95-9752-8493CA35F75D}"/>
              </a:ext>
            </a:extLst>
          </p:cNvPr>
          <p:cNvSpPr>
            <a:spLocks noGrp="1"/>
          </p:cNvSpPr>
          <p:nvPr>
            <p:ph type="title"/>
          </p:nvPr>
        </p:nvSpPr>
        <p:spPr/>
        <p:txBody>
          <a:bodyPr/>
          <a:lstStyle/>
          <a:p>
            <a:endParaRPr lang="en-US">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Content Placeholder 9">
            <a:extLst>
              <a:ext uri="{FF2B5EF4-FFF2-40B4-BE49-F238E27FC236}">
                <a16:creationId xmlns:a16="http://schemas.microsoft.com/office/drawing/2014/main" id="{AEFBB293-B523-44DE-BBF3-EDF973659BD9}"/>
              </a:ext>
            </a:extLst>
          </p:cNvPr>
          <p:cNvPicPr>
            <a:picLocks noGrp="1" noChangeAspect="1"/>
          </p:cNvPicPr>
          <p:nvPr>
            <p:ph idx="1"/>
          </p:nvPr>
        </p:nvPicPr>
        <p:blipFill>
          <a:blip r:embed="rId2"/>
          <a:stretch>
            <a:fillRect/>
          </a:stretch>
        </p:blipFill>
        <p:spPr>
          <a:xfrm>
            <a:off x="2062717" y="3858861"/>
            <a:ext cx="7963786" cy="2829018"/>
          </a:xfrm>
        </p:spPr>
      </p:pic>
      <p:pic>
        <p:nvPicPr>
          <p:cNvPr id="5" name="Picture 4">
            <a:extLst>
              <a:ext uri="{FF2B5EF4-FFF2-40B4-BE49-F238E27FC236}">
                <a16:creationId xmlns:a16="http://schemas.microsoft.com/office/drawing/2014/main" id="{3FB8741E-F5FF-44FE-ADCD-287A00317BDF}"/>
              </a:ext>
            </a:extLst>
          </p:cNvPr>
          <p:cNvPicPr>
            <a:picLocks noChangeAspect="1"/>
          </p:cNvPicPr>
          <p:nvPr/>
        </p:nvPicPr>
        <p:blipFill>
          <a:blip r:embed="rId3"/>
          <a:stretch>
            <a:fillRect/>
          </a:stretch>
        </p:blipFill>
        <p:spPr>
          <a:xfrm>
            <a:off x="1986516" y="460781"/>
            <a:ext cx="8218967" cy="2729688"/>
          </a:xfrm>
          <a:prstGeom prst="rect">
            <a:avLst/>
          </a:prstGeom>
        </p:spPr>
      </p:pic>
      <p:sp>
        <p:nvSpPr>
          <p:cNvPr id="6" name="Rectangle 5">
            <a:extLst>
              <a:ext uri="{FF2B5EF4-FFF2-40B4-BE49-F238E27FC236}">
                <a16:creationId xmlns:a16="http://schemas.microsoft.com/office/drawing/2014/main" id="{D49FE000-1DDA-49CC-AA9C-D9A5262CE1BB}"/>
              </a:ext>
            </a:extLst>
          </p:cNvPr>
          <p:cNvSpPr/>
          <p:nvPr/>
        </p:nvSpPr>
        <p:spPr>
          <a:xfrm>
            <a:off x="2984648" y="2963309"/>
            <a:ext cx="1616148" cy="44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Bàn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222E39C7-EAAA-4EF5-9849-03C89CB32BDB}"/>
              </a:ext>
            </a:extLst>
          </p:cNvPr>
          <p:cNvSpPr/>
          <p:nvPr/>
        </p:nvSpPr>
        <p:spPr>
          <a:xfrm>
            <a:off x="5618422" y="3006541"/>
            <a:ext cx="1616148" cy="44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Nón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lá</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id="{C982BE80-7AFD-44B8-A506-931F4D373BE8}"/>
              </a:ext>
            </a:extLst>
          </p:cNvPr>
          <p:cNvSpPr/>
          <p:nvPr/>
        </p:nvSpPr>
        <p:spPr>
          <a:xfrm>
            <a:off x="7911952" y="3065499"/>
            <a:ext cx="1616148" cy="44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Lẵng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a:extLst>
              <a:ext uri="{FF2B5EF4-FFF2-40B4-BE49-F238E27FC236}">
                <a16:creationId xmlns:a16="http://schemas.microsoft.com/office/drawing/2014/main" id="{25529D4F-97BC-4F6D-A6A2-6E5B3CF7DAED}"/>
              </a:ext>
            </a:extLst>
          </p:cNvPr>
          <p:cNvSpPr/>
          <p:nvPr/>
        </p:nvSpPr>
        <p:spPr>
          <a:xfrm>
            <a:off x="3274827" y="4215051"/>
            <a:ext cx="542261" cy="15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au</a:t>
            </a:r>
          </a:p>
        </p:txBody>
      </p:sp>
      <p:sp>
        <p:nvSpPr>
          <p:cNvPr id="12" name="Rectangle 11">
            <a:extLst>
              <a:ext uri="{FF2B5EF4-FFF2-40B4-BE49-F238E27FC236}">
                <a16:creationId xmlns:a16="http://schemas.microsoft.com/office/drawing/2014/main" id="{D2B3D56E-C5FA-4D66-9622-DDFA32AE73D7}"/>
              </a:ext>
            </a:extLst>
          </p:cNvPr>
          <p:cNvSpPr/>
          <p:nvPr/>
        </p:nvSpPr>
        <p:spPr>
          <a:xfrm>
            <a:off x="4758067" y="4369981"/>
            <a:ext cx="542261" cy="15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ao</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C49176C0-231C-44C0-AF0B-3A7EDC29E101}"/>
              </a:ext>
            </a:extLst>
          </p:cNvPr>
          <p:cNvSpPr/>
          <p:nvPr/>
        </p:nvSpPr>
        <p:spPr>
          <a:xfrm>
            <a:off x="3545957" y="5118440"/>
            <a:ext cx="542261" cy="15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au</a:t>
            </a:r>
          </a:p>
        </p:txBody>
      </p:sp>
      <p:pic>
        <p:nvPicPr>
          <p:cNvPr id="14" name="Content Placeholder 20" descr="logo">
            <a:extLst>
              <a:ext uri="{FF2B5EF4-FFF2-40B4-BE49-F238E27FC236}">
                <a16:creationId xmlns:a16="http://schemas.microsoft.com/office/drawing/2014/main" id="{034415CF-3338-46BE-B7B4-A10DDC9B153C}"/>
              </a:ext>
            </a:extLst>
          </p:cNvPr>
          <p:cNvPicPr>
            <a:picLocks noChangeAspect="1"/>
          </p:cNvPicPr>
          <p:nvPr/>
        </p:nvPicPr>
        <p:blipFill>
          <a:blip r:embed="rId4"/>
          <a:stretch>
            <a:fillRect/>
          </a:stretch>
        </p:blipFill>
        <p:spPr>
          <a:xfrm>
            <a:off x="10219892" y="-249990"/>
            <a:ext cx="1564640" cy="1598295"/>
          </a:xfrm>
          <a:prstGeom prst="rect">
            <a:avLst/>
          </a:prstGeom>
        </p:spPr>
      </p:pic>
    </p:spTree>
    <p:extLst>
      <p:ext uri="{BB962C8B-B14F-4D97-AF65-F5344CB8AC3E}">
        <p14:creationId xmlns:p14="http://schemas.microsoft.com/office/powerpoint/2010/main" val="245346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600" advClick="0" advTm="3713">
        <p14:prism isInverted="1"/>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p:split orient="vert"/>
      </p:transition>
    </mc:Choice>
    <mc:Fallback>
      <p:transition spd="slow" advClick="0">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EF64D-524D-4B5A-9697-E01951A0C57E}"/>
              </a:ext>
            </a:extLst>
          </p:cNvPr>
          <p:cNvSpPr>
            <a:spLocks noGrp="1"/>
          </p:cNvSpPr>
          <p:nvPr>
            <p:ph type="title"/>
          </p:nvPr>
        </p:nvSpPr>
        <p:spPr/>
        <p:txBody>
          <a:bodyPr>
            <a:normAutofit/>
          </a:bodyPr>
          <a:lstStyle/>
          <a:p>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 từ chỉ tình cảm của người thân trong gia đình</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BC667806-97FD-44AA-81F1-2DD22C99BDE4}"/>
              </a:ext>
            </a:extLst>
          </p:cNvPr>
          <p:cNvSpPr>
            <a:spLocks noGrp="1"/>
          </p:cNvSpPr>
          <p:nvPr>
            <p:ph idx="1"/>
          </p:nvPr>
        </p:nvSpPr>
        <p:spPr/>
        <p:txBody>
          <a:bodyPr/>
          <a:lstStyle/>
          <a:p>
            <a:endParaRPr lang="en-US"/>
          </a:p>
        </p:txBody>
      </p:sp>
      <p:sp>
        <p:nvSpPr>
          <p:cNvPr id="5" name="Rectangle: Rounded Corners 4">
            <a:extLst>
              <a:ext uri="{FF2B5EF4-FFF2-40B4-BE49-F238E27FC236}">
                <a16:creationId xmlns:a16="http://schemas.microsoft.com/office/drawing/2014/main" id="{98305658-AF1D-4D27-B270-898DD1D2DB0D}"/>
              </a:ext>
            </a:extLst>
          </p:cNvPr>
          <p:cNvSpPr/>
          <p:nvPr/>
        </p:nvSpPr>
        <p:spPr>
          <a:xfrm>
            <a:off x="838200" y="1825625"/>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sóc</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id="{D06872E9-D4C5-4559-90EC-40C8D3009D88}"/>
              </a:ext>
            </a:extLst>
          </p:cNvPr>
          <p:cNvSpPr/>
          <p:nvPr/>
        </p:nvSpPr>
        <p:spPr>
          <a:xfrm>
            <a:off x="4038600" y="1825625"/>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C914384F-0C56-421C-B125-3C3E71B2A7A7}"/>
              </a:ext>
            </a:extLst>
          </p:cNvPr>
          <p:cNvSpPr/>
          <p:nvPr/>
        </p:nvSpPr>
        <p:spPr>
          <a:xfrm>
            <a:off x="7621772" y="1825625"/>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Quan </a:t>
            </a:r>
            <a:r>
              <a:rPr lang="en-US" sz="3200" dirty="0" err="1">
                <a:latin typeface="Arial-Rounded" panose="020B0500000000000000" pitchFamily="34" charset="0"/>
                <a:ea typeface="Arial-Rounded" panose="020B0500000000000000" pitchFamily="34" charset="0"/>
                <a:cs typeface="Arial-Rounded" panose="020B0500000000000000" pitchFamily="34" charset="0"/>
              </a:rPr>
              <a:t>tâm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Rounded Corners 7">
            <a:extLst>
              <a:ext uri="{FF2B5EF4-FFF2-40B4-BE49-F238E27FC236}">
                <a16:creationId xmlns:a16="http://schemas.microsoft.com/office/drawing/2014/main" id="{D7A45A6E-0144-47D9-92C1-020E889DEA09}"/>
              </a:ext>
            </a:extLst>
          </p:cNvPr>
          <p:cNvSpPr/>
          <p:nvPr/>
        </p:nvSpPr>
        <p:spPr>
          <a:xfrm>
            <a:off x="933893" y="3229123"/>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thương</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79EC6AB1-6346-40A9-88BF-34E06E287D1C}"/>
              </a:ext>
            </a:extLst>
          </p:cNvPr>
          <p:cNvSpPr/>
          <p:nvPr/>
        </p:nvSpPr>
        <p:spPr>
          <a:xfrm>
            <a:off x="4038600" y="3229123"/>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Kính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trọng</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a16="http://schemas.microsoft.com/office/drawing/2014/main" id="{48876481-241C-49DA-9661-FE2B05974F33}"/>
              </a:ext>
            </a:extLst>
          </p:cNvPr>
          <p:cNvSpPr/>
          <p:nvPr/>
        </p:nvSpPr>
        <p:spPr>
          <a:xfrm>
            <a:off x="7621771" y="3229123"/>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Vui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77434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1" nodeType="clickEffect">
                                  <p:stCondLst>
                                    <p:cond delay="0"/>
                                  </p:stCondLst>
                                  <p:childTnLst>
                                    <p:anim calcmode="lin" valueType="num">
                                      <p:cBhvr additive="base">
                                        <p:cTn id="41" dur="500"/>
                                        <p:tgtEl>
                                          <p:spTgt spid="6"/>
                                        </p:tgtEl>
                                        <p:attrNameLst>
                                          <p:attrName>ppt_x</p:attrName>
                                        </p:attrNameLst>
                                      </p:cBhvr>
                                      <p:tavLst>
                                        <p:tav tm="0">
                                          <p:val>
                                            <p:strVal val="ppt_x"/>
                                          </p:val>
                                        </p:tav>
                                        <p:tav tm="100000">
                                          <p:val>
                                            <p:strVal val="ppt_x"/>
                                          </p:val>
                                        </p:tav>
                                      </p:tavLst>
                                    </p:anim>
                                    <p:anim calcmode="lin" valueType="num">
                                      <p:cBhvr additive="base">
                                        <p:cTn id="42" dur="500"/>
                                        <p:tgtEl>
                                          <p:spTgt spid="6"/>
                                        </p:tgtEl>
                                        <p:attrNameLst>
                                          <p:attrName>ppt_y</p:attrName>
                                        </p:attrNameLst>
                                      </p:cBhvr>
                                      <p:tavLst>
                                        <p:tav tm="0">
                                          <p:val>
                                            <p:strVal val="ppt_y"/>
                                          </p:val>
                                        </p:tav>
                                        <p:tav tm="100000">
                                          <p:val>
                                            <p:strVal val="1+ppt_h/2"/>
                                          </p:val>
                                        </p:tav>
                                      </p:tavLst>
                                    </p:anim>
                                    <p:set>
                                      <p:cBhvr>
                                        <p:cTn id="43" dur="1" fill="hold">
                                          <p:stCondLst>
                                            <p:cond delay="499"/>
                                          </p:stCondLst>
                                        </p:cTn>
                                        <p:tgtEl>
                                          <p:spTgt spid="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1" nodeType="clickEffect">
                                  <p:stCondLst>
                                    <p:cond delay="0"/>
                                  </p:stCondLst>
                                  <p:childTnLst>
                                    <p:anim calcmode="lin" valueType="num">
                                      <p:cBhvr additive="base">
                                        <p:cTn id="47" dur="500"/>
                                        <p:tgtEl>
                                          <p:spTgt spid="10"/>
                                        </p:tgtEl>
                                        <p:attrNameLst>
                                          <p:attrName>ppt_x</p:attrName>
                                        </p:attrNameLst>
                                      </p:cBhvr>
                                      <p:tavLst>
                                        <p:tav tm="0">
                                          <p:val>
                                            <p:strVal val="ppt_x"/>
                                          </p:val>
                                        </p:tav>
                                        <p:tav tm="100000">
                                          <p:val>
                                            <p:strVal val="ppt_x"/>
                                          </p:val>
                                        </p:tav>
                                      </p:tavLst>
                                    </p:anim>
                                    <p:anim calcmode="lin" valueType="num">
                                      <p:cBhvr additive="base">
                                        <p:cTn id="48" dur="500"/>
                                        <p:tgtEl>
                                          <p:spTgt spid="10"/>
                                        </p:tgtEl>
                                        <p:attrNameLst>
                                          <p:attrName>ppt_y</p:attrName>
                                        </p:attrNameLst>
                                      </p:cBhvr>
                                      <p:tavLst>
                                        <p:tav tm="0">
                                          <p:val>
                                            <p:strVal val="ppt_y"/>
                                          </p:val>
                                        </p:tav>
                                        <p:tav tm="100000">
                                          <p:val>
                                            <p:strVal val="1+ppt_h/2"/>
                                          </p:val>
                                        </p:tav>
                                      </p:tavLst>
                                    </p:anim>
                                    <p:set>
                                      <p:cBhvr>
                                        <p:cTn id="4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6" grpId="1" animBg="1"/>
      <p:bldP spid="7" grpId="0" animBg="1"/>
      <p:bldP spid="8" grpId="0" animBg="1"/>
      <p:bldP spid="9" grpId="0" animBg="1"/>
      <p:bldP spid="10" grpId="0" animBg="1"/>
      <p:bldP spid="10"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11BDF-5245-4E9B-841B-E7E35F5B638C}"/>
              </a:ext>
            </a:extLst>
          </p:cNvPr>
          <p:cNvSpPr>
            <a:spLocks noGrp="1"/>
          </p:cNvSpPr>
          <p:nvPr>
            <p:ph type="title"/>
          </p:nvPr>
        </p:nvSpPr>
        <p:spPr/>
        <p:txBody>
          <a:bodyPr>
            <a:normAutofit/>
          </a:bodyPr>
          <a:lstStyle/>
          <a:p>
            <a:r>
              <a:rPr lang="en-US" sz="2800" dirty="0">
                <a:latin typeface="Arial-Rounded" panose="020B0500000000000000" pitchFamily="34" charset="0"/>
                <a:ea typeface="Arial-Rounded" panose="020B0500000000000000" pitchFamily="34" charset="0"/>
                <a:cs typeface="Arial-Rounded" panose="020B0500000000000000" pitchFamily="34" charset="0"/>
              </a:rPr>
              <a:t>2.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Tìm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ngữ</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nói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về</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tính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bố</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văn</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a16="http://schemas.microsoft.com/office/drawing/2014/main" id="{BAAF0FC9-1386-4904-A518-41CC64D6577F}"/>
              </a:ext>
            </a:extLst>
          </p:cNvPr>
          <p:cNvSpPr>
            <a:spLocks noGrp="1"/>
          </p:cNvSpPr>
          <p:nvPr>
            <p:ph idx="1"/>
          </p:nvPr>
        </p:nvSpPr>
        <p:spPr/>
        <p:txBody>
          <a:bodyPr>
            <a:normAutofit/>
          </a:bodyPr>
          <a:lstStyle/>
          <a:p>
            <a:pPr marL="0" indent="0">
              <a:buNone/>
            </a:pPr>
            <a:r>
              <a:rPr lang="vi-VN" sz="3200" dirty="0">
                <a:latin typeface="Arial-Rounded" panose="020B0500000000000000" pitchFamily="34" charset="0"/>
                <a:ea typeface="Arial-Rounded" panose="020B0500000000000000" pitchFamily="34" charset="0"/>
                <a:cs typeface="Arial-Rounded" panose="020B0500000000000000" pitchFamily="34" charset="0"/>
              </a:rPr>
              <a:t>Khi dạy em học, bố rất kiên nhẫn. Khi chơi cùng em, bố rất vui vẻ và hài hước. Mỗi khi em mắc lỗi, bố rất nghiêm khắc dạy bảo nhưng cũng dễ tha thứ.</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a:extLst>
              <a:ext uri="{FF2B5EF4-FFF2-40B4-BE49-F238E27FC236}">
                <a16:creationId xmlns:a16="http://schemas.microsoft.com/office/drawing/2014/main" id="{203BA9EF-6FFE-4727-AF7A-90C54A79731E}"/>
              </a:ext>
            </a:extLst>
          </p:cNvPr>
          <p:cNvCxnSpPr/>
          <p:nvPr/>
        </p:nvCxnSpPr>
        <p:spPr>
          <a:xfrm>
            <a:off x="4901609" y="2286000"/>
            <a:ext cx="162678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a:extLst>
              <a:ext uri="{FF2B5EF4-FFF2-40B4-BE49-F238E27FC236}">
                <a16:creationId xmlns:a16="http://schemas.microsoft.com/office/drawing/2014/main" id="{C07E0F87-3E85-4904-BBA6-ED469B9CDF03}"/>
              </a:ext>
            </a:extLst>
          </p:cNvPr>
          <p:cNvCxnSpPr>
            <a:cxnSpLocks/>
          </p:cNvCxnSpPr>
          <p:nvPr/>
        </p:nvCxnSpPr>
        <p:spPr>
          <a:xfrm>
            <a:off x="838200" y="2753832"/>
            <a:ext cx="10331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DF39646B-51F1-4F5A-84E0-04ACD651E1F8}"/>
              </a:ext>
            </a:extLst>
          </p:cNvPr>
          <p:cNvCxnSpPr>
            <a:cxnSpLocks/>
          </p:cNvCxnSpPr>
          <p:nvPr/>
        </p:nvCxnSpPr>
        <p:spPr>
          <a:xfrm>
            <a:off x="2539409" y="2732567"/>
            <a:ext cx="145843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0CFC4E95-1633-4D51-B656-C333F87E83DE}"/>
              </a:ext>
            </a:extLst>
          </p:cNvPr>
          <p:cNvCxnSpPr>
            <a:cxnSpLocks/>
          </p:cNvCxnSpPr>
          <p:nvPr/>
        </p:nvCxnSpPr>
        <p:spPr>
          <a:xfrm>
            <a:off x="8759456" y="2753832"/>
            <a:ext cx="2085753"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9398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5AC20-72B1-4646-B9DC-B543FAB81F3B}"/>
              </a:ext>
            </a:extLst>
          </p:cNvPr>
          <p:cNvSpPr>
            <a:spLocks noGrp="1"/>
          </p:cNvSpPr>
          <p:nvPr>
            <p:ph type="title"/>
          </p:nvPr>
        </p:nvSpPr>
        <p:spPr/>
        <p:txBody>
          <a:bodyPr/>
          <a:lstStyle/>
          <a:p>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3.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Chọn</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chấm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chấm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than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hoặc</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chấm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thay</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ô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vuông</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9EBE2D3E-6272-4F02-84BF-7FD5D7681199}"/>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007A6298-C5F1-4C85-9012-FFAE35D328E2}"/>
              </a:ext>
            </a:extLst>
          </p:cNvPr>
          <p:cNvPicPr>
            <a:picLocks noChangeAspect="1"/>
          </p:cNvPicPr>
          <p:nvPr/>
        </p:nvPicPr>
        <p:blipFill>
          <a:blip r:embed="rId2"/>
          <a:stretch>
            <a:fillRect/>
          </a:stretch>
        </p:blipFill>
        <p:spPr>
          <a:xfrm>
            <a:off x="1020726" y="2073349"/>
            <a:ext cx="9303267" cy="2998381"/>
          </a:xfrm>
          <a:prstGeom prst="rect">
            <a:avLst/>
          </a:prstGeom>
        </p:spPr>
      </p:pic>
      <p:sp>
        <p:nvSpPr>
          <p:cNvPr id="6" name="Rectangle 5">
            <a:extLst>
              <a:ext uri="{FF2B5EF4-FFF2-40B4-BE49-F238E27FC236}">
                <a16:creationId xmlns:a16="http://schemas.microsoft.com/office/drawing/2014/main" id="{D0E9DE17-E8E5-49B2-93A8-9BEF9FE45F84}"/>
              </a:ext>
            </a:extLst>
          </p:cNvPr>
          <p:cNvSpPr/>
          <p:nvPr/>
        </p:nvSpPr>
        <p:spPr>
          <a:xfrm>
            <a:off x="3189767" y="2636874"/>
            <a:ext cx="276447" cy="2232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7" name="Rectangle 6">
            <a:extLst>
              <a:ext uri="{FF2B5EF4-FFF2-40B4-BE49-F238E27FC236}">
                <a16:creationId xmlns:a16="http://schemas.microsoft.com/office/drawing/2014/main" id="{A06E49E3-BBF2-40C5-9696-CA0D89F9075C}"/>
              </a:ext>
            </a:extLst>
          </p:cNvPr>
          <p:cNvSpPr/>
          <p:nvPr/>
        </p:nvSpPr>
        <p:spPr>
          <a:xfrm>
            <a:off x="8399720" y="2620925"/>
            <a:ext cx="244549" cy="239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9" name="Rectangle 8">
            <a:extLst>
              <a:ext uri="{FF2B5EF4-FFF2-40B4-BE49-F238E27FC236}">
                <a16:creationId xmlns:a16="http://schemas.microsoft.com/office/drawing/2014/main" id="{1A4FBFE7-3982-4A54-9575-3795FEE0D05B}"/>
              </a:ext>
            </a:extLst>
          </p:cNvPr>
          <p:cNvSpPr/>
          <p:nvPr/>
        </p:nvSpPr>
        <p:spPr>
          <a:xfrm>
            <a:off x="5427810" y="3189767"/>
            <a:ext cx="244549" cy="239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10" name="Rectangle 9">
            <a:extLst>
              <a:ext uri="{FF2B5EF4-FFF2-40B4-BE49-F238E27FC236}">
                <a16:creationId xmlns:a16="http://schemas.microsoft.com/office/drawing/2014/main" id="{3F832027-EAF1-4618-A018-8968C160421A}"/>
              </a:ext>
            </a:extLst>
          </p:cNvPr>
          <p:cNvSpPr/>
          <p:nvPr/>
        </p:nvSpPr>
        <p:spPr>
          <a:xfrm>
            <a:off x="4731488" y="3700131"/>
            <a:ext cx="228489" cy="3011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pic>
        <p:nvPicPr>
          <p:cNvPr id="11" name="Content Placeholder 20" descr="logo">
            <a:extLst>
              <a:ext uri="{FF2B5EF4-FFF2-40B4-BE49-F238E27FC236}">
                <a16:creationId xmlns:a16="http://schemas.microsoft.com/office/drawing/2014/main" id="{4BD3E627-A56D-4274-BBE1-304280BDBF50}"/>
              </a:ext>
            </a:extLst>
          </p:cNvPr>
          <p:cNvPicPr>
            <a:picLocks noChangeAspect="1"/>
          </p:cNvPicPr>
          <p:nvPr/>
        </p:nvPicPr>
        <p:blipFill>
          <a:blip r:embed="rId3"/>
          <a:stretch>
            <a:fillRect/>
          </a:stretch>
        </p:blipFill>
        <p:spPr>
          <a:xfrm>
            <a:off x="10219892" y="-249990"/>
            <a:ext cx="1564640" cy="1598295"/>
          </a:xfrm>
          <a:prstGeom prst="rect">
            <a:avLst/>
          </a:prstGeom>
        </p:spPr>
      </p:pic>
    </p:spTree>
    <p:extLst>
      <p:ext uri="{BB962C8B-B14F-4D97-AF65-F5344CB8AC3E}">
        <p14:creationId xmlns:p14="http://schemas.microsoft.com/office/powerpoint/2010/main" val="319876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7" name="Picture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8" name="Picture 2" descr="Kết quả hình ảnh cho stock.xchn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8"/>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mộng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553878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tròn</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1" name="Rounded Rectangle 10"/>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ngủ</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4419600" y="437688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mơ</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TextBox 12"/>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ngủ</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ngon</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ngủ</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say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là</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nghĩa</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của</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từ</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nào</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4" name="Picture 13">
            <a:hlinkClick r:id="" action="ppaction://hlinkshowjump?jump=nextslide"/>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763500" y="3123363"/>
            <a:ext cx="609600" cy="609600"/>
          </a:xfrm>
          <a:prstGeom prst="rect">
            <a:avLst/>
          </a:prstGeom>
        </p:spPr>
      </p:pic>
      <p:pic>
        <p:nvPicPr>
          <p:cNvPr id="1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35561" y="4398125"/>
            <a:ext cx="609600" cy="609600"/>
          </a:xfrm>
          <a:prstGeom prst="rect">
            <a:avLst/>
          </a:prstGeom>
        </p:spPr>
      </p:pic>
      <p:pic>
        <p:nvPicPr>
          <p:cNvPr id="17"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763500" y="5272232"/>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43358" y="6146339"/>
            <a:ext cx="609600" cy="609600"/>
          </a:xfrm>
          <a:prstGeom prst="rect">
            <a:avLst/>
          </a:prstGeom>
        </p:spPr>
      </p:pic>
      <p:pic>
        <p:nvPicPr>
          <p:cNvPr id="19" name="Picture 2" descr="C:\Users\ADMIN\Desktop\Doremon cau ca ( trac nghiem )\Picture1 (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times up"/>
          <p:cNvGrpSpPr/>
          <p:nvPr/>
        </p:nvGrpSpPr>
        <p:grpSpPr>
          <a:xfrm>
            <a:off x="10639839" y="605061"/>
            <a:ext cx="757084" cy="375064"/>
            <a:chOff x="2989747" y="438150"/>
            <a:chExt cx="1572029" cy="683752"/>
          </a:xfrm>
        </p:grpSpPr>
        <p:sp>
          <p:nvSpPr>
            <p:cNvPr id="21" name="Rounded Rectangle 20"/>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Rounded Rectangle 21"/>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3" name="Picture 3" descr="C:\Users\ADMIN\Desktop\Picture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A3772A17-BB74-4A75-BA55-D622FE4D0639}"/>
              </a:ext>
            </a:extLst>
          </p:cNvPr>
          <p:cNvGrpSpPr/>
          <p:nvPr/>
        </p:nvGrpSpPr>
        <p:grpSpPr>
          <a:xfrm>
            <a:off x="10985042" y="1180561"/>
            <a:ext cx="90244" cy="76328"/>
            <a:chOff x="2455863" y="2411803"/>
            <a:chExt cx="566738" cy="566738"/>
          </a:xfrm>
        </p:grpSpPr>
        <p:sp>
          <p:nvSpPr>
            <p:cNvPr id="2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id="{A3772A17-BB74-4A75-BA55-D622FE4D0639}"/>
              </a:ext>
            </a:extLst>
          </p:cNvPr>
          <p:cNvGrpSpPr/>
          <p:nvPr/>
        </p:nvGrpSpPr>
        <p:grpSpPr>
          <a:xfrm>
            <a:off x="10986388" y="1732860"/>
            <a:ext cx="90244" cy="76328"/>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id="{A3772A17-BB74-4A75-BA55-D622FE4D0639}"/>
              </a:ext>
            </a:extLst>
          </p:cNvPr>
          <p:cNvGrpSpPr/>
          <p:nvPr/>
        </p:nvGrpSpPr>
        <p:grpSpPr>
          <a:xfrm>
            <a:off x="11283423" y="1473580"/>
            <a:ext cx="90244" cy="76328"/>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2" name="Group 41">
            <a:extLst>
              <a:ext uri="{FF2B5EF4-FFF2-40B4-BE49-F238E27FC236}">
                <a16:creationId xmlns:a16="http://schemas.microsoft.com/office/drawing/2014/main" id="{A3772A17-BB74-4A75-BA55-D622FE4D0639}"/>
              </a:ext>
            </a:extLst>
          </p:cNvPr>
          <p:cNvGrpSpPr/>
          <p:nvPr/>
        </p:nvGrpSpPr>
        <p:grpSpPr>
          <a:xfrm>
            <a:off x="10713689" y="1498518"/>
            <a:ext cx="90244" cy="76328"/>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8"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Explosion 2 48"/>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0"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2735899" y="1199499"/>
            <a:ext cx="609600" cy="609600"/>
          </a:xfrm>
          <a:prstGeom prst="rect">
            <a:avLst/>
          </a:prstGeom>
        </p:spPr>
      </p:pic>
      <p:pic>
        <p:nvPicPr>
          <p:cNvPr id="51"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356010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0"/>
                                        </p:tgtEl>
                                        <p:attrNameLst>
                                          <p:attrName>style.color</p:attrName>
                                        </p:attrNameLst>
                                      </p:cBhvr>
                                      <p:by>
                                        <p:hsl h="7200000" s="0" l="0"/>
                                      </p:by>
                                    </p:animClr>
                                    <p:animClr clrSpc="hsl" dir="cw">
                                      <p:cBhvr>
                                        <p:cTn id="58" dur="500" fill="hold"/>
                                        <p:tgtEl>
                                          <p:spTgt spid="10"/>
                                        </p:tgtEl>
                                        <p:attrNameLst>
                                          <p:attrName>fillcolor</p:attrName>
                                        </p:attrNameLst>
                                      </p:cBhvr>
                                      <p:by>
                                        <p:hsl h="7200000" s="0" l="0"/>
                                      </p:by>
                                    </p:animClr>
                                    <p:animClr clrSpc="hsl" dir="cw">
                                      <p:cBhvr>
                                        <p:cTn id="59" dur="500" fill="hold"/>
                                        <p:tgtEl>
                                          <p:spTgt spid="10"/>
                                        </p:tgtEl>
                                        <p:attrNameLst>
                                          <p:attrName>stroke.color</p:attrName>
                                        </p:attrNameLst>
                                      </p:cBhvr>
                                      <p:by>
                                        <p:hsl h="7200000" s="0" l="0"/>
                                      </p:by>
                                    </p:animClr>
                                    <p:set>
                                      <p:cBhvr>
                                        <p:cTn id="60" dur="500" fill="hold"/>
                                        <p:tgtEl>
                                          <p:spTgt spid="10"/>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5"/>
                                        </p:tgtEl>
                                      </p:cBhvr>
                                    </p:cmd>
                                  </p:childTnLst>
                                </p:cTn>
                              </p:par>
                              <p:par>
                                <p:cTn id="63" presetID="1" presetClass="exit" presetSubtype="0" fill="hold" nodeType="withEffect">
                                  <p:stCondLst>
                                    <p:cond delay="0"/>
                                  </p:stCondLst>
                                  <p:childTnLst>
                                    <p:set>
                                      <p:cBhvr>
                                        <p:cTn id="64" dur="1" fill="hold">
                                          <p:stCondLst>
                                            <p:cond delay="0"/>
                                          </p:stCondLst>
                                        </p:cTn>
                                        <p:tgtEl>
                                          <p:spTgt spid="6"/>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4"/>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5"/>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5"/>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4"/>
                                        </p:tgtEl>
                                        <p:attrNameLst>
                                          <p:attrName>r</p:attrName>
                                        </p:attrNameLst>
                                      </p:cBhvr>
                                    </p:animRot>
                                    <p:animRot by="-240000">
                                      <p:cBhvr>
                                        <p:cTn id="74" dur="200" fill="hold">
                                          <p:stCondLst>
                                            <p:cond delay="200"/>
                                          </p:stCondLst>
                                        </p:cTn>
                                        <p:tgtEl>
                                          <p:spTgt spid="4"/>
                                        </p:tgtEl>
                                        <p:attrNameLst>
                                          <p:attrName>r</p:attrName>
                                        </p:attrNameLst>
                                      </p:cBhvr>
                                    </p:animRot>
                                    <p:animRot by="240000">
                                      <p:cBhvr>
                                        <p:cTn id="75" dur="200" fill="hold">
                                          <p:stCondLst>
                                            <p:cond delay="400"/>
                                          </p:stCondLst>
                                        </p:cTn>
                                        <p:tgtEl>
                                          <p:spTgt spid="4"/>
                                        </p:tgtEl>
                                        <p:attrNameLst>
                                          <p:attrName>r</p:attrName>
                                        </p:attrNameLst>
                                      </p:cBhvr>
                                    </p:animRot>
                                    <p:animRot by="-240000">
                                      <p:cBhvr>
                                        <p:cTn id="76" dur="200" fill="hold">
                                          <p:stCondLst>
                                            <p:cond delay="600"/>
                                          </p:stCondLst>
                                        </p:cTn>
                                        <p:tgtEl>
                                          <p:spTgt spid="4"/>
                                        </p:tgtEl>
                                        <p:attrNameLst>
                                          <p:attrName>r</p:attrName>
                                        </p:attrNameLst>
                                      </p:cBhvr>
                                    </p:animRot>
                                    <p:animRot by="120000">
                                      <p:cBhvr>
                                        <p:cTn id="77" dur="200" fill="hold">
                                          <p:stCondLst>
                                            <p:cond delay="800"/>
                                          </p:stCondLst>
                                        </p:cTn>
                                        <p:tgtEl>
                                          <p:spTgt spid="4"/>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4"/>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7"/>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7"/>
                                        </p:tgtEl>
                                        <p:attrNameLst>
                                          <p:attrName>r</p:attrName>
                                        </p:attrNameLst>
                                      </p:cBhvr>
                                    </p:animRot>
                                    <p:animRot by="-240000">
                                      <p:cBhvr>
                                        <p:cTn id="84" dur="400" fill="hold">
                                          <p:stCondLst>
                                            <p:cond delay="400"/>
                                          </p:stCondLst>
                                        </p:cTn>
                                        <p:tgtEl>
                                          <p:spTgt spid="7"/>
                                        </p:tgtEl>
                                        <p:attrNameLst>
                                          <p:attrName>r</p:attrName>
                                        </p:attrNameLst>
                                      </p:cBhvr>
                                    </p:animRot>
                                    <p:animRot by="240000">
                                      <p:cBhvr>
                                        <p:cTn id="85" dur="400" fill="hold">
                                          <p:stCondLst>
                                            <p:cond delay="800"/>
                                          </p:stCondLst>
                                        </p:cTn>
                                        <p:tgtEl>
                                          <p:spTgt spid="7"/>
                                        </p:tgtEl>
                                        <p:attrNameLst>
                                          <p:attrName>r</p:attrName>
                                        </p:attrNameLst>
                                      </p:cBhvr>
                                    </p:animRot>
                                    <p:animRot by="-240000">
                                      <p:cBhvr>
                                        <p:cTn id="86" dur="400" fill="hold">
                                          <p:stCondLst>
                                            <p:cond delay="1200"/>
                                          </p:stCondLst>
                                        </p:cTn>
                                        <p:tgtEl>
                                          <p:spTgt spid="7"/>
                                        </p:tgtEl>
                                        <p:attrNameLst>
                                          <p:attrName>r</p:attrName>
                                        </p:attrNameLst>
                                      </p:cBhvr>
                                    </p:animRot>
                                    <p:animRot by="120000">
                                      <p:cBhvr>
                                        <p:cTn id="87" dur="400" fill="hold">
                                          <p:stCondLst>
                                            <p:cond delay="1600"/>
                                          </p:stCondLst>
                                        </p:cTn>
                                        <p:tgtEl>
                                          <p:spTgt spid="7"/>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1"/>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9"/>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9"/>
                                        </p:tgtEl>
                                      </p:cBhvr>
                                    </p:animEffect>
                                    <p:set>
                                      <p:cBhvr>
                                        <p:cTn id="95" dur="1" fill="hold">
                                          <p:stCondLst>
                                            <p:cond delay="499"/>
                                          </p:stCondLst>
                                        </p:cTn>
                                        <p:tgtEl>
                                          <p:spTgt spid="9"/>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6"/>
                                        </p:tgtEl>
                                      </p:cBhvr>
                                    </p:cmd>
                                  </p:childTnLst>
                                </p:cTn>
                              </p:par>
                            </p:childTnLst>
                          </p:cTn>
                        </p:par>
                      </p:childTnLst>
                    </p:cTn>
                  </p:par>
                </p:childTnLst>
              </p:cTn>
              <p:nextCondLst>
                <p:cond evt="onClick" delay="0">
                  <p:tgtEl>
                    <p:spTgt spid="9"/>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7"/>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8"/>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5"/>
                </p:tgtEl>
              </p:cMediaNode>
            </p:audio>
            <p:audio>
              <p:cMediaNode vol="33333">
                <p:cTn id="115" fill="hold" display="0">
                  <p:stCondLst>
                    <p:cond delay="indefinite"/>
                  </p:stCondLst>
                  <p:endCondLst>
                    <p:cond evt="onStopAudio" delay="0">
                      <p:tgtEl>
                        <p:sldTgt/>
                      </p:tgtEl>
                    </p:cond>
                  </p:endCondLst>
                </p:cTn>
                <p:tgtEl>
                  <p:spTgt spid="16"/>
                </p:tgtEl>
              </p:cMediaNode>
            </p:audio>
            <p:audio>
              <p:cMediaNode vol="40909">
                <p:cTn id="116" fill="hold" display="0">
                  <p:stCondLst>
                    <p:cond delay="indefinite"/>
                  </p:stCondLst>
                  <p:endCondLst>
                    <p:cond evt="onStopAudio" delay="0">
                      <p:tgtEl>
                        <p:sldTgt/>
                      </p:tgtEl>
                    </p:cond>
                  </p:endCondLst>
                </p:cTn>
                <p:tgtEl>
                  <p:spTgt spid="17"/>
                </p:tgtEl>
              </p:cMediaNode>
            </p:audio>
            <p:audio>
              <p:cMediaNode vol="34848">
                <p:cTn id="117" fill="hold" display="0">
                  <p:stCondLst>
                    <p:cond delay="indefinite"/>
                  </p:stCondLst>
                  <p:endCondLst>
                    <p:cond evt="onStopAudio" delay="0">
                      <p:tgtEl>
                        <p:sldTgt/>
                      </p:tgtEl>
                    </p:cond>
                  </p:endCondLst>
                </p:cTn>
                <p:tgtEl>
                  <p:spTgt spid="18"/>
                </p:tgtEl>
              </p:cMediaNode>
            </p:audio>
            <p:seq concurrent="1" nextAc="seek">
              <p:cTn id="118" restart="whenNotActive" fill="hold" evtFilter="cancelBubble" nodeType="interactiveSeq">
                <p:stCondLst>
                  <p:cond evt="onClick" delay="0">
                    <p:tgtEl>
                      <p:spTgt spid="20"/>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3"/>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49"/>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0"/>
                                        </p:tgtEl>
                                      </p:cBhvr>
                                    </p:cmd>
                                  </p:childTnLst>
                                </p:cTn>
                              </p:par>
                              <p:par>
                                <p:cTn id="128" presetID="1" presetClass="exit" presetSubtype="0" fill="hold" grpId="1" nodeType="withEffect">
                                  <p:stCondLst>
                                    <p:cond delay="2000"/>
                                  </p:stCondLst>
                                  <p:childTnLst>
                                    <p:set>
                                      <p:cBhvr>
                                        <p:cTn id="129"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20"/>
                  </p:tgtEl>
                </p:cond>
              </p:nextCondLst>
            </p:seq>
            <p:audio>
              <p:cMediaNode vol="80000">
                <p:cTn id="130" fill="hold" display="0">
                  <p:stCondLst>
                    <p:cond delay="indefinite"/>
                  </p:stCondLst>
                  <p:endCondLst>
                    <p:cond evt="onStopAudio" delay="0">
                      <p:tgtEl>
                        <p:sldTgt/>
                      </p:tgtEl>
                    </p:cond>
                  </p:endCondLst>
                </p:cTn>
                <p:tgtEl>
                  <p:spTgt spid="50"/>
                </p:tgtEl>
              </p:cMediaNode>
            </p:audio>
            <p:audio>
              <p:cMediaNode vol="42424">
                <p:cTn id="131" fill="hold" display="0">
                  <p:stCondLst>
                    <p:cond delay="indefinite"/>
                  </p:stCondLst>
                  <p:endCondLst>
                    <p:cond evt="onStopAudio" delay="0">
                      <p:tgtEl>
                        <p:sldTgt/>
                      </p:tgtEl>
                    </p:cond>
                  </p:endCondLst>
                </p:cTn>
                <p:tgtEl>
                  <p:spTgt spid="51"/>
                </p:tgtEl>
              </p:cMediaNode>
            </p:audio>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p:bldP spid="49" grpId="0" animBg="1"/>
      <p:bldP spid="4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viết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đoạn</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50511128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Content Placeholder 20" descr="logo">
            <a:extLst>
              <a:ext uri="{FF2B5EF4-FFF2-40B4-BE49-F238E27FC236}">
                <a16:creationId xmlns:a16="http://schemas.microsoft.com/office/drawing/2014/main" id="{4A8E2FBD-F0BF-40FF-AA39-6D91E2854274}"/>
              </a:ext>
            </a:extLst>
          </p:cNvPr>
          <p:cNvPicPr>
            <a:picLocks noChangeAspect="1"/>
          </p:cNvPicPr>
          <p:nvPr/>
        </p:nvPicPr>
        <p:blipFill>
          <a:blip r:embed="rId2"/>
          <a:stretch>
            <a:fillRect/>
          </a:stretch>
        </p:blipFill>
        <p:spPr>
          <a:xfrm>
            <a:off x="10219892" y="-249990"/>
            <a:ext cx="1564640" cy="1598295"/>
          </a:xfrm>
          <a:prstGeom prst="rect">
            <a:avLst/>
          </a:prstGeom>
        </p:spPr>
      </p:pic>
      <p:sp>
        <p:nvSpPr>
          <p:cNvPr id="3" name="TextBox 2">
            <a:extLst>
              <a:ext uri="{FF2B5EF4-FFF2-40B4-BE49-F238E27FC236}">
                <a16:creationId xmlns:a16="http://schemas.microsoft.com/office/drawing/2014/main" id="{3B238581-AE36-4D4E-95D3-D0F676A6C02D}"/>
              </a:ext>
            </a:extLst>
          </p:cNvPr>
          <p:cNvSpPr txBox="1"/>
          <p:nvPr/>
        </p:nvSpPr>
        <p:spPr>
          <a:xfrm>
            <a:off x="1719284" y="549157"/>
            <a:ext cx="8229600" cy="4524315"/>
          </a:xfrm>
          <a:prstGeom prst="rect">
            <a:avLst/>
          </a:prstGeom>
          <a:noFill/>
        </p:spPr>
        <p:txBody>
          <a:bodyPr wrap="square" rtlCol="0">
            <a:spAutoFit/>
          </a:bodyPr>
          <a:lstStyle/>
          <a:p>
            <a:pPr marL="514350" indent="-514350" algn="l">
              <a:buAutoNum type="arabicPeriod"/>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 đoạn văn và trả lời câu hỏi:</a:t>
            </a:r>
            <a:endPar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endPar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rtl="0"/>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 nhà, mẹ là người luôn ở bên tôi. Mỗi khi tôi ốm hay mệt, mẹ thức thâu đêm để chăm sóc tôi. Mỗi khi tôi gặp bài học khó, mẹ là người động viên giúp đỡ tôi. Được ai khen tôi nghĩ ngay đến mẹ. Tôi biết mẹ sẽ rất vui khi tôi làm được việc tốt. Tôi rất yêu mẹ tôi.</a:t>
            </a: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Rounded Corners 4">
            <a:extLst>
              <a:ext uri="{FF2B5EF4-FFF2-40B4-BE49-F238E27FC236}">
                <a16:creationId xmlns:a16="http://schemas.microsoft.com/office/drawing/2014/main" id="{8F2B340A-78BE-44D7-9F5D-CBD2098327ED}"/>
              </a:ext>
            </a:extLst>
          </p:cNvPr>
          <p:cNvSpPr/>
          <p:nvPr/>
        </p:nvSpPr>
        <p:spPr>
          <a:xfrm>
            <a:off x="1063256" y="5114260"/>
            <a:ext cx="7464056" cy="978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đoạn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trên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kể</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về</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ai?</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7" name="Straight Connector 6">
            <a:extLst>
              <a:ext uri="{FF2B5EF4-FFF2-40B4-BE49-F238E27FC236}">
                <a16:creationId xmlns:a16="http://schemas.microsoft.com/office/drawing/2014/main" id="{19FE3EB5-F85F-4378-BBB7-3EEA564F0E84}"/>
              </a:ext>
            </a:extLst>
          </p:cNvPr>
          <p:cNvCxnSpPr>
            <a:cxnSpLocks/>
          </p:cNvCxnSpPr>
          <p:nvPr/>
        </p:nvCxnSpPr>
        <p:spPr>
          <a:xfrm>
            <a:off x="3753293" y="2052084"/>
            <a:ext cx="627321" cy="0"/>
          </a:xfrm>
          <a:prstGeom prst="line">
            <a:avLst/>
          </a:prstGeom>
        </p:spPr>
        <p:style>
          <a:lnRef idx="3">
            <a:schemeClr val="accent2"/>
          </a:lnRef>
          <a:fillRef idx="0">
            <a:schemeClr val="accent2"/>
          </a:fillRef>
          <a:effectRef idx="2">
            <a:schemeClr val="accent2"/>
          </a:effectRef>
          <a:fontRef idx="minor">
            <a:schemeClr val="tx1"/>
          </a:fontRef>
        </p:style>
      </p:cxnSp>
      <p:sp>
        <p:nvSpPr>
          <p:cNvPr id="9" name="Rectangle: Rounded Corners 8">
            <a:extLst>
              <a:ext uri="{FF2B5EF4-FFF2-40B4-BE49-F238E27FC236}">
                <a16:creationId xmlns:a16="http://schemas.microsoft.com/office/drawing/2014/main" id="{A26595AB-DA5D-493A-9106-591EB2C057D4}"/>
              </a:ext>
            </a:extLst>
          </p:cNvPr>
          <p:cNvSpPr/>
          <p:nvPr/>
        </p:nvSpPr>
        <p:spPr>
          <a:xfrm>
            <a:off x="910856" y="5114260"/>
            <a:ext cx="7464056" cy="978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 Những câu nào thể hiện tình cảm của bạn nhỏ đối với người đó?</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2DB36C79-6B10-4ADF-8999-51EB5DA3893D}"/>
              </a:ext>
            </a:extLst>
          </p:cNvPr>
          <p:cNvCxnSpPr>
            <a:cxnSpLocks/>
          </p:cNvCxnSpPr>
          <p:nvPr/>
        </p:nvCxnSpPr>
        <p:spPr>
          <a:xfrm>
            <a:off x="4398335" y="3965945"/>
            <a:ext cx="555054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06B70D93-E513-4E04-887B-562DA5074768}"/>
              </a:ext>
            </a:extLst>
          </p:cNvPr>
          <p:cNvCxnSpPr>
            <a:cxnSpLocks/>
          </p:cNvCxnSpPr>
          <p:nvPr/>
        </p:nvCxnSpPr>
        <p:spPr>
          <a:xfrm>
            <a:off x="1867609" y="4561368"/>
            <a:ext cx="5306000" cy="0"/>
          </a:xfrm>
          <a:prstGeom prst="line">
            <a:avLst/>
          </a:prstGeom>
        </p:spPr>
        <p:style>
          <a:lnRef idx="3">
            <a:schemeClr val="accent2"/>
          </a:lnRef>
          <a:fillRef idx="0">
            <a:schemeClr val="accent2"/>
          </a:fillRef>
          <a:effectRef idx="2">
            <a:schemeClr val="accent2"/>
          </a:effectRef>
          <a:fontRef idx="minor">
            <a:schemeClr val="tx1"/>
          </a:fontRef>
        </p:style>
      </p:cxnSp>
      <p:sp>
        <p:nvSpPr>
          <p:cNvPr id="16" name="Rectangle: Rounded Corners 15">
            <a:extLst>
              <a:ext uri="{FF2B5EF4-FFF2-40B4-BE49-F238E27FC236}">
                <a16:creationId xmlns:a16="http://schemas.microsoft.com/office/drawing/2014/main" id="{F28E98F0-FB49-46E3-9BBC-0085361EFDB6}"/>
              </a:ext>
            </a:extLst>
          </p:cNvPr>
          <p:cNvSpPr/>
          <p:nvPr/>
        </p:nvSpPr>
        <p:spPr>
          <a:xfrm>
            <a:off x="910856" y="5138137"/>
            <a:ext cx="7464056" cy="978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 Vì sao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đó</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nhỏ</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yêu</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quý</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hought Bubble: Cloud 16">
            <a:extLst>
              <a:ext uri="{FF2B5EF4-FFF2-40B4-BE49-F238E27FC236}">
                <a16:creationId xmlns:a16="http://schemas.microsoft.com/office/drawing/2014/main" id="{0D5C7F43-6A6A-45E3-94F4-EC0FAAED3ACF}"/>
              </a:ext>
            </a:extLst>
          </p:cNvPr>
          <p:cNvSpPr/>
          <p:nvPr/>
        </p:nvSpPr>
        <p:spPr>
          <a:xfrm>
            <a:off x="9154633" y="4125433"/>
            <a:ext cx="2732567" cy="17969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Vì</a:t>
            </a:r>
            <a:r>
              <a:rPr lang="en-US" dirty="0"/>
              <a:t> </a:t>
            </a:r>
            <a:r>
              <a:rPr lang="en-US" dirty="0" err="1"/>
              <a:t>mẹ</a:t>
            </a:r>
            <a:r>
              <a:rPr lang="en-US" dirty="0"/>
              <a:t> </a:t>
            </a:r>
            <a:r>
              <a:rPr lang="en-US" dirty="0" err="1"/>
              <a:t>luôn</a:t>
            </a:r>
            <a:r>
              <a:rPr lang="en-US" dirty="0"/>
              <a:t> ở </a:t>
            </a:r>
            <a:r>
              <a:rPr lang="en-US" dirty="0" err="1"/>
              <a:t>bên</a:t>
            </a:r>
            <a:r>
              <a:rPr lang="en-US" dirty="0"/>
              <a:t>, </a:t>
            </a:r>
            <a:r>
              <a:rPr lang="en-US" dirty="0" err="1"/>
              <a:t>chăm</a:t>
            </a:r>
            <a:r>
              <a:rPr lang="en-US" dirty="0"/>
              <a:t> </a:t>
            </a:r>
            <a:r>
              <a:rPr lang="en-US" dirty="0" err="1"/>
              <a:t>sóc</a:t>
            </a:r>
            <a:r>
              <a:rPr lang="en-US" dirty="0"/>
              <a:t> </a:t>
            </a:r>
            <a:r>
              <a:rPr lang="en-US" dirty="0" err="1"/>
              <a:t>và</a:t>
            </a:r>
            <a:r>
              <a:rPr lang="en-US" dirty="0"/>
              <a:t> </a:t>
            </a:r>
            <a:r>
              <a:rPr lang="en-US" dirty="0" err="1"/>
              <a:t>giúp</a:t>
            </a:r>
            <a:r>
              <a:rPr lang="en-US" dirty="0"/>
              <a:t> </a:t>
            </a:r>
            <a:r>
              <a:rPr lang="en-US" dirty="0" err="1"/>
              <a:t>đỡ</a:t>
            </a:r>
            <a:r>
              <a:rPr lang="en-US" dirty="0"/>
              <a:t> </a:t>
            </a:r>
            <a:r>
              <a:rPr lang="en-US" dirty="0" err="1"/>
              <a:t>bạn</a:t>
            </a:r>
            <a:r>
              <a:rPr lang="en-US" dirty="0"/>
              <a:t> </a:t>
            </a:r>
            <a:r>
              <a:rPr lang="en-US" dirty="0" err="1"/>
              <a:t>nhỏ</a:t>
            </a:r>
            <a:endParaRPr lang="en-US" dirty="0"/>
          </a:p>
        </p:txBody>
      </p:sp>
    </p:spTree>
    <p:extLst>
      <p:ext uri="{BB962C8B-B14F-4D97-AF65-F5344CB8AC3E}">
        <p14:creationId xmlns:p14="http://schemas.microsoft.com/office/powerpoint/2010/main" val="214016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5"/>
                                        </p:tgtEl>
                                        <p:attrNameLst>
                                          <p:attrName>ppt_x</p:attrName>
                                        </p:attrNameLst>
                                      </p:cBhvr>
                                      <p:tavLst>
                                        <p:tav tm="0">
                                          <p:val>
                                            <p:strVal val="ppt_x"/>
                                          </p:val>
                                        </p:tav>
                                        <p:tav tm="100000">
                                          <p:val>
                                            <p:strVal val="ppt_x"/>
                                          </p:val>
                                        </p:tav>
                                      </p:tavLst>
                                    </p:anim>
                                    <p:anim calcmode="lin" valueType="num">
                                      <p:cBhvr additive="base">
                                        <p:cTn id="19" dur="500"/>
                                        <p:tgtEl>
                                          <p:spTgt spid="5"/>
                                        </p:tgtEl>
                                        <p:attrNameLst>
                                          <p:attrName>ppt_y</p:attrName>
                                        </p:attrNameLst>
                                      </p:cBhvr>
                                      <p:tavLst>
                                        <p:tav tm="0">
                                          <p:val>
                                            <p:strVal val="ppt_y"/>
                                          </p:val>
                                        </p:tav>
                                        <p:tav tm="100000">
                                          <p:val>
                                            <p:strVal val="1+ppt_h/2"/>
                                          </p:val>
                                        </p:tav>
                                      </p:tavLst>
                                    </p:anim>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1" nodeType="clickEffect">
                                  <p:stCondLst>
                                    <p:cond delay="0"/>
                                  </p:stCondLst>
                                  <p:childTnLst>
                                    <p:anim calcmode="lin" valueType="num">
                                      <p:cBhvr additive="base">
                                        <p:cTn id="31" dur="500"/>
                                        <p:tgtEl>
                                          <p:spTgt spid="9"/>
                                        </p:tgtEl>
                                        <p:attrNameLst>
                                          <p:attrName>ppt_x</p:attrName>
                                        </p:attrNameLst>
                                      </p:cBhvr>
                                      <p:tavLst>
                                        <p:tav tm="0">
                                          <p:val>
                                            <p:strVal val="ppt_x"/>
                                          </p:val>
                                        </p:tav>
                                        <p:tav tm="100000">
                                          <p:val>
                                            <p:strVal val="ppt_x"/>
                                          </p:val>
                                        </p:tav>
                                      </p:tavLst>
                                    </p:anim>
                                    <p:anim calcmode="lin" valueType="num">
                                      <p:cBhvr additive="base">
                                        <p:cTn id="32" dur="500"/>
                                        <p:tgtEl>
                                          <p:spTgt spid="9"/>
                                        </p:tgtEl>
                                        <p:attrNameLst>
                                          <p:attrName>ppt_y</p:attrName>
                                        </p:attrNameLst>
                                      </p:cBhvr>
                                      <p:tavLst>
                                        <p:tav tm="0">
                                          <p:val>
                                            <p:strVal val="ppt_y"/>
                                          </p:val>
                                        </p:tav>
                                        <p:tav tm="100000">
                                          <p:val>
                                            <p:strVal val="1+ppt_h/2"/>
                                          </p:val>
                                        </p:tav>
                                      </p:tavLst>
                                    </p:anim>
                                    <p:set>
                                      <p:cBhvr>
                                        <p:cTn id="33" dur="1" fill="hold">
                                          <p:stCondLst>
                                            <p:cond delay="499"/>
                                          </p:stCondLst>
                                        </p:cTn>
                                        <p:tgtEl>
                                          <p:spTgt spid="9"/>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2" nodeType="clickEffect">
                                  <p:stCondLst>
                                    <p:cond delay="0"/>
                                  </p:stCondLst>
                                  <p:childTnLst>
                                    <p:anim calcmode="lin" valueType="num">
                                      <p:cBhvr additive="base">
                                        <p:cTn id="47" dur="500"/>
                                        <p:tgtEl>
                                          <p:spTgt spid="9"/>
                                        </p:tgtEl>
                                        <p:attrNameLst>
                                          <p:attrName>ppt_x</p:attrName>
                                        </p:attrNameLst>
                                      </p:cBhvr>
                                      <p:tavLst>
                                        <p:tav tm="0">
                                          <p:val>
                                            <p:strVal val="ppt_x"/>
                                          </p:val>
                                        </p:tav>
                                        <p:tav tm="100000">
                                          <p:val>
                                            <p:strVal val="ppt_x"/>
                                          </p:val>
                                        </p:tav>
                                      </p:tavLst>
                                    </p:anim>
                                    <p:anim calcmode="lin" valueType="num">
                                      <p:cBhvr additive="base">
                                        <p:cTn id="48" dur="500"/>
                                        <p:tgtEl>
                                          <p:spTgt spid="9"/>
                                        </p:tgtEl>
                                        <p:attrNameLst>
                                          <p:attrName>ppt_y</p:attrName>
                                        </p:attrNameLst>
                                      </p:cBhvr>
                                      <p:tavLst>
                                        <p:tav tm="0">
                                          <p:val>
                                            <p:strVal val="ppt_y"/>
                                          </p:val>
                                        </p:tav>
                                        <p:tav tm="100000">
                                          <p:val>
                                            <p:strVal val="1+ppt_h/2"/>
                                          </p:val>
                                        </p:tav>
                                      </p:tavLst>
                                    </p:anim>
                                    <p:set>
                                      <p:cBhvr>
                                        <p:cTn id="49" dur="1" fill="hold">
                                          <p:stCondLst>
                                            <p:cond delay="499"/>
                                          </p:stCondLst>
                                        </p:cTn>
                                        <p:tgtEl>
                                          <p:spTgt spid="9"/>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childTnLst>
                                    <p:anim calcmode="lin" valueType="num">
                                      <p:cBhvr additive="base">
                                        <p:cTn id="60" dur="500"/>
                                        <p:tgtEl>
                                          <p:spTgt spid="16"/>
                                        </p:tgtEl>
                                        <p:attrNameLst>
                                          <p:attrName>ppt_x</p:attrName>
                                        </p:attrNameLst>
                                      </p:cBhvr>
                                      <p:tavLst>
                                        <p:tav tm="0">
                                          <p:val>
                                            <p:strVal val="ppt_x"/>
                                          </p:val>
                                        </p:tav>
                                        <p:tav tm="100000">
                                          <p:val>
                                            <p:strVal val="ppt_x"/>
                                          </p:val>
                                        </p:tav>
                                      </p:tavLst>
                                    </p:anim>
                                    <p:anim calcmode="lin" valueType="num">
                                      <p:cBhvr additive="base">
                                        <p:cTn id="61" dur="500"/>
                                        <p:tgtEl>
                                          <p:spTgt spid="16"/>
                                        </p:tgtEl>
                                        <p:attrNameLst>
                                          <p:attrName>ppt_y</p:attrName>
                                        </p:attrNameLst>
                                      </p:cBhvr>
                                      <p:tavLst>
                                        <p:tav tm="0">
                                          <p:val>
                                            <p:strVal val="ppt_y"/>
                                          </p:val>
                                        </p:tav>
                                        <p:tav tm="100000">
                                          <p:val>
                                            <p:strVal val="1+ppt_h/2"/>
                                          </p:val>
                                        </p:tav>
                                      </p:tavLst>
                                    </p:anim>
                                    <p:set>
                                      <p:cBhvr>
                                        <p:cTn id="62" dur="1" fill="hold">
                                          <p:stCondLst>
                                            <p:cond delay="499"/>
                                          </p:stCondLst>
                                        </p:cTn>
                                        <p:tgtEl>
                                          <p:spTgt spid="1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grpId="2" nodeType="clickEffect">
                                  <p:stCondLst>
                                    <p:cond delay="0"/>
                                  </p:stCondLst>
                                  <p:childTnLst>
                                    <p:anim calcmode="lin" valueType="num">
                                      <p:cBhvr additive="base">
                                        <p:cTn id="66" dur="500"/>
                                        <p:tgtEl>
                                          <p:spTgt spid="16"/>
                                        </p:tgtEl>
                                        <p:attrNameLst>
                                          <p:attrName>ppt_x</p:attrName>
                                        </p:attrNameLst>
                                      </p:cBhvr>
                                      <p:tavLst>
                                        <p:tav tm="0">
                                          <p:val>
                                            <p:strVal val="ppt_x"/>
                                          </p:val>
                                        </p:tav>
                                        <p:tav tm="100000">
                                          <p:val>
                                            <p:strVal val="ppt_x"/>
                                          </p:val>
                                        </p:tav>
                                      </p:tavLst>
                                    </p:anim>
                                    <p:anim calcmode="lin" valueType="num">
                                      <p:cBhvr additive="base">
                                        <p:cTn id="67" dur="500"/>
                                        <p:tgtEl>
                                          <p:spTgt spid="16"/>
                                        </p:tgtEl>
                                        <p:attrNameLst>
                                          <p:attrName>ppt_y</p:attrName>
                                        </p:attrNameLst>
                                      </p:cBhvr>
                                      <p:tavLst>
                                        <p:tav tm="0">
                                          <p:val>
                                            <p:strVal val="ppt_y"/>
                                          </p:val>
                                        </p:tav>
                                        <p:tav tm="100000">
                                          <p:val>
                                            <p:strVal val="1+ppt_h/2"/>
                                          </p:val>
                                        </p:tav>
                                      </p:tavLst>
                                    </p:anim>
                                    <p:set>
                                      <p:cBhvr>
                                        <p:cTn id="68" dur="1" fill="hold">
                                          <p:stCondLst>
                                            <p:cond delay="499"/>
                                          </p:stCondLst>
                                        </p:cTn>
                                        <p:tgtEl>
                                          <p:spTgt spid="16"/>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17">
                                            <p:txEl>
                                              <p:pRg st="0" end="0"/>
                                            </p:txEl>
                                          </p:spTgt>
                                        </p:tgtEl>
                                        <p:attrNameLst>
                                          <p:attrName>style.visibility</p:attrName>
                                        </p:attrNameLst>
                                      </p:cBhvr>
                                      <p:to>
                                        <p:strVal val="visible"/>
                                      </p:to>
                                    </p:set>
                                    <p:animEffect transition="in" filter="wipe(down)">
                                      <p:cBhvr>
                                        <p:cTn id="73"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animBg="1"/>
      <p:bldP spid="9" grpId="1" animBg="1"/>
      <p:bldP spid="9" grpId="2" animBg="1"/>
      <p:bldP spid="16" grpId="0" animBg="1"/>
      <p:bldP spid="16" grpId="1" animBg="1"/>
      <p:bldP spid="16"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Content Placeholder 20" descr="logo">
            <a:extLst>
              <a:ext uri="{FF2B5EF4-FFF2-40B4-BE49-F238E27FC236}">
                <a16:creationId xmlns:a16="http://schemas.microsoft.com/office/drawing/2014/main" id="{663172D5-DCDA-4E7F-BFFA-96275A19B8AE}"/>
              </a:ext>
            </a:extLst>
          </p:cNvPr>
          <p:cNvPicPr>
            <a:picLocks noChangeAspect="1"/>
          </p:cNvPicPr>
          <p:nvPr/>
        </p:nvPicPr>
        <p:blipFill>
          <a:blip r:embed="rId2"/>
          <a:stretch>
            <a:fillRect/>
          </a:stretch>
        </p:blipFill>
        <p:spPr>
          <a:xfrm>
            <a:off x="10219892" y="-249990"/>
            <a:ext cx="1564640" cy="1598295"/>
          </a:xfrm>
          <a:prstGeom prst="rect">
            <a:avLst/>
          </a:prstGeom>
        </p:spPr>
      </p:pic>
      <p:sp>
        <p:nvSpPr>
          <p:cNvPr id="2" name="TextBox 1">
            <a:extLst>
              <a:ext uri="{FF2B5EF4-FFF2-40B4-BE49-F238E27FC236}">
                <a16:creationId xmlns:a16="http://schemas.microsoft.com/office/drawing/2014/main" id="{907A1402-0154-4D3C-B0A6-402C0E28C252}"/>
              </a:ext>
            </a:extLst>
          </p:cNvPr>
          <p:cNvSpPr txBox="1"/>
          <p:nvPr/>
        </p:nvSpPr>
        <p:spPr>
          <a:xfrm>
            <a:off x="1467293" y="467833"/>
            <a:ext cx="8878186" cy="1200329"/>
          </a:xfrm>
          <a:prstGeom prst="rect">
            <a:avLst/>
          </a:prstGeom>
          <a:noFill/>
        </p:spPr>
        <p:txBody>
          <a:bodyPr wrap="square" rtlCol="0">
            <a:spAutoFit/>
          </a:bodyPr>
          <a:lstStyle/>
          <a:p>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Viết 3-4 câu thể hiện tình cảm của em đối với người thân.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Speech Bubble: Rectangle with Corners Rounded 2">
            <a:extLst>
              <a:ext uri="{FF2B5EF4-FFF2-40B4-BE49-F238E27FC236}">
                <a16:creationId xmlns:a16="http://schemas.microsoft.com/office/drawing/2014/main" id="{0073B39B-2185-4E72-94A4-3A56DBC98290}"/>
              </a:ext>
            </a:extLst>
          </p:cNvPr>
          <p:cNvSpPr/>
          <p:nvPr/>
        </p:nvSpPr>
        <p:spPr>
          <a:xfrm>
            <a:off x="1754372" y="2041451"/>
            <a:ext cx="8304028" cy="367886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0" i="0" dirty="0">
                <a:effectLst/>
                <a:latin typeface="Arial-Rounded" panose="020B0500000000000000" pitchFamily="34" charset="0"/>
                <a:ea typeface="Arial-Rounded" panose="020B0500000000000000" pitchFamily="34" charset="0"/>
                <a:cs typeface="Arial-Rounded" panose="020B0500000000000000" pitchFamily="34" charset="0"/>
              </a:rPr>
              <a:t>Ngoài mẹ, bố là người gần gũi với em nhất. Bố rất yêu em. Bố đi làm cả ngày ở nhà máy, tối mới về đến nhà. Cơm nước xong là bố kèm em học. Bố dạy cho em từng cách viết để trình bày bài làm ở nhà. Bố giảng giải cho em từng bài toán khó, dạy từng câu văn. Nhờ có bố, em học hành tiến bộ và đạt nhiều điểm chín, điểm mười hơn. Em rất tự hào về bố, người đã dạy dỗ em rất chu đáo, đầy tình yêu thương.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0569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Đọc</a:t>
            </a:r>
            <a:r>
              <a:rPr lang="en-US" sz="9600" b="1" i="1" dirty="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mở</a:t>
            </a:r>
            <a:r>
              <a:rPr lang="en-US" sz="9600" b="1" i="1" dirty="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rộng</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339976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4B6A6-4658-4695-94E7-4DFE2DE7802A}"/>
              </a:ext>
            </a:extLst>
          </p:cNvPr>
          <p:cNvSpPr>
            <a:spLocks noGrp="1"/>
          </p:cNvSpPr>
          <p:nvPr>
            <p:ph type="title"/>
          </p:nvPr>
        </p:nvSpPr>
        <p:spPr>
          <a:xfrm>
            <a:off x="838200" y="18255"/>
            <a:ext cx="10515600" cy="1325563"/>
          </a:xfrm>
        </p:spPr>
        <p:txBody>
          <a:bodyPr>
            <a:norm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Tìm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thơ</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chuyện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cảm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đình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Content Placeholder 5" descr="Map&#10;&#10;Description automatically generated">
            <a:extLst>
              <a:ext uri="{FF2B5EF4-FFF2-40B4-BE49-F238E27FC236}">
                <a16:creationId xmlns:a16="http://schemas.microsoft.com/office/drawing/2014/main" id="{249DC3BE-9582-466C-AE61-C2DBF63A80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61191" y="1343818"/>
            <a:ext cx="6427357" cy="4964851"/>
          </a:xfrm>
        </p:spPr>
      </p:pic>
    </p:spTree>
    <p:extLst>
      <p:ext uri="{BB962C8B-B14F-4D97-AF65-F5344CB8AC3E}">
        <p14:creationId xmlns:p14="http://schemas.microsoft.com/office/powerpoint/2010/main" val="407957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80EEE-ED8F-4B25-B65C-F22F78A25387}"/>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Chia </a:t>
            </a:r>
            <a:r>
              <a:rPr lang="en-US" dirty="0" err="1">
                <a:latin typeface="Arial-Rounded" panose="020B0500000000000000" pitchFamily="34" charset="0"/>
                <a:ea typeface="Arial-Rounded" panose="020B0500000000000000" pitchFamily="34" charset="0"/>
                <a:cs typeface="Arial-Rounded" panose="020B0500000000000000" pitchFamily="34" charset="0"/>
              </a:rPr>
              <a:t>sẻ</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cảm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xúc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bài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thơ</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ABE07EA3-2E0B-4ACD-8BD4-2E1165980522}"/>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AC373453-5586-476B-AD2F-753D5F9506CC}"/>
              </a:ext>
            </a:extLst>
          </p:cNvPr>
          <p:cNvPicPr>
            <a:picLocks noChangeAspect="1"/>
          </p:cNvPicPr>
          <p:nvPr/>
        </p:nvPicPr>
        <p:blipFill>
          <a:blip r:embed="rId2"/>
          <a:stretch>
            <a:fillRect/>
          </a:stretch>
        </p:blipFill>
        <p:spPr>
          <a:xfrm>
            <a:off x="1249547" y="1820309"/>
            <a:ext cx="9544050" cy="4600575"/>
          </a:xfrm>
          <a:prstGeom prst="rect">
            <a:avLst/>
          </a:prstGeom>
        </p:spPr>
      </p:pic>
    </p:spTree>
    <p:extLst>
      <p:ext uri="{BB962C8B-B14F-4D97-AF65-F5344CB8AC3E}">
        <p14:creationId xmlns:p14="http://schemas.microsoft.com/office/powerpoint/2010/main" val="61403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10" name="Picture 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11" name="Picture 10"/>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5">
            <a:extLst>
              <a:ext uri="{BEBA8EAE-BF5A-486C-A8C5-ECC9F3942E4B}">
                <a14:imgProps xmlns:a14="http://schemas.microsoft.com/office/drawing/2010/main">
                  <a14:imgLayer r:embed="rId16">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7769814" y="4881631"/>
            <a:ext cx="1426110" cy="1371600"/>
          </a:xfrm>
          <a:prstGeom prst="rect">
            <a:avLst/>
          </a:prstGeom>
        </p:spPr>
      </p:pic>
      <p:pic>
        <p:nvPicPr>
          <p:cNvPr id="20" name="Picture 19"/>
          <p:cNvPicPr>
            <a:picLocks noChangeAspect="1"/>
          </p:cNvPicPr>
          <p:nvPr/>
        </p:nvPicPr>
        <p:blipFill rotWithShape="1">
          <a:blip r:embed="rId17">
            <a:extLst>
              <a:ext uri="{BEBA8EAE-BF5A-486C-A8C5-ECC9F3942E4B}">
                <a14:imgProps xmlns:a14="http://schemas.microsoft.com/office/drawing/2010/main">
                  <a14:imgLayer r:embed="rId16">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pic>
        <p:nvPicPr>
          <p:cNvPr id="21" name="Picture 20"/>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19" cstate="print">
            <a:extLst>
              <a:ext uri="{BEBA8EAE-BF5A-486C-A8C5-ECC9F3942E4B}">
                <a14:imgProps xmlns:a14="http://schemas.microsoft.com/office/drawing/2010/main">
                  <a14:imgLayer r:embed="rId20">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p:blipFill>
        <p:spPr>
          <a:xfrm>
            <a:off x="1677769" y="4409208"/>
            <a:ext cx="1398310" cy="1551709"/>
          </a:xfrm>
          <a:prstGeom prst="rect">
            <a:avLst/>
          </a:prstGeom>
        </p:spPr>
      </p:pic>
      <p:pic>
        <p:nvPicPr>
          <p:cNvPr id="25" name="Picture 24"/>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p:blipFill>
        <p:spPr>
          <a:xfrm>
            <a:off x="3829413" y="4458566"/>
            <a:ext cx="1228718" cy="1645902"/>
          </a:xfrm>
          <a:prstGeom prst="rect">
            <a:avLst/>
          </a:prstGeom>
        </p:spPr>
      </p:pic>
      <p:pic>
        <p:nvPicPr>
          <p:cNvPr id="26" name="Picture 25"/>
          <p:cNvPicPr>
            <a:picLocks noChangeAspect="1"/>
          </p:cNvPicPr>
          <p:nvPr/>
        </p:nvPicPr>
        <p:blipFill>
          <a:blip r:embed="rId25">
            <a:extLst>
              <a:ext uri="{BEBA8EAE-BF5A-486C-A8C5-ECC9F3942E4B}">
                <a14:imgProps xmlns:a14="http://schemas.microsoft.com/office/drawing/2010/main">
                  <a14:imgLayer r:embed="rId26">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2A hẹn gặp lại các bạn ở bài sau nhé</a:t>
            </a:r>
          </a:p>
        </p:txBody>
      </p:sp>
      <p:pic>
        <p:nvPicPr>
          <p:cNvPr id="28" name="Picture 27"/>
          <p:cNvPicPr>
            <a:picLocks noChangeAspect="1"/>
          </p:cNvPicPr>
          <p:nvPr/>
        </p:nvPicPr>
        <p:blipFill>
          <a:blip r:embed="rId27">
            <a:extLst>
              <a:ext uri="{BEBA8EAE-BF5A-486C-A8C5-ECC9F3942E4B}">
                <a14:imgProps xmlns:a14="http://schemas.microsoft.com/office/drawing/2010/main">
                  <a14:imgLayer r:embed="rId28">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0">
            <a:extLst>
              <a:ext uri="{BEBA8EAE-BF5A-486C-A8C5-ECC9F3942E4B}">
                <a14:imgProps xmlns:a14="http://schemas.microsoft.com/office/drawing/2010/main">
                  <a14:imgLayer r:embed="rId31">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extLst>
      <p:ext uri="{BB962C8B-B14F-4D97-AF65-F5344CB8AC3E}">
        <p14:creationId xmlns:p14="http://schemas.microsoft.com/office/powerpoint/2010/main" val="136074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4613"/>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7" name="Picture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10" name="Picture 2" descr="Kết quả hình ảnh cho stock.xchn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4419600" y="5566258"/>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đông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098" y="4357007"/>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thu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hè</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4" name="Rounded Rectangle 13"/>
          <p:cNvSpPr/>
          <p:nvPr/>
        </p:nvSpPr>
        <p:spPr>
          <a:xfrm>
            <a:off x="4419599" y="437688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xuân</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5" name="TextBox 14"/>
          <p:cNvSpPr txBox="1"/>
          <p:nvPr/>
        </p:nvSpPr>
        <p:spPr>
          <a:xfrm>
            <a:off x="1504950" y="1834426"/>
            <a:ext cx="608154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8000"/>
                </a:solidFill>
                <a:effectLst/>
                <a:uLnTx/>
                <a:uFillTx/>
                <a:latin typeface="Calibri" panose="020F0502020204030204"/>
                <a:ea typeface="+mn-ea"/>
                <a:cs typeface="+mn-cs"/>
              </a:rPr>
              <a:t>Lời</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ru</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có</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gió</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6" name="Picture 15">
            <a:hlinkClick r:id="" action="ppaction://hlinkshowjump?jump=nextslide"/>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763500" y="3123363"/>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35561" y="4398125"/>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763500" y="5272232"/>
            <a:ext cx="609600" cy="609600"/>
          </a:xfrm>
          <a:prstGeom prst="rect">
            <a:avLst/>
          </a:prstGeom>
        </p:spPr>
      </p:pic>
      <p:pic>
        <p:nvPicPr>
          <p:cNvPr id="20"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43358" y="6146339"/>
            <a:ext cx="609600" cy="609600"/>
          </a:xfrm>
          <a:prstGeom prst="rect">
            <a:avLst/>
          </a:prstGeom>
        </p:spPr>
      </p:pic>
      <p:pic>
        <p:nvPicPr>
          <p:cNvPr id="21" name="Picture 2" descr="C:\Users\ADMIN\Desktop\Doremon cau ca ( trac nghiem )\Picture1 (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times up"/>
          <p:cNvGrpSpPr/>
          <p:nvPr/>
        </p:nvGrpSpPr>
        <p:grpSpPr>
          <a:xfrm>
            <a:off x="10639839" y="605061"/>
            <a:ext cx="757084" cy="375064"/>
            <a:chOff x="2989747" y="438150"/>
            <a:chExt cx="1572029" cy="683752"/>
          </a:xfrm>
        </p:grpSpPr>
        <p:sp>
          <p:nvSpPr>
            <p:cNvPr id="23" name="Rounded Rectangle 22"/>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5" name="Picture 3" descr="C:\Users\ADMIN\Desktop\Picture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A3772A17-BB74-4A75-BA55-D622FE4D0639}"/>
              </a:ext>
            </a:extLst>
          </p:cNvPr>
          <p:cNvGrpSpPr/>
          <p:nvPr/>
        </p:nvGrpSpPr>
        <p:grpSpPr>
          <a:xfrm>
            <a:off x="10985042" y="1180561"/>
            <a:ext cx="90244" cy="76328"/>
            <a:chOff x="2455863" y="2411803"/>
            <a:chExt cx="566738" cy="566738"/>
          </a:xfrm>
        </p:grpSpPr>
        <p:sp>
          <p:nvSpPr>
            <p:cNvPr id="2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id="{A3772A17-BB74-4A75-BA55-D622FE4D0639}"/>
              </a:ext>
            </a:extLst>
          </p:cNvPr>
          <p:cNvGrpSpPr/>
          <p:nvPr/>
        </p:nvGrpSpPr>
        <p:grpSpPr>
          <a:xfrm>
            <a:off x="10986388" y="1732860"/>
            <a:ext cx="90244" cy="76328"/>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8" name="Group 37">
            <a:extLst>
              <a:ext uri="{FF2B5EF4-FFF2-40B4-BE49-F238E27FC236}">
                <a16:creationId xmlns:a16="http://schemas.microsoft.com/office/drawing/2014/main" id="{A3772A17-BB74-4A75-BA55-D622FE4D0639}"/>
              </a:ext>
            </a:extLst>
          </p:cNvPr>
          <p:cNvGrpSpPr/>
          <p:nvPr/>
        </p:nvGrpSpPr>
        <p:grpSpPr>
          <a:xfrm>
            <a:off x="11283423" y="1473580"/>
            <a:ext cx="90244" cy="76328"/>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4" name="Group 43">
            <a:extLst>
              <a:ext uri="{FF2B5EF4-FFF2-40B4-BE49-F238E27FC236}">
                <a16:creationId xmlns:a16="http://schemas.microsoft.com/office/drawing/2014/main" id="{A3772A17-BB74-4A75-BA55-D622FE4D0639}"/>
              </a:ext>
            </a:extLst>
          </p:cNvPr>
          <p:cNvGrpSpPr/>
          <p:nvPr/>
        </p:nvGrpSpPr>
        <p:grpSpPr>
          <a:xfrm>
            <a:off x="10713689" y="1498518"/>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0"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Explosion 2 50"/>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2"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2735899" y="1199499"/>
            <a:ext cx="609600" cy="609600"/>
          </a:xfrm>
          <a:prstGeom prst="rect">
            <a:avLst/>
          </a:prstGeom>
        </p:spPr>
      </p:pic>
      <p:pic>
        <p:nvPicPr>
          <p:cNvPr id="53"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42358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8"/>
                                        </p:tgtEl>
                                        <p:attrNameLst>
                                          <p:attrName>r</p:attrName>
                                        </p:attrNameLst>
                                      </p:cBhvr>
                                    </p:animRot>
                                    <p:animRot by="-240000">
                                      <p:cBhvr>
                                        <p:cTn id="7" dur="600" fill="hold">
                                          <p:stCondLst>
                                            <p:cond delay="600"/>
                                          </p:stCondLst>
                                        </p:cTn>
                                        <p:tgtEl>
                                          <p:spTgt spid="8"/>
                                        </p:tgtEl>
                                        <p:attrNameLst>
                                          <p:attrName>r</p:attrName>
                                        </p:attrNameLst>
                                      </p:cBhvr>
                                    </p:animRot>
                                    <p:animRot by="240000">
                                      <p:cBhvr>
                                        <p:cTn id="8" dur="600" fill="hold">
                                          <p:stCondLst>
                                            <p:cond delay="1200"/>
                                          </p:stCondLst>
                                        </p:cTn>
                                        <p:tgtEl>
                                          <p:spTgt spid="8"/>
                                        </p:tgtEl>
                                        <p:attrNameLst>
                                          <p:attrName>r</p:attrName>
                                        </p:attrNameLst>
                                      </p:cBhvr>
                                    </p:animRot>
                                    <p:animRot by="-240000">
                                      <p:cBhvr>
                                        <p:cTn id="9" dur="600" fill="hold">
                                          <p:stCondLst>
                                            <p:cond delay="1800"/>
                                          </p:stCondLst>
                                        </p:cTn>
                                        <p:tgtEl>
                                          <p:spTgt spid="8"/>
                                        </p:tgtEl>
                                        <p:attrNameLst>
                                          <p:attrName>r</p:attrName>
                                        </p:attrNameLst>
                                      </p:cBhvr>
                                    </p:animRot>
                                    <p:animRot by="120000">
                                      <p:cBhvr>
                                        <p:cTn id="10" dur="600" fill="hold">
                                          <p:stCondLst>
                                            <p:cond delay="2400"/>
                                          </p:stCondLst>
                                        </p:cTn>
                                        <p:tgtEl>
                                          <p:spTgt spid="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2"/>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2"/>
                                        </p:tgtEl>
                                        <p:attrNameLst>
                                          <p:attrName>style.color</p:attrName>
                                        </p:attrNameLst>
                                      </p:cBhvr>
                                      <p:by>
                                        <p:hsl h="7200000" s="0" l="0"/>
                                      </p:by>
                                    </p:animClr>
                                    <p:animClr clrSpc="hsl" dir="cw">
                                      <p:cBhvr>
                                        <p:cTn id="58" dur="500" fill="hold"/>
                                        <p:tgtEl>
                                          <p:spTgt spid="12"/>
                                        </p:tgtEl>
                                        <p:attrNameLst>
                                          <p:attrName>fillcolor</p:attrName>
                                        </p:attrNameLst>
                                      </p:cBhvr>
                                      <p:by>
                                        <p:hsl h="7200000" s="0" l="0"/>
                                      </p:by>
                                    </p:animClr>
                                    <p:animClr clrSpc="hsl" dir="cw">
                                      <p:cBhvr>
                                        <p:cTn id="59" dur="500" fill="hold"/>
                                        <p:tgtEl>
                                          <p:spTgt spid="12"/>
                                        </p:tgtEl>
                                        <p:attrNameLst>
                                          <p:attrName>stroke.color</p:attrName>
                                        </p:attrNameLst>
                                      </p:cBhvr>
                                      <p:by>
                                        <p:hsl h="7200000" s="0" l="0"/>
                                      </p:by>
                                    </p:animClr>
                                    <p:set>
                                      <p:cBhvr>
                                        <p:cTn id="60" dur="500" fill="hold"/>
                                        <p:tgtEl>
                                          <p:spTgt spid="12"/>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7"/>
                                        </p:tgtEl>
                                      </p:cBhvr>
                                    </p:cmd>
                                  </p:childTnLst>
                                </p:cTn>
                              </p:par>
                              <p:par>
                                <p:cTn id="63" presetID="1" presetClass="exit" presetSubtype="0" fill="hold" nodeType="withEffect">
                                  <p:stCondLst>
                                    <p:cond delay="0"/>
                                  </p:stCondLst>
                                  <p:childTnLst>
                                    <p:set>
                                      <p:cBhvr>
                                        <p:cTn id="64" dur="1" fill="hold">
                                          <p:stCondLst>
                                            <p:cond delay="0"/>
                                          </p:stCondLst>
                                        </p:cTn>
                                        <p:tgtEl>
                                          <p:spTgt spid="8"/>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6"/>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7"/>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7"/>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6"/>
                                        </p:tgtEl>
                                        <p:attrNameLst>
                                          <p:attrName>r</p:attrName>
                                        </p:attrNameLst>
                                      </p:cBhvr>
                                    </p:animRot>
                                    <p:animRot by="-240000">
                                      <p:cBhvr>
                                        <p:cTn id="74" dur="200" fill="hold">
                                          <p:stCondLst>
                                            <p:cond delay="200"/>
                                          </p:stCondLst>
                                        </p:cTn>
                                        <p:tgtEl>
                                          <p:spTgt spid="6"/>
                                        </p:tgtEl>
                                        <p:attrNameLst>
                                          <p:attrName>r</p:attrName>
                                        </p:attrNameLst>
                                      </p:cBhvr>
                                    </p:animRot>
                                    <p:animRot by="240000">
                                      <p:cBhvr>
                                        <p:cTn id="75" dur="200" fill="hold">
                                          <p:stCondLst>
                                            <p:cond delay="400"/>
                                          </p:stCondLst>
                                        </p:cTn>
                                        <p:tgtEl>
                                          <p:spTgt spid="6"/>
                                        </p:tgtEl>
                                        <p:attrNameLst>
                                          <p:attrName>r</p:attrName>
                                        </p:attrNameLst>
                                      </p:cBhvr>
                                    </p:animRot>
                                    <p:animRot by="-240000">
                                      <p:cBhvr>
                                        <p:cTn id="76" dur="200" fill="hold">
                                          <p:stCondLst>
                                            <p:cond delay="600"/>
                                          </p:stCondLst>
                                        </p:cTn>
                                        <p:tgtEl>
                                          <p:spTgt spid="6"/>
                                        </p:tgtEl>
                                        <p:attrNameLst>
                                          <p:attrName>r</p:attrName>
                                        </p:attrNameLst>
                                      </p:cBhvr>
                                    </p:animRot>
                                    <p:animRot by="120000">
                                      <p:cBhvr>
                                        <p:cTn id="77" dur="200" fill="hold">
                                          <p:stCondLst>
                                            <p:cond delay="800"/>
                                          </p:stCondLst>
                                        </p:cTn>
                                        <p:tgtEl>
                                          <p:spTgt spid="6"/>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6"/>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9"/>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9"/>
                                        </p:tgtEl>
                                        <p:attrNameLst>
                                          <p:attrName>r</p:attrName>
                                        </p:attrNameLst>
                                      </p:cBhvr>
                                    </p:animRot>
                                    <p:animRot by="-240000">
                                      <p:cBhvr>
                                        <p:cTn id="84" dur="400" fill="hold">
                                          <p:stCondLst>
                                            <p:cond delay="400"/>
                                          </p:stCondLst>
                                        </p:cTn>
                                        <p:tgtEl>
                                          <p:spTgt spid="9"/>
                                        </p:tgtEl>
                                        <p:attrNameLst>
                                          <p:attrName>r</p:attrName>
                                        </p:attrNameLst>
                                      </p:cBhvr>
                                    </p:animRot>
                                    <p:animRot by="240000">
                                      <p:cBhvr>
                                        <p:cTn id="85" dur="400" fill="hold">
                                          <p:stCondLst>
                                            <p:cond delay="800"/>
                                          </p:stCondLst>
                                        </p:cTn>
                                        <p:tgtEl>
                                          <p:spTgt spid="9"/>
                                        </p:tgtEl>
                                        <p:attrNameLst>
                                          <p:attrName>r</p:attrName>
                                        </p:attrNameLst>
                                      </p:cBhvr>
                                    </p:animRot>
                                    <p:animRot by="-240000">
                                      <p:cBhvr>
                                        <p:cTn id="86" dur="400" fill="hold">
                                          <p:stCondLst>
                                            <p:cond delay="1200"/>
                                          </p:stCondLst>
                                        </p:cTn>
                                        <p:tgtEl>
                                          <p:spTgt spid="9"/>
                                        </p:tgtEl>
                                        <p:attrNameLst>
                                          <p:attrName>r</p:attrName>
                                        </p:attrNameLst>
                                      </p:cBhvr>
                                    </p:animRot>
                                    <p:animRot by="120000">
                                      <p:cBhvr>
                                        <p:cTn id="87" dur="400" fill="hold">
                                          <p:stCondLst>
                                            <p:cond delay="1600"/>
                                          </p:stCondLst>
                                        </p:cTn>
                                        <p:tgtEl>
                                          <p:spTgt spid="9"/>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3"/>
                                        </p:tgtEl>
                                      </p:cBhvr>
                                    </p:cmd>
                                  </p:childTnLst>
                                </p:cTn>
                              </p:par>
                            </p:childTnLst>
                          </p:cTn>
                        </p:par>
                      </p:childTnLst>
                    </p:cTn>
                  </p:par>
                </p:childTnLst>
              </p:cTn>
              <p:nextCondLst>
                <p:cond evt="onClick" delay="0">
                  <p:tgtEl>
                    <p:spTgt spid="12"/>
                  </p:tgtEl>
                </p:cond>
              </p:nextCondLst>
            </p:seq>
            <p:seq concurrent="1" nextAc="seek">
              <p:cTn id="90" restart="whenNotActive" fill="hold" evtFilter="cancelBubble" nodeType="interactiveSeq">
                <p:stCondLst>
                  <p:cond evt="onClick" delay="0">
                    <p:tgtEl>
                      <p:spTgt spid="14"/>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14"/>
                                        </p:tgtEl>
                                      </p:cBhvr>
                                    </p:animEffect>
                                    <p:set>
                                      <p:cBhvr>
                                        <p:cTn id="95" dur="1" fill="hold">
                                          <p:stCondLst>
                                            <p:cond delay="499"/>
                                          </p:stCondLst>
                                        </p:cTn>
                                        <p:tgtEl>
                                          <p:spTgt spid="14"/>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9"/>
                                        </p:tgtEl>
                                      </p:cBhvr>
                                    </p:cmd>
                                  </p:childTnLst>
                                </p:cTn>
                              </p:par>
                            </p:childTnLst>
                          </p:cTn>
                        </p:par>
                      </p:childTnLst>
                    </p:cTn>
                  </p:par>
                </p:childTnLst>
              </p:cTn>
              <p:nextCondLst>
                <p:cond evt="onClick" delay="0">
                  <p:tgtEl>
                    <p:spTgt spid="14"/>
                  </p:tgtEl>
                </p:cond>
              </p:nextCondLst>
            </p:seq>
            <p:seq concurrent="1" nextAc="seek">
              <p:cTn id="98" restart="whenNotActive" fill="hold" evtFilter="cancelBubble" nodeType="interactiveSeq">
                <p:stCondLst>
                  <p:cond evt="onClick" delay="0">
                    <p:tgtEl>
                      <p:spTgt spid="13"/>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3"/>
                                        </p:tgtEl>
                                      </p:cBhvr>
                                    </p:animEffect>
                                    <p:set>
                                      <p:cBhvr>
                                        <p:cTn id="103" dur="1" fill="hold">
                                          <p:stCondLst>
                                            <p:cond delay="499"/>
                                          </p:stCondLst>
                                        </p:cTn>
                                        <p:tgtEl>
                                          <p:spTgt spid="13"/>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3"/>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20"/>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7"/>
                </p:tgtEl>
              </p:cMediaNode>
            </p:audio>
            <p:audio>
              <p:cMediaNode vol="39394">
                <p:cTn id="115" fill="hold" display="0">
                  <p:stCondLst>
                    <p:cond delay="indefinite"/>
                  </p:stCondLst>
                  <p:endCondLst>
                    <p:cond evt="onStopAudio" delay="0">
                      <p:tgtEl>
                        <p:sldTgt/>
                      </p:tgtEl>
                    </p:cond>
                  </p:endCondLst>
                </p:cTn>
                <p:tgtEl>
                  <p:spTgt spid="18"/>
                </p:tgtEl>
              </p:cMediaNode>
            </p:audio>
            <p:audio>
              <p:cMediaNode vol="36364">
                <p:cTn id="116" fill="hold" display="0">
                  <p:stCondLst>
                    <p:cond delay="indefinite"/>
                  </p:stCondLst>
                  <p:endCondLst>
                    <p:cond evt="onStopAudio" delay="0">
                      <p:tgtEl>
                        <p:sldTgt/>
                      </p:tgtEl>
                    </p:cond>
                  </p:endCondLst>
                </p:cTn>
                <p:tgtEl>
                  <p:spTgt spid="19"/>
                </p:tgtEl>
              </p:cMediaNode>
            </p:audio>
            <p:audio>
              <p:cMediaNode vol="33333">
                <p:cTn id="117" fill="hold" display="0">
                  <p:stCondLst>
                    <p:cond delay="indefinite"/>
                  </p:stCondLst>
                  <p:endCondLst>
                    <p:cond evt="onStopAudio" delay="0">
                      <p:tgtEl>
                        <p:sldTgt/>
                      </p:tgtEl>
                    </p:cond>
                  </p:endCondLst>
                </p:cTn>
                <p:tgtEl>
                  <p:spTgt spid="20"/>
                </p:tgtEl>
              </p:cMediaNode>
            </p:audio>
            <p:seq concurrent="1" nextAc="seek">
              <p:cTn id="118" restart="whenNotActive" fill="hold" evtFilter="cancelBubble" nodeType="interactiveSeq">
                <p:stCondLst>
                  <p:cond evt="onClick" delay="0">
                    <p:tgtEl>
                      <p:spTgt spid="22"/>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5"/>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1"/>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2"/>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130" fill="hold" display="0">
                  <p:stCondLst>
                    <p:cond delay="indefinite"/>
                  </p:stCondLst>
                  <p:endCondLst>
                    <p:cond evt="onStopAudio" delay="0">
                      <p:tgtEl>
                        <p:sldTgt/>
                      </p:tgtEl>
                    </p:cond>
                  </p:endCondLst>
                </p:cTn>
                <p:tgtEl>
                  <p:spTgt spid="52"/>
                </p:tgtEl>
              </p:cMediaNode>
            </p:audio>
            <p:audio>
              <p:cMediaNode vol="42424">
                <p:cTn id="131" fill="hold" display="0">
                  <p:stCondLst>
                    <p:cond delay="indefinite"/>
                  </p:stCondLst>
                  <p:endCondLst>
                    <p:cond evt="onStopAudio" delay="0">
                      <p:tgtEl>
                        <p:sldTgt/>
                      </p:tgtEl>
                    </p:cond>
                  </p:endCondLst>
                </p:cTn>
                <p:tgtEl>
                  <p:spTgt spid="53"/>
                </p:tgtEl>
              </p:cMediaNode>
            </p:audio>
          </p:childTnLst>
        </p:cTn>
      </p:par>
    </p:tnLst>
    <p:bldLst>
      <p:bldP spid="11" grpId="0" animBg="1"/>
      <p:bldP spid="11" grpId="1" animBg="1"/>
      <p:bldP spid="12" grpId="0" animBg="1"/>
      <p:bldP spid="12" grpId="1" animBg="1"/>
      <p:bldP spid="13" grpId="0" animBg="1"/>
      <p:bldP spid="13" grpId="1" animBg="1"/>
      <p:bldP spid="14" grpId="0" animBg="1"/>
      <p:bldP spid="14" grpId="1" animBg="1"/>
      <p:bldP spid="15" grpId="0"/>
      <p:bldP spid="51" grpId="0" animBg="1"/>
      <p:bldP spid="5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lowchart: Document 17"/>
          <p:cNvSpPr/>
          <p:nvPr/>
        </p:nvSpPr>
        <p:spPr>
          <a:xfrm>
            <a:off x="-76201" y="-14642"/>
            <a:ext cx="1242060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Flowchart: Document 17"/>
          <p:cNvSpPr/>
          <p:nvPr/>
        </p:nvSpPr>
        <p:spPr>
          <a:xfrm>
            <a:off x="-76199" y="-14642"/>
            <a:ext cx="12420599" cy="167640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p:cNvGrpSpPr/>
          <p:nvPr/>
        </p:nvGrpSpPr>
        <p:grpSpPr>
          <a:xfrm>
            <a:off x="2677838" y="2582835"/>
            <a:ext cx="8187023" cy="1254880"/>
            <a:chOff x="1021645" y="2277584"/>
            <a:chExt cx="6674556" cy="1284766"/>
          </a:xfrm>
        </p:grpSpPr>
        <p:pic>
          <p:nvPicPr>
            <p:cNvPr id="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645" y="2277584"/>
              <a:ext cx="1154994" cy="128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905001" y="2579060"/>
              <a:ext cx="5121462" cy="785556"/>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4400" b="1" i="0" u="none" strike="noStrike" kern="1200" cap="none" spc="0" normalizeH="0" baseline="0" noProof="0" dirty="0">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400" b="1" i="0" u="none" strike="noStrike" kern="1200" cap="none" spc="0" normalizeH="0" baseline="0" noProof="0" dirty="0">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400" b="1" i="0" u="none" strike="noStrike" kern="1200" cap="none" spc="0" normalizeH="0" baseline="0" noProof="0" dirty="0">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4400" b="1" i="0" u="none" strike="noStrike" kern="1200" cap="none" spc="0" normalizeH="0" baseline="0" noProof="0" dirty="0">
                <a:ln>
                  <a:noFill/>
                </a:ln>
                <a:solidFill>
                  <a:srgbClr val="4BACC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TextBox 14"/>
          <p:cNvSpPr txBox="1"/>
          <p:nvPr/>
        </p:nvSpPr>
        <p:spPr>
          <a:xfrm>
            <a:off x="2745105" y="378460"/>
            <a:ext cx="7770495" cy="92075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sp>
        <p:nvSpPr>
          <p:cNvPr id="16" name="TextBox 15"/>
          <p:cNvSpPr txBox="1"/>
          <p:nvPr/>
        </p:nvSpPr>
        <p:spPr>
          <a:xfrm>
            <a:off x="2902418" y="2582835"/>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28</a:t>
            </a:r>
          </a:p>
        </p:txBody>
      </p:sp>
      <p:sp>
        <p:nvSpPr>
          <p:cNvPr id="17" name="Rectangle 16"/>
          <p:cNvSpPr/>
          <p:nvPr/>
        </p:nvSpPr>
        <p:spPr>
          <a:xfrm>
            <a:off x="1" y="6705600"/>
            <a:ext cx="12192000" cy="2190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advTm="3713">
        <p14:switch dir="r"/>
      </p:transition>
    </mc:Choice>
    <mc:Fallback>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E1DEAD7B-21D9-4DA2-AF36-F2E8B0BCB66C}"/>
              </a:ext>
            </a:extLst>
          </p:cNvPr>
          <p:cNvSpPr/>
          <p:nvPr/>
        </p:nvSpPr>
        <p:spPr>
          <a:xfrm>
            <a:off x="2860158" y="1499191"/>
            <a:ext cx="5752214" cy="165867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thích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gì</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bố</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mẹ</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746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8BAD4325-1763-4A8D-A59D-8B5687BE6746}"/>
              </a:ext>
            </a:extLst>
          </p:cNvPr>
          <p:cNvPicPr>
            <a:picLocks noChangeAspect="1"/>
          </p:cNvPicPr>
          <p:nvPr/>
        </p:nvPicPr>
        <p:blipFill>
          <a:blip r:embed="rId4"/>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id="{AF6C919F-CCFC-4D8D-8B06-B6ED22DA8FF4}"/>
              </a:ext>
            </a:extLst>
          </p:cNvPr>
          <p:cNvPicPr>
            <a:picLocks noChangeAspect="1"/>
          </p:cNvPicPr>
          <p:nvPr/>
        </p:nvPicPr>
        <p:blipFill>
          <a:blip r:embed="rId5"/>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id="{F971D2B8-E3CD-4FAA-A5A0-0BB033D8BD99}"/>
              </a:ext>
            </a:extLst>
          </p:cNvPr>
          <p:cNvPicPr>
            <a:picLocks noChangeAspect="1"/>
          </p:cNvPicPr>
          <p:nvPr/>
        </p:nvPicPr>
        <p:blipFill>
          <a:blip r:embed="rId6"/>
          <a:stretch>
            <a:fillRect/>
          </a:stretch>
        </p:blipFill>
        <p:spPr>
          <a:xfrm>
            <a:off x="1064998" y="5163562"/>
            <a:ext cx="6657975" cy="1543050"/>
          </a:xfrm>
          <a:prstGeom prst="rect">
            <a:avLst/>
          </a:prstGeom>
        </p:spPr>
      </p:pic>
      <p:sp>
        <p:nvSpPr>
          <p:cNvPr id="17" name="Cloud 16">
            <a:extLst>
              <a:ext uri="{FF2B5EF4-FFF2-40B4-BE49-F238E27FC236}">
                <a16:creationId xmlns:a16="http://schemas.microsoft.com/office/drawing/2014/main" id="{AB44F01F-64FB-403D-8BC3-EE4DB1671F6A}"/>
              </a:ext>
            </a:extLst>
          </p:cNvPr>
          <p:cNvSpPr/>
          <p:nvPr/>
        </p:nvSpPr>
        <p:spPr>
          <a:xfrm>
            <a:off x="8681085" y="5163562"/>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mc:AlternateContent xmlns:mc="http://schemas.openxmlformats.org/markup-compatibility/2006">
    <mc:Choice xmlns:p14="http://schemas.microsoft.com/office/powerpoint/2010/main" Requires="p14">
      <p:transition spd="slow" p14:dur="1500" advClick="0">
        <p:split orient="vert"/>
      </p:transition>
    </mc:Choice>
    <mc:Fallback>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1"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371016" y="755091"/>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grpSp>
        <p:nvGrpSpPr>
          <p:cNvPr id="23" name="Group 22">
            <a:extLst>
              <a:ext uri="{FF2B5EF4-FFF2-40B4-BE49-F238E27FC236}">
                <a16:creationId xmlns:a16="http://schemas.microsoft.com/office/drawing/2014/main" id="{CC44A66A-CFBC-4185-A688-03B3CA2D55C7}"/>
              </a:ext>
            </a:extLst>
          </p:cNvPr>
          <p:cNvGrpSpPr/>
          <p:nvPr/>
        </p:nvGrpSpPr>
        <p:grpSpPr>
          <a:xfrm>
            <a:off x="3842836" y="1993081"/>
            <a:ext cx="6916419" cy="2315210"/>
            <a:chOff x="3815445" y="140918"/>
            <a:chExt cx="3822655" cy="2315191"/>
          </a:xfrm>
        </p:grpSpPr>
        <p:grpSp>
          <p:nvGrpSpPr>
            <p:cNvPr id="24" name="Group 23">
              <a:extLst>
                <a:ext uri="{FF2B5EF4-FFF2-40B4-BE49-F238E27FC236}">
                  <a16:creationId xmlns:a16="http://schemas.microsoft.com/office/drawing/2014/main" id="{1539DEE3-0D31-4D4B-B17C-13F497CFC2B4}"/>
                </a:ext>
              </a:extLst>
            </p:cNvPr>
            <p:cNvGrpSpPr/>
            <p:nvPr/>
          </p:nvGrpSpPr>
          <p:grpSpPr>
            <a:xfrm>
              <a:off x="3815445" y="140918"/>
              <a:ext cx="3822655" cy="2315191"/>
              <a:chOff x="181619" y="1261924"/>
              <a:chExt cx="2109019" cy="2109019"/>
            </a:xfrm>
          </p:grpSpPr>
          <p:sp>
            <p:nvSpPr>
              <p:cNvPr id="29" name="Hexagon 28">
                <a:extLst>
                  <a:ext uri="{FF2B5EF4-FFF2-40B4-BE49-F238E27FC236}">
                    <a16:creationId xmlns:a16="http://schemas.microsoft.com/office/drawing/2014/main" id="{3EEDFF07-C64F-4FF0-923E-4B48D1B444BF}"/>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id="{C84C34AA-C2BA-4DD7-9967-7C7586E86BEC}"/>
                  </a:ext>
                </a:extLst>
              </p:cNvPr>
              <p:cNvSpPr txBox="1"/>
              <p:nvPr/>
            </p:nvSpPr>
            <p:spPr>
              <a:xfrm>
                <a:off x="311048" y="1553831"/>
                <a:ext cx="1808630" cy="981282"/>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xơi</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mời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lịch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ăn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uống</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26" name="10">
              <a:extLst>
                <a:ext uri="{FF2B5EF4-FFF2-40B4-BE49-F238E27FC236}">
                  <a16:creationId xmlns:a16="http://schemas.microsoft.com/office/drawing/2014/main" id="{A116BEF2-535D-41B5-BB8D-B674141EBBC4}"/>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1095</Words>
  <Application>Microsoft Office PowerPoint</Application>
  <PresentationFormat>Widescreen</PresentationFormat>
  <Paragraphs>136</Paragraphs>
  <Slides>37</Slides>
  <Notes>14</Notes>
  <HiddenSlides>0</HiddenSlides>
  <MMClips>19</MMClips>
  <ScaleCrop>false</ScaleCrop>
  <HeadingPairs>
    <vt:vector size="6" baseType="variant">
      <vt:variant>
        <vt:lpstr>Fonts Used</vt:lpstr>
      </vt:variant>
      <vt:variant>
        <vt:i4>9</vt:i4>
      </vt:variant>
      <vt:variant>
        <vt:lpstr>Theme</vt:lpstr>
      </vt:variant>
      <vt:variant>
        <vt:i4>9</vt:i4>
      </vt:variant>
      <vt:variant>
        <vt:lpstr>Slide Titles</vt:lpstr>
      </vt:variant>
      <vt:variant>
        <vt:i4>37</vt:i4>
      </vt:variant>
    </vt:vector>
  </HeadingPairs>
  <TitlesOfParts>
    <vt:vector size="55" baseType="lpstr">
      <vt:lpstr>Microsoft YaHei</vt:lpstr>
      <vt:lpstr>Arial</vt:lpstr>
      <vt:lpstr>Arial Rounded MT Bold</vt:lpstr>
      <vt:lpstr>Arial-Rounded</vt:lpstr>
      <vt:lpstr>Calibri</vt:lpstr>
      <vt:lpstr>Calibri Light</vt:lpstr>
      <vt:lpstr>HP001 4 hàng</vt:lpstr>
      <vt:lpstr>Times New Roman</vt:lpstr>
      <vt:lpstr>Verdana</vt:lpstr>
      <vt:lpstr>1_Office Theme</vt:lpstr>
      <vt:lpstr>2_Office Theme</vt:lpstr>
      <vt:lpstr>3_Office Theme</vt:lpstr>
      <vt:lpstr>2_Office 主题​​</vt:lpstr>
      <vt:lpstr>4_Office Theme</vt:lpstr>
      <vt:lpstr>5_Office Theme</vt:lpstr>
      <vt:lpstr>8_Office Theme</vt:lpstr>
      <vt:lpstr>6_Office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PowerPoint Presentation</vt:lpstr>
      <vt:lpstr>1. Những câu nào dưới đây thể hiện thái độ lịch sự:  a. Cho tôi xin bát miến. b. Dạ, xin bác bán miến ạ. c. Đưa tôi bát miến!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Những từ chỉ tình cảm của người thân trong gia đình?</vt:lpstr>
      <vt:lpstr>2. Tìm từ ngữ bạn nhỏ nói về tính cách của bố mình trong đoạn văn:</vt:lpstr>
      <vt:lpstr>3. Chọn dấu chấm, dấu chấm than hoặc dấu chấm hỏi thay cho ô vuông:</vt:lpstr>
      <vt:lpstr>PowerPoint Presentation</vt:lpstr>
      <vt:lpstr>PowerPoint Presentation</vt:lpstr>
      <vt:lpstr>PowerPoint Presentation</vt:lpstr>
      <vt:lpstr>PowerPoint Presentation</vt:lpstr>
      <vt:lpstr>Tìm đọc một bài thơ, câu chuyện về tình cảm gia đình</vt:lpstr>
      <vt:lpstr>Chia sẻ cảm xúc của em về bài thơ</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8</cp:revision>
  <dcterms:created xsi:type="dcterms:W3CDTF">2021-05-27T08:02:03Z</dcterms:created>
  <dcterms:modified xsi:type="dcterms:W3CDTF">2021-05-27T09:04:40Z</dcterms:modified>
</cp:coreProperties>
</file>