
<file path=[Content_Types].xml><?xml version="1.0" encoding="utf-8"?>
<Types xmlns="http://schemas.openxmlformats.org/package/2006/content-types">
  <Default Extension="jpeg" ContentType="image/jpeg"/>
  <Default Extension="JPG" ContentType="image/.jpg"/>
  <Default Extension="wav" ContentType="audio/x-wav"/>
  <Default Extension="wdp" ContentType="image/vnd.ms-photo"/>
  <Default Extension="png" ContentType="image/png"/>
  <Default Extension="gif" ContentType="image/gif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4" r:id="rId4"/>
    <p:sldMasterId id="2147483687" r:id="rId5"/>
  </p:sldMasterIdLst>
  <p:notesMasterIdLst>
    <p:notesMasterId r:id="rId12"/>
  </p:notesMasterIdLst>
  <p:sldIdLst>
    <p:sldId id="280" r:id="rId6"/>
    <p:sldId id="258" r:id="rId7"/>
    <p:sldId id="259" r:id="rId8"/>
    <p:sldId id="260" r:id="rId9"/>
    <p:sldId id="261" r:id="rId10"/>
    <p:sldId id="281" r:id="rId11"/>
    <p:sldId id="282" r:id="rId13"/>
    <p:sldId id="283" r:id="rId14"/>
    <p:sldId id="284" r:id="rId15"/>
    <p:sldId id="285" r:id="rId16"/>
    <p:sldId id="301" r:id="rId17"/>
    <p:sldId id="268" r:id="rId18"/>
    <p:sldId id="269" r:id="rId19"/>
    <p:sldId id="314" r:id="rId20"/>
    <p:sldId id="304" r:id="rId21"/>
    <p:sldId id="305" r:id="rId22"/>
    <p:sldId id="306" r:id="rId23"/>
    <p:sldId id="273" r:id="rId24"/>
    <p:sldId id="274" r:id="rId25"/>
    <p:sldId id="308" r:id="rId26"/>
    <p:sldId id="309" r:id="rId27"/>
    <p:sldId id="310" r:id="rId28"/>
    <p:sldId id="278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7853C-536D-4A76-A0AE-DD22124D55A5}" styleName="主题样式 1 - 强调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1" autoAdjust="0"/>
    <p:restoredTop sz="94660"/>
  </p:normalViewPr>
  <p:slideViewPr>
    <p:cSldViewPr snapToGrid="0">
      <p:cViewPr varScale="1">
        <p:scale>
          <a:sx n="53" d="100"/>
          <a:sy n="53" d="100"/>
        </p:scale>
        <p:origin x="18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8" Type="http://schemas.openxmlformats.org/officeDocument/2006/relationships/slide" Target="slides/slide3.xml"/><Relationship Id="rId7" Type="http://schemas.openxmlformats.org/officeDocument/2006/relationships/slide" Target="slides/slide2.xml"/><Relationship Id="rId6" Type="http://schemas.openxmlformats.org/officeDocument/2006/relationships/slide" Target="slides/slide1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3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0" Type="http://schemas.openxmlformats.org/officeDocument/2006/relationships/slide" Target="slides/slide14.xml"/><Relationship Id="rId2" Type="http://schemas.openxmlformats.org/officeDocument/2006/relationships/theme" Target="theme/theme1.xml"/><Relationship Id="rId19" Type="http://schemas.openxmlformats.org/officeDocument/2006/relationships/slide" Target="slides/slide13.xml"/><Relationship Id="rId18" Type="http://schemas.openxmlformats.org/officeDocument/2006/relationships/slide" Target="slides/slide12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3" Type="http://schemas.openxmlformats.org/officeDocument/2006/relationships/slide" Target="slides/slide7.xml"/><Relationship Id="rId12" Type="http://schemas.openxmlformats.org/officeDocument/2006/relationships/notesMaster" Target="notesMasters/notesMaster1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080E0C2-0D4A-4881-ADBA-8A3F58F527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080E0C2-0D4A-4881-ADBA-8A3F58F527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080E0C2-0D4A-4881-ADBA-8A3F58F527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12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0E191392-46B3-4988-B725-C457EAD2BD85}" type="datetimeFigureOut">
              <a:rPr lang="en-US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15DE37A7-131E-4749-AAF7-688385F4FE99}" type="slidenum">
              <a:rPr lang="en-US"/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B4E1BB7-1AEA-4241-A1A4-B3E9CE44291D}" type="datetimeFigureOut">
              <a:rPr lang="en-US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F9FDBEA-6FCD-439E-9496-7EE16FD10296}" type="slidenum">
              <a:rPr lang="en-US"/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5" Type="http://schemas.openxmlformats.org/officeDocument/2006/relationships/theme" Target="../theme/theme2.xml"/><Relationship Id="rId14" Type="http://schemas.openxmlformats.org/officeDocument/2006/relationships/image" Target="../media/image1.jpeg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3.xml"/><Relationship Id="rId8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3" Type="http://schemas.openxmlformats.org/officeDocument/2006/relationships/theme" Target="../theme/theme3.xml"/><Relationship Id="rId12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4.xml"/><Relationship Id="rId1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6" Type="http://schemas.openxmlformats.org/officeDocument/2006/relationships/theme" Target="../theme/theme4.xml"/><Relationship Id="rId5" Type="http://schemas.openxmlformats.org/officeDocument/2006/relationships/image" Target="../media/image3.jpeg"/><Relationship Id="rId4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</p:sldLayoutIdLst>
  <p:transition spd="slow">
    <p:random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SimSun" panose="02010600030101010101" pitchFamily="2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48.png"/><Relationship Id="rId1" Type="http://schemas.openxmlformats.org/officeDocument/2006/relationships/image" Target="../media/image5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58.png"/></Relationships>
</file>

<file path=ppt/slides/_rels/slide12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3.xml"/><Relationship Id="rId6" Type="http://schemas.openxmlformats.org/officeDocument/2006/relationships/slideLayout" Target="../slideLayouts/slideLayout32.xml"/><Relationship Id="rId5" Type="http://schemas.openxmlformats.org/officeDocument/2006/relationships/image" Target="../media/image53.emf"/><Relationship Id="rId4" Type="http://schemas.openxmlformats.org/officeDocument/2006/relationships/image" Target="../media/image52.emf"/><Relationship Id="rId3" Type="http://schemas.openxmlformats.org/officeDocument/2006/relationships/image" Target="../media/image51.emf"/><Relationship Id="rId2" Type="http://schemas.openxmlformats.org/officeDocument/2006/relationships/image" Target="../media/image50.emf"/><Relationship Id="rId1" Type="http://schemas.openxmlformats.org/officeDocument/2006/relationships/image" Target="../media/image49.emf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3.xml"/><Relationship Id="rId4" Type="http://schemas.openxmlformats.org/officeDocument/2006/relationships/image" Target="../media/image48.png"/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image" Target="../media/image5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6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48.png"/><Relationship Id="rId1" Type="http://schemas.openxmlformats.org/officeDocument/2006/relationships/image" Target="../media/image6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65.png"/><Relationship Id="rId1" Type="http://schemas.openxmlformats.org/officeDocument/2006/relationships/image" Target="../media/image64.pn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image" Target="../media/image48.png"/><Relationship Id="rId2" Type="http://schemas.openxmlformats.org/officeDocument/2006/relationships/image" Target="../media/image67.png"/><Relationship Id="rId1" Type="http://schemas.openxmlformats.org/officeDocument/2006/relationships/image" Target="../media/image66.png"/></Relationships>
</file>

<file path=ppt/slides/_rels/slide18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4.xml"/><Relationship Id="rId6" Type="http://schemas.openxmlformats.org/officeDocument/2006/relationships/slideLayout" Target="../slideLayouts/slideLayout32.xml"/><Relationship Id="rId5" Type="http://schemas.openxmlformats.org/officeDocument/2006/relationships/image" Target="../media/image53.emf"/><Relationship Id="rId4" Type="http://schemas.openxmlformats.org/officeDocument/2006/relationships/image" Target="../media/image52.emf"/><Relationship Id="rId3" Type="http://schemas.openxmlformats.org/officeDocument/2006/relationships/image" Target="../media/image51.emf"/><Relationship Id="rId2" Type="http://schemas.openxmlformats.org/officeDocument/2006/relationships/image" Target="../media/image50.emf"/><Relationship Id="rId1" Type="http://schemas.openxmlformats.org/officeDocument/2006/relationships/image" Target="../media/image49.emf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image" Target="../media/image48.png"/><Relationship Id="rId2" Type="http://schemas.openxmlformats.org/officeDocument/2006/relationships/image" Target="../media/image69.png"/><Relationship Id="rId1" Type="http://schemas.openxmlformats.org/officeDocument/2006/relationships/image" Target="../media/image68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.png"/><Relationship Id="rId8" Type="http://schemas.microsoft.com/office/2007/relationships/hdphoto" Target="../media/image12.wdp"/><Relationship Id="rId7" Type="http://schemas.openxmlformats.org/officeDocument/2006/relationships/image" Target="../media/image11.png"/><Relationship Id="rId6" Type="http://schemas.microsoft.com/office/2007/relationships/hdphoto" Target="../media/image10.wdp"/><Relationship Id="rId5" Type="http://schemas.openxmlformats.org/officeDocument/2006/relationships/image" Target="../media/image9.png"/><Relationship Id="rId4" Type="http://schemas.microsoft.com/office/2007/relationships/hdphoto" Target="../media/image8.wdp"/><Relationship Id="rId3" Type="http://schemas.openxmlformats.org/officeDocument/2006/relationships/image" Target="../media/image7.png"/><Relationship Id="rId20" Type="http://schemas.openxmlformats.org/officeDocument/2006/relationships/slideLayout" Target="../slideLayouts/slideLayout1.xml"/><Relationship Id="rId2" Type="http://schemas.openxmlformats.org/officeDocument/2006/relationships/image" Target="../media/image6.png"/><Relationship Id="rId19" Type="http://schemas.openxmlformats.org/officeDocument/2006/relationships/image" Target="../media/image23.png"/><Relationship Id="rId18" Type="http://schemas.openxmlformats.org/officeDocument/2006/relationships/image" Target="../media/image22.png"/><Relationship Id="rId17" Type="http://schemas.openxmlformats.org/officeDocument/2006/relationships/image" Target="../media/image21.png"/><Relationship Id="rId16" Type="http://schemas.microsoft.com/office/2007/relationships/hdphoto" Target="../media/image20.wdp"/><Relationship Id="rId15" Type="http://schemas.openxmlformats.org/officeDocument/2006/relationships/image" Target="../media/image19.png"/><Relationship Id="rId14" Type="http://schemas.microsoft.com/office/2007/relationships/hdphoto" Target="../media/image18.wdp"/><Relationship Id="rId13" Type="http://schemas.openxmlformats.org/officeDocument/2006/relationships/image" Target="../media/image17.png"/><Relationship Id="rId12" Type="http://schemas.microsoft.com/office/2007/relationships/hdphoto" Target="../media/image16.wdp"/><Relationship Id="rId11" Type="http://schemas.openxmlformats.org/officeDocument/2006/relationships/image" Target="../media/image15.png"/><Relationship Id="rId10" Type="http://schemas.microsoft.com/office/2007/relationships/hdphoto" Target="../media/image14.wdp"/><Relationship Id="rId1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5.xml"/><Relationship Id="rId5" Type="http://schemas.openxmlformats.org/officeDocument/2006/relationships/image" Target="../media/image74.png"/><Relationship Id="rId4" Type="http://schemas.openxmlformats.org/officeDocument/2006/relationships/image" Target="../media/image73.png"/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image" Target="../media/image70.png"/></Relationships>
</file>

<file path=ppt/slides/_rels/slide2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5.xml"/><Relationship Id="rId5" Type="http://schemas.openxmlformats.org/officeDocument/2006/relationships/image" Target="../media/image79.png"/><Relationship Id="rId4" Type="http://schemas.openxmlformats.org/officeDocument/2006/relationships/image" Target="../media/image78.png"/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image" Target="../media/image7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5.xml"/><Relationship Id="rId1" Type="http://schemas.openxmlformats.org/officeDocument/2006/relationships/image" Target="../media/image8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audio" Target="../media/audio1.wav"/><Relationship Id="rId1" Type="http://schemas.openxmlformats.org/officeDocument/2006/relationships/image" Target="../media/image81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32.png"/><Relationship Id="rId8" Type="http://schemas.microsoft.com/office/2007/relationships/hdphoto" Target="../media/image31.wdp"/><Relationship Id="rId7" Type="http://schemas.openxmlformats.org/officeDocument/2006/relationships/image" Target="../media/image30.png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GIF"/><Relationship Id="rId3" Type="http://schemas.openxmlformats.org/officeDocument/2006/relationships/image" Target="../media/image26.png"/><Relationship Id="rId2" Type="http://schemas.microsoft.com/office/2007/relationships/hdphoto" Target="../media/image25.wdp"/><Relationship Id="rId14" Type="http://schemas.openxmlformats.org/officeDocument/2006/relationships/slideLayout" Target="../slideLayouts/slideLayout1.xml"/><Relationship Id="rId13" Type="http://schemas.openxmlformats.org/officeDocument/2006/relationships/image" Target="../media/image34.png"/><Relationship Id="rId12" Type="http://schemas.openxmlformats.org/officeDocument/2006/relationships/image" Target="../media/image22.png"/><Relationship Id="rId11" Type="http://schemas.openxmlformats.org/officeDocument/2006/relationships/image" Target="../media/image33.png"/><Relationship Id="rId10" Type="http://schemas.openxmlformats.org/officeDocument/2006/relationships/image" Target="../media/image21.png"/><Relationship Id="rId1" Type="http://schemas.openxmlformats.org/officeDocument/2006/relationships/image" Target="../media/image24.jpe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21.png"/><Relationship Id="rId8" Type="http://schemas.microsoft.com/office/2007/relationships/hdphoto" Target="../media/image31.wdp"/><Relationship Id="rId7" Type="http://schemas.openxmlformats.org/officeDocument/2006/relationships/image" Target="../media/image30.png"/><Relationship Id="rId6" Type="http://schemas.microsoft.com/office/2007/relationships/hdphoto" Target="../media/image36.wdp"/><Relationship Id="rId5" Type="http://schemas.openxmlformats.org/officeDocument/2006/relationships/image" Target="../media/image35.png"/><Relationship Id="rId4" Type="http://schemas.openxmlformats.org/officeDocument/2006/relationships/image" Target="../media/image28.png"/><Relationship Id="rId3" Type="http://schemas.openxmlformats.org/officeDocument/2006/relationships/image" Target="../media/image27.GIF"/><Relationship Id="rId2" Type="http://schemas.openxmlformats.org/officeDocument/2006/relationships/image" Target="../media/image26.png"/><Relationship Id="rId15" Type="http://schemas.openxmlformats.org/officeDocument/2006/relationships/slideLayout" Target="../slideLayouts/slideLayout1.xml"/><Relationship Id="rId14" Type="http://schemas.openxmlformats.org/officeDocument/2006/relationships/image" Target="../media/image38.png"/><Relationship Id="rId13" Type="http://schemas.openxmlformats.org/officeDocument/2006/relationships/image" Target="../media/image37.png"/><Relationship Id="rId12" Type="http://schemas.openxmlformats.org/officeDocument/2006/relationships/image" Target="../media/image34.png"/><Relationship Id="rId11" Type="http://schemas.openxmlformats.org/officeDocument/2006/relationships/image" Target="../media/image22.png"/><Relationship Id="rId10" Type="http://schemas.openxmlformats.org/officeDocument/2006/relationships/image" Target="../media/image32.png"/><Relationship Id="rId1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21.png"/><Relationship Id="rId8" Type="http://schemas.microsoft.com/office/2007/relationships/hdphoto" Target="../media/image31.wdp"/><Relationship Id="rId7" Type="http://schemas.openxmlformats.org/officeDocument/2006/relationships/image" Target="../media/image30.png"/><Relationship Id="rId6" Type="http://schemas.microsoft.com/office/2007/relationships/hdphoto" Target="../media/image41.wdp"/><Relationship Id="rId5" Type="http://schemas.openxmlformats.org/officeDocument/2006/relationships/image" Target="../media/image40.png"/><Relationship Id="rId4" Type="http://schemas.openxmlformats.org/officeDocument/2006/relationships/image" Target="../media/image28.png"/><Relationship Id="rId3" Type="http://schemas.openxmlformats.org/officeDocument/2006/relationships/image" Target="../media/image27.GIF"/><Relationship Id="rId2" Type="http://schemas.openxmlformats.org/officeDocument/2006/relationships/image" Target="../media/image26.png"/><Relationship Id="rId16" Type="http://schemas.openxmlformats.org/officeDocument/2006/relationships/slideLayout" Target="../slideLayouts/slideLayout1.xml"/><Relationship Id="rId15" Type="http://schemas.microsoft.com/office/2007/relationships/hdphoto" Target="../media/image43.wdp"/><Relationship Id="rId14" Type="http://schemas.openxmlformats.org/officeDocument/2006/relationships/image" Target="../media/image42.png"/><Relationship Id="rId13" Type="http://schemas.openxmlformats.org/officeDocument/2006/relationships/image" Target="../media/image38.png"/><Relationship Id="rId12" Type="http://schemas.openxmlformats.org/officeDocument/2006/relationships/image" Target="../media/image34.png"/><Relationship Id="rId11" Type="http://schemas.openxmlformats.org/officeDocument/2006/relationships/image" Target="../media/image22.png"/><Relationship Id="rId10" Type="http://schemas.openxmlformats.org/officeDocument/2006/relationships/image" Target="../media/image32.png"/><Relationship Id="rId1" Type="http://schemas.openxmlformats.org/officeDocument/2006/relationships/image" Target="../media/image39.jpeg"/></Relationships>
</file>

<file path=ppt/slides/_rels/slide6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.xml"/><Relationship Id="rId6" Type="http://schemas.openxmlformats.org/officeDocument/2006/relationships/slideLayout" Target="../slideLayouts/slideLayout19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image" Target="../media/image44.jpeg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.xml"/><Relationship Id="rId6" Type="http://schemas.openxmlformats.org/officeDocument/2006/relationships/slideLayout" Target="../slideLayouts/slideLayout32.xml"/><Relationship Id="rId5" Type="http://schemas.openxmlformats.org/officeDocument/2006/relationships/image" Target="../media/image53.emf"/><Relationship Id="rId4" Type="http://schemas.openxmlformats.org/officeDocument/2006/relationships/image" Target="../media/image52.emf"/><Relationship Id="rId3" Type="http://schemas.openxmlformats.org/officeDocument/2006/relationships/image" Target="../media/image51.emf"/><Relationship Id="rId2" Type="http://schemas.openxmlformats.org/officeDocument/2006/relationships/image" Target="../media/image50.emf"/><Relationship Id="rId1" Type="http://schemas.openxmlformats.org/officeDocument/2006/relationships/image" Target="../media/image49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48.png"/><Relationship Id="rId1" Type="http://schemas.openxmlformats.org/officeDocument/2006/relationships/image" Target="../media/image54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image" Target="../media/image48.png"/><Relationship Id="rId2" Type="http://schemas.openxmlformats.org/officeDocument/2006/relationships/image" Target="../media/image56.png"/><Relationship Id="rId1" Type="http://schemas.openxmlformats.org/officeDocument/2006/relationships/image" Target="../media/image5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en-US"/>
          </a:p>
        </p:txBody>
      </p:sp>
      <p:sp>
        <p:nvSpPr>
          <p:cNvPr id="4" name="文本框 1"/>
          <p:cNvSpPr txBox="1">
            <a:spLocks noChangeArrowheads="1"/>
          </p:cNvSpPr>
          <p:nvPr/>
        </p:nvSpPr>
        <p:spPr bwMode="auto">
          <a:xfrm>
            <a:off x="794385" y="1861503"/>
            <a:ext cx="10602913" cy="1198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7200" b="1" i="0" u="none" strike="noStrike" kern="1200" cap="none" spc="0" normalizeH="0" baseline="0" noProof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</a:rPr>
              <a:t>Xin chào tất cả các con!</a:t>
            </a:r>
            <a:endParaRPr kumimoji="0" lang="en-US" altLang="zh-CN" sz="7200" b="1" i="0" u="none" strike="noStrike" kern="1200" cap="none" spc="0" normalizeH="0" baseline="0" noProof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uLnTx/>
              <a:uFillTx/>
              <a:latin typeface="+mj-lt"/>
              <a:ea typeface="字魂17号-萌趣果冻体"/>
              <a:cs typeface="+mj-lt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2317750" y="81280"/>
            <a:ext cx="967041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Bản quyền thuộc về FB Hương Thảo: https://www.facebook.com/huongthaoGADT/</a:t>
            </a:r>
            <a:endParaRPr 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ctangle 3"/>
          <p:cNvSpPr/>
          <p:nvPr/>
        </p:nvSpPr>
        <p:spPr>
          <a:xfrm>
            <a:off x="295910" y="98425"/>
            <a:ext cx="8766175" cy="9779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 dirty="0"/>
              <a:t>1. Đặt tính rồi tính tổng, biết các số hạng là</a:t>
            </a:r>
            <a:endParaRPr lang="en-US" sz="3200" dirty="0"/>
          </a:p>
        </p:txBody>
      </p:sp>
      <p:pic>
        <p:nvPicPr>
          <p:cNvPr id="6" name="Content Placeholder 5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893060" y="1304290"/>
            <a:ext cx="5055870" cy="1180465"/>
          </a:xfrm>
          <a:prstGeom prst="rect">
            <a:avLst/>
          </a:prstGeom>
        </p:spPr>
      </p:pic>
      <p:sp>
        <p:nvSpPr>
          <p:cNvPr id="7" name="Text Box 6"/>
          <p:cNvSpPr txBox="1"/>
          <p:nvPr/>
        </p:nvSpPr>
        <p:spPr>
          <a:xfrm>
            <a:off x="658495" y="2830195"/>
            <a:ext cx="2272030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42</a:t>
            </a:r>
            <a:endParaRPr lang="en-US" sz="4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35</a:t>
            </a:r>
            <a:endParaRPr lang="en-US" sz="4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8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  <a:endParaRPr lang="en-US" sz="48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US" sz="48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77</a:t>
            </a:r>
            <a:endParaRPr lang="en-US" sz="48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8" name="Text Box 7"/>
          <p:cNvSpPr txBox="1"/>
          <p:nvPr/>
        </p:nvSpPr>
        <p:spPr>
          <a:xfrm>
            <a:off x="323850" y="3275965"/>
            <a:ext cx="33464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4400"/>
              <a:t>+</a:t>
            </a:r>
            <a:endParaRPr lang="en-US" sz="4400"/>
          </a:p>
        </p:txBody>
      </p:sp>
      <p:sp>
        <p:nvSpPr>
          <p:cNvPr id="9" name="Text Box 8"/>
          <p:cNvSpPr txBox="1"/>
          <p:nvPr/>
        </p:nvSpPr>
        <p:spPr>
          <a:xfrm>
            <a:off x="2686685" y="2880360"/>
            <a:ext cx="2272030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  <a:endParaRPr lang="en-US" sz="4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endParaRPr lang="en-US" sz="4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8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  <a:endParaRPr lang="en-US" sz="48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US" sz="48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77</a:t>
            </a:r>
            <a:endParaRPr lang="en-US" sz="48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0" name="Text Box 9"/>
          <p:cNvSpPr txBox="1"/>
          <p:nvPr/>
        </p:nvSpPr>
        <p:spPr>
          <a:xfrm>
            <a:off x="2291715" y="3418205"/>
            <a:ext cx="33464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4400"/>
              <a:t>+</a:t>
            </a:r>
            <a:endParaRPr lang="en-US" sz="4400"/>
          </a:p>
        </p:txBody>
      </p:sp>
      <p:sp>
        <p:nvSpPr>
          <p:cNvPr id="11" name="Text Box 10"/>
          <p:cNvSpPr txBox="1"/>
          <p:nvPr/>
        </p:nvSpPr>
        <p:spPr>
          <a:xfrm>
            <a:off x="4959985" y="2921000"/>
            <a:ext cx="2272030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81</a:t>
            </a:r>
            <a:endParaRPr lang="en-US" sz="4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endParaRPr lang="en-US" sz="4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8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  <a:endParaRPr lang="en-US" sz="48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US" sz="48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97</a:t>
            </a:r>
            <a:endParaRPr lang="en-US" sz="48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2" name="Text Box 11"/>
          <p:cNvSpPr txBox="1"/>
          <p:nvPr/>
        </p:nvSpPr>
        <p:spPr>
          <a:xfrm>
            <a:off x="4624070" y="3408045"/>
            <a:ext cx="33464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4400"/>
              <a:t>+</a:t>
            </a:r>
            <a:endParaRPr lang="en-US" sz="4400"/>
          </a:p>
        </p:txBody>
      </p:sp>
      <p:sp>
        <p:nvSpPr>
          <p:cNvPr id="13" name="Text Box 12"/>
          <p:cNvSpPr txBox="1"/>
          <p:nvPr/>
        </p:nvSpPr>
        <p:spPr>
          <a:xfrm>
            <a:off x="6790055" y="2830195"/>
            <a:ext cx="2272030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  <a:endParaRPr lang="en-US" sz="4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52</a:t>
            </a:r>
            <a:endParaRPr lang="en-US" sz="4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8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  <a:endParaRPr lang="en-US" sz="48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US" sz="48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76</a:t>
            </a:r>
            <a:endParaRPr lang="en-US" sz="48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4" name="Text Box 13"/>
          <p:cNvSpPr txBox="1"/>
          <p:nvPr/>
        </p:nvSpPr>
        <p:spPr>
          <a:xfrm>
            <a:off x="6455410" y="3408045"/>
            <a:ext cx="33464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4400"/>
              <a:t>+</a:t>
            </a:r>
            <a:endParaRPr lang="en-US" sz="4400"/>
          </a:p>
        </p:txBody>
      </p:sp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5" grpId="1" animBg="1"/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2" grpId="0"/>
      <p:bldP spid="12" grpId="1"/>
      <p:bldP spid="13" grpId="0"/>
      <p:bldP spid="13" grpId="1"/>
      <p:bldP spid="14" grpId="0"/>
      <p:bldP spid="14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ctangle 3"/>
          <p:cNvSpPr/>
          <p:nvPr/>
        </p:nvSpPr>
        <p:spPr>
          <a:xfrm>
            <a:off x="386715" y="88265"/>
            <a:ext cx="11007725" cy="9779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 dirty="0"/>
              <a:t>2. Từ các số hạng và tổng, em hãy lập các phép cộng thích hợp.</a:t>
            </a:r>
            <a:endParaRPr lang="en-US" sz="3200" dirty="0"/>
          </a:p>
        </p:txBody>
      </p:sp>
      <p:pic>
        <p:nvPicPr>
          <p:cNvPr id="6" name="Content Placeholder 5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341120" y="1417955"/>
            <a:ext cx="9098915" cy="2435860"/>
          </a:xfrm>
          <a:prstGeom prst="rect">
            <a:avLst/>
          </a:prstGeom>
        </p:spPr>
      </p:pic>
      <p:sp>
        <p:nvSpPr>
          <p:cNvPr id="7" name="Line Callout 1 6"/>
          <p:cNvSpPr/>
          <p:nvPr/>
        </p:nvSpPr>
        <p:spPr>
          <a:xfrm>
            <a:off x="3589655" y="4189095"/>
            <a:ext cx="4209415" cy="1735455"/>
          </a:xfrm>
          <a:prstGeom prst="borderCallout1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4400"/>
              <a:t>32 + 4 = 36</a:t>
            </a:r>
            <a:endParaRPr lang="en-US" sz="4400"/>
          </a:p>
          <a:p>
            <a:pPr algn="ctr"/>
            <a:r>
              <a:rPr lang="en-US" sz="4400"/>
              <a:t>23 + 21 = 44</a:t>
            </a:r>
            <a:endParaRPr lang="en-US" sz="4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5" grpId="1" animBg="1"/>
      <p:bldP spid="7" grpId="0" animBg="1"/>
      <p:bldP spid="7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24000" y="614362"/>
            <a:ext cx="9144000" cy="715071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6850" y="1509713"/>
            <a:ext cx="7942501" cy="398145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4132" y="995364"/>
            <a:ext cx="1911029" cy="206260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76053" y="905902"/>
            <a:ext cx="1482494" cy="18308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27021" y="4215766"/>
            <a:ext cx="6151721" cy="1510665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 rot="6329695" flipH="1">
            <a:off x="7886001" y="2918103"/>
            <a:ext cx="1267341" cy="865607"/>
            <a:chOff x="9015984" y="2528554"/>
            <a:chExt cx="2157344" cy="1473489"/>
          </a:xfrm>
        </p:grpSpPr>
        <p:sp>
          <p:nvSpPr>
            <p:cNvPr id="23" name="Freeform 166"/>
            <p:cNvSpPr/>
            <p:nvPr/>
          </p:nvSpPr>
          <p:spPr bwMode="auto">
            <a:xfrm>
              <a:off x="10132784" y="3116474"/>
              <a:ext cx="831450" cy="526422"/>
            </a:xfrm>
            <a:custGeom>
              <a:avLst/>
              <a:gdLst>
                <a:gd name="T0" fmla="*/ 10 w 143"/>
                <a:gd name="T1" fmla="*/ 90 h 90"/>
                <a:gd name="T2" fmla="*/ 10 w 143"/>
                <a:gd name="T3" fmla="*/ 90 h 90"/>
                <a:gd name="T4" fmla="*/ 143 w 143"/>
                <a:gd name="T5" fmla="*/ 18 h 90"/>
                <a:gd name="T6" fmla="*/ 130 w 143"/>
                <a:gd name="T7" fmla="*/ 0 h 90"/>
                <a:gd name="T8" fmla="*/ 0 w 143"/>
                <a:gd name="T9" fmla="*/ 77 h 90"/>
                <a:gd name="T10" fmla="*/ 10 w 143"/>
                <a:gd name="T1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90">
                  <a:moveTo>
                    <a:pt x="10" y="90"/>
                  </a:moveTo>
                  <a:cubicBezTo>
                    <a:pt x="10" y="90"/>
                    <a:pt x="10" y="90"/>
                    <a:pt x="10" y="90"/>
                  </a:cubicBezTo>
                  <a:cubicBezTo>
                    <a:pt x="52" y="61"/>
                    <a:pt x="98" y="41"/>
                    <a:pt x="143" y="18"/>
                  </a:cubicBezTo>
                  <a:cubicBezTo>
                    <a:pt x="138" y="12"/>
                    <a:pt x="134" y="7"/>
                    <a:pt x="130" y="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4" y="79"/>
                    <a:pt x="8" y="83"/>
                    <a:pt x="10" y="9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" name="Freeform 167"/>
            <p:cNvSpPr/>
            <p:nvPr/>
          </p:nvSpPr>
          <p:spPr bwMode="auto">
            <a:xfrm>
              <a:off x="9933530" y="2779466"/>
              <a:ext cx="954446" cy="787173"/>
            </a:xfrm>
            <a:custGeom>
              <a:avLst/>
              <a:gdLst>
                <a:gd name="T0" fmla="*/ 164 w 164"/>
                <a:gd name="T1" fmla="*/ 58 h 135"/>
                <a:gd name="T2" fmla="*/ 140 w 164"/>
                <a:gd name="T3" fmla="*/ 0 h 135"/>
                <a:gd name="T4" fmla="*/ 9 w 164"/>
                <a:gd name="T5" fmla="*/ 77 h 135"/>
                <a:gd name="T6" fmla="*/ 5 w 164"/>
                <a:gd name="T7" fmla="*/ 120 h 135"/>
                <a:gd name="T8" fmla="*/ 34 w 164"/>
                <a:gd name="T9" fmla="*/ 135 h 135"/>
                <a:gd name="T10" fmla="*/ 164 w 164"/>
                <a:gd name="T11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" h="135">
                  <a:moveTo>
                    <a:pt x="164" y="58"/>
                  </a:moveTo>
                  <a:cubicBezTo>
                    <a:pt x="154" y="40"/>
                    <a:pt x="146" y="20"/>
                    <a:pt x="140" y="0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13" y="92"/>
                    <a:pt x="0" y="109"/>
                    <a:pt x="5" y="120"/>
                  </a:cubicBezTo>
                  <a:cubicBezTo>
                    <a:pt x="10" y="129"/>
                    <a:pt x="24" y="128"/>
                    <a:pt x="34" y="135"/>
                  </a:cubicBezTo>
                  <a:cubicBezTo>
                    <a:pt x="164" y="58"/>
                    <a:pt x="164" y="58"/>
                    <a:pt x="164" y="58"/>
                  </a:cubicBezTo>
                </a:path>
              </a:pathLst>
            </a:custGeom>
            <a:solidFill>
              <a:srgbClr val="ECC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" name="Freeform 168"/>
            <p:cNvSpPr/>
            <p:nvPr/>
          </p:nvSpPr>
          <p:spPr bwMode="auto">
            <a:xfrm>
              <a:off x="9618662" y="2570374"/>
              <a:ext cx="1129101" cy="656798"/>
            </a:xfrm>
            <a:custGeom>
              <a:avLst/>
              <a:gdLst>
                <a:gd name="T0" fmla="*/ 185 w 194"/>
                <a:gd name="T1" fmla="*/ 0 h 113"/>
                <a:gd name="T2" fmla="*/ 0 w 194"/>
                <a:gd name="T3" fmla="*/ 110 h 113"/>
                <a:gd name="T4" fmla="*/ 59 w 194"/>
                <a:gd name="T5" fmla="*/ 105 h 113"/>
                <a:gd name="T6" fmla="*/ 63 w 194"/>
                <a:gd name="T7" fmla="*/ 113 h 113"/>
                <a:gd name="T8" fmla="*/ 194 w 194"/>
                <a:gd name="T9" fmla="*/ 36 h 113"/>
                <a:gd name="T10" fmla="*/ 185 w 194"/>
                <a:gd name="T1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13">
                  <a:moveTo>
                    <a:pt x="185" y="0"/>
                  </a:moveTo>
                  <a:cubicBezTo>
                    <a:pt x="0" y="110"/>
                    <a:pt x="0" y="110"/>
                    <a:pt x="0" y="110"/>
                  </a:cubicBezTo>
                  <a:cubicBezTo>
                    <a:pt x="4" y="108"/>
                    <a:pt x="47" y="90"/>
                    <a:pt x="59" y="105"/>
                  </a:cubicBezTo>
                  <a:cubicBezTo>
                    <a:pt x="61" y="108"/>
                    <a:pt x="63" y="110"/>
                    <a:pt x="63" y="113"/>
                  </a:cubicBezTo>
                  <a:cubicBezTo>
                    <a:pt x="194" y="36"/>
                    <a:pt x="194" y="36"/>
                    <a:pt x="194" y="36"/>
                  </a:cubicBezTo>
                  <a:cubicBezTo>
                    <a:pt x="191" y="24"/>
                    <a:pt x="188" y="12"/>
                    <a:pt x="185" y="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" name="Freeform 169"/>
            <p:cNvSpPr/>
            <p:nvPr/>
          </p:nvSpPr>
          <p:spPr bwMode="auto">
            <a:xfrm>
              <a:off x="9200477" y="3094334"/>
              <a:ext cx="996266" cy="797012"/>
            </a:xfrm>
            <a:custGeom>
              <a:avLst/>
              <a:gdLst>
                <a:gd name="T0" fmla="*/ 170 w 171"/>
                <a:gd name="T1" fmla="*/ 94 h 137"/>
                <a:gd name="T2" fmla="*/ 159 w 171"/>
                <a:gd name="T3" fmla="*/ 102 h 137"/>
                <a:gd name="T4" fmla="*/ 170 w 171"/>
                <a:gd name="T5" fmla="*/ 94 h 137"/>
                <a:gd name="T6" fmla="*/ 170 w 171"/>
                <a:gd name="T7" fmla="*/ 94 h 137"/>
                <a:gd name="T8" fmla="*/ 160 w 171"/>
                <a:gd name="T9" fmla="*/ 81 h 137"/>
                <a:gd name="T10" fmla="*/ 131 w 171"/>
                <a:gd name="T11" fmla="*/ 66 h 137"/>
                <a:gd name="T12" fmla="*/ 135 w 171"/>
                <a:gd name="T13" fmla="*/ 23 h 137"/>
                <a:gd name="T14" fmla="*/ 131 w 171"/>
                <a:gd name="T15" fmla="*/ 15 h 137"/>
                <a:gd name="T16" fmla="*/ 72 w 171"/>
                <a:gd name="T17" fmla="*/ 20 h 137"/>
                <a:gd name="T18" fmla="*/ 72 w 171"/>
                <a:gd name="T19" fmla="*/ 20 h 137"/>
                <a:gd name="T20" fmla="*/ 0 w 171"/>
                <a:gd name="T21" fmla="*/ 114 h 137"/>
                <a:gd name="T22" fmla="*/ 17 w 171"/>
                <a:gd name="T23" fmla="*/ 137 h 137"/>
                <a:gd name="T24" fmla="*/ 171 w 171"/>
                <a:gd name="T25" fmla="*/ 97 h 137"/>
                <a:gd name="T26" fmla="*/ 170 w 171"/>
                <a:gd name="T27" fmla="*/ 9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1" h="137">
                  <a:moveTo>
                    <a:pt x="170" y="94"/>
                  </a:moveTo>
                  <a:cubicBezTo>
                    <a:pt x="166" y="97"/>
                    <a:pt x="163" y="99"/>
                    <a:pt x="159" y="102"/>
                  </a:cubicBezTo>
                  <a:cubicBezTo>
                    <a:pt x="163" y="99"/>
                    <a:pt x="166" y="97"/>
                    <a:pt x="170" y="94"/>
                  </a:cubicBezTo>
                  <a:cubicBezTo>
                    <a:pt x="170" y="94"/>
                    <a:pt x="170" y="94"/>
                    <a:pt x="170" y="94"/>
                  </a:cubicBezTo>
                  <a:cubicBezTo>
                    <a:pt x="168" y="87"/>
                    <a:pt x="164" y="83"/>
                    <a:pt x="160" y="81"/>
                  </a:cubicBezTo>
                  <a:cubicBezTo>
                    <a:pt x="150" y="74"/>
                    <a:pt x="136" y="75"/>
                    <a:pt x="131" y="66"/>
                  </a:cubicBezTo>
                  <a:cubicBezTo>
                    <a:pt x="126" y="55"/>
                    <a:pt x="139" y="38"/>
                    <a:pt x="135" y="23"/>
                  </a:cubicBezTo>
                  <a:cubicBezTo>
                    <a:pt x="135" y="20"/>
                    <a:pt x="133" y="18"/>
                    <a:pt x="131" y="15"/>
                  </a:cubicBezTo>
                  <a:cubicBezTo>
                    <a:pt x="119" y="0"/>
                    <a:pt x="76" y="18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4"/>
                    <a:pt x="12" y="121"/>
                    <a:pt x="17" y="137"/>
                  </a:cubicBezTo>
                  <a:cubicBezTo>
                    <a:pt x="69" y="125"/>
                    <a:pt x="126" y="124"/>
                    <a:pt x="171" y="97"/>
                  </a:cubicBezTo>
                  <a:cubicBezTo>
                    <a:pt x="171" y="96"/>
                    <a:pt x="171" y="95"/>
                    <a:pt x="170" y="94"/>
                  </a:cubicBezTo>
                </a:path>
              </a:pathLst>
            </a:custGeom>
            <a:solidFill>
              <a:srgbClr val="EACE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" name="Freeform 170"/>
            <p:cNvSpPr/>
            <p:nvPr/>
          </p:nvSpPr>
          <p:spPr bwMode="auto">
            <a:xfrm>
              <a:off x="9033203" y="3758510"/>
              <a:ext cx="265671" cy="221392"/>
            </a:xfrm>
            <a:custGeom>
              <a:avLst/>
              <a:gdLst>
                <a:gd name="T0" fmla="*/ 29 w 46"/>
                <a:gd name="T1" fmla="*/ 0 h 38"/>
                <a:gd name="T2" fmla="*/ 0 w 46"/>
                <a:gd name="T3" fmla="*/ 38 h 38"/>
                <a:gd name="T4" fmla="*/ 46 w 46"/>
                <a:gd name="T5" fmla="*/ 23 h 38"/>
                <a:gd name="T6" fmla="*/ 29 w 46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38">
                  <a:moveTo>
                    <a:pt x="29" y="0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15" y="31"/>
                    <a:pt x="30" y="27"/>
                    <a:pt x="46" y="23"/>
                  </a:cubicBezTo>
                  <a:cubicBezTo>
                    <a:pt x="41" y="7"/>
                    <a:pt x="29" y="0"/>
                    <a:pt x="29" y="0"/>
                  </a:cubicBezTo>
                </a:path>
              </a:pathLst>
            </a:custGeom>
            <a:solidFill>
              <a:srgbClr val="1F1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" name="Freeform 175"/>
            <p:cNvSpPr/>
            <p:nvPr/>
          </p:nvSpPr>
          <p:spPr bwMode="auto">
            <a:xfrm>
              <a:off x="9945831" y="3030377"/>
              <a:ext cx="1227497" cy="890489"/>
            </a:xfrm>
            <a:custGeom>
              <a:avLst/>
              <a:gdLst>
                <a:gd name="T0" fmla="*/ 189 w 211"/>
                <a:gd name="T1" fmla="*/ 0 h 153"/>
                <a:gd name="T2" fmla="*/ 189 w 211"/>
                <a:gd name="T3" fmla="*/ 0 h 153"/>
                <a:gd name="T4" fmla="*/ 162 w 211"/>
                <a:gd name="T5" fmla="*/ 15 h 153"/>
                <a:gd name="T6" fmla="*/ 175 w 211"/>
                <a:gd name="T7" fmla="*/ 33 h 153"/>
                <a:gd name="T8" fmla="*/ 175 w 211"/>
                <a:gd name="T9" fmla="*/ 33 h 153"/>
                <a:gd name="T10" fmla="*/ 175 w 211"/>
                <a:gd name="T11" fmla="*/ 33 h 153"/>
                <a:gd name="T12" fmla="*/ 42 w 211"/>
                <a:gd name="T13" fmla="*/ 105 h 153"/>
                <a:gd name="T14" fmla="*/ 43 w 211"/>
                <a:gd name="T15" fmla="*/ 108 h 153"/>
                <a:gd name="T16" fmla="*/ 0 w 211"/>
                <a:gd name="T17" fmla="*/ 153 h 153"/>
                <a:gd name="T18" fmla="*/ 185 w 211"/>
                <a:gd name="T19" fmla="*/ 45 h 153"/>
                <a:gd name="T20" fmla="*/ 211 w 211"/>
                <a:gd name="T21" fmla="*/ 30 h 153"/>
                <a:gd name="T22" fmla="*/ 211 w 211"/>
                <a:gd name="T23" fmla="*/ 30 h 153"/>
                <a:gd name="T24" fmla="*/ 211 w 211"/>
                <a:gd name="T25" fmla="*/ 29 h 153"/>
                <a:gd name="T26" fmla="*/ 190 w 211"/>
                <a:gd name="T27" fmla="*/ 0 h 153"/>
                <a:gd name="T28" fmla="*/ 189 w 211"/>
                <a:gd name="T29" fmla="*/ 0 h 153"/>
                <a:gd name="T30" fmla="*/ 189 w 211"/>
                <a:gd name="T3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1" h="153">
                  <a:moveTo>
                    <a:pt x="189" y="0"/>
                  </a:moveTo>
                  <a:cubicBezTo>
                    <a:pt x="189" y="0"/>
                    <a:pt x="189" y="0"/>
                    <a:pt x="189" y="0"/>
                  </a:cubicBezTo>
                  <a:cubicBezTo>
                    <a:pt x="162" y="15"/>
                    <a:pt x="162" y="15"/>
                    <a:pt x="162" y="15"/>
                  </a:cubicBezTo>
                  <a:cubicBezTo>
                    <a:pt x="166" y="22"/>
                    <a:pt x="170" y="27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30" y="56"/>
                    <a:pt x="84" y="76"/>
                    <a:pt x="42" y="105"/>
                  </a:cubicBezTo>
                  <a:cubicBezTo>
                    <a:pt x="43" y="106"/>
                    <a:pt x="43" y="107"/>
                    <a:pt x="43" y="108"/>
                  </a:cubicBezTo>
                  <a:cubicBezTo>
                    <a:pt x="43" y="125"/>
                    <a:pt x="6" y="149"/>
                    <a:pt x="0" y="153"/>
                  </a:cubicBezTo>
                  <a:cubicBezTo>
                    <a:pt x="185" y="45"/>
                    <a:pt x="185" y="45"/>
                    <a:pt x="185" y="45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04" y="20"/>
                    <a:pt x="196" y="10"/>
                    <a:pt x="19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89" y="0"/>
                    <a:pt x="189" y="0"/>
                    <a:pt x="189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9" name="Freeform 176"/>
            <p:cNvSpPr/>
            <p:nvPr/>
          </p:nvSpPr>
          <p:spPr bwMode="auto">
            <a:xfrm>
              <a:off x="10747762" y="2720427"/>
              <a:ext cx="297650" cy="396047"/>
            </a:xfrm>
            <a:custGeom>
              <a:avLst/>
              <a:gdLst>
                <a:gd name="T0" fmla="*/ 18 w 51"/>
                <a:gd name="T1" fmla="*/ 0 h 68"/>
                <a:gd name="T2" fmla="*/ 18 w 51"/>
                <a:gd name="T3" fmla="*/ 0 h 68"/>
                <a:gd name="T4" fmla="*/ 0 w 51"/>
                <a:gd name="T5" fmla="*/ 10 h 68"/>
                <a:gd name="T6" fmla="*/ 0 w 51"/>
                <a:gd name="T7" fmla="*/ 10 h 68"/>
                <a:gd name="T8" fmla="*/ 24 w 51"/>
                <a:gd name="T9" fmla="*/ 68 h 68"/>
                <a:gd name="T10" fmla="*/ 24 w 51"/>
                <a:gd name="T11" fmla="*/ 68 h 68"/>
                <a:gd name="T12" fmla="*/ 51 w 51"/>
                <a:gd name="T13" fmla="*/ 53 h 68"/>
                <a:gd name="T14" fmla="*/ 18 w 51"/>
                <a:gd name="T1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68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6" y="30"/>
                    <a:pt x="14" y="50"/>
                    <a:pt x="24" y="68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38" y="35"/>
                    <a:pt x="27" y="17"/>
                    <a:pt x="18" y="0"/>
                  </a:cubicBezTo>
                </a:path>
              </a:pathLst>
            </a:custGeom>
            <a:solidFill>
              <a:srgbClr val="DCB4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" name="Freeform 177"/>
            <p:cNvSpPr/>
            <p:nvPr/>
          </p:nvSpPr>
          <p:spPr bwMode="auto">
            <a:xfrm>
              <a:off x="10696104" y="2528554"/>
              <a:ext cx="157435" cy="250912"/>
            </a:xfrm>
            <a:custGeom>
              <a:avLst/>
              <a:gdLst>
                <a:gd name="T0" fmla="*/ 11 w 27"/>
                <a:gd name="T1" fmla="*/ 0 h 43"/>
                <a:gd name="T2" fmla="*/ 11 w 27"/>
                <a:gd name="T3" fmla="*/ 0 h 43"/>
                <a:gd name="T4" fmla="*/ 0 w 27"/>
                <a:gd name="T5" fmla="*/ 7 h 43"/>
                <a:gd name="T6" fmla="*/ 9 w 27"/>
                <a:gd name="T7" fmla="*/ 43 h 43"/>
                <a:gd name="T8" fmla="*/ 27 w 27"/>
                <a:gd name="T9" fmla="*/ 33 h 43"/>
                <a:gd name="T10" fmla="*/ 11 w 27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43"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19"/>
                    <a:pt x="6" y="31"/>
                    <a:pt x="9" y="4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1" y="22"/>
                    <a:pt x="15" y="11"/>
                    <a:pt x="11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" name="Freeform 178"/>
            <p:cNvSpPr/>
            <p:nvPr/>
          </p:nvSpPr>
          <p:spPr bwMode="auto">
            <a:xfrm>
              <a:off x="9298873" y="3642896"/>
              <a:ext cx="897869" cy="337009"/>
            </a:xfrm>
            <a:custGeom>
              <a:avLst/>
              <a:gdLst>
                <a:gd name="T0" fmla="*/ 153 w 154"/>
                <a:gd name="T1" fmla="*/ 0 h 58"/>
                <a:gd name="T2" fmla="*/ 153 w 154"/>
                <a:gd name="T3" fmla="*/ 0 h 58"/>
                <a:gd name="T4" fmla="*/ 154 w 154"/>
                <a:gd name="T5" fmla="*/ 3 h 58"/>
                <a:gd name="T6" fmla="*/ 154 w 154"/>
                <a:gd name="T7" fmla="*/ 3 h 58"/>
                <a:gd name="T8" fmla="*/ 154 w 154"/>
                <a:gd name="T9" fmla="*/ 3 h 58"/>
                <a:gd name="T10" fmla="*/ 0 w 154"/>
                <a:gd name="T11" fmla="*/ 43 h 58"/>
                <a:gd name="T12" fmla="*/ 3 w 154"/>
                <a:gd name="T13" fmla="*/ 58 h 58"/>
                <a:gd name="T14" fmla="*/ 3 w 154"/>
                <a:gd name="T15" fmla="*/ 58 h 58"/>
                <a:gd name="T16" fmla="*/ 110 w 154"/>
                <a:gd name="T17" fmla="*/ 49 h 58"/>
                <a:gd name="T18" fmla="*/ 111 w 154"/>
                <a:gd name="T19" fmla="*/ 48 h 58"/>
                <a:gd name="T20" fmla="*/ 111 w 154"/>
                <a:gd name="T21" fmla="*/ 48 h 58"/>
                <a:gd name="T22" fmla="*/ 154 w 154"/>
                <a:gd name="T23" fmla="*/ 3 h 58"/>
                <a:gd name="T24" fmla="*/ 153 w 154"/>
                <a:gd name="T2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58">
                  <a:moveTo>
                    <a:pt x="153" y="0"/>
                  </a:moveTo>
                  <a:cubicBezTo>
                    <a:pt x="153" y="0"/>
                    <a:pt x="153" y="0"/>
                    <a:pt x="153" y="0"/>
                  </a:cubicBezTo>
                  <a:cubicBezTo>
                    <a:pt x="154" y="1"/>
                    <a:pt x="154" y="2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09" y="30"/>
                    <a:pt x="53" y="31"/>
                    <a:pt x="0" y="43"/>
                  </a:cubicBezTo>
                  <a:cubicBezTo>
                    <a:pt x="2" y="47"/>
                    <a:pt x="3" y="52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110" y="49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7" y="44"/>
                    <a:pt x="154" y="20"/>
                    <a:pt x="154" y="3"/>
                  </a:cubicBezTo>
                  <a:cubicBezTo>
                    <a:pt x="154" y="2"/>
                    <a:pt x="154" y="1"/>
                    <a:pt x="153" y="0"/>
                  </a:cubicBezTo>
                </a:path>
              </a:pathLst>
            </a:custGeom>
            <a:solidFill>
              <a:srgbClr val="DAB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" name="Freeform 179"/>
            <p:cNvSpPr/>
            <p:nvPr/>
          </p:nvSpPr>
          <p:spPr bwMode="auto">
            <a:xfrm>
              <a:off x="9015984" y="3891346"/>
              <a:ext cx="302571" cy="110697"/>
            </a:xfrm>
            <a:custGeom>
              <a:avLst/>
              <a:gdLst>
                <a:gd name="T0" fmla="*/ 49 w 52"/>
                <a:gd name="T1" fmla="*/ 0 h 19"/>
                <a:gd name="T2" fmla="*/ 49 w 52"/>
                <a:gd name="T3" fmla="*/ 0 h 19"/>
                <a:gd name="T4" fmla="*/ 49 w 52"/>
                <a:gd name="T5" fmla="*/ 0 h 19"/>
                <a:gd name="T6" fmla="*/ 3 w 52"/>
                <a:gd name="T7" fmla="*/ 15 h 19"/>
                <a:gd name="T8" fmla="*/ 0 w 52"/>
                <a:gd name="T9" fmla="*/ 19 h 19"/>
                <a:gd name="T10" fmla="*/ 52 w 52"/>
                <a:gd name="T11" fmla="*/ 15 h 19"/>
                <a:gd name="T12" fmla="*/ 49 w 5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9">
                  <a:moveTo>
                    <a:pt x="49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33" y="4"/>
                    <a:pt x="18" y="8"/>
                    <a:pt x="3" y="1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9"/>
                    <a:pt x="51" y="4"/>
                    <a:pt x="49" y="0"/>
                  </a:cubicBezTo>
                </a:path>
              </a:pathLst>
            </a:custGeom>
            <a:solidFill>
              <a:srgbClr val="1D1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3432167" y="2598372"/>
            <a:ext cx="4693090" cy="1204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6600" b="1" i="0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Tiết</a:t>
            </a:r>
            <a:r>
              <a:rPr kumimoji="0" lang="en-US" altLang="zh-CN" sz="6600" b="1" i="0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2</a:t>
            </a:r>
            <a:endParaRPr kumimoji="0" lang="en-US" altLang="zh-CN" sz="6600" b="1" i="0" u="none" strike="noStrike" kern="1200" cap="none" spc="0" normalizeH="0" baseline="0" noProof="0" dirty="0">
              <a:ln w="0"/>
              <a:solidFill>
                <a:srgbClr val="4472C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Title 2"/>
          <p:cNvSpPr/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9" name="Content Placeholder 8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78435" y="85090"/>
            <a:ext cx="2217420" cy="98298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9545" y="1306830"/>
            <a:ext cx="9090660" cy="274320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3290" y="4358640"/>
            <a:ext cx="7287895" cy="2208530"/>
          </a:xfrm>
          <a:prstGeom prst="rect">
            <a:avLst/>
          </a:prstGeom>
        </p:spPr>
      </p:pic>
      <p:pic>
        <p:nvPicPr>
          <p:cNvPr id="2" name="Content Placeholder 1" descr="logo"/>
          <p:cNvPicPr>
            <a:picLocks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0" y="83820"/>
            <a:ext cx="2293620" cy="1066800"/>
          </a:xfrm>
          <a:prstGeom prst="rect">
            <a:avLst/>
          </a:prstGeom>
        </p:spPr>
      </p:pic>
      <p:graphicFrame>
        <p:nvGraphicFramePr>
          <p:cNvPr id="6" name="Table 5"/>
          <p:cNvGraphicFramePr/>
          <p:nvPr/>
        </p:nvGraphicFramePr>
        <p:xfrm>
          <a:off x="925830" y="2312035"/>
          <a:ext cx="4272280" cy="2632075"/>
        </p:xfrm>
        <a:graphic>
          <a:graphicData uri="http://schemas.openxmlformats.org/drawingml/2006/table">
            <a:tbl>
              <a:tblPr firstRow="1">
                <a:tableStyleId>{69C7853C-536D-4A76-A0AE-DD22124D55A5}</a:tableStyleId>
              </a:tblPr>
              <a:tblGrid>
                <a:gridCol w="2886710"/>
                <a:gridCol w="1385570"/>
              </a:tblGrid>
              <a:tr h="641985">
                <a:tc gridSpan="2">
                  <a:txBody>
                    <a:bodyPr/>
                    <a:p>
                      <a:pPr algn="ctr">
                        <a:buNone/>
                      </a:pPr>
                      <a:r>
                        <a:rPr lang="en-US" sz="3600"/>
                        <a:t>86 - 32 = 54</a:t>
                      </a:r>
                      <a:endParaRPr lang="en-US" sz="3600"/>
                    </a:p>
                  </a:txBody>
                  <a:tcPr/>
                </a:tc>
                <a:tc hMerge="1">
                  <a:tcPr/>
                </a:tc>
              </a:tr>
              <a:tr h="705485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3600"/>
                        <a:t>Số bị trừ</a:t>
                      </a:r>
                      <a:endParaRPr lang="en-US" sz="36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3600"/>
                        <a:t>?</a:t>
                      </a:r>
                      <a:endParaRPr lang="en-US" sz="3600"/>
                    </a:p>
                  </a:txBody>
                  <a:tcPr/>
                </a:tc>
              </a:tr>
              <a:tr h="64262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3600"/>
                        <a:t>Số trừ</a:t>
                      </a:r>
                      <a:endParaRPr lang="en-US" sz="36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3600"/>
                        <a:t>?</a:t>
                      </a:r>
                      <a:endParaRPr lang="en-US" sz="3600"/>
                    </a:p>
                  </a:txBody>
                  <a:tcPr/>
                </a:tc>
              </a:tr>
              <a:tr h="641985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3600"/>
                        <a:t>Hiệu</a:t>
                      </a:r>
                      <a:endParaRPr lang="en-US" sz="36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3600"/>
                        <a:t>?</a:t>
                      </a:r>
                      <a:endParaRPr lang="en-US" sz="360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Rectangles 9"/>
          <p:cNvSpPr/>
          <p:nvPr/>
        </p:nvSpPr>
        <p:spPr>
          <a:xfrm>
            <a:off x="3853815" y="3018790"/>
            <a:ext cx="1227455" cy="57785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4000"/>
              <a:t>86</a:t>
            </a:r>
            <a:endParaRPr lang="en-US" sz="4000"/>
          </a:p>
        </p:txBody>
      </p:sp>
      <p:sp>
        <p:nvSpPr>
          <p:cNvPr id="7" name="Rectangles 6"/>
          <p:cNvSpPr/>
          <p:nvPr/>
        </p:nvSpPr>
        <p:spPr>
          <a:xfrm>
            <a:off x="3884295" y="3688715"/>
            <a:ext cx="1227455" cy="57785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4000"/>
              <a:t>32</a:t>
            </a:r>
            <a:endParaRPr lang="en-US" sz="4000"/>
          </a:p>
        </p:txBody>
      </p:sp>
      <p:sp>
        <p:nvSpPr>
          <p:cNvPr id="8" name="Rectangles 7"/>
          <p:cNvSpPr/>
          <p:nvPr/>
        </p:nvSpPr>
        <p:spPr>
          <a:xfrm>
            <a:off x="3853815" y="4366260"/>
            <a:ext cx="1227455" cy="57785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4000"/>
              <a:t>54</a:t>
            </a:r>
            <a:endParaRPr lang="en-US" sz="4000"/>
          </a:p>
        </p:txBody>
      </p:sp>
      <p:graphicFrame>
        <p:nvGraphicFramePr>
          <p:cNvPr id="9" name="Table 8"/>
          <p:cNvGraphicFramePr/>
          <p:nvPr/>
        </p:nvGraphicFramePr>
        <p:xfrm>
          <a:off x="6362700" y="2312035"/>
          <a:ext cx="4272280" cy="2632075"/>
        </p:xfrm>
        <a:graphic>
          <a:graphicData uri="http://schemas.openxmlformats.org/drawingml/2006/table">
            <a:tbl>
              <a:tblPr firstRow="1">
                <a:tableStyleId>{69C7853C-536D-4A76-A0AE-DD22124D55A5}</a:tableStyleId>
              </a:tblPr>
              <a:tblGrid>
                <a:gridCol w="2886710"/>
                <a:gridCol w="1385570"/>
              </a:tblGrid>
              <a:tr h="641985">
                <a:tc gridSpan="2">
                  <a:txBody>
                    <a:bodyPr/>
                    <a:p>
                      <a:pPr algn="ctr">
                        <a:buNone/>
                      </a:pPr>
                      <a:r>
                        <a:rPr lang="en-US" sz="3600"/>
                        <a:t>47 - 20 = 27</a:t>
                      </a:r>
                      <a:endParaRPr lang="en-US" sz="3600"/>
                    </a:p>
                  </a:txBody>
                  <a:tcPr/>
                </a:tc>
                <a:tc hMerge="1">
                  <a:tcPr/>
                </a:tc>
              </a:tr>
              <a:tr h="705485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3600"/>
                        <a:t>Số bị trừ</a:t>
                      </a:r>
                      <a:endParaRPr lang="en-US" sz="36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3600"/>
                        <a:t>?</a:t>
                      </a:r>
                      <a:endParaRPr lang="en-US" sz="3600"/>
                    </a:p>
                  </a:txBody>
                  <a:tcPr/>
                </a:tc>
              </a:tr>
              <a:tr h="64262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3600"/>
                        <a:t>Số trừ</a:t>
                      </a:r>
                      <a:endParaRPr lang="en-US" sz="36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3600"/>
                        <a:t>?</a:t>
                      </a:r>
                      <a:endParaRPr lang="en-US" sz="3600"/>
                    </a:p>
                  </a:txBody>
                  <a:tcPr/>
                </a:tc>
              </a:tr>
              <a:tr h="641985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3600"/>
                        <a:t>Hiệu</a:t>
                      </a:r>
                      <a:endParaRPr lang="en-US" sz="36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3600"/>
                        <a:t>?</a:t>
                      </a:r>
                      <a:endParaRPr lang="en-US" sz="360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3" name="Rectangles 12"/>
          <p:cNvSpPr/>
          <p:nvPr/>
        </p:nvSpPr>
        <p:spPr>
          <a:xfrm>
            <a:off x="9290050" y="3018790"/>
            <a:ext cx="1176655" cy="57785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4000"/>
              <a:t>47</a:t>
            </a:r>
            <a:endParaRPr lang="en-US" sz="4000"/>
          </a:p>
        </p:txBody>
      </p:sp>
      <p:sp>
        <p:nvSpPr>
          <p:cNvPr id="11" name="Rectangles 10"/>
          <p:cNvSpPr/>
          <p:nvPr/>
        </p:nvSpPr>
        <p:spPr>
          <a:xfrm>
            <a:off x="9340850" y="3688715"/>
            <a:ext cx="1176655" cy="57785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4000"/>
              <a:t>20</a:t>
            </a:r>
            <a:endParaRPr lang="en-US" sz="4000"/>
          </a:p>
        </p:txBody>
      </p:sp>
      <p:sp>
        <p:nvSpPr>
          <p:cNvPr id="12" name="Rectangles 11"/>
          <p:cNvSpPr/>
          <p:nvPr/>
        </p:nvSpPr>
        <p:spPr>
          <a:xfrm>
            <a:off x="9351010" y="4366260"/>
            <a:ext cx="1176655" cy="57785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4000"/>
              <a:t>27</a:t>
            </a:r>
            <a:endParaRPr lang="en-US" sz="4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10" grpId="1" animBg="1"/>
      <p:bldP spid="7" grpId="0" bldLvl="0" animBg="1"/>
      <p:bldP spid="7" grpId="1" animBg="1"/>
      <p:bldP spid="8" grpId="0" bldLvl="0" animBg="1"/>
      <p:bldP spid="8" grpId="1" animBg="1"/>
      <p:bldP spid="13" grpId="0" bldLvl="0" animBg="1"/>
      <p:bldP spid="13" grpId="1" animBg="1"/>
      <p:bldP spid="11" grpId="0" bldLvl="0" animBg="1"/>
      <p:bldP spid="11" grpId="1" animBg="1"/>
      <p:bldP spid="12" grpId="0" bldLvl="0" animBg="1"/>
      <p:bldP spid="12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06375" y="0"/>
            <a:ext cx="1432560" cy="693420"/>
          </a:xfrm>
          <a:prstGeom prst="rect">
            <a:avLst/>
          </a:prstGeom>
        </p:spPr>
      </p:pic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  <p:graphicFrame>
        <p:nvGraphicFramePr>
          <p:cNvPr id="3" name="Table 2"/>
          <p:cNvGraphicFramePr/>
          <p:nvPr/>
        </p:nvGraphicFramePr>
        <p:xfrm>
          <a:off x="1572260" y="1701165"/>
          <a:ext cx="9230995" cy="2103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6015"/>
                <a:gridCol w="1706245"/>
                <a:gridCol w="1706245"/>
                <a:gridCol w="1706245"/>
                <a:gridCol w="1706245"/>
              </a:tblGrid>
              <a:tr h="70104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4000"/>
                        <a:t>Số bị trừ</a:t>
                      </a:r>
                      <a:endParaRPr lang="en-US" sz="40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4000"/>
                        <a:t>57</a:t>
                      </a:r>
                      <a:endParaRPr lang="en-US" sz="40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4000"/>
                        <a:t>68</a:t>
                      </a:r>
                      <a:endParaRPr lang="en-US" sz="40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4000"/>
                        <a:t>90</a:t>
                      </a:r>
                      <a:endParaRPr lang="en-US" sz="40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4000"/>
                        <a:t>73</a:t>
                      </a:r>
                      <a:endParaRPr lang="en-US" sz="4000"/>
                    </a:p>
                  </a:txBody>
                  <a:tcPr/>
                </a:tc>
              </a:tr>
              <a:tr h="4572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4000"/>
                        <a:t>Số trừ</a:t>
                      </a:r>
                      <a:endParaRPr lang="en-US" sz="40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4000"/>
                        <a:t>24</a:t>
                      </a:r>
                      <a:endParaRPr lang="en-US" sz="40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4000"/>
                        <a:t>45</a:t>
                      </a:r>
                      <a:endParaRPr lang="en-US" sz="40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4000"/>
                        <a:t>40</a:t>
                      </a:r>
                      <a:endParaRPr lang="en-US" sz="40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4000"/>
                        <a:t>31</a:t>
                      </a:r>
                      <a:endParaRPr lang="en-US" sz="4000"/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4000"/>
                        <a:t>Hiệu</a:t>
                      </a:r>
                      <a:endParaRPr lang="en-US" sz="40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4000"/>
                        <a:t>33</a:t>
                      </a:r>
                      <a:endParaRPr lang="en-US" sz="40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4000"/>
                        <a:t>?</a:t>
                      </a:r>
                      <a:endParaRPr lang="en-US" sz="40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4000"/>
                        <a:t>?</a:t>
                      </a:r>
                      <a:endParaRPr lang="en-US" sz="40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4000"/>
                        <a:t>?</a:t>
                      </a:r>
                      <a:endParaRPr lang="en-US" sz="400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Rectangles 10"/>
          <p:cNvSpPr/>
          <p:nvPr/>
        </p:nvSpPr>
        <p:spPr>
          <a:xfrm>
            <a:off x="5775960" y="3170555"/>
            <a:ext cx="1085215" cy="51689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600"/>
              <a:t>23</a:t>
            </a:r>
            <a:endParaRPr lang="en-US" sz="3600"/>
          </a:p>
        </p:txBody>
      </p:sp>
      <p:sp>
        <p:nvSpPr>
          <p:cNvPr id="12" name="Rectangles 11"/>
          <p:cNvSpPr/>
          <p:nvPr/>
        </p:nvSpPr>
        <p:spPr>
          <a:xfrm>
            <a:off x="7523480" y="3170555"/>
            <a:ext cx="1076325" cy="51689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600"/>
              <a:t>50</a:t>
            </a:r>
            <a:endParaRPr lang="en-US" sz="3600"/>
          </a:p>
        </p:txBody>
      </p:sp>
      <p:sp>
        <p:nvSpPr>
          <p:cNvPr id="13" name="Rectangles 12"/>
          <p:cNvSpPr/>
          <p:nvPr/>
        </p:nvSpPr>
        <p:spPr>
          <a:xfrm>
            <a:off x="9189085" y="3170555"/>
            <a:ext cx="1085215" cy="51689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600"/>
              <a:t>42</a:t>
            </a:r>
            <a:endParaRPr lang="en-US" sz="36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98450" y="274955"/>
            <a:ext cx="5151755" cy="27920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6345" y="274955"/>
            <a:ext cx="5098415" cy="2446020"/>
          </a:xfrm>
          <a:prstGeom prst="rect">
            <a:avLst/>
          </a:prstGeom>
        </p:spPr>
      </p:pic>
      <p:sp>
        <p:nvSpPr>
          <p:cNvPr id="8" name="Text Box 7"/>
          <p:cNvSpPr txBox="1"/>
          <p:nvPr/>
        </p:nvSpPr>
        <p:spPr>
          <a:xfrm>
            <a:off x="1125220" y="3225800"/>
            <a:ext cx="2272030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49</a:t>
            </a:r>
            <a:endParaRPr lang="en-US"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endParaRPr lang="en-US"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  <a:endParaRPr lang="en-US" sz="44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33</a:t>
            </a:r>
            <a:endParaRPr lang="en-US" sz="44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739775" y="4303395"/>
            <a:ext cx="26352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4400"/>
              <a:t>-</a:t>
            </a:r>
            <a:endParaRPr lang="en-US" sz="4400"/>
          </a:p>
        </p:txBody>
      </p:sp>
      <p:sp>
        <p:nvSpPr>
          <p:cNvPr id="10" name="Text Box 9"/>
          <p:cNvSpPr txBox="1"/>
          <p:nvPr/>
        </p:nvSpPr>
        <p:spPr>
          <a:xfrm>
            <a:off x="4888230" y="3287395"/>
            <a:ext cx="2272030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85</a:t>
            </a:r>
            <a:endParaRPr lang="en-US"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52</a:t>
            </a:r>
            <a:endParaRPr lang="en-US"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  <a:endParaRPr lang="en-US" sz="44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33</a:t>
            </a:r>
            <a:endParaRPr lang="en-US" sz="44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1" name="Text Box 10"/>
          <p:cNvSpPr txBox="1"/>
          <p:nvPr/>
        </p:nvSpPr>
        <p:spPr>
          <a:xfrm>
            <a:off x="4543425" y="4302760"/>
            <a:ext cx="26352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4400"/>
              <a:t>-</a:t>
            </a:r>
            <a:endParaRPr lang="en-US" sz="4400"/>
          </a:p>
        </p:txBody>
      </p:sp>
      <p:sp>
        <p:nvSpPr>
          <p:cNvPr id="12" name="Text Box 11"/>
          <p:cNvSpPr txBox="1"/>
          <p:nvPr/>
        </p:nvSpPr>
        <p:spPr>
          <a:xfrm>
            <a:off x="8164195" y="3286760"/>
            <a:ext cx="2272030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76</a:t>
            </a:r>
            <a:endParaRPr lang="en-US"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34</a:t>
            </a:r>
            <a:endParaRPr lang="en-US"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  <a:endParaRPr lang="en-US" sz="44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42</a:t>
            </a:r>
            <a:endParaRPr lang="en-US" sz="44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3" name="Text Box 12"/>
          <p:cNvSpPr txBox="1"/>
          <p:nvPr/>
        </p:nvSpPr>
        <p:spPr>
          <a:xfrm>
            <a:off x="7900670" y="4414520"/>
            <a:ext cx="26352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4400"/>
              <a:t>-</a:t>
            </a:r>
            <a:endParaRPr lang="en-US" sz="4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2" grpId="0"/>
      <p:bldP spid="12" grpId="1"/>
      <p:bldP spid="13" grpId="0"/>
      <p:bldP spid="13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 descr="Capture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04140" y="274955"/>
            <a:ext cx="10755630" cy="106616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6685" y="2357755"/>
            <a:ext cx="5039995" cy="2395855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4553585" y="2566035"/>
            <a:ext cx="781050" cy="83185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4000"/>
              <a:t>15</a:t>
            </a:r>
            <a:endParaRPr lang="en-US" sz="4000"/>
          </a:p>
        </p:txBody>
      </p:sp>
      <p:sp>
        <p:nvSpPr>
          <p:cNvPr id="9" name="Rounded Rectangle 8"/>
          <p:cNvSpPr/>
          <p:nvPr/>
        </p:nvSpPr>
        <p:spPr>
          <a:xfrm>
            <a:off x="6166485" y="2566035"/>
            <a:ext cx="781050" cy="83185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4000"/>
              <a:t>3</a:t>
            </a:r>
            <a:endParaRPr lang="en-US" sz="4000"/>
          </a:p>
        </p:txBody>
      </p:sp>
      <p:sp>
        <p:nvSpPr>
          <p:cNvPr id="10" name="Rounded Rectangle 9"/>
          <p:cNvSpPr/>
          <p:nvPr/>
        </p:nvSpPr>
        <p:spPr>
          <a:xfrm>
            <a:off x="7748905" y="2566035"/>
            <a:ext cx="781050" cy="83185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4000"/>
              <a:t>12</a:t>
            </a:r>
            <a:endParaRPr lang="en-US" sz="4000"/>
          </a:p>
        </p:txBody>
      </p:sp>
      <p:sp>
        <p:nvSpPr>
          <p:cNvPr id="11" name="Rounded Rectangle 10"/>
          <p:cNvSpPr/>
          <p:nvPr/>
        </p:nvSpPr>
        <p:spPr>
          <a:xfrm>
            <a:off x="7059295" y="3722370"/>
            <a:ext cx="689610" cy="66802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12</a:t>
            </a:r>
            <a:endParaRPr lang="en-US" sz="3200"/>
          </a:p>
        </p:txBody>
      </p:sp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bldLvl="0" animBg="1"/>
      <p:bldP spid="9" grpId="1" animBg="1"/>
      <p:bldP spid="10" grpId="0" bldLvl="0" animBg="1"/>
      <p:bldP spid="10" grpId="1" animBg="1"/>
      <p:bldP spid="11" grpId="0" bldLvl="0" animBg="1"/>
      <p:bldP spid="11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24000" y="614362"/>
            <a:ext cx="9144000" cy="715071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6850" y="1509713"/>
            <a:ext cx="7942501" cy="398145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4132" y="995364"/>
            <a:ext cx="1911029" cy="206260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76053" y="905902"/>
            <a:ext cx="1482494" cy="18308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27021" y="4215766"/>
            <a:ext cx="6151721" cy="1510665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 rot="6329695" flipH="1">
            <a:off x="7886001" y="2918103"/>
            <a:ext cx="1267341" cy="865607"/>
            <a:chOff x="9015984" y="2528554"/>
            <a:chExt cx="2157344" cy="1473489"/>
          </a:xfrm>
        </p:grpSpPr>
        <p:sp>
          <p:nvSpPr>
            <p:cNvPr id="23" name="Freeform 166"/>
            <p:cNvSpPr/>
            <p:nvPr/>
          </p:nvSpPr>
          <p:spPr bwMode="auto">
            <a:xfrm>
              <a:off x="10132784" y="3116474"/>
              <a:ext cx="831450" cy="526422"/>
            </a:xfrm>
            <a:custGeom>
              <a:avLst/>
              <a:gdLst>
                <a:gd name="T0" fmla="*/ 10 w 143"/>
                <a:gd name="T1" fmla="*/ 90 h 90"/>
                <a:gd name="T2" fmla="*/ 10 w 143"/>
                <a:gd name="T3" fmla="*/ 90 h 90"/>
                <a:gd name="T4" fmla="*/ 143 w 143"/>
                <a:gd name="T5" fmla="*/ 18 h 90"/>
                <a:gd name="T6" fmla="*/ 130 w 143"/>
                <a:gd name="T7" fmla="*/ 0 h 90"/>
                <a:gd name="T8" fmla="*/ 0 w 143"/>
                <a:gd name="T9" fmla="*/ 77 h 90"/>
                <a:gd name="T10" fmla="*/ 10 w 143"/>
                <a:gd name="T1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90">
                  <a:moveTo>
                    <a:pt x="10" y="90"/>
                  </a:moveTo>
                  <a:cubicBezTo>
                    <a:pt x="10" y="90"/>
                    <a:pt x="10" y="90"/>
                    <a:pt x="10" y="90"/>
                  </a:cubicBezTo>
                  <a:cubicBezTo>
                    <a:pt x="52" y="61"/>
                    <a:pt x="98" y="41"/>
                    <a:pt x="143" y="18"/>
                  </a:cubicBezTo>
                  <a:cubicBezTo>
                    <a:pt x="138" y="12"/>
                    <a:pt x="134" y="7"/>
                    <a:pt x="130" y="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4" y="79"/>
                    <a:pt x="8" y="83"/>
                    <a:pt x="10" y="9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4" name="Freeform 167"/>
            <p:cNvSpPr/>
            <p:nvPr/>
          </p:nvSpPr>
          <p:spPr bwMode="auto">
            <a:xfrm>
              <a:off x="9933530" y="2779466"/>
              <a:ext cx="954446" cy="787173"/>
            </a:xfrm>
            <a:custGeom>
              <a:avLst/>
              <a:gdLst>
                <a:gd name="T0" fmla="*/ 164 w 164"/>
                <a:gd name="T1" fmla="*/ 58 h 135"/>
                <a:gd name="T2" fmla="*/ 140 w 164"/>
                <a:gd name="T3" fmla="*/ 0 h 135"/>
                <a:gd name="T4" fmla="*/ 9 w 164"/>
                <a:gd name="T5" fmla="*/ 77 h 135"/>
                <a:gd name="T6" fmla="*/ 5 w 164"/>
                <a:gd name="T7" fmla="*/ 120 h 135"/>
                <a:gd name="T8" fmla="*/ 34 w 164"/>
                <a:gd name="T9" fmla="*/ 135 h 135"/>
                <a:gd name="T10" fmla="*/ 164 w 164"/>
                <a:gd name="T11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" h="135">
                  <a:moveTo>
                    <a:pt x="164" y="58"/>
                  </a:moveTo>
                  <a:cubicBezTo>
                    <a:pt x="154" y="40"/>
                    <a:pt x="146" y="20"/>
                    <a:pt x="140" y="0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13" y="92"/>
                    <a:pt x="0" y="109"/>
                    <a:pt x="5" y="120"/>
                  </a:cubicBezTo>
                  <a:cubicBezTo>
                    <a:pt x="10" y="129"/>
                    <a:pt x="24" y="128"/>
                    <a:pt x="34" y="135"/>
                  </a:cubicBezTo>
                  <a:cubicBezTo>
                    <a:pt x="164" y="58"/>
                    <a:pt x="164" y="58"/>
                    <a:pt x="164" y="58"/>
                  </a:cubicBezTo>
                </a:path>
              </a:pathLst>
            </a:custGeom>
            <a:solidFill>
              <a:srgbClr val="ECC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5" name="Freeform 168"/>
            <p:cNvSpPr/>
            <p:nvPr/>
          </p:nvSpPr>
          <p:spPr bwMode="auto">
            <a:xfrm>
              <a:off x="9618662" y="2570374"/>
              <a:ext cx="1129101" cy="656798"/>
            </a:xfrm>
            <a:custGeom>
              <a:avLst/>
              <a:gdLst>
                <a:gd name="T0" fmla="*/ 185 w 194"/>
                <a:gd name="T1" fmla="*/ 0 h 113"/>
                <a:gd name="T2" fmla="*/ 0 w 194"/>
                <a:gd name="T3" fmla="*/ 110 h 113"/>
                <a:gd name="T4" fmla="*/ 59 w 194"/>
                <a:gd name="T5" fmla="*/ 105 h 113"/>
                <a:gd name="T6" fmla="*/ 63 w 194"/>
                <a:gd name="T7" fmla="*/ 113 h 113"/>
                <a:gd name="T8" fmla="*/ 194 w 194"/>
                <a:gd name="T9" fmla="*/ 36 h 113"/>
                <a:gd name="T10" fmla="*/ 185 w 194"/>
                <a:gd name="T1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13">
                  <a:moveTo>
                    <a:pt x="185" y="0"/>
                  </a:moveTo>
                  <a:cubicBezTo>
                    <a:pt x="0" y="110"/>
                    <a:pt x="0" y="110"/>
                    <a:pt x="0" y="110"/>
                  </a:cubicBezTo>
                  <a:cubicBezTo>
                    <a:pt x="4" y="108"/>
                    <a:pt x="47" y="90"/>
                    <a:pt x="59" y="105"/>
                  </a:cubicBezTo>
                  <a:cubicBezTo>
                    <a:pt x="61" y="108"/>
                    <a:pt x="63" y="110"/>
                    <a:pt x="63" y="113"/>
                  </a:cubicBezTo>
                  <a:cubicBezTo>
                    <a:pt x="194" y="36"/>
                    <a:pt x="194" y="36"/>
                    <a:pt x="194" y="36"/>
                  </a:cubicBezTo>
                  <a:cubicBezTo>
                    <a:pt x="191" y="24"/>
                    <a:pt x="188" y="12"/>
                    <a:pt x="185" y="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6" name="Freeform 169"/>
            <p:cNvSpPr/>
            <p:nvPr/>
          </p:nvSpPr>
          <p:spPr bwMode="auto">
            <a:xfrm>
              <a:off x="9200477" y="3094334"/>
              <a:ext cx="996266" cy="797012"/>
            </a:xfrm>
            <a:custGeom>
              <a:avLst/>
              <a:gdLst>
                <a:gd name="T0" fmla="*/ 170 w 171"/>
                <a:gd name="T1" fmla="*/ 94 h 137"/>
                <a:gd name="T2" fmla="*/ 159 w 171"/>
                <a:gd name="T3" fmla="*/ 102 h 137"/>
                <a:gd name="T4" fmla="*/ 170 w 171"/>
                <a:gd name="T5" fmla="*/ 94 h 137"/>
                <a:gd name="T6" fmla="*/ 170 w 171"/>
                <a:gd name="T7" fmla="*/ 94 h 137"/>
                <a:gd name="T8" fmla="*/ 160 w 171"/>
                <a:gd name="T9" fmla="*/ 81 h 137"/>
                <a:gd name="T10" fmla="*/ 131 w 171"/>
                <a:gd name="T11" fmla="*/ 66 h 137"/>
                <a:gd name="T12" fmla="*/ 135 w 171"/>
                <a:gd name="T13" fmla="*/ 23 h 137"/>
                <a:gd name="T14" fmla="*/ 131 w 171"/>
                <a:gd name="T15" fmla="*/ 15 h 137"/>
                <a:gd name="T16" fmla="*/ 72 w 171"/>
                <a:gd name="T17" fmla="*/ 20 h 137"/>
                <a:gd name="T18" fmla="*/ 72 w 171"/>
                <a:gd name="T19" fmla="*/ 20 h 137"/>
                <a:gd name="T20" fmla="*/ 0 w 171"/>
                <a:gd name="T21" fmla="*/ 114 h 137"/>
                <a:gd name="T22" fmla="*/ 17 w 171"/>
                <a:gd name="T23" fmla="*/ 137 h 137"/>
                <a:gd name="T24" fmla="*/ 171 w 171"/>
                <a:gd name="T25" fmla="*/ 97 h 137"/>
                <a:gd name="T26" fmla="*/ 170 w 171"/>
                <a:gd name="T27" fmla="*/ 9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1" h="137">
                  <a:moveTo>
                    <a:pt x="170" y="94"/>
                  </a:moveTo>
                  <a:cubicBezTo>
                    <a:pt x="166" y="97"/>
                    <a:pt x="163" y="99"/>
                    <a:pt x="159" y="102"/>
                  </a:cubicBezTo>
                  <a:cubicBezTo>
                    <a:pt x="163" y="99"/>
                    <a:pt x="166" y="97"/>
                    <a:pt x="170" y="94"/>
                  </a:cubicBezTo>
                  <a:cubicBezTo>
                    <a:pt x="170" y="94"/>
                    <a:pt x="170" y="94"/>
                    <a:pt x="170" y="94"/>
                  </a:cubicBezTo>
                  <a:cubicBezTo>
                    <a:pt x="168" y="87"/>
                    <a:pt x="164" y="83"/>
                    <a:pt x="160" y="81"/>
                  </a:cubicBezTo>
                  <a:cubicBezTo>
                    <a:pt x="150" y="74"/>
                    <a:pt x="136" y="75"/>
                    <a:pt x="131" y="66"/>
                  </a:cubicBezTo>
                  <a:cubicBezTo>
                    <a:pt x="126" y="55"/>
                    <a:pt x="139" y="38"/>
                    <a:pt x="135" y="23"/>
                  </a:cubicBezTo>
                  <a:cubicBezTo>
                    <a:pt x="135" y="20"/>
                    <a:pt x="133" y="18"/>
                    <a:pt x="131" y="15"/>
                  </a:cubicBezTo>
                  <a:cubicBezTo>
                    <a:pt x="119" y="0"/>
                    <a:pt x="76" y="18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4"/>
                    <a:pt x="12" y="121"/>
                    <a:pt x="17" y="137"/>
                  </a:cubicBezTo>
                  <a:cubicBezTo>
                    <a:pt x="69" y="125"/>
                    <a:pt x="126" y="124"/>
                    <a:pt x="171" y="97"/>
                  </a:cubicBezTo>
                  <a:cubicBezTo>
                    <a:pt x="171" y="96"/>
                    <a:pt x="171" y="95"/>
                    <a:pt x="170" y="94"/>
                  </a:cubicBezTo>
                </a:path>
              </a:pathLst>
            </a:custGeom>
            <a:solidFill>
              <a:srgbClr val="EACE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 dirty="0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7" name="Freeform 170"/>
            <p:cNvSpPr/>
            <p:nvPr/>
          </p:nvSpPr>
          <p:spPr bwMode="auto">
            <a:xfrm>
              <a:off x="9033203" y="3758510"/>
              <a:ext cx="265671" cy="221392"/>
            </a:xfrm>
            <a:custGeom>
              <a:avLst/>
              <a:gdLst>
                <a:gd name="T0" fmla="*/ 29 w 46"/>
                <a:gd name="T1" fmla="*/ 0 h 38"/>
                <a:gd name="T2" fmla="*/ 0 w 46"/>
                <a:gd name="T3" fmla="*/ 38 h 38"/>
                <a:gd name="T4" fmla="*/ 46 w 46"/>
                <a:gd name="T5" fmla="*/ 23 h 38"/>
                <a:gd name="T6" fmla="*/ 29 w 46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38">
                  <a:moveTo>
                    <a:pt x="29" y="0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15" y="31"/>
                    <a:pt x="30" y="27"/>
                    <a:pt x="46" y="23"/>
                  </a:cubicBezTo>
                  <a:cubicBezTo>
                    <a:pt x="41" y="7"/>
                    <a:pt x="29" y="0"/>
                    <a:pt x="29" y="0"/>
                  </a:cubicBezTo>
                </a:path>
              </a:pathLst>
            </a:custGeom>
            <a:solidFill>
              <a:srgbClr val="1F1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8" name="Freeform 175"/>
            <p:cNvSpPr/>
            <p:nvPr/>
          </p:nvSpPr>
          <p:spPr bwMode="auto">
            <a:xfrm>
              <a:off x="9945831" y="3030377"/>
              <a:ext cx="1227497" cy="890489"/>
            </a:xfrm>
            <a:custGeom>
              <a:avLst/>
              <a:gdLst>
                <a:gd name="T0" fmla="*/ 189 w 211"/>
                <a:gd name="T1" fmla="*/ 0 h 153"/>
                <a:gd name="T2" fmla="*/ 189 w 211"/>
                <a:gd name="T3" fmla="*/ 0 h 153"/>
                <a:gd name="T4" fmla="*/ 162 w 211"/>
                <a:gd name="T5" fmla="*/ 15 h 153"/>
                <a:gd name="T6" fmla="*/ 175 w 211"/>
                <a:gd name="T7" fmla="*/ 33 h 153"/>
                <a:gd name="T8" fmla="*/ 175 w 211"/>
                <a:gd name="T9" fmla="*/ 33 h 153"/>
                <a:gd name="T10" fmla="*/ 175 w 211"/>
                <a:gd name="T11" fmla="*/ 33 h 153"/>
                <a:gd name="T12" fmla="*/ 42 w 211"/>
                <a:gd name="T13" fmla="*/ 105 h 153"/>
                <a:gd name="T14" fmla="*/ 43 w 211"/>
                <a:gd name="T15" fmla="*/ 108 h 153"/>
                <a:gd name="T16" fmla="*/ 0 w 211"/>
                <a:gd name="T17" fmla="*/ 153 h 153"/>
                <a:gd name="T18" fmla="*/ 185 w 211"/>
                <a:gd name="T19" fmla="*/ 45 h 153"/>
                <a:gd name="T20" fmla="*/ 211 w 211"/>
                <a:gd name="T21" fmla="*/ 30 h 153"/>
                <a:gd name="T22" fmla="*/ 211 w 211"/>
                <a:gd name="T23" fmla="*/ 30 h 153"/>
                <a:gd name="T24" fmla="*/ 211 w 211"/>
                <a:gd name="T25" fmla="*/ 29 h 153"/>
                <a:gd name="T26" fmla="*/ 190 w 211"/>
                <a:gd name="T27" fmla="*/ 0 h 153"/>
                <a:gd name="T28" fmla="*/ 189 w 211"/>
                <a:gd name="T29" fmla="*/ 0 h 153"/>
                <a:gd name="T30" fmla="*/ 189 w 211"/>
                <a:gd name="T3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1" h="153">
                  <a:moveTo>
                    <a:pt x="189" y="0"/>
                  </a:moveTo>
                  <a:cubicBezTo>
                    <a:pt x="189" y="0"/>
                    <a:pt x="189" y="0"/>
                    <a:pt x="189" y="0"/>
                  </a:cubicBezTo>
                  <a:cubicBezTo>
                    <a:pt x="162" y="15"/>
                    <a:pt x="162" y="15"/>
                    <a:pt x="162" y="15"/>
                  </a:cubicBezTo>
                  <a:cubicBezTo>
                    <a:pt x="166" y="22"/>
                    <a:pt x="170" y="27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30" y="56"/>
                    <a:pt x="84" y="76"/>
                    <a:pt x="42" y="105"/>
                  </a:cubicBezTo>
                  <a:cubicBezTo>
                    <a:pt x="43" y="106"/>
                    <a:pt x="43" y="107"/>
                    <a:pt x="43" y="108"/>
                  </a:cubicBezTo>
                  <a:cubicBezTo>
                    <a:pt x="43" y="125"/>
                    <a:pt x="6" y="149"/>
                    <a:pt x="0" y="153"/>
                  </a:cubicBezTo>
                  <a:cubicBezTo>
                    <a:pt x="185" y="45"/>
                    <a:pt x="185" y="45"/>
                    <a:pt x="185" y="45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04" y="20"/>
                    <a:pt x="196" y="10"/>
                    <a:pt x="19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89" y="0"/>
                    <a:pt x="189" y="0"/>
                    <a:pt x="189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9" name="Freeform 176"/>
            <p:cNvSpPr/>
            <p:nvPr/>
          </p:nvSpPr>
          <p:spPr bwMode="auto">
            <a:xfrm>
              <a:off x="10747762" y="2720427"/>
              <a:ext cx="297650" cy="396047"/>
            </a:xfrm>
            <a:custGeom>
              <a:avLst/>
              <a:gdLst>
                <a:gd name="T0" fmla="*/ 18 w 51"/>
                <a:gd name="T1" fmla="*/ 0 h 68"/>
                <a:gd name="T2" fmla="*/ 18 w 51"/>
                <a:gd name="T3" fmla="*/ 0 h 68"/>
                <a:gd name="T4" fmla="*/ 0 w 51"/>
                <a:gd name="T5" fmla="*/ 10 h 68"/>
                <a:gd name="T6" fmla="*/ 0 w 51"/>
                <a:gd name="T7" fmla="*/ 10 h 68"/>
                <a:gd name="T8" fmla="*/ 24 w 51"/>
                <a:gd name="T9" fmla="*/ 68 h 68"/>
                <a:gd name="T10" fmla="*/ 24 w 51"/>
                <a:gd name="T11" fmla="*/ 68 h 68"/>
                <a:gd name="T12" fmla="*/ 51 w 51"/>
                <a:gd name="T13" fmla="*/ 53 h 68"/>
                <a:gd name="T14" fmla="*/ 18 w 51"/>
                <a:gd name="T1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68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6" y="30"/>
                    <a:pt x="14" y="50"/>
                    <a:pt x="24" y="68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38" y="35"/>
                    <a:pt x="27" y="17"/>
                    <a:pt x="18" y="0"/>
                  </a:cubicBezTo>
                </a:path>
              </a:pathLst>
            </a:custGeom>
            <a:solidFill>
              <a:srgbClr val="DCB4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0" name="Freeform 177"/>
            <p:cNvSpPr/>
            <p:nvPr/>
          </p:nvSpPr>
          <p:spPr bwMode="auto">
            <a:xfrm>
              <a:off x="10696104" y="2528554"/>
              <a:ext cx="157435" cy="250912"/>
            </a:xfrm>
            <a:custGeom>
              <a:avLst/>
              <a:gdLst>
                <a:gd name="T0" fmla="*/ 11 w 27"/>
                <a:gd name="T1" fmla="*/ 0 h 43"/>
                <a:gd name="T2" fmla="*/ 11 w 27"/>
                <a:gd name="T3" fmla="*/ 0 h 43"/>
                <a:gd name="T4" fmla="*/ 0 w 27"/>
                <a:gd name="T5" fmla="*/ 7 h 43"/>
                <a:gd name="T6" fmla="*/ 9 w 27"/>
                <a:gd name="T7" fmla="*/ 43 h 43"/>
                <a:gd name="T8" fmla="*/ 27 w 27"/>
                <a:gd name="T9" fmla="*/ 33 h 43"/>
                <a:gd name="T10" fmla="*/ 11 w 27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43"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19"/>
                    <a:pt x="6" y="31"/>
                    <a:pt x="9" y="4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1" y="22"/>
                    <a:pt x="15" y="11"/>
                    <a:pt x="11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1" name="Freeform 178"/>
            <p:cNvSpPr/>
            <p:nvPr/>
          </p:nvSpPr>
          <p:spPr bwMode="auto">
            <a:xfrm>
              <a:off x="9298873" y="3642896"/>
              <a:ext cx="897869" cy="337009"/>
            </a:xfrm>
            <a:custGeom>
              <a:avLst/>
              <a:gdLst>
                <a:gd name="T0" fmla="*/ 153 w 154"/>
                <a:gd name="T1" fmla="*/ 0 h 58"/>
                <a:gd name="T2" fmla="*/ 153 w 154"/>
                <a:gd name="T3" fmla="*/ 0 h 58"/>
                <a:gd name="T4" fmla="*/ 154 w 154"/>
                <a:gd name="T5" fmla="*/ 3 h 58"/>
                <a:gd name="T6" fmla="*/ 154 w 154"/>
                <a:gd name="T7" fmla="*/ 3 h 58"/>
                <a:gd name="T8" fmla="*/ 154 w 154"/>
                <a:gd name="T9" fmla="*/ 3 h 58"/>
                <a:gd name="T10" fmla="*/ 0 w 154"/>
                <a:gd name="T11" fmla="*/ 43 h 58"/>
                <a:gd name="T12" fmla="*/ 3 w 154"/>
                <a:gd name="T13" fmla="*/ 58 h 58"/>
                <a:gd name="T14" fmla="*/ 3 w 154"/>
                <a:gd name="T15" fmla="*/ 58 h 58"/>
                <a:gd name="T16" fmla="*/ 110 w 154"/>
                <a:gd name="T17" fmla="*/ 49 h 58"/>
                <a:gd name="T18" fmla="*/ 111 w 154"/>
                <a:gd name="T19" fmla="*/ 48 h 58"/>
                <a:gd name="T20" fmla="*/ 111 w 154"/>
                <a:gd name="T21" fmla="*/ 48 h 58"/>
                <a:gd name="T22" fmla="*/ 154 w 154"/>
                <a:gd name="T23" fmla="*/ 3 h 58"/>
                <a:gd name="T24" fmla="*/ 153 w 154"/>
                <a:gd name="T2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58">
                  <a:moveTo>
                    <a:pt x="153" y="0"/>
                  </a:moveTo>
                  <a:cubicBezTo>
                    <a:pt x="153" y="0"/>
                    <a:pt x="153" y="0"/>
                    <a:pt x="153" y="0"/>
                  </a:cubicBezTo>
                  <a:cubicBezTo>
                    <a:pt x="154" y="1"/>
                    <a:pt x="154" y="2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09" y="30"/>
                    <a:pt x="53" y="31"/>
                    <a:pt x="0" y="43"/>
                  </a:cubicBezTo>
                  <a:cubicBezTo>
                    <a:pt x="2" y="47"/>
                    <a:pt x="3" y="52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110" y="49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7" y="44"/>
                    <a:pt x="154" y="20"/>
                    <a:pt x="154" y="3"/>
                  </a:cubicBezTo>
                  <a:cubicBezTo>
                    <a:pt x="154" y="2"/>
                    <a:pt x="154" y="1"/>
                    <a:pt x="153" y="0"/>
                  </a:cubicBezTo>
                </a:path>
              </a:pathLst>
            </a:custGeom>
            <a:solidFill>
              <a:srgbClr val="DAB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2" name="Freeform 179"/>
            <p:cNvSpPr/>
            <p:nvPr/>
          </p:nvSpPr>
          <p:spPr bwMode="auto">
            <a:xfrm>
              <a:off x="9015984" y="3891346"/>
              <a:ext cx="302571" cy="110697"/>
            </a:xfrm>
            <a:custGeom>
              <a:avLst/>
              <a:gdLst>
                <a:gd name="T0" fmla="*/ 49 w 52"/>
                <a:gd name="T1" fmla="*/ 0 h 19"/>
                <a:gd name="T2" fmla="*/ 49 w 52"/>
                <a:gd name="T3" fmla="*/ 0 h 19"/>
                <a:gd name="T4" fmla="*/ 49 w 52"/>
                <a:gd name="T5" fmla="*/ 0 h 19"/>
                <a:gd name="T6" fmla="*/ 3 w 52"/>
                <a:gd name="T7" fmla="*/ 15 h 19"/>
                <a:gd name="T8" fmla="*/ 0 w 52"/>
                <a:gd name="T9" fmla="*/ 19 h 19"/>
                <a:gd name="T10" fmla="*/ 52 w 52"/>
                <a:gd name="T11" fmla="*/ 15 h 19"/>
                <a:gd name="T12" fmla="*/ 49 w 5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9">
                  <a:moveTo>
                    <a:pt x="49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33" y="4"/>
                    <a:pt x="18" y="8"/>
                    <a:pt x="3" y="1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9"/>
                    <a:pt x="51" y="4"/>
                    <a:pt x="49" y="0"/>
                  </a:cubicBezTo>
                </a:path>
              </a:pathLst>
            </a:custGeom>
            <a:solidFill>
              <a:srgbClr val="1D1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3432167" y="2598372"/>
            <a:ext cx="4693090" cy="1420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algn="ctr" defTabSz="457200">
              <a:defRPr/>
            </a:pPr>
            <a:r>
              <a:rPr lang="en-US" altLang="zh-CN" sz="7200" b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Tiết</a:t>
            </a:r>
            <a:r>
              <a:rPr lang="en-US" altLang="zh-CN" sz="7200" b="1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3</a:t>
            </a:r>
            <a:endParaRPr lang="en-US" altLang="zh-CN" sz="7200" b="1" dirty="0">
              <a:ln w="0"/>
              <a:solidFill>
                <a:srgbClr val="4472C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96215" y="154940"/>
            <a:ext cx="2324100" cy="100584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5620" y="155575"/>
            <a:ext cx="7439025" cy="1743075"/>
          </a:xfrm>
          <a:prstGeom prst="rect">
            <a:avLst/>
          </a:prstGeom>
        </p:spPr>
      </p:pic>
      <p:sp>
        <p:nvSpPr>
          <p:cNvPr id="8" name="Line Callout 1 7"/>
          <p:cNvSpPr/>
          <p:nvPr/>
        </p:nvSpPr>
        <p:spPr>
          <a:xfrm>
            <a:off x="4674870" y="2697480"/>
            <a:ext cx="4351655" cy="2333625"/>
          </a:xfrm>
          <a:prstGeom prst="borderCallout1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4400"/>
              <a:t>64 = 60 + 4</a:t>
            </a:r>
            <a:endParaRPr lang="en-US" sz="4400"/>
          </a:p>
          <a:p>
            <a:pPr algn="ctr"/>
            <a:r>
              <a:rPr lang="en-US" sz="4400"/>
              <a:t>87 = 80 + 7</a:t>
            </a:r>
            <a:endParaRPr lang="en-US" sz="4400"/>
          </a:p>
          <a:p>
            <a:pPr algn="ctr"/>
            <a:r>
              <a:rPr lang="en-US" sz="4400"/>
              <a:t>46 = 40 + 6</a:t>
            </a:r>
            <a:endParaRPr lang="en-US" sz="4400"/>
          </a:p>
        </p:txBody>
      </p:sp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8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Bach tuyet\54774f4bc8287c7337fadd5fbb419da6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DMIN\Desktop\Bach tuyet\Snow_white_transparen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8400" y="2722179"/>
            <a:ext cx="1243539" cy="2680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ADMIN\Desktop\Bach tuyet\43ebd44d263606f876d42fd2f199ea61 (4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8837">
                        <a14:foregroundMark x1="40116" y1="26626" x2="70349" y2="59553"/>
                        <a14:foregroundMark x1="64535" y1="35366" x2="77035" y2="44715"/>
                        <a14:foregroundMark x1="45640" y1="16463" x2="28198" y2="36585"/>
                        <a14:foregroundMark x1="44186" y1="40244" x2="60174" y2="57724"/>
                        <a14:foregroundMark x1="67151" y1="58943" x2="86628" y2="573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8519">
            <a:off x="10592437" y="4662277"/>
            <a:ext cx="1880249" cy="2689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ADMIN\Desktop\Bach tuyet\43ebd44d263606f876d42fd2f199ea61 (7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36022" y1="32480" x2="72849" y2="415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148075" y="4667665"/>
            <a:ext cx="1913197" cy="2551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:\Users\ADMIN\Desktop\Bach tuyet\RjAwOTQ4MTUyNEI3QjJCRTc2RjA6ZDA1ZjJmYTY2MjBkNDYzY2ZlZDNiOTA1Y2YxYTk1NzA6Ojo6OjA=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50431" y1="17647" x2="56466" y2="31120"/>
                        <a14:foregroundMark x1="79526" y1="14611" x2="53879" y2="29412"/>
                        <a14:foregroundMark x1="77586" y1="15180" x2="59914" y2="22960"/>
                        <a14:foregroundMark x1="53017" y1="6641" x2="44397" y2="25427"/>
                        <a14:foregroundMark x1="57328" y1="8918" x2="88793" y2="17837"/>
                        <a14:foregroundMark x1="54526" y1="6072" x2="66810" y2="9488"/>
                        <a14:foregroundMark x1="76509" y1="31499" x2="69397" y2="43643"/>
                        <a14:foregroundMark x1="95690" y1="16698" x2="76940" y2="10247"/>
                        <a14:foregroundMark x1="77586" y1="33776" x2="74353" y2="404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93735">
            <a:off x="9011" y="4789835"/>
            <a:ext cx="2123621" cy="2411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C:\Users\ADMIN\Desktop\Bach tuyet\43ebd44d263606f876d42fd2f199ea61 (2)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44267" y1="18935" x2="28800" y2="43984"/>
                        <a14:foregroundMark x1="27200" y1="21696" x2="14667" y2="33728"/>
                        <a14:foregroundMark x1="36533" y1="32150" x2="35467" y2="44576"/>
                        <a14:foregroundMark x1="32533" y1="42801" x2="63733" y2="384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72978">
            <a:off x="7736843" y="4957294"/>
            <a:ext cx="1831975" cy="2476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C:\Users\ADMIN\Desktop\Bach tuyet\43ebd44d263606f876d42fd2f199ea61 (3)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47640" y1="33252" x2="54382" y2="603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2524" y="5232399"/>
            <a:ext cx="2212453" cy="2033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5" name="Picture 13" descr="C:\Users\ADMIN\Desktop\Bach tuyet\43ebd44d263606f876d42fd2f199ea61 (5)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>
                        <a14:foregroundMark x1="50482" y1="26157" x2="67203" y2="63581"/>
                        <a14:foregroundMark x1="38907" y1="22133" x2="24116" y2="466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08799">
            <a:off x="1408602" y="4577567"/>
            <a:ext cx="1656967" cy="2647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C:\Users\ADMIN\Desktop\Bach tuyet\43ebd44d263606f876d42fd2f199ea61 (8)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>
                        <a14:foregroundMark x1="53350" y1="9206" x2="64268" y2="52888"/>
                        <a14:foregroundMark x1="50372" y1="21841" x2="42432" y2="44585"/>
                        <a14:foregroundMark x1="38462" y1="36643" x2="57320" y2="45668"/>
                        <a14:foregroundMark x1="75682" y1="36282" x2="60298" y2="47834"/>
                        <a14:foregroundMark x1="71712" y1="29422" x2="76179" y2="37365"/>
                        <a14:foregroundMark x1="44417" y1="31949" x2="32506" y2="47112"/>
                        <a14:foregroundMark x1="35484" y1="33755" x2="44417" y2="42780"/>
                        <a14:foregroundMark x1="48387" y1="85740" x2="36476" y2="93321"/>
                        <a14:foregroundMark x1="46402" y1="14982" x2="37965" y2="30505"/>
                        <a14:foregroundMark x1="61787" y1="20397" x2="71216" y2="32310"/>
                        <a14:foregroundMark x1="50656" y1="20076" x2="55381" y2="26769"/>
                        <a14:foregroundMark x1="57743" y1="14532" x2="70341" y2="2504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0" y="4363395"/>
            <a:ext cx="2111365" cy="2902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2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5200" y="-2947963"/>
            <a:ext cx="9770739" cy="10307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2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19199" y="-2825162"/>
            <a:ext cx="6078553" cy="10307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0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4883" y="-1955800"/>
            <a:ext cx="9187917" cy="407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2644461" y="584200"/>
            <a:ext cx="751553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200"/>
            <a:r>
              <a:rPr lang="en-US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CHƠI TRỐN TÌM </a:t>
            </a:r>
            <a:endParaRPr lang="en-US" sz="3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1219200"/>
            <a:r>
              <a:rPr lang="en-US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CÙNG BẠCH TUYẾT VÀ 7 CHÚ LÙN</a:t>
            </a:r>
            <a:endParaRPr lang="en-US" sz="3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11" descr="C:\Users\ADMIN\Desktop\Tai nguyen thiet ke tro choi\Angry birds epic birds\1505573783630 (2).png">
            <a:hlinkClick r:id=""/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0170" y="5901542"/>
            <a:ext cx="1426197" cy="780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74295" y="76200"/>
            <a:ext cx="1828800" cy="65532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780" y="2061210"/>
            <a:ext cx="4671695" cy="324231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5745" y="358775"/>
            <a:ext cx="6513195" cy="1718310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7312660" y="1298575"/>
            <a:ext cx="993775" cy="55753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600"/>
              <a:t>11</a:t>
            </a:r>
            <a:endParaRPr lang="en-US" sz="3600"/>
          </a:p>
        </p:txBody>
      </p:sp>
      <p:sp>
        <p:nvSpPr>
          <p:cNvPr id="11" name="Rounded Rectangle 10"/>
          <p:cNvSpPr/>
          <p:nvPr/>
        </p:nvSpPr>
        <p:spPr>
          <a:xfrm>
            <a:off x="8813800" y="1276350"/>
            <a:ext cx="993775" cy="5575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600"/>
              <a:t>8</a:t>
            </a:r>
            <a:endParaRPr lang="en-US" sz="3600"/>
          </a:p>
        </p:txBody>
      </p:sp>
      <p:sp>
        <p:nvSpPr>
          <p:cNvPr id="12" name="Rounded Rectangle 11"/>
          <p:cNvSpPr/>
          <p:nvPr/>
        </p:nvSpPr>
        <p:spPr>
          <a:xfrm>
            <a:off x="10476865" y="1298575"/>
            <a:ext cx="993775" cy="55753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600"/>
              <a:t>10</a:t>
            </a:r>
            <a:endParaRPr lang="en-US" sz="3600"/>
          </a:p>
        </p:txBody>
      </p:sp>
      <p:pic>
        <p:nvPicPr>
          <p:cNvPr id="13" name="Content Placeholder 12"/>
          <p:cNvPicPr>
            <a:picLocks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5842635" y="2295525"/>
            <a:ext cx="5881370" cy="1034415"/>
          </a:xfrm>
          <a:prstGeom prst="rect">
            <a:avLst/>
          </a:prstGeom>
        </p:spPr>
      </p:pic>
      <p:sp>
        <p:nvSpPr>
          <p:cNvPr id="15" name="Rectangles 14"/>
          <p:cNvSpPr/>
          <p:nvPr/>
        </p:nvSpPr>
        <p:spPr>
          <a:xfrm>
            <a:off x="6490970" y="3529965"/>
            <a:ext cx="4787265" cy="69977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600"/>
              <a:t>11 + 8 = 19</a:t>
            </a:r>
            <a:endParaRPr lang="en-US" sz="360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76315" y="4519295"/>
            <a:ext cx="5394325" cy="784225"/>
          </a:xfrm>
          <a:prstGeom prst="rect">
            <a:avLst/>
          </a:prstGeom>
        </p:spPr>
      </p:pic>
      <p:sp>
        <p:nvSpPr>
          <p:cNvPr id="17" name="Rectangles 16"/>
          <p:cNvSpPr/>
          <p:nvPr/>
        </p:nvSpPr>
        <p:spPr>
          <a:xfrm>
            <a:off x="6551930" y="5548630"/>
            <a:ext cx="4787265" cy="69977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600"/>
              <a:t>10 + 8 = 18</a:t>
            </a:r>
            <a:endParaRPr lang="en-US" sz="36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10" grpId="1" animBg="1"/>
      <p:bldP spid="11" grpId="0" bldLvl="0" animBg="1"/>
      <p:bldP spid="11" grpId="1" animBg="1"/>
      <p:bldP spid="12" grpId="0" bldLvl="0" animBg="1"/>
      <p:bldP spid="12" grpId="1" animBg="1"/>
      <p:bldP spid="15" grpId="0" animBg="1"/>
      <p:bldP spid="15" grpId="1" animBg="1"/>
      <p:bldP spid="17" grpId="0" bldLvl="0" animBg="1"/>
      <p:bldP spid="17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Content Placeholder 5"/>
          <p:cNvPicPr>
            <a:picLocks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0" y="137160"/>
            <a:ext cx="4206240" cy="7162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3295" y="382905"/>
            <a:ext cx="6078855" cy="24104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255" y="1101090"/>
            <a:ext cx="4364355" cy="1421130"/>
          </a:xfrm>
          <a:prstGeom prst="rect">
            <a:avLst/>
          </a:prstGeom>
        </p:spPr>
      </p:pic>
      <p:pic>
        <p:nvPicPr>
          <p:cNvPr id="13" name="Content Placeholder 12" descr="Capture"/>
          <p:cNvPicPr>
            <a:picLocks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429260" y="2793365"/>
            <a:ext cx="5517515" cy="145034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3715" y="4409440"/>
            <a:ext cx="4165600" cy="1496695"/>
          </a:xfrm>
          <a:prstGeom prst="rect">
            <a:avLst/>
          </a:prstGeom>
        </p:spPr>
      </p:pic>
      <p:sp>
        <p:nvSpPr>
          <p:cNvPr id="16" name="Rectangular Callout 15"/>
          <p:cNvSpPr/>
          <p:nvPr/>
        </p:nvSpPr>
        <p:spPr>
          <a:xfrm>
            <a:off x="5947410" y="4483100"/>
            <a:ext cx="3778885" cy="1176655"/>
          </a:xfrm>
          <a:prstGeom prst="wedgeRectCallou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4000"/>
              <a:t>41 - 30 = 11 </a:t>
            </a:r>
            <a:endParaRPr lang="en-US" sz="4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Content Placeholder 5"/>
          <p:cNvPicPr>
            <a:picLocks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1826260" y="275590"/>
            <a:ext cx="8823325" cy="2936875"/>
          </a:xfrm>
          <a:prstGeom prst="rect">
            <a:avLst/>
          </a:prstGeom>
        </p:spPr>
      </p:pic>
      <p:sp>
        <p:nvSpPr>
          <p:cNvPr id="7" name="Line Callout 1 6"/>
          <p:cNvSpPr/>
          <p:nvPr/>
        </p:nvSpPr>
        <p:spPr>
          <a:xfrm>
            <a:off x="4269105" y="3956050"/>
            <a:ext cx="4209415" cy="1735455"/>
          </a:xfrm>
          <a:prstGeom prst="borderCallout1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4400"/>
              <a:t>45 - 2 = 43</a:t>
            </a:r>
            <a:endParaRPr lang="en-US" sz="4400"/>
          </a:p>
          <a:p>
            <a:pPr algn="ctr"/>
            <a:r>
              <a:rPr lang="en-US" sz="4400"/>
              <a:t>54 - 32 = 22</a:t>
            </a:r>
            <a:endParaRPr lang="en-US" sz="4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1" b="12057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368028" y="166200"/>
            <a:ext cx="745594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CHÀO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TẠM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BIỆT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en-US" sz="6000" b="1" i="0" u="none" strike="noStrike" kern="1200" cap="none" spc="0" normalizeH="0" baseline="0" noProof="0" dirty="0">
              <a:ln w="10160">
                <a:solidFill>
                  <a:srgbClr val="4472C4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highlight>
                <a:srgbClr val="800080"/>
              </a:highligh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: Rounded Corners 4"/>
          <p:cNvSpPr/>
          <p:nvPr/>
        </p:nvSpPr>
        <p:spPr>
          <a:xfrm>
            <a:off x="8523768" y="5761451"/>
            <a:ext cx="3668232" cy="93034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tranthao121006@gmail.com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random/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Bach tuyet\ a.jpg"/>
          <p:cNvPicPr>
            <a:picLocks noChangeAspect="1" noChangeArrowheads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61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Bach tuyet\Bamb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339" flipH="1">
            <a:off x="7779459" y="3997351"/>
            <a:ext cx="13208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DMIN\Desktop\Bach tuyet\esquilo001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71667" flipH="1">
            <a:off x="5085415" y="4860489"/>
            <a:ext cx="1320800" cy="144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ADMIN\Desktop\Bach tuyet\767e08fbae2de8679fbba6d8cecba19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2524" flipH="1">
            <a:off x="2470377" y="4994982"/>
            <a:ext cx="1092200" cy="1525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ADMIN\Desktop\Bach tuyet\Doc23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72646">
            <a:off x="10020325" y="4028629"/>
            <a:ext cx="1543159" cy="2286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077" y="-273843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9600" y="-680243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4665" y="-929641"/>
            <a:ext cx="7213600" cy="76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3580" y="-536546"/>
            <a:ext cx="7213600" cy="76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ADMIN\Desktop\Bach tuyet\Snow_white_transparent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359" y="3430814"/>
            <a:ext cx="1825347" cy="3934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6800" y="-1955800"/>
            <a:ext cx="7921939" cy="407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406400" y="2147892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4800" dirty="0">
                <a:solidFill>
                  <a:srgbClr val="0000FF"/>
                </a:solidFill>
                <a:latin typeface="Calibri" panose="020F0502020204030204"/>
              </a:rPr>
              <a:t>A.52</a:t>
            </a:r>
            <a:endParaRPr lang="en-US" sz="4800" dirty="0">
              <a:solidFill>
                <a:srgbClr val="0000FF"/>
              </a:solidFill>
              <a:latin typeface="Calibri" panose="020F0502020204030204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3454400" y="2181624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5335" dirty="0">
                <a:solidFill>
                  <a:srgbClr val="0000FF"/>
                </a:solidFill>
                <a:latin typeface="Calibri" panose="020F0502020204030204"/>
              </a:rPr>
              <a:t>B.57</a:t>
            </a:r>
            <a:endParaRPr lang="en-US" sz="5335" dirty="0">
              <a:solidFill>
                <a:srgbClr val="0000FF"/>
              </a:solidFill>
              <a:latin typeface="Calibri" panose="020F0502020204030204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6591755" y="2181624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5335" dirty="0">
                <a:solidFill>
                  <a:srgbClr val="0000FF"/>
                </a:solidFill>
                <a:latin typeface="Calibri" panose="020F0502020204030204"/>
              </a:rPr>
              <a:t>C.54</a:t>
            </a:r>
            <a:endParaRPr lang="en-US" sz="5335" dirty="0">
              <a:solidFill>
                <a:srgbClr val="0000FF"/>
              </a:solidFill>
              <a:latin typeface="Calibri" panose="020F0502020204030204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9347200" y="2147892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4800" dirty="0">
                <a:solidFill>
                  <a:srgbClr val="0000FF"/>
                </a:solidFill>
                <a:latin typeface="Calibri" panose="020F0502020204030204"/>
              </a:rPr>
              <a:t>D. 56</a:t>
            </a:r>
            <a:endParaRPr lang="en-US" sz="4800" dirty="0">
              <a:solidFill>
                <a:srgbClr val="0000FF"/>
              </a:solidFill>
              <a:latin typeface="Calibri" panose="020F050202020403020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42861" y="482600"/>
            <a:ext cx="7413939" cy="666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200"/>
            <a:r>
              <a:rPr lang="en-US" sz="3735" dirty="0">
                <a:solidFill>
                  <a:prstClr val="white"/>
                </a:solidFill>
                <a:latin typeface="Calibri" panose="020F0502020204030204"/>
              </a:rPr>
              <a:t>Số liền sau của 55 là?</a:t>
            </a:r>
            <a:endParaRPr lang="en-US" sz="3735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Explosion 1 5"/>
          <p:cNvSpPr/>
          <p:nvPr/>
        </p:nvSpPr>
        <p:spPr>
          <a:xfrm>
            <a:off x="5080000" y="4356706"/>
            <a:ext cx="4017104" cy="2729895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 RỒI</a:t>
            </a:r>
            <a:endParaRPr lang="en-US" sz="32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5" name="Picture 11" descr="C:\Users\ADMIN\Desktop\Tai nguyen thiet ke tro choi\Bảng gỗ\Picture1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2119" y="76200"/>
            <a:ext cx="1617133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1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3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5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8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7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8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9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0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1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6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7" presetID="1" presetClass="exit" presetSubtype="0" fill="hold" grpId="2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  <p:bldLst>
      <p:bldP spid="4" grpId="0" bldLvl="0" animBg="1"/>
      <p:bldP spid="25" grpId="0" bldLvl="0" animBg="1"/>
      <p:bldP spid="26" grpId="0" bldLvl="0" animBg="1"/>
      <p:bldP spid="27" grpId="0" bldLvl="0" animBg="1"/>
      <p:bldP spid="27" grpId="1" bldLvl="0" animBg="1"/>
      <p:bldP spid="5" grpId="0"/>
      <p:bldP spid="6" grpId="0" bldLvl="0" animBg="1"/>
      <p:bldP spid="6" grpId="1" bldLvl="0" animBg="1"/>
      <p:bldP spid="6" grpId="2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Bach tuyet\54774f4bc8287c7337fadd5fbb419da6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5" descr="C:\Users\ADMIN\Desktop\Bach tuyet\Bamb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339" flipH="1">
            <a:off x="3835675" y="4063363"/>
            <a:ext cx="13208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C:\Users\ADMIN\Desktop\Bach tuyet\esquilo001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71667" flipH="1">
            <a:off x="10368615" y="4415267"/>
            <a:ext cx="1320800" cy="144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7" descr="C:\Users\ADMIN\Desktop\Bach tuyet\767e08fbae2de8679fbba6d8cecba19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2524" flipH="1">
            <a:off x="8504048" y="4385149"/>
            <a:ext cx="1092200" cy="1525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C:\Users\ADMIN\Desktop\Bach tuyet\43ebd44d263606f876d42fd2f199ea61 (7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36022" y1="33071" x2="71505" y2="401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83591" flipH="1">
            <a:off x="5873242" y="3818719"/>
            <a:ext cx="1789713" cy="2413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5600" y="-657027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9375" y="-1222614"/>
            <a:ext cx="7213600" cy="8309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-624841"/>
            <a:ext cx="7213600" cy="76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-657029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10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5200" y="-1955800"/>
            <a:ext cx="7921939" cy="407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Box 45"/>
          <p:cNvSpPr txBox="1"/>
          <p:nvPr/>
        </p:nvSpPr>
        <p:spPr>
          <a:xfrm>
            <a:off x="3474388" y="860862"/>
            <a:ext cx="5892800" cy="666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200"/>
            <a:r>
              <a:rPr lang="en-US" sz="3735" dirty="0" err="1">
                <a:solidFill>
                  <a:prstClr val="white"/>
                </a:solidFill>
                <a:latin typeface="Calibri" panose="020F0502020204030204"/>
              </a:rPr>
              <a:t>Số liền trước của 70 là?</a:t>
            </a:r>
            <a:endParaRPr lang="en-US" sz="3735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47" name="Picture 11" descr="C:\Users\ADMIN\Desktop\Tai nguyen thiet ke tro choi\Bảng gỗ\Picture1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0067" y="550174"/>
            <a:ext cx="1617133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Explosion 1 47"/>
          <p:cNvSpPr/>
          <p:nvPr/>
        </p:nvSpPr>
        <p:spPr>
          <a:xfrm>
            <a:off x="5250697" y="4439014"/>
            <a:ext cx="4017104" cy="2729895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 RỒI</a:t>
            </a:r>
            <a:endParaRPr lang="en-US" sz="32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Rounded Rectangle 48"/>
          <p:cNvSpPr/>
          <p:nvPr/>
        </p:nvSpPr>
        <p:spPr>
          <a:xfrm>
            <a:off x="660400" y="2070094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4800" dirty="0">
                <a:solidFill>
                  <a:srgbClr val="0000FF"/>
                </a:solidFill>
                <a:latin typeface="Calibri" panose="020F0502020204030204"/>
              </a:rPr>
              <a:t>A.67</a:t>
            </a:r>
            <a:endParaRPr lang="en-US" sz="4800" dirty="0">
              <a:solidFill>
                <a:srgbClr val="0000FF"/>
              </a:solidFill>
              <a:latin typeface="Calibri" panose="020F0502020204030204"/>
            </a:endParaRPr>
          </a:p>
        </p:txBody>
      </p:sp>
      <p:sp>
        <p:nvSpPr>
          <p:cNvPr id="50" name="Rounded Rectangle 49"/>
          <p:cNvSpPr/>
          <p:nvPr/>
        </p:nvSpPr>
        <p:spPr>
          <a:xfrm>
            <a:off x="3708400" y="2103826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5335" dirty="0" err="1">
                <a:solidFill>
                  <a:srgbClr val="0000FF"/>
                </a:solidFill>
                <a:latin typeface="Calibri" panose="020F0502020204030204"/>
              </a:rPr>
              <a:t>B.69</a:t>
            </a:r>
            <a:endParaRPr lang="en-US" sz="5335" dirty="0">
              <a:solidFill>
                <a:srgbClr val="0000FF"/>
              </a:solidFill>
              <a:latin typeface="Calibri" panose="020F0502020204030204"/>
            </a:endParaRPr>
          </a:p>
        </p:txBody>
      </p:sp>
      <p:sp>
        <p:nvSpPr>
          <p:cNvPr id="51" name="Rounded Rectangle 50"/>
          <p:cNvSpPr/>
          <p:nvPr/>
        </p:nvSpPr>
        <p:spPr>
          <a:xfrm>
            <a:off x="6845755" y="2103826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5335" dirty="0">
                <a:solidFill>
                  <a:srgbClr val="0000FF"/>
                </a:solidFill>
                <a:latin typeface="Calibri" panose="020F0502020204030204"/>
              </a:rPr>
              <a:t>C.68</a:t>
            </a:r>
            <a:endParaRPr lang="en-US" sz="5335" dirty="0">
              <a:solidFill>
                <a:srgbClr val="0000FF"/>
              </a:solidFill>
              <a:latin typeface="Calibri" panose="020F0502020204030204"/>
            </a:endParaRPr>
          </a:p>
        </p:txBody>
      </p:sp>
      <p:sp>
        <p:nvSpPr>
          <p:cNvPr id="52" name="Rounded Rectangle 51"/>
          <p:cNvSpPr/>
          <p:nvPr/>
        </p:nvSpPr>
        <p:spPr>
          <a:xfrm>
            <a:off x="9601200" y="2070094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5335" dirty="0">
                <a:solidFill>
                  <a:srgbClr val="0000FF"/>
                </a:solidFill>
                <a:latin typeface="Calibri" panose="020F0502020204030204"/>
              </a:rPr>
              <a:t>D.71</a:t>
            </a:r>
            <a:endParaRPr lang="en-US" sz="5335" dirty="0">
              <a:solidFill>
                <a:srgbClr val="0000FF"/>
              </a:solidFill>
              <a:latin typeface="Calibri" panose="020F0502020204030204"/>
            </a:endParaRPr>
          </a:p>
        </p:txBody>
      </p:sp>
      <p:pic>
        <p:nvPicPr>
          <p:cNvPr id="53" name="Picture 4" descr="C:\Users\ADMIN\Desktop\Bach tuyet\Blanca_Nieves.8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227371" y="3455232"/>
            <a:ext cx="2287981" cy="3969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11" descr="C:\Users\ADMIN\Desktop\Tai nguyen thiet ke tro choi\Bảng gỗ\Picture1 (2).png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03201" y="506323"/>
            <a:ext cx="1646767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2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0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1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2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3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</p:childTnLst>
        </p:cTn>
      </p:par>
    </p:tnLst>
    <p:bldLst>
      <p:bldP spid="46" grpId="0"/>
      <p:bldP spid="48" grpId="0" bldLvl="0" animBg="1"/>
      <p:bldP spid="48" grpId="1" bldLvl="0" animBg="1"/>
      <p:bldP spid="48" grpId="2" bldLvl="0" animBg="1"/>
      <p:bldP spid="49" grpId="0" bldLvl="0" animBg="1"/>
      <p:bldP spid="50" grpId="0" bldLvl="0" animBg="1"/>
      <p:bldP spid="51" grpId="0" bldLvl="0" animBg="1"/>
      <p:bldP spid="52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Bach tuyet\b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5" descr="C:\Users\ADMIN\Desktop\Bach tuyet\Bamb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339" flipH="1">
            <a:off x="9728476" y="3974979"/>
            <a:ext cx="13208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C:\Users\ADMIN\Desktop\Bach tuyet\esquilo001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71667" flipH="1">
            <a:off x="7340875" y="4702316"/>
            <a:ext cx="1320800" cy="144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7" descr="C:\Users\ADMIN\Desktop\Bach tuyet\767e08fbae2de8679fbba6d8cecba19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2524" flipH="1">
            <a:off x="4768623" y="4677444"/>
            <a:ext cx="1092200" cy="1525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ADMIN\Desktop\Bach tuyet\43ebd44d263606f876d42fd2f199ea61 (2)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22133" y1="31361" x2="44000" y2="50296"/>
                        <a14:foregroundMark x1="64267" y1="40039" x2="40800" y2="47535"/>
                        <a14:foregroundMark x1="44533" y1="14398" x2="40800" y2="25444"/>
                        <a14:foregroundMark x1="26400" y1="22288" x2="16800" y2="337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11047">
            <a:off x="2218663" y="3854845"/>
            <a:ext cx="2076448" cy="2807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075" y="-351157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475" y="-802641"/>
            <a:ext cx="7213600" cy="76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9200" y="-657027"/>
            <a:ext cx="7213600" cy="76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8400" y="-454422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0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9076" y="-1808483"/>
            <a:ext cx="7921939" cy="407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3338264" y="1008179"/>
            <a:ext cx="5892800" cy="666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200"/>
            <a:r>
              <a:rPr lang="en-US" sz="3735" dirty="0" err="1">
                <a:solidFill>
                  <a:prstClr val="white"/>
                </a:solidFill>
                <a:latin typeface="Calibri" panose="020F0502020204030204"/>
              </a:rPr>
              <a:t>66 - 6 =</a:t>
            </a:r>
            <a:endParaRPr lang="en-US" sz="3735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2" name="Picture 11" descr="C:\Users\ADMIN\Desktop\Tai nguyen thiet ke tro choi\Bảng gỗ\Picture1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8375" y="381000"/>
            <a:ext cx="1617133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Explosion 1 32"/>
          <p:cNvSpPr/>
          <p:nvPr/>
        </p:nvSpPr>
        <p:spPr>
          <a:xfrm>
            <a:off x="3905087" y="4566017"/>
            <a:ext cx="4017104" cy="2729895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 RỒI</a:t>
            </a:r>
            <a:endParaRPr lang="en-US" sz="32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Rounded Rectangle 43"/>
          <p:cNvSpPr/>
          <p:nvPr/>
        </p:nvSpPr>
        <p:spPr>
          <a:xfrm>
            <a:off x="482875" y="2384824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4800" dirty="0" err="1">
                <a:solidFill>
                  <a:srgbClr val="0000FF"/>
                </a:solidFill>
                <a:latin typeface="Calibri" panose="020F0502020204030204"/>
              </a:rPr>
              <a:t>A.60</a:t>
            </a:r>
            <a:endParaRPr lang="en-US" sz="4800" dirty="0">
              <a:solidFill>
                <a:srgbClr val="0000FF"/>
              </a:solidFill>
              <a:latin typeface="Calibri" panose="020F0502020204030204"/>
            </a:endParaRPr>
          </a:p>
        </p:txBody>
      </p:sp>
      <p:sp>
        <p:nvSpPr>
          <p:cNvPr id="45" name="Rounded Rectangle 44"/>
          <p:cNvSpPr/>
          <p:nvPr/>
        </p:nvSpPr>
        <p:spPr>
          <a:xfrm>
            <a:off x="3530875" y="2418556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5335" dirty="0">
                <a:solidFill>
                  <a:srgbClr val="0000FF"/>
                </a:solidFill>
                <a:latin typeface="Calibri" panose="020F0502020204030204"/>
              </a:rPr>
              <a:t>B.61</a:t>
            </a:r>
            <a:endParaRPr lang="en-US" sz="5335" dirty="0">
              <a:solidFill>
                <a:srgbClr val="0000FF"/>
              </a:solidFill>
              <a:latin typeface="Calibri" panose="020F0502020204030204"/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6668229" y="2418556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5335" dirty="0">
                <a:solidFill>
                  <a:srgbClr val="0000FF"/>
                </a:solidFill>
                <a:latin typeface="Calibri" panose="020F0502020204030204"/>
              </a:rPr>
              <a:t>C.62</a:t>
            </a:r>
            <a:endParaRPr lang="en-US" sz="5335" dirty="0">
              <a:solidFill>
                <a:srgbClr val="0000FF"/>
              </a:solidFill>
              <a:latin typeface="Calibri" panose="020F0502020204030204"/>
            </a:endParaRPr>
          </a:p>
        </p:txBody>
      </p:sp>
      <p:sp>
        <p:nvSpPr>
          <p:cNvPr id="47" name="Rounded Rectangle 46"/>
          <p:cNvSpPr/>
          <p:nvPr/>
        </p:nvSpPr>
        <p:spPr>
          <a:xfrm>
            <a:off x="9423675" y="2384824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5335" dirty="0">
                <a:solidFill>
                  <a:srgbClr val="0000FF"/>
                </a:solidFill>
                <a:latin typeface="Calibri" panose="020F0502020204030204"/>
              </a:rPr>
              <a:t>D.63</a:t>
            </a:r>
            <a:endParaRPr lang="en-US" sz="5335" dirty="0">
              <a:solidFill>
                <a:srgbClr val="0000FF"/>
              </a:solidFill>
              <a:latin typeface="Calibri" panose="020F0502020204030204"/>
            </a:endParaRPr>
          </a:p>
        </p:txBody>
      </p:sp>
      <p:pic>
        <p:nvPicPr>
          <p:cNvPr id="48" name="Picture 11" descr="C:\Users\ADMIN\Desktop\Tai nguyen thiet ke tro choi\Bảng gỗ\Picture1 (2).png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85234" y="303123"/>
            <a:ext cx="1646767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Bach tuyet\43ebd44d263606f876d42fd2f199ea61 (6)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99730" l="0" r="96894">
                        <a14:foregroundMark x1="46584" y1="15676" x2="56646" y2="19730"/>
                        <a14:foregroundMark x1="66708" y1="13784" x2="66335" y2="24054"/>
                        <a14:foregroundMark x1="68944" y1="14595" x2="68199" y2="23784"/>
                        <a14:foregroundMark x1="19006" y1="52973" x2="19379" y2="70811"/>
                        <a14:foregroundMark x1="7453" y1="65135" x2="38758" y2="64865"/>
                        <a14:foregroundMark x1="17516" y1="51622" x2="29814" y2="58378"/>
                        <a14:foregroundMark x1="7826" y1="63514" x2="19752" y2="629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327773" y="3239816"/>
            <a:ext cx="3072777" cy="4421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4" presetID="1" presetClass="exit" presetSubtype="0" fill="hold" grpId="2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5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7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31" grpId="0"/>
      <p:bldP spid="33" grpId="0" bldLvl="0" animBg="1"/>
      <p:bldP spid="33" grpId="1" bldLvl="0" animBg="1"/>
      <p:bldP spid="33" grpId="2" bldLvl="0" animBg="1"/>
      <p:bldP spid="44" grpId="0" bldLvl="0" animBg="1"/>
      <p:bldP spid="44" grpId="1" bldLvl="0" animBg="1"/>
      <p:bldP spid="45" grpId="0" bldLvl="0" animBg="1"/>
      <p:bldP spid="46" grpId="0" bldLvl="0" animBg="1"/>
      <p:bldP spid="47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1240"/>
            <a:ext cx="12187592" cy="685552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96" y="4216123"/>
            <a:ext cx="3188719" cy="267117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" y="1239"/>
            <a:ext cx="2100922" cy="226899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101" y="1496717"/>
            <a:ext cx="1694696" cy="216190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98694" y="1698765"/>
            <a:ext cx="11378129" cy="31381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600" b="1" i="1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+mj-lt"/>
              </a:rPr>
              <a:t>Bài 3:</a:t>
            </a:r>
            <a:r>
              <a:rPr kumimoji="0" lang="en-US" sz="6600" b="1" i="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en-US" sz="6600" b="1" i="0" u="none" strike="noStrike" kern="1200" cap="none" spc="100" normalizeH="0" baseline="0" noProof="0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600" b="1" i="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 thành phần của phép cộng, phép trừ</a:t>
            </a:r>
            <a:endParaRPr kumimoji="0" lang="en-US" sz="6600" b="1" i="0" u="none" strike="noStrike" kern="1200" cap="none" spc="100" normalizeH="0" baseline="0" noProof="0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Click="0" advTm="1000">
        <p14:warp dir="in"/>
      </p:transition>
    </mc:Choice>
    <mc:Fallback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24000" y="614362"/>
            <a:ext cx="9144000" cy="715071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6850" y="1509713"/>
            <a:ext cx="7942501" cy="398145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4132" y="995364"/>
            <a:ext cx="1911029" cy="206260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76053" y="905902"/>
            <a:ext cx="1482494" cy="18308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27021" y="4215766"/>
            <a:ext cx="6151721" cy="1510665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 rot="6329695" flipH="1">
            <a:off x="7886001" y="2918103"/>
            <a:ext cx="1267341" cy="865607"/>
            <a:chOff x="9015984" y="2528554"/>
            <a:chExt cx="2157344" cy="1473489"/>
          </a:xfrm>
        </p:grpSpPr>
        <p:sp>
          <p:nvSpPr>
            <p:cNvPr id="23" name="Freeform 166"/>
            <p:cNvSpPr/>
            <p:nvPr/>
          </p:nvSpPr>
          <p:spPr bwMode="auto">
            <a:xfrm>
              <a:off x="10132784" y="3116474"/>
              <a:ext cx="831450" cy="526422"/>
            </a:xfrm>
            <a:custGeom>
              <a:avLst/>
              <a:gdLst>
                <a:gd name="T0" fmla="*/ 10 w 143"/>
                <a:gd name="T1" fmla="*/ 90 h 90"/>
                <a:gd name="T2" fmla="*/ 10 w 143"/>
                <a:gd name="T3" fmla="*/ 90 h 90"/>
                <a:gd name="T4" fmla="*/ 143 w 143"/>
                <a:gd name="T5" fmla="*/ 18 h 90"/>
                <a:gd name="T6" fmla="*/ 130 w 143"/>
                <a:gd name="T7" fmla="*/ 0 h 90"/>
                <a:gd name="T8" fmla="*/ 0 w 143"/>
                <a:gd name="T9" fmla="*/ 77 h 90"/>
                <a:gd name="T10" fmla="*/ 10 w 143"/>
                <a:gd name="T1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90">
                  <a:moveTo>
                    <a:pt x="10" y="90"/>
                  </a:moveTo>
                  <a:cubicBezTo>
                    <a:pt x="10" y="90"/>
                    <a:pt x="10" y="90"/>
                    <a:pt x="10" y="90"/>
                  </a:cubicBezTo>
                  <a:cubicBezTo>
                    <a:pt x="52" y="61"/>
                    <a:pt x="98" y="41"/>
                    <a:pt x="143" y="18"/>
                  </a:cubicBezTo>
                  <a:cubicBezTo>
                    <a:pt x="138" y="12"/>
                    <a:pt x="134" y="7"/>
                    <a:pt x="130" y="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4" y="79"/>
                    <a:pt x="8" y="83"/>
                    <a:pt x="10" y="9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4" name="Freeform 167"/>
            <p:cNvSpPr/>
            <p:nvPr/>
          </p:nvSpPr>
          <p:spPr bwMode="auto">
            <a:xfrm>
              <a:off x="9933530" y="2779466"/>
              <a:ext cx="954446" cy="787173"/>
            </a:xfrm>
            <a:custGeom>
              <a:avLst/>
              <a:gdLst>
                <a:gd name="T0" fmla="*/ 164 w 164"/>
                <a:gd name="T1" fmla="*/ 58 h 135"/>
                <a:gd name="T2" fmla="*/ 140 w 164"/>
                <a:gd name="T3" fmla="*/ 0 h 135"/>
                <a:gd name="T4" fmla="*/ 9 w 164"/>
                <a:gd name="T5" fmla="*/ 77 h 135"/>
                <a:gd name="T6" fmla="*/ 5 w 164"/>
                <a:gd name="T7" fmla="*/ 120 h 135"/>
                <a:gd name="T8" fmla="*/ 34 w 164"/>
                <a:gd name="T9" fmla="*/ 135 h 135"/>
                <a:gd name="T10" fmla="*/ 164 w 164"/>
                <a:gd name="T11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" h="135">
                  <a:moveTo>
                    <a:pt x="164" y="58"/>
                  </a:moveTo>
                  <a:cubicBezTo>
                    <a:pt x="154" y="40"/>
                    <a:pt x="146" y="20"/>
                    <a:pt x="140" y="0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13" y="92"/>
                    <a:pt x="0" y="109"/>
                    <a:pt x="5" y="120"/>
                  </a:cubicBezTo>
                  <a:cubicBezTo>
                    <a:pt x="10" y="129"/>
                    <a:pt x="24" y="128"/>
                    <a:pt x="34" y="135"/>
                  </a:cubicBezTo>
                  <a:cubicBezTo>
                    <a:pt x="164" y="58"/>
                    <a:pt x="164" y="58"/>
                    <a:pt x="164" y="58"/>
                  </a:cubicBezTo>
                </a:path>
              </a:pathLst>
            </a:custGeom>
            <a:solidFill>
              <a:srgbClr val="ECC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5" name="Freeform 168"/>
            <p:cNvSpPr/>
            <p:nvPr/>
          </p:nvSpPr>
          <p:spPr bwMode="auto">
            <a:xfrm>
              <a:off x="9618662" y="2570374"/>
              <a:ext cx="1129101" cy="656798"/>
            </a:xfrm>
            <a:custGeom>
              <a:avLst/>
              <a:gdLst>
                <a:gd name="T0" fmla="*/ 185 w 194"/>
                <a:gd name="T1" fmla="*/ 0 h 113"/>
                <a:gd name="T2" fmla="*/ 0 w 194"/>
                <a:gd name="T3" fmla="*/ 110 h 113"/>
                <a:gd name="T4" fmla="*/ 59 w 194"/>
                <a:gd name="T5" fmla="*/ 105 h 113"/>
                <a:gd name="T6" fmla="*/ 63 w 194"/>
                <a:gd name="T7" fmla="*/ 113 h 113"/>
                <a:gd name="T8" fmla="*/ 194 w 194"/>
                <a:gd name="T9" fmla="*/ 36 h 113"/>
                <a:gd name="T10" fmla="*/ 185 w 194"/>
                <a:gd name="T1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13">
                  <a:moveTo>
                    <a:pt x="185" y="0"/>
                  </a:moveTo>
                  <a:cubicBezTo>
                    <a:pt x="0" y="110"/>
                    <a:pt x="0" y="110"/>
                    <a:pt x="0" y="110"/>
                  </a:cubicBezTo>
                  <a:cubicBezTo>
                    <a:pt x="4" y="108"/>
                    <a:pt x="47" y="90"/>
                    <a:pt x="59" y="105"/>
                  </a:cubicBezTo>
                  <a:cubicBezTo>
                    <a:pt x="61" y="108"/>
                    <a:pt x="63" y="110"/>
                    <a:pt x="63" y="113"/>
                  </a:cubicBezTo>
                  <a:cubicBezTo>
                    <a:pt x="194" y="36"/>
                    <a:pt x="194" y="36"/>
                    <a:pt x="194" y="36"/>
                  </a:cubicBezTo>
                  <a:cubicBezTo>
                    <a:pt x="191" y="24"/>
                    <a:pt x="188" y="12"/>
                    <a:pt x="185" y="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6" name="Freeform 169"/>
            <p:cNvSpPr/>
            <p:nvPr/>
          </p:nvSpPr>
          <p:spPr bwMode="auto">
            <a:xfrm>
              <a:off x="9200477" y="3094334"/>
              <a:ext cx="996266" cy="797012"/>
            </a:xfrm>
            <a:custGeom>
              <a:avLst/>
              <a:gdLst>
                <a:gd name="T0" fmla="*/ 170 w 171"/>
                <a:gd name="T1" fmla="*/ 94 h 137"/>
                <a:gd name="T2" fmla="*/ 159 w 171"/>
                <a:gd name="T3" fmla="*/ 102 h 137"/>
                <a:gd name="T4" fmla="*/ 170 w 171"/>
                <a:gd name="T5" fmla="*/ 94 h 137"/>
                <a:gd name="T6" fmla="*/ 170 w 171"/>
                <a:gd name="T7" fmla="*/ 94 h 137"/>
                <a:gd name="T8" fmla="*/ 160 w 171"/>
                <a:gd name="T9" fmla="*/ 81 h 137"/>
                <a:gd name="T10" fmla="*/ 131 w 171"/>
                <a:gd name="T11" fmla="*/ 66 h 137"/>
                <a:gd name="T12" fmla="*/ 135 w 171"/>
                <a:gd name="T13" fmla="*/ 23 h 137"/>
                <a:gd name="T14" fmla="*/ 131 w 171"/>
                <a:gd name="T15" fmla="*/ 15 h 137"/>
                <a:gd name="T16" fmla="*/ 72 w 171"/>
                <a:gd name="T17" fmla="*/ 20 h 137"/>
                <a:gd name="T18" fmla="*/ 72 w 171"/>
                <a:gd name="T19" fmla="*/ 20 h 137"/>
                <a:gd name="T20" fmla="*/ 0 w 171"/>
                <a:gd name="T21" fmla="*/ 114 h 137"/>
                <a:gd name="T22" fmla="*/ 17 w 171"/>
                <a:gd name="T23" fmla="*/ 137 h 137"/>
                <a:gd name="T24" fmla="*/ 171 w 171"/>
                <a:gd name="T25" fmla="*/ 97 h 137"/>
                <a:gd name="T26" fmla="*/ 170 w 171"/>
                <a:gd name="T27" fmla="*/ 9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1" h="137">
                  <a:moveTo>
                    <a:pt x="170" y="94"/>
                  </a:moveTo>
                  <a:cubicBezTo>
                    <a:pt x="166" y="97"/>
                    <a:pt x="163" y="99"/>
                    <a:pt x="159" y="102"/>
                  </a:cubicBezTo>
                  <a:cubicBezTo>
                    <a:pt x="163" y="99"/>
                    <a:pt x="166" y="97"/>
                    <a:pt x="170" y="94"/>
                  </a:cubicBezTo>
                  <a:cubicBezTo>
                    <a:pt x="170" y="94"/>
                    <a:pt x="170" y="94"/>
                    <a:pt x="170" y="94"/>
                  </a:cubicBezTo>
                  <a:cubicBezTo>
                    <a:pt x="168" y="87"/>
                    <a:pt x="164" y="83"/>
                    <a:pt x="160" y="81"/>
                  </a:cubicBezTo>
                  <a:cubicBezTo>
                    <a:pt x="150" y="74"/>
                    <a:pt x="136" y="75"/>
                    <a:pt x="131" y="66"/>
                  </a:cubicBezTo>
                  <a:cubicBezTo>
                    <a:pt x="126" y="55"/>
                    <a:pt x="139" y="38"/>
                    <a:pt x="135" y="23"/>
                  </a:cubicBezTo>
                  <a:cubicBezTo>
                    <a:pt x="135" y="20"/>
                    <a:pt x="133" y="18"/>
                    <a:pt x="131" y="15"/>
                  </a:cubicBezTo>
                  <a:cubicBezTo>
                    <a:pt x="119" y="0"/>
                    <a:pt x="76" y="18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4"/>
                    <a:pt x="12" y="121"/>
                    <a:pt x="17" y="137"/>
                  </a:cubicBezTo>
                  <a:cubicBezTo>
                    <a:pt x="69" y="125"/>
                    <a:pt x="126" y="124"/>
                    <a:pt x="171" y="97"/>
                  </a:cubicBezTo>
                  <a:cubicBezTo>
                    <a:pt x="171" y="96"/>
                    <a:pt x="171" y="95"/>
                    <a:pt x="170" y="94"/>
                  </a:cubicBezTo>
                </a:path>
              </a:pathLst>
            </a:custGeom>
            <a:solidFill>
              <a:srgbClr val="EACE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 dirty="0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7" name="Freeform 170"/>
            <p:cNvSpPr/>
            <p:nvPr/>
          </p:nvSpPr>
          <p:spPr bwMode="auto">
            <a:xfrm>
              <a:off x="9033203" y="3758510"/>
              <a:ext cx="265671" cy="221392"/>
            </a:xfrm>
            <a:custGeom>
              <a:avLst/>
              <a:gdLst>
                <a:gd name="T0" fmla="*/ 29 w 46"/>
                <a:gd name="T1" fmla="*/ 0 h 38"/>
                <a:gd name="T2" fmla="*/ 0 w 46"/>
                <a:gd name="T3" fmla="*/ 38 h 38"/>
                <a:gd name="T4" fmla="*/ 46 w 46"/>
                <a:gd name="T5" fmla="*/ 23 h 38"/>
                <a:gd name="T6" fmla="*/ 29 w 46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38">
                  <a:moveTo>
                    <a:pt x="29" y="0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15" y="31"/>
                    <a:pt x="30" y="27"/>
                    <a:pt x="46" y="23"/>
                  </a:cubicBezTo>
                  <a:cubicBezTo>
                    <a:pt x="41" y="7"/>
                    <a:pt x="29" y="0"/>
                    <a:pt x="29" y="0"/>
                  </a:cubicBezTo>
                </a:path>
              </a:pathLst>
            </a:custGeom>
            <a:solidFill>
              <a:srgbClr val="1F1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8" name="Freeform 175"/>
            <p:cNvSpPr/>
            <p:nvPr/>
          </p:nvSpPr>
          <p:spPr bwMode="auto">
            <a:xfrm>
              <a:off x="9945831" y="3030377"/>
              <a:ext cx="1227497" cy="890489"/>
            </a:xfrm>
            <a:custGeom>
              <a:avLst/>
              <a:gdLst>
                <a:gd name="T0" fmla="*/ 189 w 211"/>
                <a:gd name="T1" fmla="*/ 0 h 153"/>
                <a:gd name="T2" fmla="*/ 189 w 211"/>
                <a:gd name="T3" fmla="*/ 0 h 153"/>
                <a:gd name="T4" fmla="*/ 162 w 211"/>
                <a:gd name="T5" fmla="*/ 15 h 153"/>
                <a:gd name="T6" fmla="*/ 175 w 211"/>
                <a:gd name="T7" fmla="*/ 33 h 153"/>
                <a:gd name="T8" fmla="*/ 175 w 211"/>
                <a:gd name="T9" fmla="*/ 33 h 153"/>
                <a:gd name="T10" fmla="*/ 175 w 211"/>
                <a:gd name="T11" fmla="*/ 33 h 153"/>
                <a:gd name="T12" fmla="*/ 42 w 211"/>
                <a:gd name="T13" fmla="*/ 105 h 153"/>
                <a:gd name="T14" fmla="*/ 43 w 211"/>
                <a:gd name="T15" fmla="*/ 108 h 153"/>
                <a:gd name="T16" fmla="*/ 0 w 211"/>
                <a:gd name="T17" fmla="*/ 153 h 153"/>
                <a:gd name="T18" fmla="*/ 185 w 211"/>
                <a:gd name="T19" fmla="*/ 45 h 153"/>
                <a:gd name="T20" fmla="*/ 211 w 211"/>
                <a:gd name="T21" fmla="*/ 30 h 153"/>
                <a:gd name="T22" fmla="*/ 211 w 211"/>
                <a:gd name="T23" fmla="*/ 30 h 153"/>
                <a:gd name="T24" fmla="*/ 211 w 211"/>
                <a:gd name="T25" fmla="*/ 29 h 153"/>
                <a:gd name="T26" fmla="*/ 190 w 211"/>
                <a:gd name="T27" fmla="*/ 0 h 153"/>
                <a:gd name="T28" fmla="*/ 189 w 211"/>
                <a:gd name="T29" fmla="*/ 0 h 153"/>
                <a:gd name="T30" fmla="*/ 189 w 211"/>
                <a:gd name="T3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1" h="153">
                  <a:moveTo>
                    <a:pt x="189" y="0"/>
                  </a:moveTo>
                  <a:cubicBezTo>
                    <a:pt x="189" y="0"/>
                    <a:pt x="189" y="0"/>
                    <a:pt x="189" y="0"/>
                  </a:cubicBezTo>
                  <a:cubicBezTo>
                    <a:pt x="162" y="15"/>
                    <a:pt x="162" y="15"/>
                    <a:pt x="162" y="15"/>
                  </a:cubicBezTo>
                  <a:cubicBezTo>
                    <a:pt x="166" y="22"/>
                    <a:pt x="170" y="27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30" y="56"/>
                    <a:pt x="84" y="76"/>
                    <a:pt x="42" y="105"/>
                  </a:cubicBezTo>
                  <a:cubicBezTo>
                    <a:pt x="43" y="106"/>
                    <a:pt x="43" y="107"/>
                    <a:pt x="43" y="108"/>
                  </a:cubicBezTo>
                  <a:cubicBezTo>
                    <a:pt x="43" y="125"/>
                    <a:pt x="6" y="149"/>
                    <a:pt x="0" y="153"/>
                  </a:cubicBezTo>
                  <a:cubicBezTo>
                    <a:pt x="185" y="45"/>
                    <a:pt x="185" y="45"/>
                    <a:pt x="185" y="45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04" y="20"/>
                    <a:pt x="196" y="10"/>
                    <a:pt x="19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89" y="0"/>
                    <a:pt x="189" y="0"/>
                    <a:pt x="189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9" name="Freeform 176"/>
            <p:cNvSpPr/>
            <p:nvPr/>
          </p:nvSpPr>
          <p:spPr bwMode="auto">
            <a:xfrm>
              <a:off x="10747762" y="2720427"/>
              <a:ext cx="297650" cy="396047"/>
            </a:xfrm>
            <a:custGeom>
              <a:avLst/>
              <a:gdLst>
                <a:gd name="T0" fmla="*/ 18 w 51"/>
                <a:gd name="T1" fmla="*/ 0 h 68"/>
                <a:gd name="T2" fmla="*/ 18 w 51"/>
                <a:gd name="T3" fmla="*/ 0 h 68"/>
                <a:gd name="T4" fmla="*/ 0 w 51"/>
                <a:gd name="T5" fmla="*/ 10 h 68"/>
                <a:gd name="T6" fmla="*/ 0 w 51"/>
                <a:gd name="T7" fmla="*/ 10 h 68"/>
                <a:gd name="T8" fmla="*/ 24 w 51"/>
                <a:gd name="T9" fmla="*/ 68 h 68"/>
                <a:gd name="T10" fmla="*/ 24 w 51"/>
                <a:gd name="T11" fmla="*/ 68 h 68"/>
                <a:gd name="T12" fmla="*/ 51 w 51"/>
                <a:gd name="T13" fmla="*/ 53 h 68"/>
                <a:gd name="T14" fmla="*/ 18 w 51"/>
                <a:gd name="T1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68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6" y="30"/>
                    <a:pt x="14" y="50"/>
                    <a:pt x="24" y="68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38" y="35"/>
                    <a:pt x="27" y="17"/>
                    <a:pt x="18" y="0"/>
                  </a:cubicBezTo>
                </a:path>
              </a:pathLst>
            </a:custGeom>
            <a:solidFill>
              <a:srgbClr val="DCB4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0" name="Freeform 177"/>
            <p:cNvSpPr/>
            <p:nvPr/>
          </p:nvSpPr>
          <p:spPr bwMode="auto">
            <a:xfrm>
              <a:off x="10696104" y="2528554"/>
              <a:ext cx="157435" cy="250912"/>
            </a:xfrm>
            <a:custGeom>
              <a:avLst/>
              <a:gdLst>
                <a:gd name="T0" fmla="*/ 11 w 27"/>
                <a:gd name="T1" fmla="*/ 0 h 43"/>
                <a:gd name="T2" fmla="*/ 11 w 27"/>
                <a:gd name="T3" fmla="*/ 0 h 43"/>
                <a:gd name="T4" fmla="*/ 0 w 27"/>
                <a:gd name="T5" fmla="*/ 7 h 43"/>
                <a:gd name="T6" fmla="*/ 9 w 27"/>
                <a:gd name="T7" fmla="*/ 43 h 43"/>
                <a:gd name="T8" fmla="*/ 27 w 27"/>
                <a:gd name="T9" fmla="*/ 33 h 43"/>
                <a:gd name="T10" fmla="*/ 11 w 27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43"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19"/>
                    <a:pt x="6" y="31"/>
                    <a:pt x="9" y="4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1" y="22"/>
                    <a:pt x="15" y="11"/>
                    <a:pt x="11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1" name="Freeform 178"/>
            <p:cNvSpPr/>
            <p:nvPr/>
          </p:nvSpPr>
          <p:spPr bwMode="auto">
            <a:xfrm>
              <a:off x="9298873" y="3642896"/>
              <a:ext cx="897869" cy="337009"/>
            </a:xfrm>
            <a:custGeom>
              <a:avLst/>
              <a:gdLst>
                <a:gd name="T0" fmla="*/ 153 w 154"/>
                <a:gd name="T1" fmla="*/ 0 h 58"/>
                <a:gd name="T2" fmla="*/ 153 w 154"/>
                <a:gd name="T3" fmla="*/ 0 h 58"/>
                <a:gd name="T4" fmla="*/ 154 w 154"/>
                <a:gd name="T5" fmla="*/ 3 h 58"/>
                <a:gd name="T6" fmla="*/ 154 w 154"/>
                <a:gd name="T7" fmla="*/ 3 h 58"/>
                <a:gd name="T8" fmla="*/ 154 w 154"/>
                <a:gd name="T9" fmla="*/ 3 h 58"/>
                <a:gd name="T10" fmla="*/ 0 w 154"/>
                <a:gd name="T11" fmla="*/ 43 h 58"/>
                <a:gd name="T12" fmla="*/ 3 w 154"/>
                <a:gd name="T13" fmla="*/ 58 h 58"/>
                <a:gd name="T14" fmla="*/ 3 w 154"/>
                <a:gd name="T15" fmla="*/ 58 h 58"/>
                <a:gd name="T16" fmla="*/ 110 w 154"/>
                <a:gd name="T17" fmla="*/ 49 h 58"/>
                <a:gd name="T18" fmla="*/ 111 w 154"/>
                <a:gd name="T19" fmla="*/ 48 h 58"/>
                <a:gd name="T20" fmla="*/ 111 w 154"/>
                <a:gd name="T21" fmla="*/ 48 h 58"/>
                <a:gd name="T22" fmla="*/ 154 w 154"/>
                <a:gd name="T23" fmla="*/ 3 h 58"/>
                <a:gd name="T24" fmla="*/ 153 w 154"/>
                <a:gd name="T2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58">
                  <a:moveTo>
                    <a:pt x="153" y="0"/>
                  </a:moveTo>
                  <a:cubicBezTo>
                    <a:pt x="153" y="0"/>
                    <a:pt x="153" y="0"/>
                    <a:pt x="153" y="0"/>
                  </a:cubicBezTo>
                  <a:cubicBezTo>
                    <a:pt x="154" y="1"/>
                    <a:pt x="154" y="2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09" y="30"/>
                    <a:pt x="53" y="31"/>
                    <a:pt x="0" y="43"/>
                  </a:cubicBezTo>
                  <a:cubicBezTo>
                    <a:pt x="2" y="47"/>
                    <a:pt x="3" y="52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110" y="49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7" y="44"/>
                    <a:pt x="154" y="20"/>
                    <a:pt x="154" y="3"/>
                  </a:cubicBezTo>
                  <a:cubicBezTo>
                    <a:pt x="154" y="2"/>
                    <a:pt x="154" y="1"/>
                    <a:pt x="153" y="0"/>
                  </a:cubicBezTo>
                </a:path>
              </a:pathLst>
            </a:custGeom>
            <a:solidFill>
              <a:srgbClr val="DAB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2" name="Freeform 179"/>
            <p:cNvSpPr/>
            <p:nvPr/>
          </p:nvSpPr>
          <p:spPr bwMode="auto">
            <a:xfrm>
              <a:off x="9015984" y="3891346"/>
              <a:ext cx="302571" cy="110697"/>
            </a:xfrm>
            <a:custGeom>
              <a:avLst/>
              <a:gdLst>
                <a:gd name="T0" fmla="*/ 49 w 52"/>
                <a:gd name="T1" fmla="*/ 0 h 19"/>
                <a:gd name="T2" fmla="*/ 49 w 52"/>
                <a:gd name="T3" fmla="*/ 0 h 19"/>
                <a:gd name="T4" fmla="*/ 49 w 52"/>
                <a:gd name="T5" fmla="*/ 0 h 19"/>
                <a:gd name="T6" fmla="*/ 3 w 52"/>
                <a:gd name="T7" fmla="*/ 15 h 19"/>
                <a:gd name="T8" fmla="*/ 0 w 52"/>
                <a:gd name="T9" fmla="*/ 19 h 19"/>
                <a:gd name="T10" fmla="*/ 52 w 52"/>
                <a:gd name="T11" fmla="*/ 15 h 19"/>
                <a:gd name="T12" fmla="*/ 49 w 5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9">
                  <a:moveTo>
                    <a:pt x="49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33" y="4"/>
                    <a:pt x="18" y="8"/>
                    <a:pt x="3" y="1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9"/>
                    <a:pt x="51" y="4"/>
                    <a:pt x="49" y="0"/>
                  </a:cubicBezTo>
                </a:path>
              </a:pathLst>
            </a:custGeom>
            <a:solidFill>
              <a:srgbClr val="1D1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3432167" y="2577417"/>
            <a:ext cx="4693090" cy="1305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algn="ctr" defTabSz="457200">
              <a:defRPr/>
            </a:pPr>
            <a:r>
              <a:rPr lang="en-US" altLang="zh-CN" sz="7200" b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Tiết</a:t>
            </a:r>
            <a:r>
              <a:rPr lang="en-US" altLang="zh-CN" sz="7200" b="1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1</a:t>
            </a:r>
            <a:endParaRPr lang="en-US" altLang="zh-CN" sz="7200" b="1" dirty="0">
              <a:ln w="0"/>
              <a:solidFill>
                <a:srgbClr val="4472C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wedge/>
      </p:transition>
    </mc:Choice>
    <mc:Fallback>
      <p:transition spd="slow" advClick="0" advTm="0">
        <p:wedg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3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Content Placeholder 18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557655" y="853440"/>
            <a:ext cx="9317990" cy="5055235"/>
          </a:xfrm>
          <a:prstGeom prst="rect">
            <a:avLst/>
          </a:prstGeom>
        </p:spPr>
      </p:pic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0" y="127000"/>
            <a:ext cx="2374900" cy="10001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0790" y="1947545"/>
            <a:ext cx="9924415" cy="257810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7139940" y="3783330"/>
            <a:ext cx="791210" cy="49720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600"/>
              <a:t>19</a:t>
            </a:r>
            <a:endParaRPr lang="en-US" sz="3600"/>
          </a:p>
        </p:txBody>
      </p:sp>
      <p:sp>
        <p:nvSpPr>
          <p:cNvPr id="9" name="Rounded Rectangle 8"/>
          <p:cNvSpPr/>
          <p:nvPr/>
        </p:nvSpPr>
        <p:spPr>
          <a:xfrm>
            <a:off x="8489315" y="3763010"/>
            <a:ext cx="791210" cy="49720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600"/>
              <a:t>50</a:t>
            </a:r>
            <a:endParaRPr lang="en-US" sz="3600"/>
          </a:p>
        </p:txBody>
      </p:sp>
      <p:sp>
        <p:nvSpPr>
          <p:cNvPr id="10" name="Rounded Rectangle 9"/>
          <p:cNvSpPr/>
          <p:nvPr/>
        </p:nvSpPr>
        <p:spPr>
          <a:xfrm>
            <a:off x="9930130" y="3783330"/>
            <a:ext cx="791210" cy="49720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600"/>
              <a:t>99</a:t>
            </a:r>
            <a:endParaRPr lang="en-US" sz="3600"/>
          </a:p>
        </p:txBody>
      </p:sp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8" grpId="1" animBg="1"/>
      <p:bldP spid="9" grpId="0" bldLvl="0" animBg="1"/>
      <p:bldP spid="9" grpId="1" animBg="1"/>
      <p:bldP spid="10" grpId="0" bldLvl="0" animBg="1"/>
      <p:bldP spid="10" grpId="1" animBg="1"/>
    </p:bld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860</Words>
  <Application>WPS Presentation</Application>
  <PresentationFormat>Widescreen</PresentationFormat>
  <Paragraphs>247</Paragraphs>
  <Slides>23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4</vt:i4>
      </vt:variant>
      <vt:variant>
        <vt:lpstr>幻灯片标题</vt:lpstr>
      </vt:variant>
      <vt:variant>
        <vt:i4>23</vt:i4>
      </vt:variant>
    </vt:vector>
  </HeadingPairs>
  <TitlesOfParts>
    <vt:vector size="44" baseType="lpstr">
      <vt:lpstr>Arial</vt:lpstr>
      <vt:lpstr>SimSun</vt:lpstr>
      <vt:lpstr>Wingdings</vt:lpstr>
      <vt:lpstr>Calibri</vt:lpstr>
      <vt:lpstr>ITC Avant Garde Std Bk</vt:lpstr>
      <vt:lpstr>Century Gothic</vt:lpstr>
      <vt:lpstr>Calibri Light</vt:lpstr>
      <vt:lpstr>Calibri</vt:lpstr>
      <vt:lpstr>字魂17号-萌趣果冻体</vt:lpstr>
      <vt:lpstr>Segoe Print</vt:lpstr>
      <vt:lpstr>Times New Roman</vt:lpstr>
      <vt:lpstr>等线</vt:lpstr>
      <vt:lpstr>等线</vt:lpstr>
      <vt:lpstr>汉仪小麦体简</vt:lpstr>
      <vt:lpstr>Microsoft YaHei</vt:lpstr>
      <vt:lpstr>Arial Unicode MS</vt:lpstr>
      <vt:lpstr>Arial-Rounded</vt:lpstr>
      <vt:lpstr>2_Office Theme</vt:lpstr>
      <vt:lpstr>3_Office Theme</vt:lpstr>
      <vt:lpstr>1_Office 主题​​</vt:lpstr>
      <vt:lpstr>4_Office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Thu Thảo</cp:lastModifiedBy>
  <cp:revision>8</cp:revision>
  <dcterms:created xsi:type="dcterms:W3CDTF">2021-05-04T10:26:00Z</dcterms:created>
  <dcterms:modified xsi:type="dcterms:W3CDTF">2021-05-29T03:17:08Z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