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1"/>
  </p:sldMasterIdLst>
  <p:notesMasterIdLst>
    <p:notesMasterId r:id="rId41"/>
  </p:notesMasterIdLst>
  <p:sldIdLst>
    <p:sldId id="316" r:id="rId2"/>
    <p:sldId id="309" r:id="rId3"/>
    <p:sldId id="313" r:id="rId4"/>
    <p:sldId id="311" r:id="rId5"/>
    <p:sldId id="402" r:id="rId6"/>
    <p:sldId id="403" r:id="rId7"/>
    <p:sldId id="320" r:id="rId8"/>
    <p:sldId id="321" r:id="rId9"/>
    <p:sldId id="323" r:id="rId10"/>
    <p:sldId id="325" r:id="rId11"/>
    <p:sldId id="261" r:id="rId12"/>
    <p:sldId id="262" r:id="rId13"/>
    <p:sldId id="327" r:id="rId14"/>
    <p:sldId id="289" r:id="rId15"/>
    <p:sldId id="319" r:id="rId16"/>
    <p:sldId id="264" r:id="rId17"/>
    <p:sldId id="265" r:id="rId18"/>
    <p:sldId id="328" r:id="rId19"/>
    <p:sldId id="329" r:id="rId20"/>
    <p:sldId id="266" r:id="rId21"/>
    <p:sldId id="331" r:id="rId22"/>
    <p:sldId id="330" r:id="rId23"/>
    <p:sldId id="301" r:id="rId24"/>
    <p:sldId id="270" r:id="rId25"/>
    <p:sldId id="332" r:id="rId26"/>
    <p:sldId id="271" r:id="rId27"/>
    <p:sldId id="272" r:id="rId28"/>
    <p:sldId id="274" r:id="rId29"/>
    <p:sldId id="304" r:id="rId30"/>
    <p:sldId id="292" r:id="rId31"/>
    <p:sldId id="334" r:id="rId32"/>
    <p:sldId id="278" r:id="rId33"/>
    <p:sldId id="335" r:id="rId34"/>
    <p:sldId id="300" r:id="rId35"/>
    <p:sldId id="306" r:id="rId36"/>
    <p:sldId id="305" r:id="rId37"/>
    <p:sldId id="280" r:id="rId38"/>
    <p:sldId id="315" r:id="rId39"/>
    <p:sldId id="287" r:id="rId40"/>
  </p:sldIdLst>
  <p:sldSz cx="9144000" cy="6858000" type="screen4x3"/>
  <p:notesSz cx="6858000" cy="9144000"/>
  <p:custDataLst>
    <p:tags r:id="rId4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0FEF5"/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6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A0DFA5B-B113-4240-8A52-E7434E1E5B3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7E02402-783B-4C49-904F-2AA233476F9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44E4DB18-F372-44F1-B37B-60CBC282FA7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7B5CE065-72A3-4113-B77E-1EF1425637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F14B3BB0-3F26-4DED-AEFA-489F6620FEB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FC7E64D7-CBE8-4FF9-A650-4B391192A1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DFED55A-49E0-4EF2-9658-203B1E260A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F542254-27EA-4BC8-A086-419EAA3AE9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7729BA-C8E2-4114-B32E-20185BDA64E0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5363" name="Slide Image Placeholder 1">
            <a:extLst>
              <a:ext uri="{FF2B5EF4-FFF2-40B4-BE49-F238E27FC236}">
                <a16:creationId xmlns:a16="http://schemas.microsoft.com/office/drawing/2014/main" id="{70C08B33-27A2-49A3-8AD0-FC8E6F30EC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4" name="Notes Placeholder 2">
            <a:extLst>
              <a:ext uri="{FF2B5EF4-FFF2-40B4-BE49-F238E27FC236}">
                <a16:creationId xmlns:a16="http://schemas.microsoft.com/office/drawing/2014/main" id="{B22F97E2-ED51-4F9F-879E-EF92CB67E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5" name="Slide Number Placeholder 3">
            <a:extLst>
              <a:ext uri="{FF2B5EF4-FFF2-40B4-BE49-F238E27FC236}">
                <a16:creationId xmlns:a16="http://schemas.microsoft.com/office/drawing/2014/main" id="{27929495-1695-4112-A808-80B60DD230B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492A622-C2D1-4C08-A04B-59F06B72130A}" type="slidenum">
              <a:rPr lang="en-US" altLang="en-US">
                <a:cs typeface="Arial" panose="020B0604020202020204" pitchFamily="34" charset="0"/>
              </a:rPr>
              <a:pPr algn="r">
                <a:spcBef>
                  <a:spcPct val="0"/>
                </a:spcBef>
              </a:pPr>
              <a:t>4</a:t>
            </a:fld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045FE7A-3C4E-4A6C-8CCB-E27BA307D5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CEC9E2-B515-4158-89CB-3A8436F2E426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2531" name="Slide Image Placeholder 1">
            <a:extLst>
              <a:ext uri="{FF2B5EF4-FFF2-40B4-BE49-F238E27FC236}">
                <a16:creationId xmlns:a16="http://schemas.microsoft.com/office/drawing/2014/main" id="{AD868A37-F258-40FB-87AA-AF77F70B68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2" name="Notes Placeholder 2">
            <a:extLst>
              <a:ext uri="{FF2B5EF4-FFF2-40B4-BE49-F238E27FC236}">
                <a16:creationId xmlns:a16="http://schemas.microsoft.com/office/drawing/2014/main" id="{5E3886A9-AE84-423D-A258-21163AC72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3" name="Slide Number Placeholder 3">
            <a:extLst>
              <a:ext uri="{FF2B5EF4-FFF2-40B4-BE49-F238E27FC236}">
                <a16:creationId xmlns:a16="http://schemas.microsoft.com/office/drawing/2014/main" id="{343012B3-1919-4152-A6A1-3A33FA3D018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F8A2BE-18FD-4375-B442-6368A31A127B}" type="slidenum">
              <a:rPr lang="en-US" altLang="en-US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76A548C1-39B3-4BFA-A8BD-8E1913F156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FB860464-3048-4B4C-972A-BA5350D61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FDEF0682-0131-40E9-ABFE-3490B2D959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B9AEA7-6583-43B5-B9CF-BA4BB8100D74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93" indent="0" algn="ctr">
              <a:buNone/>
              <a:defRPr sz="844"/>
            </a:lvl2pPr>
            <a:lvl3pPr marL="385784" indent="0" algn="ctr">
              <a:buNone/>
              <a:defRPr sz="760"/>
            </a:lvl3pPr>
            <a:lvl4pPr marL="578677" indent="0" algn="ctr">
              <a:buNone/>
              <a:defRPr sz="675"/>
            </a:lvl4pPr>
            <a:lvl5pPr marL="771568" indent="0" algn="ctr">
              <a:buNone/>
              <a:defRPr sz="675"/>
            </a:lvl5pPr>
            <a:lvl6pPr marL="964460" indent="0" algn="ctr">
              <a:buNone/>
              <a:defRPr sz="675"/>
            </a:lvl6pPr>
            <a:lvl7pPr marL="1157352" indent="0" algn="ctr">
              <a:buNone/>
              <a:defRPr sz="675"/>
            </a:lvl7pPr>
            <a:lvl8pPr marL="1350244" indent="0" algn="ctr">
              <a:buNone/>
              <a:defRPr sz="675"/>
            </a:lvl8pPr>
            <a:lvl9pPr marL="1543135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EECCFF9-852D-430F-9FDE-A24A5ED1DB30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65916EC-36A4-4B40-B2EE-272C78B48BF5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7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EE1186A-B592-42AD-B77C-386647EBE2EB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427D28-0434-4009-A354-C46303F6E7D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37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08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11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13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0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75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18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3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93" indent="0" algn="ctr">
              <a:buNone/>
              <a:defRPr sz="844"/>
            </a:lvl2pPr>
            <a:lvl3pPr marL="385784" indent="0" algn="ctr">
              <a:buNone/>
              <a:defRPr sz="760"/>
            </a:lvl3pPr>
            <a:lvl4pPr marL="578677" indent="0" algn="ctr">
              <a:buNone/>
              <a:defRPr sz="675"/>
            </a:lvl4pPr>
            <a:lvl5pPr marL="771568" indent="0" algn="ctr">
              <a:buNone/>
              <a:defRPr sz="675"/>
            </a:lvl5pPr>
            <a:lvl6pPr marL="964460" indent="0" algn="ctr">
              <a:buNone/>
              <a:defRPr sz="675"/>
            </a:lvl6pPr>
            <a:lvl7pPr marL="1157352" indent="0" algn="ctr">
              <a:buNone/>
              <a:defRPr sz="675"/>
            </a:lvl7pPr>
            <a:lvl8pPr marL="1350244" indent="0" algn="ctr">
              <a:buNone/>
              <a:defRPr sz="675"/>
            </a:lvl8pPr>
            <a:lvl9pPr marL="1543135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EECCFF9-852D-430F-9FDE-A24A5ED1DB30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65916EC-36A4-4B40-B2EE-272C78B48BF5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15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67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36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24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12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82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84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02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47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99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CCD1FB-593C-449A-8E62-09FE82772FE5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B06E762-F584-438E-AA02-2F2C55932AAE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128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28883F-CDBE-4F78-B93A-9F65FA5FAE6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EC3B8A-652C-4670-BF3E-D3C05F9444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95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457199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4" y="987433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1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93" indent="0">
              <a:buNone/>
              <a:defRPr sz="590"/>
            </a:lvl2pPr>
            <a:lvl3pPr marL="385784" indent="0">
              <a:buNone/>
              <a:defRPr sz="506"/>
            </a:lvl3pPr>
            <a:lvl4pPr marL="578677" indent="0">
              <a:buNone/>
              <a:defRPr sz="422"/>
            </a:lvl4pPr>
            <a:lvl5pPr marL="771568" indent="0">
              <a:buNone/>
              <a:defRPr sz="422"/>
            </a:lvl5pPr>
            <a:lvl6pPr marL="964460" indent="0">
              <a:buNone/>
              <a:defRPr sz="422"/>
            </a:lvl6pPr>
            <a:lvl7pPr marL="1157352" indent="0">
              <a:buNone/>
              <a:defRPr sz="422"/>
            </a:lvl7pPr>
            <a:lvl8pPr marL="1350244" indent="0">
              <a:buNone/>
              <a:defRPr sz="422"/>
            </a:lvl8pPr>
            <a:lvl9pPr marL="1543135" indent="0">
              <a:buNone/>
              <a:defRPr sz="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DF8ACB-84DE-4EA8-B06B-BD0995BAFBF6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23EC2D7-6DC3-4BEE-A189-D539CB8B58BD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0215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457199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4" y="987433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1350"/>
            </a:lvl1pPr>
            <a:lvl2pPr marL="192893" indent="0">
              <a:buNone/>
              <a:defRPr sz="1181"/>
            </a:lvl2pPr>
            <a:lvl3pPr marL="385784" indent="0">
              <a:buNone/>
              <a:defRPr sz="1013"/>
            </a:lvl3pPr>
            <a:lvl4pPr marL="578677" indent="0">
              <a:buNone/>
              <a:defRPr sz="844"/>
            </a:lvl4pPr>
            <a:lvl5pPr marL="771568" indent="0">
              <a:buNone/>
              <a:defRPr sz="844"/>
            </a:lvl5pPr>
            <a:lvl6pPr marL="964460" indent="0">
              <a:buNone/>
              <a:defRPr sz="844"/>
            </a:lvl6pPr>
            <a:lvl7pPr marL="1157352" indent="0">
              <a:buNone/>
              <a:defRPr sz="844"/>
            </a:lvl7pPr>
            <a:lvl8pPr marL="1350244" indent="0">
              <a:buNone/>
              <a:defRPr sz="844"/>
            </a:lvl8pPr>
            <a:lvl9pPr marL="1543135" indent="0">
              <a:buNone/>
              <a:defRPr sz="84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1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93" indent="0">
              <a:buNone/>
              <a:defRPr sz="590"/>
            </a:lvl2pPr>
            <a:lvl3pPr marL="385784" indent="0">
              <a:buNone/>
              <a:defRPr sz="506"/>
            </a:lvl3pPr>
            <a:lvl4pPr marL="578677" indent="0">
              <a:buNone/>
              <a:defRPr sz="422"/>
            </a:lvl4pPr>
            <a:lvl5pPr marL="771568" indent="0">
              <a:buNone/>
              <a:defRPr sz="422"/>
            </a:lvl5pPr>
            <a:lvl6pPr marL="964460" indent="0">
              <a:buNone/>
              <a:defRPr sz="422"/>
            </a:lvl6pPr>
            <a:lvl7pPr marL="1157352" indent="0">
              <a:buNone/>
              <a:defRPr sz="422"/>
            </a:lvl7pPr>
            <a:lvl8pPr marL="1350244" indent="0">
              <a:buNone/>
              <a:defRPr sz="422"/>
            </a:lvl8pPr>
            <a:lvl9pPr marL="1543135" indent="0">
              <a:buNone/>
              <a:defRPr sz="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970EC1-3B15-4735-B735-5284E10D306C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3BB7A2F-9096-42D9-8DDF-0EB8D4BB63CF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62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ED4E651-1757-4AC6-95DF-15AF4B7B9E48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46D6820-69A9-4F41-A1CA-432BE05A52E3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7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6B3AC8-6C17-427D-9455-C2A850670CA2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97405E1-4DF2-449A-95F0-4385AFDEF798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81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ust plants smal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02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33"/>
          <a:stretch>
            <a:fillRect/>
          </a:stretch>
        </p:blipFill>
        <p:spPr bwMode="auto">
          <a:xfrm>
            <a:off x="5581650" y="-12699"/>
            <a:ext cx="250507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hape 10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3" t="45142" r="-12064"/>
          <a:stretch>
            <a:fillRect/>
          </a:stretch>
        </p:blipFill>
        <p:spPr bwMode="auto">
          <a:xfrm>
            <a:off x="-9525" y="-12700"/>
            <a:ext cx="272415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hape 104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b="35069"/>
          <a:stretch>
            <a:fillRect/>
          </a:stretch>
        </p:blipFill>
        <p:spPr bwMode="auto">
          <a:xfrm>
            <a:off x="787004" y="5805488"/>
            <a:ext cx="2170509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05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60" b="38811"/>
          <a:stretch>
            <a:fillRect/>
          </a:stretch>
        </p:blipFill>
        <p:spPr bwMode="auto">
          <a:xfrm>
            <a:off x="6973491" y="4667250"/>
            <a:ext cx="2170509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hape 106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0"/>
          <a:stretch>
            <a:fillRect/>
          </a:stretch>
        </p:blipFill>
        <p:spPr bwMode="auto">
          <a:xfrm>
            <a:off x="6805612" y="-12700"/>
            <a:ext cx="2338388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107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2" b="14813"/>
          <a:stretch>
            <a:fillRect/>
          </a:stretch>
        </p:blipFill>
        <p:spPr bwMode="auto">
          <a:xfrm>
            <a:off x="0" y="3949700"/>
            <a:ext cx="1406129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hape 108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95" b="12701"/>
          <a:stretch>
            <a:fillRect/>
          </a:stretch>
        </p:blipFill>
        <p:spPr bwMode="auto">
          <a:xfrm>
            <a:off x="8052198" y="3511550"/>
            <a:ext cx="1091803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0381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0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8" r="26904"/>
          <a:stretch>
            <a:fillRect/>
          </a:stretch>
        </p:blipFill>
        <p:spPr bwMode="auto">
          <a:xfrm>
            <a:off x="6048375" y="-12700"/>
            <a:ext cx="310515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Shape 51"/>
          <p:cNvGrpSpPr>
            <a:grpSpLocks/>
          </p:cNvGrpSpPr>
          <p:nvPr/>
        </p:nvGrpSpPr>
        <p:grpSpPr bwMode="auto">
          <a:xfrm>
            <a:off x="615554" y="774700"/>
            <a:ext cx="7912894" cy="5308600"/>
            <a:chOff x="615225" y="581250"/>
            <a:chExt cx="7913399" cy="3981000"/>
          </a:xfrm>
        </p:grpSpPr>
        <p:sp>
          <p:nvSpPr>
            <p:cNvPr id="7" name="Shape 52">
              <a:extLst>
                <a:ext uri="{FF2B5EF4-FFF2-40B4-BE49-F238E27FC236}">
                  <a16:creationId xmlns:a16="http://schemas.microsoft.com/office/drawing/2014/main" id="{E76C5DCB-0766-4CF8-A20A-A8E288CDC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548"/>
              </a:srgbClr>
            </a:solidFill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075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9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Shape 53">
              <a:extLst>
                <a:ext uri="{FF2B5EF4-FFF2-40B4-BE49-F238E27FC236}">
                  <a16:creationId xmlns:a16="http://schemas.microsoft.com/office/drawing/2014/main" id="{B11EDF2E-5A3C-4698-87F8-7F19C521D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527" y="666965"/>
              <a:ext cx="7733604" cy="3809569"/>
            </a:xfrm>
            <a:prstGeom prst="rect">
              <a:avLst/>
            </a:prstGeom>
            <a:noFill/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075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9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Shape 5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20" b="21764"/>
          <a:stretch>
            <a:fillRect/>
          </a:stretch>
        </p:blipFill>
        <p:spPr bwMode="auto">
          <a:xfrm>
            <a:off x="0" y="3173414"/>
            <a:ext cx="1528763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Shape 5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69" b="72214"/>
          <a:stretch>
            <a:fillRect/>
          </a:stretch>
        </p:blipFill>
        <p:spPr bwMode="auto">
          <a:xfrm>
            <a:off x="7005637" y="4606926"/>
            <a:ext cx="2147888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251605" y="1392237"/>
            <a:ext cx="6640799" cy="1271999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191654" y="2821031"/>
            <a:ext cx="3281699" cy="28696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670804" y="2821031"/>
            <a:ext cx="3281699" cy="28696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75555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0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0" b="3157"/>
          <a:stretch>
            <a:fillRect/>
          </a:stretch>
        </p:blipFill>
        <p:spPr bwMode="auto">
          <a:xfrm>
            <a:off x="-10716" y="1778000"/>
            <a:ext cx="1181101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61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" t="32211" r="-6270" b="-5402"/>
          <a:stretch>
            <a:fillRect/>
          </a:stretch>
        </p:blipFill>
        <p:spPr bwMode="auto">
          <a:xfrm>
            <a:off x="5505450" y="4108450"/>
            <a:ext cx="36385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Shape 62"/>
          <p:cNvGrpSpPr>
            <a:grpSpLocks/>
          </p:cNvGrpSpPr>
          <p:nvPr/>
        </p:nvGrpSpPr>
        <p:grpSpPr bwMode="auto">
          <a:xfrm>
            <a:off x="615554" y="774700"/>
            <a:ext cx="7912894" cy="5308600"/>
            <a:chOff x="615225" y="581250"/>
            <a:chExt cx="7913399" cy="3981000"/>
          </a:xfrm>
        </p:grpSpPr>
        <p:sp>
          <p:nvSpPr>
            <p:cNvPr id="9" name="Shape 63">
              <a:extLst>
                <a:ext uri="{FF2B5EF4-FFF2-40B4-BE49-F238E27FC236}">
                  <a16:creationId xmlns:a16="http://schemas.microsoft.com/office/drawing/2014/main" id="{2C2675BF-BE63-4CBB-B896-DE9E9C8F0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548"/>
              </a:srgbClr>
            </a:solidFill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075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9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Shape 64">
              <a:extLst>
                <a:ext uri="{FF2B5EF4-FFF2-40B4-BE49-F238E27FC236}">
                  <a16:creationId xmlns:a16="http://schemas.microsoft.com/office/drawing/2014/main" id="{98CB5F39-2ED5-4F63-BCBF-9FA5C53EE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527" y="666965"/>
              <a:ext cx="7733604" cy="3809569"/>
            </a:xfrm>
            <a:prstGeom prst="rect">
              <a:avLst/>
            </a:prstGeom>
            <a:noFill/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075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9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1" name="Shape 69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65" t="39793" r="42702" b="-13091"/>
          <a:stretch>
            <a:fillRect/>
          </a:stretch>
        </p:blipFill>
        <p:spPr bwMode="auto">
          <a:xfrm>
            <a:off x="6858000" y="-6350"/>
            <a:ext cx="230505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251605" y="1392237"/>
            <a:ext cx="6640799" cy="1271999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176100" y="2837242"/>
            <a:ext cx="2168400" cy="3112799"/>
          </a:xfrm>
          <a:prstGeom prst="rect">
            <a:avLst/>
          </a:prstGeom>
        </p:spPr>
        <p:txBody>
          <a:bodyPr lIns="91425" tIns="91425" rIns="91425" bIns="91425"/>
          <a:lstStyle>
            <a:lvl1pPr lvl="0" rtl="0">
              <a:spcBef>
                <a:spcPts val="0"/>
              </a:spcBef>
              <a:buSzPct val="100000"/>
              <a:defRPr sz="675"/>
            </a:lvl1pPr>
            <a:lvl2pPr lvl="1" rtl="0">
              <a:spcBef>
                <a:spcPts val="0"/>
              </a:spcBef>
              <a:buSzPct val="100000"/>
              <a:defRPr sz="675"/>
            </a:lvl2pPr>
            <a:lvl3pPr lvl="2" rtl="0">
              <a:spcBef>
                <a:spcPts val="0"/>
              </a:spcBef>
              <a:buSzPct val="100000"/>
              <a:defRPr sz="675"/>
            </a:lvl3pPr>
            <a:lvl4pPr lvl="3" rtl="0">
              <a:spcBef>
                <a:spcPts val="0"/>
              </a:spcBef>
              <a:buSzPct val="100000"/>
              <a:defRPr sz="675"/>
            </a:lvl4pPr>
            <a:lvl5pPr lvl="4" rtl="0">
              <a:spcBef>
                <a:spcPts val="0"/>
              </a:spcBef>
              <a:buSzPct val="100000"/>
              <a:defRPr sz="675"/>
            </a:lvl5pPr>
            <a:lvl6pPr lvl="5" rtl="0">
              <a:spcBef>
                <a:spcPts val="0"/>
              </a:spcBef>
              <a:buSzPct val="100000"/>
              <a:defRPr sz="675"/>
            </a:lvl6pPr>
            <a:lvl7pPr lvl="6" rtl="0">
              <a:spcBef>
                <a:spcPts val="0"/>
              </a:spcBef>
              <a:buSzPct val="100000"/>
              <a:defRPr sz="675"/>
            </a:lvl7pPr>
            <a:lvl8pPr lvl="7" rtl="0">
              <a:spcBef>
                <a:spcPts val="0"/>
              </a:spcBef>
              <a:buSzPct val="100000"/>
              <a:defRPr sz="675"/>
            </a:lvl8pPr>
            <a:lvl9pPr lvl="8" rtl="0">
              <a:spcBef>
                <a:spcPts val="0"/>
              </a:spcBef>
              <a:buSzPct val="100000"/>
              <a:defRPr sz="675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3455677" y="2837242"/>
            <a:ext cx="2168400" cy="3112799"/>
          </a:xfrm>
          <a:prstGeom prst="rect">
            <a:avLst/>
          </a:prstGeom>
        </p:spPr>
        <p:txBody>
          <a:bodyPr lIns="91425" tIns="91425" rIns="91425" bIns="91425"/>
          <a:lstStyle>
            <a:lvl1pPr lvl="0" rtl="0">
              <a:spcBef>
                <a:spcPts val="0"/>
              </a:spcBef>
              <a:buSzPct val="100000"/>
              <a:defRPr sz="675"/>
            </a:lvl1pPr>
            <a:lvl2pPr lvl="1" rtl="0">
              <a:spcBef>
                <a:spcPts val="0"/>
              </a:spcBef>
              <a:buSzPct val="100000"/>
              <a:defRPr sz="675"/>
            </a:lvl2pPr>
            <a:lvl3pPr lvl="2" rtl="0">
              <a:spcBef>
                <a:spcPts val="0"/>
              </a:spcBef>
              <a:buSzPct val="100000"/>
              <a:defRPr sz="675"/>
            </a:lvl3pPr>
            <a:lvl4pPr lvl="3" rtl="0">
              <a:spcBef>
                <a:spcPts val="0"/>
              </a:spcBef>
              <a:buSzPct val="100000"/>
              <a:defRPr sz="675"/>
            </a:lvl4pPr>
            <a:lvl5pPr lvl="4" rtl="0">
              <a:spcBef>
                <a:spcPts val="0"/>
              </a:spcBef>
              <a:buSzPct val="100000"/>
              <a:defRPr sz="675"/>
            </a:lvl5pPr>
            <a:lvl6pPr lvl="5" rtl="0">
              <a:spcBef>
                <a:spcPts val="0"/>
              </a:spcBef>
              <a:buSzPct val="100000"/>
              <a:defRPr sz="675"/>
            </a:lvl6pPr>
            <a:lvl7pPr lvl="6" rtl="0">
              <a:spcBef>
                <a:spcPts val="0"/>
              </a:spcBef>
              <a:buSzPct val="100000"/>
              <a:defRPr sz="675"/>
            </a:lvl7pPr>
            <a:lvl8pPr lvl="7" rtl="0">
              <a:spcBef>
                <a:spcPts val="0"/>
              </a:spcBef>
              <a:buSzPct val="100000"/>
              <a:defRPr sz="675"/>
            </a:lvl8pPr>
            <a:lvl9pPr lvl="8" rtl="0">
              <a:spcBef>
                <a:spcPts val="0"/>
              </a:spcBef>
              <a:buSzPct val="100000"/>
              <a:defRPr sz="675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5735254" y="2837242"/>
            <a:ext cx="2168400" cy="3112799"/>
          </a:xfrm>
          <a:prstGeom prst="rect">
            <a:avLst/>
          </a:prstGeom>
        </p:spPr>
        <p:txBody>
          <a:bodyPr lIns="91425" tIns="91425" rIns="91425" bIns="91425"/>
          <a:lstStyle>
            <a:lvl1pPr lvl="0" rtl="0">
              <a:spcBef>
                <a:spcPts val="0"/>
              </a:spcBef>
              <a:buSzPct val="100000"/>
              <a:defRPr sz="675"/>
            </a:lvl1pPr>
            <a:lvl2pPr lvl="1" rtl="0">
              <a:spcBef>
                <a:spcPts val="0"/>
              </a:spcBef>
              <a:buSzPct val="100000"/>
              <a:defRPr sz="675"/>
            </a:lvl2pPr>
            <a:lvl3pPr lvl="2" rtl="0">
              <a:spcBef>
                <a:spcPts val="0"/>
              </a:spcBef>
              <a:buSzPct val="100000"/>
              <a:defRPr sz="675"/>
            </a:lvl3pPr>
            <a:lvl4pPr lvl="3" rtl="0">
              <a:spcBef>
                <a:spcPts val="0"/>
              </a:spcBef>
              <a:buSzPct val="100000"/>
              <a:defRPr sz="675"/>
            </a:lvl4pPr>
            <a:lvl5pPr lvl="4" rtl="0">
              <a:spcBef>
                <a:spcPts val="0"/>
              </a:spcBef>
              <a:buSzPct val="100000"/>
              <a:defRPr sz="675"/>
            </a:lvl5pPr>
            <a:lvl6pPr lvl="5" rtl="0">
              <a:spcBef>
                <a:spcPts val="0"/>
              </a:spcBef>
              <a:buSzPct val="100000"/>
              <a:defRPr sz="675"/>
            </a:lvl6pPr>
            <a:lvl7pPr lvl="6" rtl="0">
              <a:spcBef>
                <a:spcPts val="0"/>
              </a:spcBef>
              <a:buSzPct val="100000"/>
              <a:defRPr sz="675"/>
            </a:lvl7pPr>
            <a:lvl8pPr lvl="7" rtl="0">
              <a:spcBef>
                <a:spcPts val="0"/>
              </a:spcBef>
              <a:buSzPct val="100000"/>
              <a:defRPr sz="675"/>
            </a:lvl8pPr>
            <a:lvl9pPr lvl="8" rtl="0">
              <a:spcBef>
                <a:spcPts val="0"/>
              </a:spcBef>
              <a:buSzPct val="100000"/>
              <a:defRPr sz="67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61896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7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7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7436D98-D354-4586-BB53-42A3DBD480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30B1453-4534-4BC4-8C4A-928ABA9D58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9F0F60-C7DA-48E7-BF09-8164BE965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D89F19-47ED-4CD6-BC32-1F1339CE6A78}" type="slidenum">
              <a:rPr lang="en-US" alt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76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CCD1FB-593C-449A-8E62-09FE82772FE5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B06E762-F584-438E-AA02-2F2C55932AAE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4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CCD1FB-593C-449A-8E62-09FE82772FE5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B06E762-F584-438E-AA02-2F2C55932AAE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2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CCD1FB-593C-449A-8E62-09FE82772FE5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B06E762-F584-438E-AA02-2F2C55932AAE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95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0" y="1709746"/>
            <a:ext cx="78867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0" y="4589471"/>
            <a:ext cx="78867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93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8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77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6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352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2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1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0916826-7CE0-4C00-8697-52F5C8A4DCFD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33E39ED-097B-4144-A79A-0CAF0E3EDCB2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9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40AFAE5-7F94-499F-BA79-5761555AA966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98E7416-E1DD-4476-B273-0AB66495FBD1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4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5" y="1681163"/>
            <a:ext cx="3868340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93" indent="0">
              <a:buNone/>
              <a:defRPr sz="844" b="1"/>
            </a:lvl2pPr>
            <a:lvl3pPr marL="385784" indent="0">
              <a:buNone/>
              <a:defRPr sz="760" b="1"/>
            </a:lvl3pPr>
            <a:lvl4pPr marL="578677" indent="0">
              <a:buNone/>
              <a:defRPr sz="675" b="1"/>
            </a:lvl4pPr>
            <a:lvl5pPr marL="771568" indent="0">
              <a:buNone/>
              <a:defRPr sz="675" b="1"/>
            </a:lvl5pPr>
            <a:lvl6pPr marL="964460" indent="0">
              <a:buNone/>
              <a:defRPr sz="675" b="1"/>
            </a:lvl6pPr>
            <a:lvl7pPr marL="1157352" indent="0">
              <a:buNone/>
              <a:defRPr sz="675" b="1"/>
            </a:lvl7pPr>
            <a:lvl8pPr marL="1350244" indent="0">
              <a:buNone/>
              <a:defRPr sz="675" b="1"/>
            </a:lvl8pPr>
            <a:lvl9pPr marL="1543135" indent="0">
              <a:buNone/>
              <a:defRPr sz="67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5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93" indent="0">
              <a:buNone/>
              <a:defRPr sz="844" b="1"/>
            </a:lvl2pPr>
            <a:lvl3pPr marL="385784" indent="0">
              <a:buNone/>
              <a:defRPr sz="760" b="1"/>
            </a:lvl3pPr>
            <a:lvl4pPr marL="578677" indent="0">
              <a:buNone/>
              <a:defRPr sz="675" b="1"/>
            </a:lvl4pPr>
            <a:lvl5pPr marL="771568" indent="0">
              <a:buNone/>
              <a:defRPr sz="675" b="1"/>
            </a:lvl5pPr>
            <a:lvl6pPr marL="964460" indent="0">
              <a:buNone/>
              <a:defRPr sz="675" b="1"/>
            </a:lvl6pPr>
            <a:lvl7pPr marL="1157352" indent="0">
              <a:buNone/>
              <a:defRPr sz="675" b="1"/>
            </a:lvl7pPr>
            <a:lvl8pPr marL="1350244" indent="0">
              <a:buNone/>
              <a:defRPr sz="675" b="1"/>
            </a:lvl8pPr>
            <a:lvl9pPr marL="1543135" indent="0">
              <a:buNone/>
              <a:defRPr sz="67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1ADF222-E79E-4F03-AA49-9C5B9E152E24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C00BC6C-61A5-4D31-9F27-897D2C644E26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76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28E1-5972-49C1-A88A-389EB7711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507577">
              <a:defRPr sz="506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BDE305-D8E4-4562-86D3-4BAA0DD37890}" type="datetimeFigureOut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09D-35B8-4DAA-8905-346C63B3E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507577">
              <a:defRPr sz="506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45EA3-D7A2-4D60-AA6E-5E9928430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507577">
              <a:defRPr sz="506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051CA4C-9A18-46A0-AB8D-433025FC7970}" type="slidenum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2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42" r:id="rId2"/>
    <p:sldLayoutId id="2147483927" r:id="rId3"/>
    <p:sldLayoutId id="2147483959" r:id="rId4"/>
    <p:sldLayoutId id="2147483958" r:id="rId5"/>
    <p:sldLayoutId id="2147483953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63" r:id="rId12"/>
    <p:sldLayoutId id="2147483962" r:id="rId13"/>
    <p:sldLayoutId id="2147483961" r:id="rId14"/>
    <p:sldLayoutId id="2147483960" r:id="rId15"/>
    <p:sldLayoutId id="2147483957" r:id="rId16"/>
    <p:sldLayoutId id="2147483956" r:id="rId17"/>
    <p:sldLayoutId id="2147483955" r:id="rId18"/>
    <p:sldLayoutId id="2147483954" r:id="rId19"/>
    <p:sldLayoutId id="2147483952" r:id="rId20"/>
    <p:sldLayoutId id="2147483951" r:id="rId21"/>
    <p:sldLayoutId id="2147483950" r:id="rId22"/>
    <p:sldLayoutId id="2147483949" r:id="rId23"/>
    <p:sldLayoutId id="2147483948" r:id="rId24"/>
    <p:sldLayoutId id="2147483947" r:id="rId25"/>
    <p:sldLayoutId id="2147483946" r:id="rId26"/>
    <p:sldLayoutId id="2147483945" r:id="rId27"/>
    <p:sldLayoutId id="2147483944" r:id="rId28"/>
    <p:sldLayoutId id="2147483943" r:id="rId29"/>
    <p:sldLayoutId id="2147483941" r:id="rId30"/>
    <p:sldLayoutId id="2147483933" r:id="rId31"/>
    <p:sldLayoutId id="2147483934" r:id="rId32"/>
    <p:sldLayoutId id="2147483935" r:id="rId33"/>
    <p:sldLayoutId id="2147483936" r:id="rId34"/>
    <p:sldLayoutId id="2147483937" r:id="rId35"/>
    <p:sldLayoutId id="2147483938" r:id="rId36"/>
    <p:sldLayoutId id="2147483939" r:id="rId37"/>
    <p:sldLayoutId id="2147483940" r:id="rId38"/>
  </p:sldLayoutIdLst>
  <p:txStyles>
    <p:titleStyle>
      <a:lvl1pPr algn="l" defTabSz="385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385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Calibri Light" panose="020F0302020204030204" pitchFamily="34" charset="0"/>
        </a:defRPr>
      </a:lvl2pPr>
      <a:lvl3pPr algn="l" defTabSz="385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Calibri Light" panose="020F0302020204030204" pitchFamily="34" charset="0"/>
        </a:defRPr>
      </a:lvl3pPr>
      <a:lvl4pPr algn="l" defTabSz="385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Calibri Light" panose="020F0302020204030204" pitchFamily="34" charset="0"/>
        </a:defRPr>
      </a:lvl4pPr>
      <a:lvl5pPr algn="l" defTabSz="385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Calibri Light" panose="020F0302020204030204" pitchFamily="34" charset="0"/>
        </a:defRPr>
      </a:lvl5pPr>
      <a:lvl6pPr marL="257189" algn="l" defTabSz="385784" rtl="0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</a:defRPr>
      </a:lvl6pPr>
      <a:lvl7pPr marL="514379" algn="l" defTabSz="385784" rtl="0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</a:defRPr>
      </a:lvl7pPr>
      <a:lvl8pPr marL="771568" algn="l" defTabSz="385784" rtl="0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</a:defRPr>
      </a:lvl8pPr>
      <a:lvl9pPr marL="1028758" algn="l" defTabSz="385784" rtl="0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95250" indent="-95250" algn="l" defTabSz="385763" rtl="0" eaLnBrk="0" fontAlgn="base" hangingPunct="0">
        <a:lnSpc>
          <a:spcPct val="90000"/>
        </a:lnSpc>
        <a:spcBef>
          <a:spcPts val="422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8131" indent="-95250" algn="l" defTabSz="385763" rtl="0" eaLnBrk="0" fontAlgn="base" hangingPunct="0">
        <a:lnSpc>
          <a:spcPct val="90000"/>
        </a:lnSpc>
        <a:spcBef>
          <a:spcPts val="206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81013" indent="-95250" algn="l" defTabSz="385763" rtl="0" eaLnBrk="0" fontAlgn="base" hangingPunct="0">
        <a:lnSpc>
          <a:spcPct val="90000"/>
        </a:lnSpc>
        <a:spcBef>
          <a:spcPts val="206"/>
        </a:spcBef>
        <a:spcAft>
          <a:spcPct val="0"/>
        </a:spcAft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3pPr>
      <a:lvl4pPr marL="673894" indent="-95250" algn="l" defTabSz="385763" rtl="0" eaLnBrk="0" fontAlgn="base" hangingPunct="0">
        <a:lnSpc>
          <a:spcPct val="90000"/>
        </a:lnSpc>
        <a:spcBef>
          <a:spcPts val="206"/>
        </a:spcBef>
        <a:spcAft>
          <a:spcPct val="0"/>
        </a:spcAft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866775" indent="-95250" algn="l" defTabSz="385763" rtl="0" eaLnBrk="0" fontAlgn="base" hangingPunct="0">
        <a:lnSpc>
          <a:spcPct val="90000"/>
        </a:lnSpc>
        <a:spcBef>
          <a:spcPts val="206"/>
        </a:spcBef>
        <a:spcAft>
          <a:spcPct val="0"/>
        </a:spcAft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1060907" indent="-96446" algn="l" defTabSz="385784" rtl="0" eaLnBrk="1" latinLnBrk="0" hangingPunct="1">
        <a:lnSpc>
          <a:spcPct val="90000"/>
        </a:lnSpc>
        <a:spcBef>
          <a:spcPts val="212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98" indent="-96446" algn="l" defTabSz="385784" rtl="0" eaLnBrk="1" latinLnBrk="0" hangingPunct="1">
        <a:lnSpc>
          <a:spcPct val="90000"/>
        </a:lnSpc>
        <a:spcBef>
          <a:spcPts val="212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89" indent="-96446" algn="l" defTabSz="385784" rtl="0" eaLnBrk="1" latinLnBrk="0" hangingPunct="1">
        <a:lnSpc>
          <a:spcPct val="90000"/>
        </a:lnSpc>
        <a:spcBef>
          <a:spcPts val="212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581" indent="-96446" algn="l" defTabSz="385784" rtl="0" eaLnBrk="1" latinLnBrk="0" hangingPunct="1">
        <a:lnSpc>
          <a:spcPct val="90000"/>
        </a:lnSpc>
        <a:spcBef>
          <a:spcPts val="212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93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84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77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68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60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352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244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135" algn="l" defTabSz="38578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5.jpe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gi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gif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MCj04358090000[1]">
            <a:extLst>
              <a:ext uri="{FF2B5EF4-FFF2-40B4-BE49-F238E27FC236}">
                <a16:creationId xmlns:a16="http://schemas.microsoft.com/office/drawing/2014/main" id="{47E5E138-28C8-49C1-90A9-6AD92214D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218916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WordArt 10">
            <a:extLst>
              <a:ext uri="{FF2B5EF4-FFF2-40B4-BE49-F238E27FC236}">
                <a16:creationId xmlns:a16="http://schemas.microsoft.com/office/drawing/2014/main" id="{9D0F41F4-616F-4565-B7FD-6D81F073D38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76400" y="762000"/>
            <a:ext cx="52578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 LÝ</a:t>
            </a:r>
          </a:p>
          <a:p>
            <a:pPr algn="ctr"/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Ban do tu nhien Viet Nam[1]">
            <a:extLst>
              <a:ext uri="{FF2B5EF4-FFF2-40B4-BE49-F238E27FC236}">
                <a16:creationId xmlns:a16="http://schemas.microsoft.com/office/drawing/2014/main" id="{2FD08143-6C2F-4836-AD76-20655F143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5005388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2B57F761-3B0F-4EDA-B4C9-6B09D1C54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381000"/>
            <a:ext cx="4114800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Rectangle 1">
            <a:extLst>
              <a:ext uri="{FF2B5EF4-FFF2-40B4-BE49-F238E27FC236}">
                <a16:creationId xmlns:a16="http://schemas.microsoft.com/office/drawing/2014/main" id="{98C662CE-67C7-4C0D-B50C-B02CEE0E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0025" y="5700713"/>
            <a:ext cx="3825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 đồ các cao nguyên ở Tây Nguyên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6">
            <a:extLst>
              <a:ext uri="{FF2B5EF4-FFF2-40B4-BE49-F238E27FC236}">
                <a16:creationId xmlns:a16="http://schemas.microsoft.com/office/drawing/2014/main" id="{0704EE8E-3FE6-4F16-8FEF-941268568F2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 Lí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538" name="Picture 2">
            <a:extLst>
              <a:ext uri="{FF2B5EF4-FFF2-40B4-BE49-F238E27FC236}">
                <a16:creationId xmlns:a16="http://schemas.microsoft.com/office/drawing/2014/main" id="{5B9CFE30-F65E-4C6E-97D7-965DD636D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8534400" cy="4953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B8E5ED-BB6E-4F88-9CC9-96AF686A0871}"/>
              </a:ext>
            </a:extLst>
          </p:cNvPr>
          <p:cNvSpPr/>
          <p:nvPr/>
        </p:nvSpPr>
        <p:spPr>
          <a:xfrm>
            <a:off x="3041304" y="6019800"/>
            <a:ext cx="3200400" cy="609600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F032C6F4-00AC-4550-BF64-77009DC5D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647700"/>
            <a:ext cx="34321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Đà Lạt</a:t>
            </a:r>
          </a:p>
        </p:txBody>
      </p:sp>
      <p:sp>
        <p:nvSpPr>
          <p:cNvPr id="20488" name="Subtitle 2">
            <a:extLst>
              <a:ext uri="{FF2B5EF4-FFF2-40B4-BE49-F238E27FC236}">
                <a16:creationId xmlns:a16="http://schemas.microsoft.com/office/drawing/2014/main" id="{D8A02AAC-AB55-4E0E-BD3C-F58EA7BCE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988" y="1198563"/>
            <a:ext cx="7999412" cy="706437"/>
          </a:xfrm>
        </p:spPr>
        <p:txBody>
          <a:bodyPr/>
          <a:lstStyle/>
          <a:p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Vị trí địa lí của Đà Lạt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anh1">
            <a:extLst>
              <a:ext uri="{FF2B5EF4-FFF2-40B4-BE49-F238E27FC236}">
                <a16:creationId xmlns:a16="http://schemas.microsoft.com/office/drawing/2014/main" id="{423723A4-F4FA-417B-AC7F-94179F7A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"/>
            <a:ext cx="9144000" cy="6823075"/>
          </a:xfrm>
          <a:prstGeom prst="rect">
            <a:avLst/>
          </a:prstGeo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1507" name="Freeform 2">
            <a:extLst>
              <a:ext uri="{FF2B5EF4-FFF2-40B4-BE49-F238E27FC236}">
                <a16:creationId xmlns:a16="http://schemas.microsoft.com/office/drawing/2014/main" id="{40F3F81C-688D-40D2-A267-62288320E73C}"/>
              </a:ext>
            </a:extLst>
          </p:cNvPr>
          <p:cNvSpPr>
            <a:spLocks/>
          </p:cNvSpPr>
          <p:nvPr/>
        </p:nvSpPr>
        <p:spPr bwMode="auto">
          <a:xfrm>
            <a:off x="4114800" y="4419600"/>
            <a:ext cx="1412875" cy="803275"/>
          </a:xfrm>
          <a:custGeom>
            <a:avLst/>
            <a:gdLst>
              <a:gd name="T0" fmla="*/ 2147483646 w 890"/>
              <a:gd name="T1" fmla="*/ 2147483646 h 506"/>
              <a:gd name="T2" fmla="*/ 2147483646 w 890"/>
              <a:gd name="T3" fmla="*/ 2147483646 h 506"/>
              <a:gd name="T4" fmla="*/ 2147483646 w 890"/>
              <a:gd name="T5" fmla="*/ 2147483646 h 506"/>
              <a:gd name="T6" fmla="*/ 0 w 890"/>
              <a:gd name="T7" fmla="*/ 2147483646 h 506"/>
              <a:gd name="T8" fmla="*/ 2147483646 w 890"/>
              <a:gd name="T9" fmla="*/ 2147483646 h 506"/>
              <a:gd name="T10" fmla="*/ 2147483646 w 890"/>
              <a:gd name="T11" fmla="*/ 2147483646 h 506"/>
              <a:gd name="T12" fmla="*/ 2147483646 w 890"/>
              <a:gd name="T13" fmla="*/ 2147483646 h 506"/>
              <a:gd name="T14" fmla="*/ 2147483646 w 890"/>
              <a:gd name="T15" fmla="*/ 2147483646 h 506"/>
              <a:gd name="T16" fmla="*/ 2147483646 w 890"/>
              <a:gd name="T17" fmla="*/ 2147483646 h 506"/>
              <a:gd name="T18" fmla="*/ 2147483646 w 890"/>
              <a:gd name="T19" fmla="*/ 2147483646 h 506"/>
              <a:gd name="T20" fmla="*/ 2147483646 w 890"/>
              <a:gd name="T21" fmla="*/ 2147483646 h 506"/>
              <a:gd name="T22" fmla="*/ 2147483646 w 890"/>
              <a:gd name="T23" fmla="*/ 2147483646 h 506"/>
              <a:gd name="T24" fmla="*/ 2147483646 w 890"/>
              <a:gd name="T25" fmla="*/ 2147483646 h 506"/>
              <a:gd name="T26" fmla="*/ 2147483646 w 890"/>
              <a:gd name="T27" fmla="*/ 2147483646 h 506"/>
              <a:gd name="T28" fmla="*/ 2147483646 w 890"/>
              <a:gd name="T29" fmla="*/ 2147483646 h 506"/>
              <a:gd name="T30" fmla="*/ 2147483646 w 890"/>
              <a:gd name="T31" fmla="*/ 2147483646 h 506"/>
              <a:gd name="T32" fmla="*/ 2147483646 w 890"/>
              <a:gd name="T33" fmla="*/ 2147483646 h 50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890"/>
              <a:gd name="T52" fmla="*/ 0 h 506"/>
              <a:gd name="T53" fmla="*/ 890 w 890"/>
              <a:gd name="T54" fmla="*/ 506 h 50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890" h="506">
                <a:moveTo>
                  <a:pt x="157" y="493"/>
                </a:moveTo>
                <a:cubicBezTo>
                  <a:pt x="153" y="454"/>
                  <a:pt x="157" y="412"/>
                  <a:pt x="144" y="375"/>
                </a:cubicBezTo>
                <a:cubicBezTo>
                  <a:pt x="129" y="335"/>
                  <a:pt x="26" y="323"/>
                  <a:pt x="26" y="323"/>
                </a:cubicBezTo>
                <a:cubicBezTo>
                  <a:pt x="17" y="314"/>
                  <a:pt x="0" y="308"/>
                  <a:pt x="0" y="296"/>
                </a:cubicBezTo>
                <a:cubicBezTo>
                  <a:pt x="0" y="278"/>
                  <a:pt x="28" y="198"/>
                  <a:pt x="52" y="179"/>
                </a:cubicBezTo>
                <a:cubicBezTo>
                  <a:pt x="123" y="121"/>
                  <a:pt x="235" y="157"/>
                  <a:pt x="327" y="152"/>
                </a:cubicBezTo>
                <a:cubicBezTo>
                  <a:pt x="378" y="0"/>
                  <a:pt x="600" y="95"/>
                  <a:pt x="720" y="100"/>
                </a:cubicBezTo>
                <a:cubicBezTo>
                  <a:pt x="733" y="109"/>
                  <a:pt x="748" y="115"/>
                  <a:pt x="759" y="126"/>
                </a:cubicBezTo>
                <a:cubicBezTo>
                  <a:pt x="770" y="137"/>
                  <a:pt x="772" y="157"/>
                  <a:pt x="785" y="165"/>
                </a:cubicBezTo>
                <a:cubicBezTo>
                  <a:pt x="809" y="180"/>
                  <a:pt x="864" y="192"/>
                  <a:pt x="864" y="192"/>
                </a:cubicBezTo>
                <a:cubicBezTo>
                  <a:pt x="890" y="271"/>
                  <a:pt x="885" y="213"/>
                  <a:pt x="772" y="244"/>
                </a:cubicBezTo>
                <a:cubicBezTo>
                  <a:pt x="744" y="252"/>
                  <a:pt x="722" y="274"/>
                  <a:pt x="694" y="283"/>
                </a:cubicBezTo>
                <a:cubicBezTo>
                  <a:pt x="634" y="341"/>
                  <a:pt x="619" y="413"/>
                  <a:pt x="537" y="440"/>
                </a:cubicBezTo>
                <a:cubicBezTo>
                  <a:pt x="499" y="478"/>
                  <a:pt x="483" y="484"/>
                  <a:pt x="432" y="467"/>
                </a:cubicBezTo>
                <a:cubicBezTo>
                  <a:pt x="406" y="471"/>
                  <a:pt x="379" y="474"/>
                  <a:pt x="353" y="480"/>
                </a:cubicBezTo>
                <a:cubicBezTo>
                  <a:pt x="326" y="487"/>
                  <a:pt x="275" y="506"/>
                  <a:pt x="275" y="506"/>
                </a:cubicBezTo>
                <a:cubicBezTo>
                  <a:pt x="183" y="491"/>
                  <a:pt x="223" y="493"/>
                  <a:pt x="157" y="493"/>
                </a:cubicBezTo>
                <a:close/>
              </a:path>
            </a:pathLst>
          </a:custGeom>
          <a:gradFill rotWithShape="1">
            <a:gsLst>
              <a:gs pos="0">
                <a:srgbClr val="D4842C"/>
              </a:gs>
              <a:gs pos="100000">
                <a:srgbClr val="FFCC99"/>
              </a:gs>
            </a:gsLst>
            <a:lin ang="5400000" scaled="1"/>
          </a:gradFill>
          <a:ln w="9525">
            <a:solidFill>
              <a:srgbClr val="D4842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08" name="Freeform 6">
            <a:extLst>
              <a:ext uri="{FF2B5EF4-FFF2-40B4-BE49-F238E27FC236}">
                <a16:creationId xmlns:a16="http://schemas.microsoft.com/office/drawing/2014/main" id="{5FE8F9CA-8D2E-4FF1-A915-64AC8BBCC4C7}"/>
              </a:ext>
            </a:extLst>
          </p:cNvPr>
          <p:cNvSpPr>
            <a:spLocks/>
          </p:cNvSpPr>
          <p:nvPr/>
        </p:nvSpPr>
        <p:spPr bwMode="auto">
          <a:xfrm>
            <a:off x="2667000" y="4800600"/>
            <a:ext cx="1828800" cy="1619250"/>
          </a:xfrm>
          <a:custGeom>
            <a:avLst/>
            <a:gdLst>
              <a:gd name="T0" fmla="*/ 2147483646 w 1264"/>
              <a:gd name="T1" fmla="*/ 2147483646 h 1020"/>
              <a:gd name="T2" fmla="*/ 2147483646 w 1264"/>
              <a:gd name="T3" fmla="*/ 2147483646 h 1020"/>
              <a:gd name="T4" fmla="*/ 2147483646 w 1264"/>
              <a:gd name="T5" fmla="*/ 2147483646 h 1020"/>
              <a:gd name="T6" fmla="*/ 2147483646 w 1264"/>
              <a:gd name="T7" fmla="*/ 2147483646 h 1020"/>
              <a:gd name="T8" fmla="*/ 2147483646 w 1264"/>
              <a:gd name="T9" fmla="*/ 2147483646 h 1020"/>
              <a:gd name="T10" fmla="*/ 2147483646 w 1264"/>
              <a:gd name="T11" fmla="*/ 2147483646 h 1020"/>
              <a:gd name="T12" fmla="*/ 2147483646 w 1264"/>
              <a:gd name="T13" fmla="*/ 2147483646 h 1020"/>
              <a:gd name="T14" fmla="*/ 2147483646 w 1264"/>
              <a:gd name="T15" fmla="*/ 2147483646 h 1020"/>
              <a:gd name="T16" fmla="*/ 2147483646 w 1264"/>
              <a:gd name="T17" fmla="*/ 2147483646 h 1020"/>
              <a:gd name="T18" fmla="*/ 2147483646 w 1264"/>
              <a:gd name="T19" fmla="*/ 2147483646 h 1020"/>
              <a:gd name="T20" fmla="*/ 2147483646 w 1264"/>
              <a:gd name="T21" fmla="*/ 2147483646 h 1020"/>
              <a:gd name="T22" fmla="*/ 2147483646 w 1264"/>
              <a:gd name="T23" fmla="*/ 2147483646 h 1020"/>
              <a:gd name="T24" fmla="*/ 2147483646 w 1264"/>
              <a:gd name="T25" fmla="*/ 2147483646 h 1020"/>
              <a:gd name="T26" fmla="*/ 2147483646 w 1264"/>
              <a:gd name="T27" fmla="*/ 2147483646 h 1020"/>
              <a:gd name="T28" fmla="*/ 2147483646 w 1264"/>
              <a:gd name="T29" fmla="*/ 2147483646 h 1020"/>
              <a:gd name="T30" fmla="*/ 2147483646 w 1264"/>
              <a:gd name="T31" fmla="*/ 2147483646 h 1020"/>
              <a:gd name="T32" fmla="*/ 2147483646 w 1264"/>
              <a:gd name="T33" fmla="*/ 2147483646 h 1020"/>
              <a:gd name="T34" fmla="*/ 2147483646 w 1264"/>
              <a:gd name="T35" fmla="*/ 2147483646 h 1020"/>
              <a:gd name="T36" fmla="*/ 2147483646 w 1264"/>
              <a:gd name="T37" fmla="*/ 2147483646 h 1020"/>
              <a:gd name="T38" fmla="*/ 2147483646 w 1264"/>
              <a:gd name="T39" fmla="*/ 2147483646 h 1020"/>
              <a:gd name="T40" fmla="*/ 2147483646 w 1264"/>
              <a:gd name="T41" fmla="*/ 2147483646 h 1020"/>
              <a:gd name="T42" fmla="*/ 2147483646 w 1264"/>
              <a:gd name="T43" fmla="*/ 2147483646 h 1020"/>
              <a:gd name="T44" fmla="*/ 2147483646 w 1264"/>
              <a:gd name="T45" fmla="*/ 2147483646 h 1020"/>
              <a:gd name="T46" fmla="*/ 2147483646 w 1264"/>
              <a:gd name="T47" fmla="*/ 2147483646 h 1020"/>
              <a:gd name="T48" fmla="*/ 2147483646 w 1264"/>
              <a:gd name="T49" fmla="*/ 2147483646 h 1020"/>
              <a:gd name="T50" fmla="*/ 2147483646 w 1264"/>
              <a:gd name="T51" fmla="*/ 2147483646 h 1020"/>
              <a:gd name="T52" fmla="*/ 2147483646 w 1264"/>
              <a:gd name="T53" fmla="*/ 2147483646 h 1020"/>
              <a:gd name="T54" fmla="*/ 2147483646 w 1264"/>
              <a:gd name="T55" fmla="*/ 2147483646 h 1020"/>
              <a:gd name="T56" fmla="*/ 2147483646 w 1264"/>
              <a:gd name="T57" fmla="*/ 2147483646 h 1020"/>
              <a:gd name="T58" fmla="*/ 2147483646 w 1264"/>
              <a:gd name="T59" fmla="*/ 2147483646 h 1020"/>
              <a:gd name="T60" fmla="*/ 2147483646 w 1264"/>
              <a:gd name="T61" fmla="*/ 2147483646 h 1020"/>
              <a:gd name="T62" fmla="*/ 2147483646 w 1264"/>
              <a:gd name="T63" fmla="*/ 2147483646 h 1020"/>
              <a:gd name="T64" fmla="*/ 2147483646 w 1264"/>
              <a:gd name="T65" fmla="*/ 2147483646 h 1020"/>
              <a:gd name="T66" fmla="*/ 2147483646 w 1264"/>
              <a:gd name="T67" fmla="*/ 2147483646 h 1020"/>
              <a:gd name="T68" fmla="*/ 2147483646 w 1264"/>
              <a:gd name="T69" fmla="*/ 2147483646 h 1020"/>
              <a:gd name="T70" fmla="*/ 2147483646 w 1264"/>
              <a:gd name="T71" fmla="*/ 2147483646 h 1020"/>
              <a:gd name="T72" fmla="*/ 2147483646 w 1264"/>
              <a:gd name="T73" fmla="*/ 2147483646 h 1020"/>
              <a:gd name="T74" fmla="*/ 2147483646 w 1264"/>
              <a:gd name="T75" fmla="*/ 2147483646 h 1020"/>
              <a:gd name="T76" fmla="*/ 2147483646 w 1264"/>
              <a:gd name="T77" fmla="*/ 2147483646 h 1020"/>
              <a:gd name="T78" fmla="*/ 2147483646 w 1264"/>
              <a:gd name="T79" fmla="*/ 2147483646 h 1020"/>
              <a:gd name="T80" fmla="*/ 2147483646 w 1264"/>
              <a:gd name="T81" fmla="*/ 2147483646 h 1020"/>
              <a:gd name="T82" fmla="*/ 2147483646 w 1264"/>
              <a:gd name="T83" fmla="*/ 2147483646 h 1020"/>
              <a:gd name="T84" fmla="*/ 2147483646 w 1264"/>
              <a:gd name="T85" fmla="*/ 2147483646 h 1020"/>
              <a:gd name="T86" fmla="*/ 2147483646 w 1264"/>
              <a:gd name="T87" fmla="*/ 2147483646 h 1020"/>
              <a:gd name="T88" fmla="*/ 2147483646 w 1264"/>
              <a:gd name="T89" fmla="*/ 2147483646 h 1020"/>
              <a:gd name="T90" fmla="*/ 2147483646 w 1264"/>
              <a:gd name="T91" fmla="*/ 2147483646 h 1020"/>
              <a:gd name="T92" fmla="*/ 2147483646 w 1264"/>
              <a:gd name="T93" fmla="*/ 2147483646 h 1020"/>
              <a:gd name="T94" fmla="*/ 2147483646 w 1264"/>
              <a:gd name="T95" fmla="*/ 2147483646 h 1020"/>
              <a:gd name="T96" fmla="*/ 2147483646 w 1264"/>
              <a:gd name="T97" fmla="*/ 2147483646 h 1020"/>
              <a:gd name="T98" fmla="*/ 2147483646 w 1264"/>
              <a:gd name="T99" fmla="*/ 2147483646 h 1020"/>
              <a:gd name="T100" fmla="*/ 2147483646 w 1264"/>
              <a:gd name="T101" fmla="*/ 2147483646 h 1020"/>
              <a:gd name="T102" fmla="*/ 2147483646 w 1264"/>
              <a:gd name="T103" fmla="*/ 2147483646 h 1020"/>
              <a:gd name="T104" fmla="*/ 2147483646 w 1264"/>
              <a:gd name="T105" fmla="*/ 2147483646 h 1020"/>
              <a:gd name="T106" fmla="*/ 2147483646 w 1264"/>
              <a:gd name="T107" fmla="*/ 2147483646 h 1020"/>
              <a:gd name="T108" fmla="*/ 2147483646 w 1264"/>
              <a:gd name="T109" fmla="*/ 2147483646 h 1020"/>
              <a:gd name="T110" fmla="*/ 2147483646 w 1264"/>
              <a:gd name="T111" fmla="*/ 2147483646 h 102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264"/>
              <a:gd name="T169" fmla="*/ 0 h 1020"/>
              <a:gd name="T170" fmla="*/ 1264 w 1264"/>
              <a:gd name="T171" fmla="*/ 1020 h 102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264" h="1020">
                <a:moveTo>
                  <a:pt x="20" y="523"/>
                </a:moveTo>
                <a:cubicBezTo>
                  <a:pt x="37" y="473"/>
                  <a:pt x="8" y="404"/>
                  <a:pt x="46" y="366"/>
                </a:cubicBezTo>
                <a:cubicBezTo>
                  <a:pt x="74" y="338"/>
                  <a:pt x="125" y="357"/>
                  <a:pt x="164" y="353"/>
                </a:cubicBezTo>
                <a:cubicBezTo>
                  <a:pt x="168" y="340"/>
                  <a:pt x="181" y="327"/>
                  <a:pt x="177" y="314"/>
                </a:cubicBezTo>
                <a:cubicBezTo>
                  <a:pt x="169" y="292"/>
                  <a:pt x="117" y="260"/>
                  <a:pt x="98" y="248"/>
                </a:cubicBezTo>
                <a:cubicBezTo>
                  <a:pt x="89" y="235"/>
                  <a:pt x="83" y="220"/>
                  <a:pt x="72" y="209"/>
                </a:cubicBezTo>
                <a:cubicBezTo>
                  <a:pt x="61" y="198"/>
                  <a:pt x="38" y="198"/>
                  <a:pt x="33" y="183"/>
                </a:cubicBezTo>
                <a:cubicBezTo>
                  <a:pt x="0" y="84"/>
                  <a:pt x="196" y="118"/>
                  <a:pt x="203" y="117"/>
                </a:cubicBezTo>
                <a:cubicBezTo>
                  <a:pt x="242" y="0"/>
                  <a:pt x="394" y="72"/>
                  <a:pt x="491" y="104"/>
                </a:cubicBezTo>
                <a:cubicBezTo>
                  <a:pt x="500" y="117"/>
                  <a:pt x="507" y="132"/>
                  <a:pt x="517" y="144"/>
                </a:cubicBezTo>
                <a:cubicBezTo>
                  <a:pt x="537" y="167"/>
                  <a:pt x="583" y="209"/>
                  <a:pt x="583" y="209"/>
                </a:cubicBezTo>
                <a:cubicBezTo>
                  <a:pt x="618" y="205"/>
                  <a:pt x="657" y="213"/>
                  <a:pt x="687" y="196"/>
                </a:cubicBezTo>
                <a:cubicBezTo>
                  <a:pt x="699" y="189"/>
                  <a:pt x="674" y="171"/>
                  <a:pt x="674" y="157"/>
                </a:cubicBezTo>
                <a:cubicBezTo>
                  <a:pt x="674" y="130"/>
                  <a:pt x="675" y="102"/>
                  <a:pt x="687" y="78"/>
                </a:cubicBezTo>
                <a:cubicBezTo>
                  <a:pt x="697" y="58"/>
                  <a:pt x="748" y="45"/>
                  <a:pt x="766" y="39"/>
                </a:cubicBezTo>
                <a:cubicBezTo>
                  <a:pt x="836" y="43"/>
                  <a:pt x="912" y="23"/>
                  <a:pt x="975" y="52"/>
                </a:cubicBezTo>
                <a:cubicBezTo>
                  <a:pt x="999" y="63"/>
                  <a:pt x="982" y="113"/>
                  <a:pt x="962" y="130"/>
                </a:cubicBezTo>
                <a:cubicBezTo>
                  <a:pt x="939" y="150"/>
                  <a:pt x="901" y="139"/>
                  <a:pt x="871" y="144"/>
                </a:cubicBezTo>
                <a:cubicBezTo>
                  <a:pt x="875" y="179"/>
                  <a:pt x="870" y="216"/>
                  <a:pt x="884" y="248"/>
                </a:cubicBezTo>
                <a:cubicBezTo>
                  <a:pt x="890" y="261"/>
                  <a:pt x="909" y="259"/>
                  <a:pt x="923" y="261"/>
                </a:cubicBezTo>
                <a:cubicBezTo>
                  <a:pt x="966" y="268"/>
                  <a:pt x="1010" y="270"/>
                  <a:pt x="1054" y="274"/>
                </a:cubicBezTo>
                <a:cubicBezTo>
                  <a:pt x="1157" y="310"/>
                  <a:pt x="1105" y="297"/>
                  <a:pt x="1211" y="314"/>
                </a:cubicBezTo>
                <a:cubicBezTo>
                  <a:pt x="1262" y="391"/>
                  <a:pt x="1264" y="501"/>
                  <a:pt x="1237" y="589"/>
                </a:cubicBezTo>
                <a:cubicBezTo>
                  <a:pt x="1233" y="602"/>
                  <a:pt x="1212" y="600"/>
                  <a:pt x="1198" y="602"/>
                </a:cubicBezTo>
                <a:cubicBezTo>
                  <a:pt x="1155" y="609"/>
                  <a:pt x="1111" y="611"/>
                  <a:pt x="1067" y="615"/>
                </a:cubicBezTo>
                <a:cubicBezTo>
                  <a:pt x="1158" y="585"/>
                  <a:pt x="1136" y="615"/>
                  <a:pt x="1159" y="549"/>
                </a:cubicBezTo>
                <a:cubicBezTo>
                  <a:pt x="1154" y="527"/>
                  <a:pt x="1157" y="502"/>
                  <a:pt x="1145" y="484"/>
                </a:cubicBezTo>
                <a:cubicBezTo>
                  <a:pt x="1137" y="473"/>
                  <a:pt x="1120" y="473"/>
                  <a:pt x="1106" y="471"/>
                </a:cubicBezTo>
                <a:cubicBezTo>
                  <a:pt x="1058" y="464"/>
                  <a:pt x="1010" y="462"/>
                  <a:pt x="962" y="458"/>
                </a:cubicBezTo>
                <a:cubicBezTo>
                  <a:pt x="975" y="449"/>
                  <a:pt x="987" y="438"/>
                  <a:pt x="1001" y="432"/>
                </a:cubicBezTo>
                <a:cubicBezTo>
                  <a:pt x="1018" y="425"/>
                  <a:pt x="1046" y="434"/>
                  <a:pt x="1054" y="418"/>
                </a:cubicBezTo>
                <a:cubicBezTo>
                  <a:pt x="1064" y="398"/>
                  <a:pt x="1057" y="369"/>
                  <a:pt x="1041" y="353"/>
                </a:cubicBezTo>
                <a:cubicBezTo>
                  <a:pt x="1021" y="334"/>
                  <a:pt x="962" y="327"/>
                  <a:pt x="962" y="327"/>
                </a:cubicBezTo>
                <a:cubicBezTo>
                  <a:pt x="936" y="331"/>
                  <a:pt x="909" y="331"/>
                  <a:pt x="884" y="340"/>
                </a:cubicBezTo>
                <a:cubicBezTo>
                  <a:pt x="872" y="344"/>
                  <a:pt x="863" y="355"/>
                  <a:pt x="857" y="366"/>
                </a:cubicBezTo>
                <a:cubicBezTo>
                  <a:pt x="820" y="439"/>
                  <a:pt x="804" y="538"/>
                  <a:pt x="779" y="615"/>
                </a:cubicBezTo>
                <a:cubicBezTo>
                  <a:pt x="770" y="641"/>
                  <a:pt x="700" y="641"/>
                  <a:pt x="700" y="641"/>
                </a:cubicBezTo>
                <a:cubicBezTo>
                  <a:pt x="691" y="654"/>
                  <a:pt x="676" y="665"/>
                  <a:pt x="674" y="680"/>
                </a:cubicBezTo>
                <a:cubicBezTo>
                  <a:pt x="661" y="771"/>
                  <a:pt x="815" y="761"/>
                  <a:pt x="871" y="772"/>
                </a:cubicBezTo>
                <a:cubicBezTo>
                  <a:pt x="866" y="851"/>
                  <a:pt x="872" y="931"/>
                  <a:pt x="857" y="1008"/>
                </a:cubicBezTo>
                <a:cubicBezTo>
                  <a:pt x="855" y="1020"/>
                  <a:pt x="841" y="989"/>
                  <a:pt x="831" y="981"/>
                </a:cubicBezTo>
                <a:cubicBezTo>
                  <a:pt x="806" y="962"/>
                  <a:pt x="753" y="929"/>
                  <a:pt x="753" y="929"/>
                </a:cubicBezTo>
                <a:cubicBezTo>
                  <a:pt x="744" y="916"/>
                  <a:pt x="740" y="898"/>
                  <a:pt x="727" y="890"/>
                </a:cubicBezTo>
                <a:cubicBezTo>
                  <a:pt x="703" y="875"/>
                  <a:pt x="648" y="864"/>
                  <a:pt x="648" y="864"/>
                </a:cubicBezTo>
                <a:cubicBezTo>
                  <a:pt x="631" y="868"/>
                  <a:pt x="612" y="869"/>
                  <a:pt x="596" y="877"/>
                </a:cubicBezTo>
                <a:cubicBezTo>
                  <a:pt x="585" y="883"/>
                  <a:pt x="581" y="902"/>
                  <a:pt x="569" y="903"/>
                </a:cubicBezTo>
                <a:cubicBezTo>
                  <a:pt x="534" y="906"/>
                  <a:pt x="500" y="894"/>
                  <a:pt x="465" y="890"/>
                </a:cubicBezTo>
                <a:cubicBezTo>
                  <a:pt x="337" y="762"/>
                  <a:pt x="500" y="913"/>
                  <a:pt x="386" y="837"/>
                </a:cubicBezTo>
                <a:cubicBezTo>
                  <a:pt x="371" y="827"/>
                  <a:pt x="361" y="810"/>
                  <a:pt x="347" y="798"/>
                </a:cubicBezTo>
                <a:cubicBezTo>
                  <a:pt x="305" y="763"/>
                  <a:pt x="286" y="765"/>
                  <a:pt x="229" y="746"/>
                </a:cubicBezTo>
                <a:cubicBezTo>
                  <a:pt x="214" y="741"/>
                  <a:pt x="204" y="726"/>
                  <a:pt x="190" y="720"/>
                </a:cubicBezTo>
                <a:cubicBezTo>
                  <a:pt x="165" y="709"/>
                  <a:pt x="111" y="693"/>
                  <a:pt x="111" y="693"/>
                </a:cubicBezTo>
                <a:cubicBezTo>
                  <a:pt x="102" y="680"/>
                  <a:pt x="96" y="665"/>
                  <a:pt x="85" y="654"/>
                </a:cubicBezTo>
                <a:cubicBezTo>
                  <a:pt x="74" y="643"/>
                  <a:pt x="50" y="643"/>
                  <a:pt x="46" y="628"/>
                </a:cubicBezTo>
                <a:cubicBezTo>
                  <a:pt x="31" y="569"/>
                  <a:pt x="40" y="506"/>
                  <a:pt x="33" y="445"/>
                </a:cubicBezTo>
                <a:cubicBezTo>
                  <a:pt x="31" y="431"/>
                  <a:pt x="20" y="405"/>
                  <a:pt x="20" y="405"/>
                </a:cubicBezTo>
              </a:path>
            </a:pathLst>
          </a:custGeom>
          <a:solidFill>
            <a:srgbClr val="FFFF00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52E3C973-16C9-4AF7-9928-943A2FE2B933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286375"/>
            <a:ext cx="3124200" cy="1724025"/>
            <a:chOff x="1191" y="3072"/>
            <a:chExt cx="1968" cy="1086"/>
          </a:xfrm>
        </p:grpSpPr>
        <p:sp>
          <p:nvSpPr>
            <p:cNvPr id="21516" name="Text Box 8">
              <a:extLst>
                <a:ext uri="{FF2B5EF4-FFF2-40B4-BE49-F238E27FC236}">
                  <a16:creationId xmlns:a16="http://schemas.microsoft.com/office/drawing/2014/main" id="{DEFD64AD-B57C-4B5D-9A89-34A97D3782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1" y="3072"/>
              <a:ext cx="1968" cy="1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000" b="1" i="1">
                  <a:solidFill>
                    <a:schemeClr val="tx1"/>
                  </a:solidFill>
                  <a:latin typeface="Arial" panose="020B0604020202020204" pitchFamily="34" charset="0"/>
                </a:rPr>
                <a:t>CAO NGUYÊN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000" b="1" i="1">
                  <a:solidFill>
                    <a:schemeClr val="tx1"/>
                  </a:solidFill>
                  <a:latin typeface="Arial" panose="020B0604020202020204" pitchFamily="34" charset="0"/>
                </a:rPr>
                <a:t>LÂM VIÊN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Arial" panose="020B0604020202020204" pitchFamily="34" charset="0"/>
                </a:rPr>
                <a:t>ĐÀ LẠT</a:t>
              </a: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en-US" sz="1400" b="1">
                <a:solidFill>
                  <a:srgbClr val="0000CC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en-US" sz="1400" b="1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en-US" sz="1400" b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517" name="AutoShape 9">
              <a:extLst>
                <a:ext uri="{FF2B5EF4-FFF2-40B4-BE49-F238E27FC236}">
                  <a16:creationId xmlns:a16="http://schemas.microsoft.com/office/drawing/2014/main" id="{BFC28A73-4AEF-404D-B762-8AB3173F4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312"/>
              <a:ext cx="96" cy="96"/>
            </a:xfrm>
            <a:prstGeom prst="flowChartConnector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  <a:latin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6154" name="Text Box 10">
            <a:extLst>
              <a:ext uri="{FF2B5EF4-FFF2-40B4-BE49-F238E27FC236}">
                <a16:creationId xmlns:a16="http://schemas.microsoft.com/office/drawing/2014/main" id="{16078248-77AE-44FE-9CEA-2ECBEE234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304800"/>
            <a:ext cx="739140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nằm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id="{3CA70EA9-6784-42C8-BB4A-515D82073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838200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khoảng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nhiêu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mét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6156" name="Rectangle 12">
            <a:extLst>
              <a:ext uri="{FF2B5EF4-FFF2-40B4-BE49-F238E27FC236}">
                <a16:creationId xmlns:a16="http://schemas.microsoft.com/office/drawing/2014/main" id="{353AD374-2AB9-4648-A4D9-3E3816DA8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90800"/>
            <a:ext cx="830580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cao1500m so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với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mực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biển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173B5A1E-26EF-4BC1-A595-936E41EEB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76600"/>
            <a:ext cx="8991600" cy="6048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1500m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967BEFF3-CFC1-4477-9818-27780A76E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38600"/>
            <a:ext cx="8305800" cy="6048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1500m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mẻ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92F1FE7A-AE33-4F2A-B1CE-C82FE905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1066800"/>
            <a:ext cx="7391400" cy="6048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nằm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Lâm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Viên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54" grpId="1" animBg="1"/>
      <p:bldP spid="6155" grpId="0" animBg="1"/>
      <p:bldP spid="6155" grpId="1" animBg="1"/>
      <p:bldP spid="6156" grpId="0" animBg="1"/>
      <p:bldP spid="6156" grpId="1" animBg="1"/>
      <p:bldP spid="15" grpId="0" animBg="1"/>
      <p:bldP spid="15" grpId="1" animBg="1"/>
      <p:bldP spid="16" grpId="0" animBg="1"/>
      <p:bldP spid="16" grpId="1" animBg="1"/>
      <p:bldP spid="3" grpId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51801FA1-734A-425F-8F0C-A5F4D6609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6324600"/>
            <a:ext cx="838200" cy="533400"/>
          </a:xfrm>
          <a:prstGeom prst="leftArrow">
            <a:avLst>
              <a:gd name="adj1" fmla="val 50000"/>
              <a:gd name="adj2" fmla="val 3928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Subtitle 4">
            <a:extLst>
              <a:ext uri="{FF2B5EF4-FFF2-40B4-BE49-F238E27FC236}">
                <a16:creationId xmlns:a16="http://schemas.microsoft.com/office/drawing/2014/main" id="{60EE2DD9-952D-4C6B-97F0-C87875129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75" y="76200"/>
            <a:ext cx="8458200" cy="611188"/>
          </a:xfrm>
        </p:spPr>
        <p:txBody>
          <a:bodyPr>
            <a:normAutofit/>
          </a:bodyPr>
          <a:lstStyle/>
          <a:p>
            <a:r>
              <a:rPr lang="vi-V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Thành phố nổi tiếng về rừng thông và thác nước</a:t>
            </a:r>
            <a:endParaRPr lang="en-US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6" name="Subtitle 4">
            <a:extLst>
              <a:ext uri="{FF2B5EF4-FFF2-40B4-BE49-F238E27FC236}">
                <a16:creationId xmlns:a16="http://schemas.microsoft.com/office/drawing/2014/main" id="{B51C349C-935C-4C46-9641-7E738096BF7C}"/>
              </a:ext>
            </a:extLst>
          </p:cNvPr>
          <p:cNvSpPr txBox="1">
            <a:spLocks/>
          </p:cNvSpPr>
          <p:nvPr/>
        </p:nvSpPr>
        <p:spPr bwMode="auto">
          <a:xfrm>
            <a:off x="58738" y="1274763"/>
            <a:ext cx="845820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Đọc: “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 có nhiều phong cảnh đẹp … hấp dẫn” 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94</a:t>
            </a:r>
          </a:p>
        </p:txBody>
      </p:sp>
    </p:spTree>
  </p:cSld>
  <p:clrMapOvr>
    <a:masterClrMapping/>
  </p:clrMapOvr>
  <p:transition spd="slow">
    <p:checke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3">
            <a:extLst>
              <a:ext uri="{FF2B5EF4-FFF2-40B4-BE49-F238E27FC236}">
                <a16:creationId xmlns:a16="http://schemas.microsoft.com/office/drawing/2014/main" id="{AE595026-08A7-4AB0-9C3E-9DB6F2CA0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8" y="98425"/>
            <a:ext cx="7086600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200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Mô tả cảnh đẹp ở Đà Lạt ?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E10C5C00-5AD9-4204-BB40-F37EA96CF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27013"/>
            <a:ext cx="3429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Thảo luận nhóm đôi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Thời gian 2 phút</a:t>
            </a:r>
          </a:p>
        </p:txBody>
      </p:sp>
      <p:pic>
        <p:nvPicPr>
          <p:cNvPr id="24580" name="Picture 4" descr="ho-xuan-huong">
            <a:extLst>
              <a:ext uri="{FF2B5EF4-FFF2-40B4-BE49-F238E27FC236}">
                <a16:creationId xmlns:a16="http://schemas.microsoft.com/office/drawing/2014/main" id="{8720FEBC-609B-4B64-AB03-1CAA0A000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1371600"/>
            <a:ext cx="4495801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">
            <a:extLst>
              <a:ext uri="{FF2B5EF4-FFF2-40B4-BE49-F238E27FC236}">
                <a16:creationId xmlns:a16="http://schemas.microsoft.com/office/drawing/2014/main" id="{AC0EB086-669A-4A21-BF19-8E6F968D6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1371600"/>
            <a:ext cx="4343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7AB03009-4A6E-49F7-B6DD-D921D324E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6096000"/>
            <a:ext cx="3124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Hồ Xuân Hương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764C0-D629-4B10-9981-3885A4314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6103938"/>
            <a:ext cx="3276600" cy="677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Thác Cam 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8921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89" name="Picture 2" descr="anh4">
            <a:extLst>
              <a:ext uri="{FF2B5EF4-FFF2-40B4-BE49-F238E27FC236}">
                <a16:creationId xmlns:a16="http://schemas.microsoft.com/office/drawing/2014/main" id="{EE2A13E0-0E27-4294-84C4-C568AA70C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48400"/>
          </a:xfrm>
          <a:prstGeom prst="rect">
            <a:avLst/>
          </a:prstGeom>
          <a:solidFill>
            <a:srgbClr val="FFCCCC"/>
          </a:solidFill>
          <a:ln w="28575" cap="rnd">
            <a:solidFill>
              <a:srgbClr val="3333FF"/>
            </a:solidFill>
            <a:prstDash val="sysDot"/>
            <a:miter lim="800000"/>
            <a:headEnd/>
            <a:tailEnd/>
          </a:ln>
        </p:spPr>
      </p:pic>
      <p:grpSp>
        <p:nvGrpSpPr>
          <p:cNvPr id="164" name="Group -860">
            <a:extLst>
              <a:ext uri="{FF2B5EF4-FFF2-40B4-BE49-F238E27FC236}">
                <a16:creationId xmlns:a16="http://schemas.microsoft.com/office/drawing/2014/main" id="{4B95C058-AFF3-4CA7-9BFD-024598B01DC0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3124200"/>
            <a:ext cx="2133600" cy="2133600"/>
            <a:chOff x="2400" y="2016"/>
            <a:chExt cx="1344" cy="1344"/>
          </a:xfrm>
        </p:grpSpPr>
        <p:sp>
          <p:nvSpPr>
            <p:cNvPr id="25610" name="Freeform 4">
              <a:extLst>
                <a:ext uri="{FF2B5EF4-FFF2-40B4-BE49-F238E27FC236}">
                  <a16:creationId xmlns:a16="http://schemas.microsoft.com/office/drawing/2014/main" id="{010577EA-1F87-4997-99F2-F591F25A1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2016"/>
              <a:ext cx="1344" cy="1344"/>
            </a:xfrm>
            <a:custGeom>
              <a:avLst/>
              <a:gdLst>
                <a:gd name="T0" fmla="*/ 327 w 1267"/>
                <a:gd name="T1" fmla="*/ 4093 h 1081"/>
                <a:gd name="T2" fmla="*/ 362 w 1267"/>
                <a:gd name="T3" fmla="*/ 4294 h 1081"/>
                <a:gd name="T4" fmla="*/ 571 w 1267"/>
                <a:gd name="T5" fmla="*/ 4492 h 1081"/>
                <a:gd name="T6" fmla="*/ 1023 w 1267"/>
                <a:gd name="T7" fmla="*/ 4628 h 1081"/>
                <a:gd name="T8" fmla="*/ 966 w 1267"/>
                <a:gd name="T9" fmla="*/ 4558 h 1081"/>
                <a:gd name="T10" fmla="*/ 1079 w 1267"/>
                <a:gd name="T11" fmla="*/ 4360 h 1081"/>
                <a:gd name="T12" fmla="*/ 1172 w 1267"/>
                <a:gd name="T13" fmla="*/ 4093 h 1081"/>
                <a:gd name="T14" fmla="*/ 1211 w 1267"/>
                <a:gd name="T15" fmla="*/ 3893 h 1081"/>
                <a:gd name="T16" fmla="*/ 1343 w 1267"/>
                <a:gd name="T17" fmla="*/ 3755 h 1081"/>
                <a:gd name="T18" fmla="*/ 1512 w 1267"/>
                <a:gd name="T19" fmla="*/ 3287 h 1081"/>
                <a:gd name="T20" fmla="*/ 1569 w 1267"/>
                <a:gd name="T21" fmla="*/ 2683 h 1081"/>
                <a:gd name="T22" fmla="*/ 1644 w 1267"/>
                <a:gd name="T23" fmla="*/ 2280 h 1081"/>
                <a:gd name="T24" fmla="*/ 1721 w 1267"/>
                <a:gd name="T25" fmla="*/ 1412 h 1081"/>
                <a:gd name="T26" fmla="*/ 1832 w 1267"/>
                <a:gd name="T27" fmla="*/ 608 h 1081"/>
                <a:gd name="T28" fmla="*/ 1851 w 1267"/>
                <a:gd name="T29" fmla="*/ 400 h 1081"/>
                <a:gd name="T30" fmla="*/ 1925 w 1267"/>
                <a:gd name="T31" fmla="*/ 0 h 1081"/>
                <a:gd name="T32" fmla="*/ 1966 w 1267"/>
                <a:gd name="T33" fmla="*/ 1340 h 1081"/>
                <a:gd name="T34" fmla="*/ 1871 w 1267"/>
                <a:gd name="T35" fmla="*/ 1945 h 1081"/>
                <a:gd name="T36" fmla="*/ 1851 w 1267"/>
                <a:gd name="T37" fmla="*/ 2416 h 1081"/>
                <a:gd name="T38" fmla="*/ 1832 w 1267"/>
                <a:gd name="T39" fmla="*/ 2750 h 1081"/>
                <a:gd name="T40" fmla="*/ 1759 w 1267"/>
                <a:gd name="T41" fmla="*/ 3020 h 1081"/>
                <a:gd name="T42" fmla="*/ 1721 w 1267"/>
                <a:gd name="T43" fmla="*/ 3490 h 1081"/>
                <a:gd name="T44" fmla="*/ 1663 w 1267"/>
                <a:gd name="T45" fmla="*/ 3625 h 1081"/>
                <a:gd name="T46" fmla="*/ 1588 w 1267"/>
                <a:gd name="T47" fmla="*/ 4833 h 1081"/>
                <a:gd name="T48" fmla="*/ 1569 w 1267"/>
                <a:gd name="T49" fmla="*/ 5096 h 1081"/>
                <a:gd name="T50" fmla="*/ 1476 w 1267"/>
                <a:gd name="T51" fmla="*/ 5300 h 1081"/>
                <a:gd name="T52" fmla="*/ 1512 w 1267"/>
                <a:gd name="T53" fmla="*/ 5096 h 1081"/>
                <a:gd name="T54" fmla="*/ 1378 w 1267"/>
                <a:gd name="T55" fmla="*/ 5166 h 1081"/>
                <a:gd name="T56" fmla="*/ 1436 w 1267"/>
                <a:gd name="T57" fmla="*/ 5236 h 1081"/>
                <a:gd name="T58" fmla="*/ 1099 w 1267"/>
                <a:gd name="T59" fmla="*/ 5434 h 1081"/>
                <a:gd name="T60" fmla="*/ 1060 w 1267"/>
                <a:gd name="T61" fmla="*/ 5704 h 1081"/>
                <a:gd name="T62" fmla="*/ 1118 w 1267"/>
                <a:gd name="T63" fmla="*/ 5774 h 1081"/>
                <a:gd name="T64" fmla="*/ 1229 w 1267"/>
                <a:gd name="T65" fmla="*/ 5637 h 1081"/>
                <a:gd name="T66" fmla="*/ 1343 w 1267"/>
                <a:gd name="T67" fmla="*/ 5567 h 1081"/>
                <a:gd name="T68" fmla="*/ 1378 w 1267"/>
                <a:gd name="T69" fmla="*/ 5370 h 1081"/>
                <a:gd name="T70" fmla="*/ 1456 w 1267"/>
                <a:gd name="T71" fmla="*/ 5096 h 1081"/>
                <a:gd name="T72" fmla="*/ 1399 w 1267"/>
                <a:gd name="T73" fmla="*/ 4968 h 1081"/>
                <a:gd name="T74" fmla="*/ 1247 w 1267"/>
                <a:gd name="T75" fmla="*/ 5027 h 1081"/>
                <a:gd name="T76" fmla="*/ 1436 w 1267"/>
                <a:gd name="T77" fmla="*/ 5096 h 1081"/>
                <a:gd name="T78" fmla="*/ 1419 w 1267"/>
                <a:gd name="T79" fmla="*/ 5370 h 1081"/>
                <a:gd name="T80" fmla="*/ 1288 w 1267"/>
                <a:gd name="T81" fmla="*/ 5508 h 1081"/>
                <a:gd name="T82" fmla="*/ 1118 w 1267"/>
                <a:gd name="T83" fmla="*/ 5637 h 1081"/>
                <a:gd name="T84" fmla="*/ 1079 w 1267"/>
                <a:gd name="T85" fmla="*/ 5907 h 1081"/>
                <a:gd name="T86" fmla="*/ 1023 w 1267"/>
                <a:gd name="T87" fmla="*/ 6175 h 1081"/>
                <a:gd name="T88" fmla="*/ 627 w 1267"/>
                <a:gd name="T89" fmla="*/ 5907 h 1081"/>
                <a:gd name="T90" fmla="*/ 476 w 1267"/>
                <a:gd name="T91" fmla="*/ 5508 h 1081"/>
                <a:gd name="T92" fmla="*/ 118 w 1267"/>
                <a:gd name="T93" fmla="*/ 5907 h 1081"/>
                <a:gd name="T94" fmla="*/ 60 w 1267"/>
                <a:gd name="T95" fmla="*/ 4968 h 1081"/>
                <a:gd name="T96" fmla="*/ 174 w 1267"/>
                <a:gd name="T97" fmla="*/ 4697 h 1081"/>
                <a:gd name="T98" fmla="*/ 230 w 1267"/>
                <a:gd name="T99" fmla="*/ 4558 h 1081"/>
                <a:gd name="T100" fmla="*/ 327 w 1267"/>
                <a:gd name="T101" fmla="*/ 4093 h 10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267" h="1081">
                  <a:moveTo>
                    <a:pt x="203" y="717"/>
                  </a:moveTo>
                  <a:cubicBezTo>
                    <a:pt x="211" y="729"/>
                    <a:pt x="214" y="745"/>
                    <a:pt x="226" y="752"/>
                  </a:cubicBezTo>
                  <a:cubicBezTo>
                    <a:pt x="240" y="760"/>
                    <a:pt x="331" y="779"/>
                    <a:pt x="356" y="787"/>
                  </a:cubicBezTo>
                  <a:cubicBezTo>
                    <a:pt x="445" y="848"/>
                    <a:pt x="527" y="818"/>
                    <a:pt x="638" y="811"/>
                  </a:cubicBezTo>
                  <a:cubicBezTo>
                    <a:pt x="626" y="807"/>
                    <a:pt x="603" y="811"/>
                    <a:pt x="603" y="799"/>
                  </a:cubicBezTo>
                  <a:cubicBezTo>
                    <a:pt x="603" y="785"/>
                    <a:pt x="665" y="767"/>
                    <a:pt x="673" y="764"/>
                  </a:cubicBezTo>
                  <a:cubicBezTo>
                    <a:pt x="744" y="660"/>
                    <a:pt x="649" y="784"/>
                    <a:pt x="732" y="717"/>
                  </a:cubicBezTo>
                  <a:cubicBezTo>
                    <a:pt x="743" y="708"/>
                    <a:pt x="743" y="690"/>
                    <a:pt x="755" y="682"/>
                  </a:cubicBezTo>
                  <a:cubicBezTo>
                    <a:pt x="779" y="666"/>
                    <a:pt x="812" y="671"/>
                    <a:pt x="838" y="658"/>
                  </a:cubicBezTo>
                  <a:cubicBezTo>
                    <a:pt x="879" y="638"/>
                    <a:pt x="905" y="601"/>
                    <a:pt x="943" y="576"/>
                  </a:cubicBezTo>
                  <a:cubicBezTo>
                    <a:pt x="1012" y="476"/>
                    <a:pt x="912" y="632"/>
                    <a:pt x="979" y="470"/>
                  </a:cubicBezTo>
                  <a:cubicBezTo>
                    <a:pt x="990" y="444"/>
                    <a:pt x="1026" y="399"/>
                    <a:pt x="1026" y="399"/>
                  </a:cubicBezTo>
                  <a:cubicBezTo>
                    <a:pt x="1040" y="353"/>
                    <a:pt x="1047" y="286"/>
                    <a:pt x="1073" y="247"/>
                  </a:cubicBezTo>
                  <a:cubicBezTo>
                    <a:pt x="1134" y="155"/>
                    <a:pt x="1111" y="203"/>
                    <a:pt x="1143" y="106"/>
                  </a:cubicBezTo>
                  <a:cubicBezTo>
                    <a:pt x="1147" y="94"/>
                    <a:pt x="1151" y="82"/>
                    <a:pt x="1155" y="70"/>
                  </a:cubicBezTo>
                  <a:cubicBezTo>
                    <a:pt x="1164" y="43"/>
                    <a:pt x="1202" y="0"/>
                    <a:pt x="1202" y="0"/>
                  </a:cubicBezTo>
                  <a:cubicBezTo>
                    <a:pt x="1237" y="103"/>
                    <a:pt x="1267" y="68"/>
                    <a:pt x="1226" y="235"/>
                  </a:cubicBezTo>
                  <a:cubicBezTo>
                    <a:pt x="1216" y="274"/>
                    <a:pt x="1180" y="303"/>
                    <a:pt x="1167" y="341"/>
                  </a:cubicBezTo>
                  <a:cubicBezTo>
                    <a:pt x="1163" y="368"/>
                    <a:pt x="1166" y="398"/>
                    <a:pt x="1155" y="423"/>
                  </a:cubicBezTo>
                  <a:cubicBezTo>
                    <a:pt x="1128" y="484"/>
                    <a:pt x="1093" y="406"/>
                    <a:pt x="1143" y="482"/>
                  </a:cubicBezTo>
                  <a:cubicBezTo>
                    <a:pt x="1114" y="574"/>
                    <a:pt x="1158" y="467"/>
                    <a:pt x="1096" y="529"/>
                  </a:cubicBezTo>
                  <a:cubicBezTo>
                    <a:pt x="1076" y="549"/>
                    <a:pt x="1089" y="587"/>
                    <a:pt x="1073" y="611"/>
                  </a:cubicBezTo>
                  <a:cubicBezTo>
                    <a:pt x="1065" y="623"/>
                    <a:pt x="1049" y="627"/>
                    <a:pt x="1037" y="635"/>
                  </a:cubicBezTo>
                  <a:cubicBezTo>
                    <a:pt x="1014" y="708"/>
                    <a:pt x="1034" y="781"/>
                    <a:pt x="990" y="846"/>
                  </a:cubicBezTo>
                  <a:cubicBezTo>
                    <a:pt x="986" y="862"/>
                    <a:pt x="993" y="885"/>
                    <a:pt x="979" y="893"/>
                  </a:cubicBezTo>
                  <a:cubicBezTo>
                    <a:pt x="910" y="932"/>
                    <a:pt x="842" y="876"/>
                    <a:pt x="920" y="928"/>
                  </a:cubicBezTo>
                  <a:cubicBezTo>
                    <a:pt x="928" y="916"/>
                    <a:pt x="956" y="898"/>
                    <a:pt x="943" y="893"/>
                  </a:cubicBezTo>
                  <a:cubicBezTo>
                    <a:pt x="917" y="883"/>
                    <a:pt x="886" y="892"/>
                    <a:pt x="861" y="905"/>
                  </a:cubicBezTo>
                  <a:cubicBezTo>
                    <a:pt x="850" y="911"/>
                    <a:pt x="884" y="913"/>
                    <a:pt x="896" y="917"/>
                  </a:cubicBezTo>
                  <a:cubicBezTo>
                    <a:pt x="824" y="931"/>
                    <a:pt x="759" y="944"/>
                    <a:pt x="685" y="952"/>
                  </a:cubicBezTo>
                  <a:cubicBezTo>
                    <a:pt x="677" y="968"/>
                    <a:pt x="657" y="982"/>
                    <a:pt x="661" y="999"/>
                  </a:cubicBezTo>
                  <a:cubicBezTo>
                    <a:pt x="664" y="1011"/>
                    <a:pt x="684" y="1012"/>
                    <a:pt x="697" y="1011"/>
                  </a:cubicBezTo>
                  <a:cubicBezTo>
                    <a:pt x="722" y="1008"/>
                    <a:pt x="744" y="995"/>
                    <a:pt x="767" y="987"/>
                  </a:cubicBezTo>
                  <a:cubicBezTo>
                    <a:pt x="790" y="979"/>
                    <a:pt x="814" y="979"/>
                    <a:pt x="838" y="975"/>
                  </a:cubicBezTo>
                  <a:cubicBezTo>
                    <a:pt x="846" y="963"/>
                    <a:pt x="850" y="949"/>
                    <a:pt x="861" y="940"/>
                  </a:cubicBezTo>
                  <a:cubicBezTo>
                    <a:pt x="918" y="894"/>
                    <a:pt x="882" y="970"/>
                    <a:pt x="908" y="893"/>
                  </a:cubicBezTo>
                  <a:cubicBezTo>
                    <a:pt x="896" y="885"/>
                    <a:pt x="887" y="871"/>
                    <a:pt x="873" y="870"/>
                  </a:cubicBezTo>
                  <a:cubicBezTo>
                    <a:pt x="842" y="867"/>
                    <a:pt x="757" y="859"/>
                    <a:pt x="779" y="881"/>
                  </a:cubicBezTo>
                  <a:cubicBezTo>
                    <a:pt x="807" y="909"/>
                    <a:pt x="857" y="889"/>
                    <a:pt x="896" y="893"/>
                  </a:cubicBezTo>
                  <a:cubicBezTo>
                    <a:pt x="892" y="909"/>
                    <a:pt x="900" y="935"/>
                    <a:pt x="885" y="940"/>
                  </a:cubicBezTo>
                  <a:cubicBezTo>
                    <a:pt x="802" y="970"/>
                    <a:pt x="638" y="936"/>
                    <a:pt x="802" y="964"/>
                  </a:cubicBezTo>
                  <a:cubicBezTo>
                    <a:pt x="768" y="975"/>
                    <a:pt x="727" y="968"/>
                    <a:pt x="697" y="987"/>
                  </a:cubicBezTo>
                  <a:cubicBezTo>
                    <a:pt x="682" y="996"/>
                    <a:pt x="682" y="1019"/>
                    <a:pt x="673" y="1034"/>
                  </a:cubicBezTo>
                  <a:cubicBezTo>
                    <a:pt x="663" y="1051"/>
                    <a:pt x="650" y="1065"/>
                    <a:pt x="638" y="1081"/>
                  </a:cubicBezTo>
                  <a:cubicBezTo>
                    <a:pt x="503" y="1038"/>
                    <a:pt x="632" y="1050"/>
                    <a:pt x="391" y="1034"/>
                  </a:cubicBezTo>
                  <a:cubicBezTo>
                    <a:pt x="347" y="1005"/>
                    <a:pt x="347" y="980"/>
                    <a:pt x="297" y="964"/>
                  </a:cubicBezTo>
                  <a:cubicBezTo>
                    <a:pt x="199" y="970"/>
                    <a:pt x="105" y="936"/>
                    <a:pt x="74" y="1034"/>
                  </a:cubicBezTo>
                  <a:cubicBezTo>
                    <a:pt x="20" y="999"/>
                    <a:pt x="0" y="940"/>
                    <a:pt x="38" y="870"/>
                  </a:cubicBezTo>
                  <a:cubicBezTo>
                    <a:pt x="51" y="845"/>
                    <a:pt x="85" y="839"/>
                    <a:pt x="109" y="823"/>
                  </a:cubicBezTo>
                  <a:cubicBezTo>
                    <a:pt x="121" y="815"/>
                    <a:pt x="144" y="799"/>
                    <a:pt x="144" y="799"/>
                  </a:cubicBezTo>
                  <a:cubicBezTo>
                    <a:pt x="172" y="717"/>
                    <a:pt x="145" y="737"/>
                    <a:pt x="203" y="717"/>
                  </a:cubicBezTo>
                </a:path>
              </a:pathLst>
            </a:cu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1" name="Group -858">
              <a:extLst>
                <a:ext uri="{FF2B5EF4-FFF2-40B4-BE49-F238E27FC236}">
                  <a16:creationId xmlns:a16="http://schemas.microsoft.com/office/drawing/2014/main" id="{C8744631-7635-4374-A58A-B7B5EB6AA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4" y="2256"/>
              <a:ext cx="1008" cy="997"/>
              <a:chOff x="2544" y="2498"/>
              <a:chExt cx="1008" cy="997"/>
            </a:xfrm>
          </p:grpSpPr>
          <p:sp>
            <p:nvSpPr>
              <p:cNvPr id="25612" name="Text Box 6">
                <a:extLst>
                  <a:ext uri="{FF2B5EF4-FFF2-40B4-BE49-F238E27FC236}">
                    <a16:creationId xmlns:a16="http://schemas.microsoft.com/office/drawing/2014/main" id="{7AD7E63E-0807-4050-8CB7-F4C2A9117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4213">
                <a:off x="2544" y="3264"/>
                <a:ext cx="38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rgbClr val="FFFFFF"/>
                    </a:solidFill>
                    <a:latin typeface="Arial" panose="020B0604020202020204" pitchFamily="34" charset="0"/>
                  </a:rPr>
                  <a:t>hồ</a:t>
                </a: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5613" name="Text Box 7">
                <a:extLst>
                  <a:ext uri="{FF2B5EF4-FFF2-40B4-BE49-F238E27FC236}">
                    <a16:creationId xmlns:a16="http://schemas.microsoft.com/office/drawing/2014/main" id="{34AC35DB-2E26-41DC-A99B-D94FA03C3B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488135">
                <a:off x="2736" y="3216"/>
                <a:ext cx="57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rgbClr val="FFFFFF"/>
                    </a:solidFill>
                    <a:latin typeface="Arial" panose="020B0604020202020204" pitchFamily="34" charset="0"/>
                  </a:rPr>
                  <a:t>Xuân</a:t>
                </a: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5614" name="Text Box 8">
                <a:extLst>
                  <a:ext uri="{FF2B5EF4-FFF2-40B4-BE49-F238E27FC236}">
                    <a16:creationId xmlns:a16="http://schemas.microsoft.com/office/drawing/2014/main" id="{7365BD04-397C-439B-9427-FA203A6F82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248615">
                <a:off x="3005" y="2814"/>
                <a:ext cx="86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rgbClr val="FFFFFF"/>
                    </a:solidFill>
                    <a:latin typeface="Arial" panose="020B0604020202020204" pitchFamily="34" charset="0"/>
                  </a:rPr>
                  <a:t>Hương</a:t>
                </a: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68" name="Group -856">
            <a:extLst>
              <a:ext uri="{FF2B5EF4-FFF2-40B4-BE49-F238E27FC236}">
                <a16:creationId xmlns:a16="http://schemas.microsoft.com/office/drawing/2014/main" id="{49FFACBB-9209-448C-9367-FB57609B8B1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402138"/>
            <a:ext cx="1752600" cy="376237"/>
            <a:chOff x="576" y="2784"/>
            <a:chExt cx="1104" cy="237"/>
          </a:xfrm>
        </p:grpSpPr>
        <p:sp>
          <p:nvSpPr>
            <p:cNvPr id="25606" name="Text Box 10">
              <a:extLst>
                <a:ext uri="{FF2B5EF4-FFF2-40B4-BE49-F238E27FC236}">
                  <a16:creationId xmlns:a16="http://schemas.microsoft.com/office/drawing/2014/main" id="{DE630C34-3A82-48B1-B269-1AA9425ED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2784"/>
              <a:ext cx="912" cy="23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00FF"/>
                  </a:solidFill>
                  <a:latin typeface="Arial" panose="020B0604020202020204" pitchFamily="34" charset="0"/>
                </a:rPr>
                <a:t>ThácCamLi</a:t>
              </a:r>
              <a:endParaRPr lang="en-US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5607" name="Group -854">
              <a:extLst>
                <a:ext uri="{FF2B5EF4-FFF2-40B4-BE49-F238E27FC236}">
                  <a16:creationId xmlns:a16="http://schemas.microsoft.com/office/drawing/2014/main" id="{2A595BFB-786A-4A5B-8A6C-2302C4E795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2835"/>
              <a:ext cx="200" cy="141"/>
              <a:chOff x="580" y="2841"/>
              <a:chExt cx="200" cy="141"/>
            </a:xfrm>
          </p:grpSpPr>
          <p:sp>
            <p:nvSpPr>
              <p:cNvPr id="25608" name="Freeform 12">
                <a:extLst>
                  <a:ext uri="{FF2B5EF4-FFF2-40B4-BE49-F238E27FC236}">
                    <a16:creationId xmlns:a16="http://schemas.microsoft.com/office/drawing/2014/main" id="{32C22513-78A9-4A2D-BC6A-FA78CA96F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" y="2864"/>
                <a:ext cx="200" cy="64"/>
              </a:xfrm>
              <a:custGeom>
                <a:avLst/>
                <a:gdLst>
                  <a:gd name="T0" fmla="*/ 0 w 200"/>
                  <a:gd name="T1" fmla="*/ 64 h 64"/>
                  <a:gd name="T2" fmla="*/ 70 w 200"/>
                  <a:gd name="T3" fmla="*/ 52 h 64"/>
                  <a:gd name="T4" fmla="*/ 94 w 200"/>
                  <a:gd name="T5" fmla="*/ 17 h 64"/>
                  <a:gd name="T6" fmla="*/ 200 w 200"/>
                  <a:gd name="T7" fmla="*/ 5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" h="64">
                    <a:moveTo>
                      <a:pt x="0" y="64"/>
                    </a:moveTo>
                    <a:cubicBezTo>
                      <a:pt x="23" y="60"/>
                      <a:pt x="49" y="63"/>
                      <a:pt x="70" y="52"/>
                    </a:cubicBezTo>
                    <a:cubicBezTo>
                      <a:pt x="83" y="46"/>
                      <a:pt x="82" y="25"/>
                      <a:pt x="94" y="17"/>
                    </a:cubicBezTo>
                    <a:cubicBezTo>
                      <a:pt x="119" y="0"/>
                      <a:pt x="174" y="5"/>
                      <a:pt x="200" y="5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09" name="Freeform 13">
                <a:extLst>
                  <a:ext uri="{FF2B5EF4-FFF2-40B4-BE49-F238E27FC236}">
                    <a16:creationId xmlns:a16="http://schemas.microsoft.com/office/drawing/2014/main" id="{F6CB6716-12FF-4D2B-8043-40AC01058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" y="2841"/>
                <a:ext cx="86" cy="141"/>
              </a:xfrm>
              <a:custGeom>
                <a:avLst/>
                <a:gdLst>
                  <a:gd name="T0" fmla="*/ 34 w 86"/>
                  <a:gd name="T1" fmla="*/ 1 h 141"/>
                  <a:gd name="T2" fmla="*/ 86 w 86"/>
                  <a:gd name="T3" fmla="*/ 141 h 141"/>
                  <a:gd name="T4" fmla="*/ 60 w 86"/>
                  <a:gd name="T5" fmla="*/ 13 h 141"/>
                  <a:gd name="T6" fmla="*/ 34 w 86"/>
                  <a:gd name="T7" fmla="*/ 1 h 14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41">
                    <a:moveTo>
                      <a:pt x="34" y="1"/>
                    </a:moveTo>
                    <a:cubicBezTo>
                      <a:pt x="65" y="46"/>
                      <a:pt x="69" y="90"/>
                      <a:pt x="86" y="141"/>
                    </a:cubicBezTo>
                    <a:cubicBezTo>
                      <a:pt x="85" y="136"/>
                      <a:pt x="74" y="27"/>
                      <a:pt x="60" y="13"/>
                    </a:cubicBezTo>
                    <a:cubicBezTo>
                      <a:pt x="47" y="0"/>
                      <a:pt x="0" y="1"/>
                      <a:pt x="34" y="1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49491" name="Text Box 14">
            <a:extLst>
              <a:ext uri="{FF2B5EF4-FFF2-40B4-BE49-F238E27FC236}">
                <a16:creationId xmlns:a16="http://schemas.microsoft.com/office/drawing/2014/main" id="{39707D9C-55DD-4937-836D-8DA577371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84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Arial" panose="020B0604020202020204" pitchFamily="34" charset="0"/>
              </a:rPr>
              <a:t>Hình 3: Lược đồ khu trung tâm thành phố Đà Lạt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0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1C7D3B05-901E-4689-90CE-F701DF286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3638"/>
            <a:ext cx="4343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D8DCD35E-5005-41A6-BEDC-017273C0C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92525"/>
            <a:ext cx="4343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">
            <a:extLst>
              <a:ext uri="{FF2B5EF4-FFF2-40B4-BE49-F238E27FC236}">
                <a16:creationId xmlns:a16="http://schemas.microsoft.com/office/drawing/2014/main" id="{05110907-9F44-434C-95D9-55B2F7A08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165850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Xuân H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EBF13B5A-D935-4AD3-8524-703BF1CDE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.VnTime" panose="020B7200000000000000" pitchFamily="34" charset="0"/>
              </a:rPr>
              <a:t>1. Thµnh phè næi tiÕng vÒ rõng th«ng vµ th¸c nư­íc.</a:t>
            </a:r>
          </a:p>
        </p:txBody>
      </p:sp>
      <p:pic>
        <p:nvPicPr>
          <p:cNvPr id="26630" name="Picture 1">
            <a:extLst>
              <a:ext uri="{FF2B5EF4-FFF2-40B4-BE49-F238E27FC236}">
                <a16:creationId xmlns:a16="http://schemas.microsoft.com/office/drawing/2014/main" id="{7FB78F27-430A-488A-B2E8-282412201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081088"/>
            <a:ext cx="443388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">
            <a:extLst>
              <a:ext uri="{FF2B5EF4-FFF2-40B4-BE49-F238E27FC236}">
                <a16:creationId xmlns:a16="http://schemas.microsoft.com/office/drawing/2014/main" id="{1071B666-E06B-4BCA-B316-31BA6EE16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325" y="5791200"/>
            <a:ext cx="327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Thác P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-ren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E477F006-3B46-49EA-B773-92DC2EF06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719763"/>
            <a:ext cx="3276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 Cam Li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4B844E5E-7C00-47AC-ADB6-F4472C02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.VnTime" panose="020B7200000000000000" pitchFamily="34" charset="0"/>
              </a:rPr>
              <a:t>1. Thµnh phè næi tiÕng vÒ rõng th«ng vµ th¸c n­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chemeClr val="tx1"/>
                </a:solidFill>
                <a:latin typeface=".VnTime" panose="020B7200000000000000" pitchFamily="34" charset="0"/>
              </a:rPr>
              <a:t>íc</a:t>
            </a:r>
            <a:r>
              <a:rPr lang="en-US" altLang="en-US" b="1">
                <a:solidFill>
                  <a:schemeClr val="tx1"/>
                </a:solidFill>
                <a:latin typeface=".VnTime" panose="020B7200000000000000" pitchFamily="34" charset="0"/>
              </a:rPr>
              <a:t>.</a:t>
            </a:r>
          </a:p>
        </p:txBody>
      </p:sp>
      <p:pic>
        <p:nvPicPr>
          <p:cNvPr id="27653" name="Picture 1">
            <a:extLst>
              <a:ext uri="{FF2B5EF4-FFF2-40B4-BE49-F238E27FC236}">
                <a16:creationId xmlns:a16="http://schemas.microsoft.com/office/drawing/2014/main" id="{345941A9-C782-4473-851D-17D9FED9D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82663"/>
            <a:ext cx="46767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7">
            <a:extLst>
              <a:ext uri="{FF2B5EF4-FFF2-40B4-BE49-F238E27FC236}">
                <a16:creationId xmlns:a16="http://schemas.microsoft.com/office/drawing/2014/main" id="{847E0153-1190-4363-80E5-630DA913B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2663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0AC4E563-F76D-4FE3-8EA4-89E944DD9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533400"/>
            <a:ext cx="46037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>
            <a:extLst>
              <a:ext uri="{FF2B5EF4-FFF2-40B4-BE49-F238E27FC236}">
                <a16:creationId xmlns:a16="http://schemas.microsoft.com/office/drawing/2014/main" id="{CBA9330E-879F-483C-99CB-33F6CD86D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400"/>
            <a:ext cx="4495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id="{9F16F6EA-2F39-4DAF-A0E7-9D093B0DA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6129338"/>
            <a:ext cx="3124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 Pongou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4355B6F-8674-448F-A20B-06A4BFA1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6129338"/>
            <a:ext cx="2438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Thác Datanla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759FB9BC-E3C9-46A7-9705-569A9C14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953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1D4CA2BA-6C88-4FC6-9696-275D8BCD8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"/>
            <a:ext cx="4191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3B824D9-A93F-4ACD-8059-09CC1D866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6096000"/>
            <a:ext cx="3124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Thác Voi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A1D9185-3CDD-4D75-8937-A5815F05F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7813" y="6070600"/>
            <a:ext cx="3124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Thác Hang Cọp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1">
            <a:extLst>
              <a:ext uri="{FF2B5EF4-FFF2-40B4-BE49-F238E27FC236}">
                <a16:creationId xmlns:a16="http://schemas.microsoft.com/office/drawing/2014/main" id="{7D74A81D-765C-47BB-8162-E6E7830DE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3755" r="2361" b="10237"/>
          <a:stretch>
            <a:fillRect/>
          </a:stretch>
        </p:blipFill>
        <p:spPr bwMode="auto">
          <a:xfrm>
            <a:off x="381000" y="2819400"/>
            <a:ext cx="8534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>
            <a:extLst>
              <a:ext uri="{FF2B5EF4-FFF2-40B4-BE49-F238E27FC236}">
                <a16:creationId xmlns:a16="http://schemas.microsoft.com/office/drawing/2014/main" id="{DEAF6942-903D-4750-8844-D53FE8135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48000"/>
            <a:ext cx="7962900" cy="2895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Rectangle 7">
            <a:extLst>
              <a:ext uri="{FF2B5EF4-FFF2-40B4-BE49-F238E27FC236}">
                <a16:creationId xmlns:a16="http://schemas.microsoft.com/office/drawing/2014/main" id="{7843007C-F2AD-4252-A9A2-BDA3FA8AF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286000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1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4" name="Oval 10">
            <a:extLst>
              <a:ext uri="{FF2B5EF4-FFF2-40B4-BE49-F238E27FC236}">
                <a16:creationId xmlns:a16="http://schemas.microsoft.com/office/drawing/2014/main" id="{19F19EE6-9E00-4D3C-BC6C-D12F20456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940175"/>
            <a:ext cx="533400" cy="533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62" name="Text Box 18">
            <a:extLst>
              <a:ext uri="{FF2B5EF4-FFF2-40B4-BE49-F238E27FC236}">
                <a16:creationId xmlns:a16="http://schemas.microsoft.com/office/drawing/2014/main" id="{844ED2BE-F313-4018-BD1A-C396D6544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08088"/>
            <a:ext cx="8534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963" name="Text Box 19">
            <a:extLst>
              <a:ext uri="{FF2B5EF4-FFF2-40B4-BE49-F238E27FC236}">
                <a16:creationId xmlns:a16="http://schemas.microsoft.com/office/drawing/2014/main" id="{6ECC9B97-8674-4375-B56A-EAE64ED8F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590800"/>
            <a:ext cx="7543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2964" name="Text Box 20">
            <a:extLst>
              <a:ext uri="{FF2B5EF4-FFF2-40B4-BE49-F238E27FC236}">
                <a16:creationId xmlns:a16="http://schemas.microsoft.com/office/drawing/2014/main" id="{10F2552B-D3ED-49D4-973E-186714202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288" y="3149600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 Núi cao và khe sâu</a:t>
            </a:r>
          </a:p>
        </p:txBody>
      </p:sp>
      <p:sp>
        <p:nvSpPr>
          <p:cNvPr id="82965" name="Text Box 21">
            <a:extLst>
              <a:ext uri="{FF2B5EF4-FFF2-40B4-BE49-F238E27FC236}">
                <a16:creationId xmlns:a16="http://schemas.microsoft.com/office/drawing/2014/main" id="{B7886004-CF60-48F8-98BE-B92EE0A6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48113"/>
            <a:ext cx="7239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Các cao nguyên xếp tầng cao thấp khác nhau</a:t>
            </a:r>
          </a:p>
        </p:txBody>
      </p:sp>
      <p:sp>
        <p:nvSpPr>
          <p:cNvPr id="82966" name="Text Box 22">
            <a:extLst>
              <a:ext uri="{FF2B5EF4-FFF2-40B4-BE49-F238E27FC236}">
                <a16:creationId xmlns:a16="http://schemas.microsoft.com/office/drawing/2014/main" id="{F55F076C-9B7A-48A4-87CB-25588CCA2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00600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 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sườn</a:t>
            </a:r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thoải</a:t>
            </a:r>
            <a:endParaRPr lang="en-US" alt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299" name="Object 2">
            <a:extLst>
              <a:ext uri="{FF2B5EF4-FFF2-40B4-BE49-F238E27FC236}">
                <a16:creationId xmlns:a16="http://schemas.microsoft.com/office/drawing/2014/main" id="{E12C1D68-8A4F-4BC4-AD5E-EDE2C34C01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WordArt 8" descr="Horizontal brick">
            <a:extLst>
              <a:ext uri="{FF2B5EF4-FFF2-40B4-BE49-F238E27FC236}">
                <a16:creationId xmlns:a16="http://schemas.microsoft.com/office/drawing/2014/main" id="{873413F5-748E-405F-9110-6CB5AB511D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76200"/>
            <a:ext cx="6477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 animBg="1"/>
      <p:bldP spid="82962" grpId="0"/>
      <p:bldP spid="82963" grpId="0"/>
      <p:bldP spid="82964" grpId="0"/>
      <p:bldP spid="82965" grpId="0"/>
      <p:bldP spid="8296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9F83020-9A8B-4C1B-86CD-3E8F0E692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914400"/>
            <a:ext cx="38576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1B6BF648-7031-417F-98A8-272A95E93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4038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10FD2D8-5BC2-4A18-A038-38E061197BC6}"/>
              </a:ext>
            </a:extLst>
          </p:cNvPr>
          <p:cNvSpPr/>
          <p:nvPr/>
        </p:nvSpPr>
        <p:spPr>
          <a:xfrm>
            <a:off x="4191000" y="1181100"/>
            <a:ext cx="914400" cy="1981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endParaRPr lang="en-US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2C933F77-8752-4B39-A61D-EC5A03284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.VnTime" panose="020B7200000000000000" pitchFamily="34" charset="0"/>
              </a:rPr>
              <a:t>1. Thµnh phè næi tiÕng vÒ rõng th«ng vµ th¸c n­íc</a:t>
            </a:r>
            <a:r>
              <a:rPr lang="en-US" altLang="en-US" b="1">
                <a:solidFill>
                  <a:schemeClr val="tx1"/>
                </a:solidFill>
                <a:latin typeface=".VnTime" panose="020B7200000000000000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313" name="Picture 4" descr="2246855[1]">
            <a:extLst>
              <a:ext uri="{FF2B5EF4-FFF2-40B4-BE49-F238E27FC236}">
                <a16:creationId xmlns:a16="http://schemas.microsoft.com/office/drawing/2014/main" id="{B09C69FD-DC50-4A68-A7F8-E1AAA27F5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4800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315" name="Picture 5" descr="images72582_2776dalat">
            <a:extLst>
              <a:ext uri="{FF2B5EF4-FFF2-40B4-BE49-F238E27FC236}">
                <a16:creationId xmlns:a16="http://schemas.microsoft.com/office/drawing/2014/main" id="{225A049F-A768-4A17-B660-E08CF3796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352800"/>
            <a:ext cx="426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317" name="Picture 6" descr="dl">
            <a:extLst>
              <a:ext uri="{FF2B5EF4-FFF2-40B4-BE49-F238E27FC236}">
                <a16:creationId xmlns:a16="http://schemas.microsoft.com/office/drawing/2014/main" id="{D392C02B-ADB3-4223-8EA3-8463761C5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"/>
            <a:ext cx="4191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319" name="Picture 7" descr="cây thông">
            <a:extLst>
              <a:ext uri="{FF2B5EF4-FFF2-40B4-BE49-F238E27FC236}">
                <a16:creationId xmlns:a16="http://schemas.microsoft.com/office/drawing/2014/main" id="{3759098D-B4D2-438A-A79D-384EE943B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4648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0973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97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97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97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0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CB362B9E-4F7D-4CA4-B850-E801B86AB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457200"/>
            <a:ext cx="38385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>
            <a:extLst>
              <a:ext uri="{FF2B5EF4-FFF2-40B4-BE49-F238E27FC236}">
                <a16:creationId xmlns:a16="http://schemas.microsoft.com/office/drawing/2014/main" id="{ABBF2401-8514-4E49-9522-D5F7606C2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490538"/>
            <a:ext cx="49260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7">
            <a:extLst>
              <a:ext uri="{FF2B5EF4-FFF2-40B4-BE49-F238E27FC236}">
                <a16:creationId xmlns:a16="http://schemas.microsoft.com/office/drawing/2014/main" id="{377663F6-F3A7-4BC9-B7E6-2D6A165F4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98925"/>
            <a:ext cx="58769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5036E73C-65A4-4863-A370-A6ABA75EC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0675" y="46228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Vườn hoa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>
            <a:extLst>
              <a:ext uri="{FF2B5EF4-FFF2-40B4-BE49-F238E27FC236}">
                <a16:creationId xmlns:a16="http://schemas.microsoft.com/office/drawing/2014/main" id="{B2952F5F-33EB-4032-BAAB-B15BAFDB9B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3700" y="1243013"/>
            <a:ext cx="8686800" cy="45243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600">
                <a:latin typeface="VNI-Times" pitchFamily="2" charset="0"/>
              </a:rPr>
              <a:t>Ñaø Laït trôû thaønh thaønh phoá du lòch vaø nghæ maùt noåi tieáng vì: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>
                <a:latin typeface="VNI-Times" pitchFamily="2" charset="0"/>
              </a:rPr>
              <a:t>- Coù khí haäu:. </a:t>
            </a:r>
            <a:r>
              <a:rPr lang="en-US" altLang="en-US" sz="2600"/>
              <a:t>. . . . . . . . . . . . . . . . . . . . . . . . . . . . . . . . . . . . </a:t>
            </a:r>
            <a:endParaRPr lang="en-US" altLang="en-US" sz="2600">
              <a:latin typeface="VNI-Times" pitchFamily="2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>
                <a:latin typeface="VNI-Times" pitchFamily="2" charset="0"/>
              </a:rPr>
              <a:t>- Coù caùc caûnh quan töï nhieân ñeïp nhö: </a:t>
            </a:r>
            <a:r>
              <a:rPr lang="en-US" altLang="en-US" sz="2600"/>
              <a:t>. . . . . . . . . . . . . . . . . 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600"/>
              <a:t> . . . . . . . . . . .</a:t>
            </a:r>
            <a:r>
              <a:rPr lang="en-US" altLang="en-US" sz="2600" b="1" i="1">
                <a:solidFill>
                  <a:schemeClr val="accent2"/>
                </a:solidFill>
                <a:latin typeface="VNI-Times" pitchFamily="2" charset="0"/>
              </a:rPr>
              <a:t> </a:t>
            </a:r>
            <a:r>
              <a:rPr lang="en-US" altLang="en-US" sz="2600"/>
              <a:t>. . . . . . . . . . . . . . . . . . . . . . . . . . . . . . . . . . . . .</a:t>
            </a: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600">
                <a:latin typeface="VNI-Times" pitchFamily="2" charset="0"/>
              </a:rPr>
              <a:t>- Coù caùc coâng trình phuïc vuï du lòch nhö:..</a:t>
            </a:r>
            <a:r>
              <a:rPr lang="en-US" altLang="en-US" sz="2600" b="1" i="1">
                <a:solidFill>
                  <a:schemeClr val="accent2"/>
                </a:solidFill>
                <a:latin typeface="VNI-Times" pitchFamily="2" charset="0"/>
              </a:rPr>
              <a:t>.</a:t>
            </a:r>
            <a:r>
              <a:rPr lang="en-US" altLang="en-US" sz="2600">
                <a:solidFill>
                  <a:schemeClr val="accent2"/>
                </a:solidFill>
                <a:latin typeface="VNI-Times" pitchFamily="2" charset="0"/>
              </a:rPr>
              <a:t> .</a:t>
            </a:r>
            <a:r>
              <a:rPr lang="en-US" altLang="en-US" sz="2600">
                <a:latin typeface="VNI-Times" pitchFamily="2" charset="0"/>
              </a:rPr>
              <a:t> . . . . . . . . . . . . . . . . . . </a:t>
            </a:r>
            <a:r>
              <a:rPr lang="en-US" altLang="en-US" sz="2600"/>
              <a:t>. . . . . . . . . . . . . . . . . . . . . . . . . . . . . . . . . . . . . . . . . . . .  </a:t>
            </a:r>
            <a:endParaRPr lang="en-US" altLang="en-US" sz="2600">
              <a:latin typeface="VNI-Times" pitchFamily="2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600">
                <a:latin typeface="VNI-Times" pitchFamily="2" charset="0"/>
              </a:rPr>
              <a:t>- Coù caùc hoaït ñoäng du lòch lí thuù nhö:</a:t>
            </a:r>
            <a:r>
              <a:rPr lang="en-US" altLang="en-US" sz="2600" b="1" i="1">
                <a:solidFill>
                  <a:schemeClr val="accent2"/>
                </a:solidFill>
                <a:latin typeface="VNI-Times" pitchFamily="2" charset="0"/>
              </a:rPr>
              <a:t>.. . . . . . .</a:t>
            </a:r>
            <a:r>
              <a:rPr lang="en-US" altLang="en-US" sz="2600">
                <a:solidFill>
                  <a:schemeClr val="accent2"/>
                </a:solidFill>
                <a:latin typeface="VNI-Times" pitchFamily="2" charset="0"/>
              </a:rPr>
              <a:t> . . . . . . . . . . . . . . . . . . . . . . . . . . . . . . . . . . . . . . . . . . . . . . . . . . . . . . . . . .</a:t>
            </a:r>
            <a:r>
              <a:rPr lang="en-US" altLang="en-US" sz="2600">
                <a:latin typeface="VNI-Times" pitchFamily="2" charset="0"/>
              </a:rPr>
              <a:t> . </a:t>
            </a:r>
            <a:endParaRPr lang="en-US" altLang="en-US" sz="260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024DD803-61A0-48AF-94B5-88C241FD7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626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400" b="1">
              <a:solidFill>
                <a:schemeClr val="tx1"/>
              </a:solidFill>
              <a:latin typeface="VNI-Times" pitchFamily="2" charset="0"/>
            </a:endParaRPr>
          </a:p>
        </p:txBody>
      </p:sp>
      <p:sp>
        <p:nvSpPr>
          <p:cNvPr id="57349" name="Text Box 5">
            <a:extLst>
              <a:ext uri="{FF2B5EF4-FFF2-40B4-BE49-F238E27FC236}">
                <a16:creationId xmlns:a16="http://schemas.microsoft.com/office/drawing/2014/main" id="{0C9240BC-B3AF-4D8D-B061-34DFC2B32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25" y="155956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quanh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naêm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maùt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meû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endParaRPr lang="en-US" altLang="en-US" sz="2400" i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57350" name="Text Box 6">
            <a:extLst>
              <a:ext uri="{FF2B5EF4-FFF2-40B4-BE49-F238E27FC236}">
                <a16:creationId xmlns:a16="http://schemas.microsoft.com/office/drawing/2014/main" id="{5D7EFCB0-691C-419C-8392-D7AAB1DC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343467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Röøng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thoâng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vöôøn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hoa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thaùc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nöôùc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chuøa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chieàn</a:t>
            </a:r>
            <a:endParaRPr lang="en-US" altLang="en-US" sz="2400" b="1" i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E68AEFFB-D51E-4EC5-81BC-A540CE2DC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3127374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Nhaø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ga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khaùch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saïn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bieät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thöï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saân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goân</a:t>
            </a:r>
            <a:endParaRPr lang="en-US" altLang="en-US" sz="2400" b="1" i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63C655FA-D41F-4900-807D-4E51993BA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11281"/>
            <a:ext cx="716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Du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thuyeàn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cöôõi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ngöïa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ngaém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caûnh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,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chôi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theå</a:t>
            </a:r>
            <a:r>
              <a:rPr lang="en-US" altLang="en-US" sz="2400" b="1" i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VNI-Times" pitchFamily="2" charset="0"/>
              </a:rPr>
              <a:t>thao</a:t>
            </a:r>
            <a:endParaRPr lang="en-US" altLang="en-US" sz="2400" b="1" i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33800" name="Text Box 6">
            <a:extLst>
              <a:ext uri="{FF2B5EF4-FFF2-40B4-BE49-F238E27FC236}">
                <a16:creationId xmlns:a16="http://schemas.microsoft.com/office/drawing/2014/main" id="{0AD8750E-92FC-414B-AE07-926046EB1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0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2.Đà Lạt - thành phố du lịch và nghỉ mát.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1000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1000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  <p:bldP spid="573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nh4">
            <a:extLst>
              <a:ext uri="{FF2B5EF4-FFF2-40B4-BE49-F238E27FC236}">
                <a16:creationId xmlns:a16="http://schemas.microsoft.com/office/drawing/2014/main" id="{905D730A-031D-4822-A45F-FCBEE5001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solidFill>
            <a:srgbClr val="FFCC99"/>
          </a:solidFill>
          <a:ln w="57150" cap="rnd">
            <a:solidFill>
              <a:srgbClr val="3333FF"/>
            </a:solidFill>
            <a:prstDash val="sysDot"/>
            <a:miter lim="800000"/>
            <a:headEnd/>
            <a:tailEnd/>
          </a:ln>
        </p:spPr>
      </p:pic>
      <p:grpSp>
        <p:nvGrpSpPr>
          <p:cNvPr id="2" name="Group 3">
            <a:extLst>
              <a:ext uri="{FF2B5EF4-FFF2-40B4-BE49-F238E27FC236}">
                <a16:creationId xmlns:a16="http://schemas.microsoft.com/office/drawing/2014/main" id="{B5AEE0F3-684D-4DCA-8B6E-8905ED2DDEE8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3581400"/>
            <a:ext cx="2133600" cy="2133600"/>
            <a:chOff x="1968" y="0"/>
            <a:chExt cx="1344" cy="1344"/>
          </a:xfrm>
        </p:grpSpPr>
        <p:sp>
          <p:nvSpPr>
            <p:cNvPr id="34841" name="Freeform 4">
              <a:extLst>
                <a:ext uri="{FF2B5EF4-FFF2-40B4-BE49-F238E27FC236}">
                  <a16:creationId xmlns:a16="http://schemas.microsoft.com/office/drawing/2014/main" id="{141D06DA-57D5-4135-B403-C5B5858CC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" y="0"/>
              <a:ext cx="1344" cy="1344"/>
            </a:xfrm>
            <a:custGeom>
              <a:avLst/>
              <a:gdLst>
                <a:gd name="T0" fmla="*/ 556 w 1267"/>
                <a:gd name="T1" fmla="*/ 29053 h 1081"/>
                <a:gd name="T2" fmla="*/ 615 w 1267"/>
                <a:gd name="T3" fmla="*/ 30483 h 1081"/>
                <a:gd name="T4" fmla="*/ 971 w 1267"/>
                <a:gd name="T5" fmla="*/ 31884 h 1081"/>
                <a:gd name="T6" fmla="*/ 1741 w 1267"/>
                <a:gd name="T7" fmla="*/ 32854 h 1081"/>
                <a:gd name="T8" fmla="*/ 1643 w 1267"/>
                <a:gd name="T9" fmla="*/ 32354 h 1081"/>
                <a:gd name="T10" fmla="*/ 1835 w 1267"/>
                <a:gd name="T11" fmla="*/ 30953 h 1081"/>
                <a:gd name="T12" fmla="*/ 1993 w 1267"/>
                <a:gd name="T13" fmla="*/ 29053 h 1081"/>
                <a:gd name="T14" fmla="*/ 2060 w 1267"/>
                <a:gd name="T15" fmla="*/ 27633 h 1081"/>
                <a:gd name="T16" fmla="*/ 2284 w 1267"/>
                <a:gd name="T17" fmla="*/ 26655 h 1081"/>
                <a:gd name="T18" fmla="*/ 2570 w 1267"/>
                <a:gd name="T19" fmla="*/ 23334 h 1081"/>
                <a:gd name="T20" fmla="*/ 2668 w 1267"/>
                <a:gd name="T21" fmla="*/ 19050 h 1081"/>
                <a:gd name="T22" fmla="*/ 2794 w 1267"/>
                <a:gd name="T23" fmla="*/ 16188 h 1081"/>
                <a:gd name="T24" fmla="*/ 2928 w 1267"/>
                <a:gd name="T25" fmla="*/ 10025 h 1081"/>
                <a:gd name="T26" fmla="*/ 3115 w 1267"/>
                <a:gd name="T27" fmla="*/ 4319 h 1081"/>
                <a:gd name="T28" fmla="*/ 3146 w 1267"/>
                <a:gd name="T29" fmla="*/ 2836 h 1081"/>
                <a:gd name="T30" fmla="*/ 3275 w 1267"/>
                <a:gd name="T31" fmla="*/ 0 h 1081"/>
                <a:gd name="T32" fmla="*/ 3341 w 1267"/>
                <a:gd name="T33" fmla="*/ 9510 h 1081"/>
                <a:gd name="T34" fmla="*/ 3183 w 1267"/>
                <a:gd name="T35" fmla="*/ 13801 h 1081"/>
                <a:gd name="T36" fmla="*/ 3146 w 1267"/>
                <a:gd name="T37" fmla="*/ 17155 h 1081"/>
                <a:gd name="T38" fmla="*/ 3115 w 1267"/>
                <a:gd name="T39" fmla="*/ 19522 h 1081"/>
                <a:gd name="T40" fmla="*/ 2991 w 1267"/>
                <a:gd name="T41" fmla="*/ 21439 h 1081"/>
                <a:gd name="T42" fmla="*/ 2928 w 1267"/>
                <a:gd name="T43" fmla="*/ 24778 h 1081"/>
                <a:gd name="T44" fmla="*/ 2829 w 1267"/>
                <a:gd name="T45" fmla="*/ 25731 h 1081"/>
                <a:gd name="T46" fmla="*/ 2702 w 1267"/>
                <a:gd name="T47" fmla="*/ 34309 h 1081"/>
                <a:gd name="T48" fmla="*/ 2668 w 1267"/>
                <a:gd name="T49" fmla="*/ 36179 h 1081"/>
                <a:gd name="T50" fmla="*/ 2512 w 1267"/>
                <a:gd name="T51" fmla="*/ 37618 h 1081"/>
                <a:gd name="T52" fmla="*/ 2570 w 1267"/>
                <a:gd name="T53" fmla="*/ 36179 h 1081"/>
                <a:gd name="T54" fmla="*/ 2343 w 1267"/>
                <a:gd name="T55" fmla="*/ 36673 h 1081"/>
                <a:gd name="T56" fmla="*/ 2441 w 1267"/>
                <a:gd name="T57" fmla="*/ 37167 h 1081"/>
                <a:gd name="T58" fmla="*/ 1870 w 1267"/>
                <a:gd name="T59" fmla="*/ 38574 h 1081"/>
                <a:gd name="T60" fmla="*/ 1800 w 1267"/>
                <a:gd name="T61" fmla="*/ 40490 h 1081"/>
                <a:gd name="T62" fmla="*/ 1901 w 1267"/>
                <a:gd name="T63" fmla="*/ 40991 h 1081"/>
                <a:gd name="T64" fmla="*/ 2090 w 1267"/>
                <a:gd name="T65" fmla="*/ 40013 h 1081"/>
                <a:gd name="T66" fmla="*/ 2284 w 1267"/>
                <a:gd name="T67" fmla="*/ 39518 h 1081"/>
                <a:gd name="T68" fmla="*/ 2343 w 1267"/>
                <a:gd name="T69" fmla="*/ 38114 h 1081"/>
                <a:gd name="T70" fmla="*/ 2477 w 1267"/>
                <a:gd name="T71" fmla="*/ 36179 h 1081"/>
                <a:gd name="T72" fmla="*/ 2378 w 1267"/>
                <a:gd name="T73" fmla="*/ 35265 h 1081"/>
                <a:gd name="T74" fmla="*/ 2119 w 1267"/>
                <a:gd name="T75" fmla="*/ 35689 h 1081"/>
                <a:gd name="T76" fmla="*/ 2441 w 1267"/>
                <a:gd name="T77" fmla="*/ 36179 h 1081"/>
                <a:gd name="T78" fmla="*/ 2412 w 1267"/>
                <a:gd name="T79" fmla="*/ 38114 h 1081"/>
                <a:gd name="T80" fmla="*/ 2188 w 1267"/>
                <a:gd name="T81" fmla="*/ 39095 h 1081"/>
                <a:gd name="T82" fmla="*/ 1901 w 1267"/>
                <a:gd name="T83" fmla="*/ 40013 h 1081"/>
                <a:gd name="T84" fmla="*/ 1835 w 1267"/>
                <a:gd name="T85" fmla="*/ 41933 h 1081"/>
                <a:gd name="T86" fmla="*/ 1741 w 1267"/>
                <a:gd name="T87" fmla="*/ 43832 h 1081"/>
                <a:gd name="T88" fmla="*/ 1064 w 1267"/>
                <a:gd name="T89" fmla="*/ 41933 h 1081"/>
                <a:gd name="T90" fmla="*/ 811 w 1267"/>
                <a:gd name="T91" fmla="*/ 39095 h 1081"/>
                <a:gd name="T92" fmla="*/ 202 w 1267"/>
                <a:gd name="T93" fmla="*/ 41933 h 1081"/>
                <a:gd name="T94" fmla="*/ 103 w 1267"/>
                <a:gd name="T95" fmla="*/ 35265 h 1081"/>
                <a:gd name="T96" fmla="*/ 296 w 1267"/>
                <a:gd name="T97" fmla="*/ 33344 h 1081"/>
                <a:gd name="T98" fmla="*/ 392 w 1267"/>
                <a:gd name="T99" fmla="*/ 32354 h 1081"/>
                <a:gd name="T100" fmla="*/ 556 w 1267"/>
                <a:gd name="T101" fmla="*/ 29053 h 10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67"/>
                <a:gd name="T154" fmla="*/ 0 h 1081"/>
                <a:gd name="T155" fmla="*/ 1267 w 1267"/>
                <a:gd name="T156" fmla="*/ 1081 h 108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67" h="1081">
                  <a:moveTo>
                    <a:pt x="203" y="717"/>
                  </a:moveTo>
                  <a:cubicBezTo>
                    <a:pt x="211" y="729"/>
                    <a:pt x="214" y="745"/>
                    <a:pt x="226" y="752"/>
                  </a:cubicBezTo>
                  <a:cubicBezTo>
                    <a:pt x="240" y="760"/>
                    <a:pt x="331" y="779"/>
                    <a:pt x="356" y="787"/>
                  </a:cubicBezTo>
                  <a:cubicBezTo>
                    <a:pt x="445" y="848"/>
                    <a:pt x="527" y="818"/>
                    <a:pt x="638" y="811"/>
                  </a:cubicBezTo>
                  <a:cubicBezTo>
                    <a:pt x="626" y="807"/>
                    <a:pt x="603" y="811"/>
                    <a:pt x="603" y="799"/>
                  </a:cubicBezTo>
                  <a:cubicBezTo>
                    <a:pt x="603" y="785"/>
                    <a:pt x="665" y="767"/>
                    <a:pt x="673" y="764"/>
                  </a:cubicBezTo>
                  <a:cubicBezTo>
                    <a:pt x="744" y="660"/>
                    <a:pt x="649" y="784"/>
                    <a:pt x="732" y="717"/>
                  </a:cubicBezTo>
                  <a:cubicBezTo>
                    <a:pt x="743" y="708"/>
                    <a:pt x="743" y="690"/>
                    <a:pt x="755" y="682"/>
                  </a:cubicBezTo>
                  <a:cubicBezTo>
                    <a:pt x="779" y="666"/>
                    <a:pt x="812" y="671"/>
                    <a:pt x="838" y="658"/>
                  </a:cubicBezTo>
                  <a:cubicBezTo>
                    <a:pt x="879" y="638"/>
                    <a:pt x="905" y="601"/>
                    <a:pt x="943" y="576"/>
                  </a:cubicBezTo>
                  <a:cubicBezTo>
                    <a:pt x="1012" y="476"/>
                    <a:pt x="912" y="632"/>
                    <a:pt x="979" y="470"/>
                  </a:cubicBezTo>
                  <a:cubicBezTo>
                    <a:pt x="990" y="444"/>
                    <a:pt x="1026" y="399"/>
                    <a:pt x="1026" y="399"/>
                  </a:cubicBezTo>
                  <a:cubicBezTo>
                    <a:pt x="1040" y="353"/>
                    <a:pt x="1047" y="286"/>
                    <a:pt x="1073" y="247"/>
                  </a:cubicBezTo>
                  <a:cubicBezTo>
                    <a:pt x="1134" y="155"/>
                    <a:pt x="1111" y="203"/>
                    <a:pt x="1143" y="106"/>
                  </a:cubicBezTo>
                  <a:cubicBezTo>
                    <a:pt x="1147" y="94"/>
                    <a:pt x="1151" y="82"/>
                    <a:pt x="1155" y="70"/>
                  </a:cubicBezTo>
                  <a:cubicBezTo>
                    <a:pt x="1164" y="43"/>
                    <a:pt x="1202" y="0"/>
                    <a:pt x="1202" y="0"/>
                  </a:cubicBezTo>
                  <a:cubicBezTo>
                    <a:pt x="1237" y="103"/>
                    <a:pt x="1267" y="68"/>
                    <a:pt x="1226" y="235"/>
                  </a:cubicBezTo>
                  <a:cubicBezTo>
                    <a:pt x="1216" y="274"/>
                    <a:pt x="1180" y="303"/>
                    <a:pt x="1167" y="341"/>
                  </a:cubicBezTo>
                  <a:cubicBezTo>
                    <a:pt x="1163" y="368"/>
                    <a:pt x="1166" y="398"/>
                    <a:pt x="1155" y="423"/>
                  </a:cubicBezTo>
                  <a:cubicBezTo>
                    <a:pt x="1128" y="484"/>
                    <a:pt x="1093" y="406"/>
                    <a:pt x="1143" y="482"/>
                  </a:cubicBezTo>
                  <a:cubicBezTo>
                    <a:pt x="1114" y="574"/>
                    <a:pt x="1158" y="467"/>
                    <a:pt x="1096" y="529"/>
                  </a:cubicBezTo>
                  <a:cubicBezTo>
                    <a:pt x="1076" y="549"/>
                    <a:pt x="1089" y="587"/>
                    <a:pt x="1073" y="611"/>
                  </a:cubicBezTo>
                  <a:cubicBezTo>
                    <a:pt x="1065" y="623"/>
                    <a:pt x="1049" y="627"/>
                    <a:pt x="1037" y="635"/>
                  </a:cubicBezTo>
                  <a:cubicBezTo>
                    <a:pt x="1014" y="708"/>
                    <a:pt x="1034" y="781"/>
                    <a:pt x="990" y="846"/>
                  </a:cubicBezTo>
                  <a:cubicBezTo>
                    <a:pt x="986" y="862"/>
                    <a:pt x="993" y="885"/>
                    <a:pt x="979" y="893"/>
                  </a:cubicBezTo>
                  <a:cubicBezTo>
                    <a:pt x="910" y="932"/>
                    <a:pt x="842" y="876"/>
                    <a:pt x="920" y="928"/>
                  </a:cubicBezTo>
                  <a:cubicBezTo>
                    <a:pt x="928" y="916"/>
                    <a:pt x="956" y="898"/>
                    <a:pt x="943" y="893"/>
                  </a:cubicBezTo>
                  <a:cubicBezTo>
                    <a:pt x="917" y="883"/>
                    <a:pt x="886" y="892"/>
                    <a:pt x="861" y="905"/>
                  </a:cubicBezTo>
                  <a:cubicBezTo>
                    <a:pt x="850" y="911"/>
                    <a:pt x="884" y="913"/>
                    <a:pt x="896" y="917"/>
                  </a:cubicBezTo>
                  <a:cubicBezTo>
                    <a:pt x="824" y="931"/>
                    <a:pt x="759" y="944"/>
                    <a:pt x="685" y="952"/>
                  </a:cubicBezTo>
                  <a:cubicBezTo>
                    <a:pt x="677" y="968"/>
                    <a:pt x="657" y="982"/>
                    <a:pt x="661" y="999"/>
                  </a:cubicBezTo>
                  <a:cubicBezTo>
                    <a:pt x="664" y="1011"/>
                    <a:pt x="684" y="1012"/>
                    <a:pt x="697" y="1011"/>
                  </a:cubicBezTo>
                  <a:cubicBezTo>
                    <a:pt x="722" y="1008"/>
                    <a:pt x="744" y="995"/>
                    <a:pt x="767" y="987"/>
                  </a:cubicBezTo>
                  <a:cubicBezTo>
                    <a:pt x="790" y="979"/>
                    <a:pt x="814" y="979"/>
                    <a:pt x="838" y="975"/>
                  </a:cubicBezTo>
                  <a:cubicBezTo>
                    <a:pt x="846" y="963"/>
                    <a:pt x="850" y="949"/>
                    <a:pt x="861" y="940"/>
                  </a:cubicBezTo>
                  <a:cubicBezTo>
                    <a:pt x="918" y="894"/>
                    <a:pt x="882" y="970"/>
                    <a:pt x="908" y="893"/>
                  </a:cubicBezTo>
                  <a:cubicBezTo>
                    <a:pt x="896" y="885"/>
                    <a:pt x="887" y="871"/>
                    <a:pt x="873" y="870"/>
                  </a:cubicBezTo>
                  <a:cubicBezTo>
                    <a:pt x="842" y="867"/>
                    <a:pt x="757" y="859"/>
                    <a:pt x="779" y="881"/>
                  </a:cubicBezTo>
                  <a:cubicBezTo>
                    <a:pt x="807" y="909"/>
                    <a:pt x="857" y="889"/>
                    <a:pt x="896" y="893"/>
                  </a:cubicBezTo>
                  <a:cubicBezTo>
                    <a:pt x="892" y="909"/>
                    <a:pt x="900" y="935"/>
                    <a:pt x="885" y="940"/>
                  </a:cubicBezTo>
                  <a:cubicBezTo>
                    <a:pt x="802" y="970"/>
                    <a:pt x="638" y="936"/>
                    <a:pt x="802" y="964"/>
                  </a:cubicBezTo>
                  <a:cubicBezTo>
                    <a:pt x="768" y="975"/>
                    <a:pt x="727" y="968"/>
                    <a:pt x="697" y="987"/>
                  </a:cubicBezTo>
                  <a:cubicBezTo>
                    <a:pt x="682" y="996"/>
                    <a:pt x="682" y="1019"/>
                    <a:pt x="673" y="1034"/>
                  </a:cubicBezTo>
                  <a:cubicBezTo>
                    <a:pt x="663" y="1051"/>
                    <a:pt x="650" y="1065"/>
                    <a:pt x="638" y="1081"/>
                  </a:cubicBezTo>
                  <a:cubicBezTo>
                    <a:pt x="503" y="1038"/>
                    <a:pt x="632" y="1050"/>
                    <a:pt x="391" y="1034"/>
                  </a:cubicBezTo>
                  <a:cubicBezTo>
                    <a:pt x="347" y="1005"/>
                    <a:pt x="347" y="980"/>
                    <a:pt x="297" y="964"/>
                  </a:cubicBezTo>
                  <a:cubicBezTo>
                    <a:pt x="199" y="970"/>
                    <a:pt x="105" y="936"/>
                    <a:pt x="74" y="1034"/>
                  </a:cubicBezTo>
                  <a:cubicBezTo>
                    <a:pt x="20" y="999"/>
                    <a:pt x="0" y="940"/>
                    <a:pt x="38" y="870"/>
                  </a:cubicBezTo>
                  <a:cubicBezTo>
                    <a:pt x="51" y="845"/>
                    <a:pt x="85" y="839"/>
                    <a:pt x="109" y="823"/>
                  </a:cubicBezTo>
                  <a:cubicBezTo>
                    <a:pt x="121" y="815"/>
                    <a:pt x="144" y="799"/>
                    <a:pt x="144" y="799"/>
                  </a:cubicBezTo>
                  <a:cubicBezTo>
                    <a:pt x="172" y="717"/>
                    <a:pt x="145" y="737"/>
                    <a:pt x="203" y="717"/>
                  </a:cubicBezTo>
                  <a:close/>
                </a:path>
              </a:pathLst>
            </a:custGeom>
            <a:solidFill>
              <a:srgbClr val="0099FF"/>
            </a:solidFill>
            <a:ln w="9525">
              <a:solidFill>
                <a:srgbClr val="00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42" name="Group 5">
              <a:extLst>
                <a:ext uri="{FF2B5EF4-FFF2-40B4-BE49-F238E27FC236}">
                  <a16:creationId xmlns:a16="http://schemas.microsoft.com/office/drawing/2014/main" id="{55DD56CC-94EF-4A00-8C82-321CAC15D2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40"/>
              <a:ext cx="1008" cy="997"/>
              <a:chOff x="2544" y="2498"/>
              <a:chExt cx="1008" cy="997"/>
            </a:xfrm>
          </p:grpSpPr>
          <p:sp>
            <p:nvSpPr>
              <p:cNvPr id="34843" name="Text Box 6">
                <a:extLst>
                  <a:ext uri="{FF2B5EF4-FFF2-40B4-BE49-F238E27FC236}">
                    <a16:creationId xmlns:a16="http://schemas.microsoft.com/office/drawing/2014/main" id="{C8A2D29B-56E5-47FB-8CD1-F8440C554F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604214">
                <a:off x="2544" y="3264"/>
                <a:ext cx="38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hồ</a:t>
                </a:r>
              </a:p>
            </p:txBody>
          </p:sp>
          <p:sp>
            <p:nvSpPr>
              <p:cNvPr id="34844" name="Text Box 7">
                <a:extLst>
                  <a:ext uri="{FF2B5EF4-FFF2-40B4-BE49-F238E27FC236}">
                    <a16:creationId xmlns:a16="http://schemas.microsoft.com/office/drawing/2014/main" id="{5DEEAA7F-B1DB-42DB-8E2E-4361578D83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488135">
                <a:off x="2736" y="3216"/>
                <a:ext cx="57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Xuân</a:t>
                </a:r>
              </a:p>
            </p:txBody>
          </p:sp>
          <p:sp>
            <p:nvSpPr>
              <p:cNvPr id="34845" name="Text Box 8">
                <a:extLst>
                  <a:ext uri="{FF2B5EF4-FFF2-40B4-BE49-F238E27FC236}">
                    <a16:creationId xmlns:a16="http://schemas.microsoft.com/office/drawing/2014/main" id="{E62923B4-32AF-40CB-BBB8-91CB6FAFE7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3248617">
                <a:off x="3005" y="2814"/>
                <a:ext cx="86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Hương</a:t>
                </a:r>
              </a:p>
            </p:txBody>
          </p:sp>
        </p:grpSp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7E7222E2-BA86-488E-8CE1-A1C6B5A3F19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4267200"/>
            <a:ext cx="1295400" cy="642938"/>
            <a:chOff x="2496" y="2688"/>
            <a:chExt cx="1008" cy="446"/>
          </a:xfrm>
        </p:grpSpPr>
        <p:grpSp>
          <p:nvGrpSpPr>
            <p:cNvPr id="34837" name="Group 10">
              <a:extLst>
                <a:ext uri="{FF2B5EF4-FFF2-40B4-BE49-F238E27FC236}">
                  <a16:creationId xmlns:a16="http://schemas.microsoft.com/office/drawing/2014/main" id="{24ED2B45-9933-4F21-A443-7A378B2BA9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688"/>
              <a:ext cx="192" cy="240"/>
              <a:chOff x="2544" y="1104"/>
              <a:chExt cx="192" cy="240"/>
            </a:xfrm>
          </p:grpSpPr>
          <p:sp>
            <p:nvSpPr>
              <p:cNvPr id="34839" name="Rectangle 11">
                <a:extLst>
                  <a:ext uri="{FF2B5EF4-FFF2-40B4-BE49-F238E27FC236}">
                    <a16:creationId xmlns:a16="http://schemas.microsoft.com/office/drawing/2014/main" id="{99E9E344-F0F3-46A3-80F9-612DEEF665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104"/>
                <a:ext cx="192" cy="24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40" name="Freeform 12">
                <a:extLst>
                  <a:ext uri="{FF2B5EF4-FFF2-40B4-BE49-F238E27FC236}">
                    <a16:creationId xmlns:a16="http://schemas.microsoft.com/office/drawing/2014/main" id="{B462B64C-BD41-47DA-9AB6-18E73BE8E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4" y="1104"/>
                <a:ext cx="192" cy="240"/>
              </a:xfrm>
              <a:custGeom>
                <a:avLst/>
                <a:gdLst>
                  <a:gd name="T0" fmla="*/ 311 w 168"/>
                  <a:gd name="T1" fmla="*/ 2351 h 206"/>
                  <a:gd name="T2" fmla="*/ 186 w 168"/>
                  <a:gd name="T3" fmla="*/ 1339 h 206"/>
                  <a:gd name="T4" fmla="*/ 311 w 168"/>
                  <a:gd name="T5" fmla="*/ 650 h 206"/>
                  <a:gd name="T6" fmla="*/ 808 w 168"/>
                  <a:gd name="T7" fmla="*/ 141 h 206"/>
                  <a:gd name="T8" fmla="*/ 1421 w 168"/>
                  <a:gd name="T9" fmla="*/ 304 h 206"/>
                  <a:gd name="T10" fmla="*/ 1299 w 168"/>
                  <a:gd name="T11" fmla="*/ 824 h 206"/>
                  <a:gd name="T12" fmla="*/ 1299 w 168"/>
                  <a:gd name="T13" fmla="*/ 1859 h 206"/>
                  <a:gd name="T14" fmla="*/ 422 w 168"/>
                  <a:gd name="T15" fmla="*/ 2018 h 206"/>
                  <a:gd name="T16" fmla="*/ 311 w 168"/>
                  <a:gd name="T17" fmla="*/ 2351 h 20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8"/>
                  <a:gd name="T28" fmla="*/ 0 h 206"/>
                  <a:gd name="T29" fmla="*/ 168 w 168"/>
                  <a:gd name="T30" fmla="*/ 206 h 20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8" h="206">
                    <a:moveTo>
                      <a:pt x="32" y="176"/>
                    </a:moveTo>
                    <a:cubicBezTo>
                      <a:pt x="64" y="73"/>
                      <a:pt x="33" y="206"/>
                      <a:pt x="19" y="100"/>
                    </a:cubicBezTo>
                    <a:cubicBezTo>
                      <a:pt x="17" y="82"/>
                      <a:pt x="28" y="65"/>
                      <a:pt x="32" y="48"/>
                    </a:cubicBezTo>
                    <a:cubicBezTo>
                      <a:pt x="138" y="84"/>
                      <a:pt x="0" y="51"/>
                      <a:pt x="83" y="10"/>
                    </a:cubicBezTo>
                    <a:cubicBezTo>
                      <a:pt x="103" y="0"/>
                      <a:pt x="126" y="19"/>
                      <a:pt x="147" y="23"/>
                    </a:cubicBezTo>
                    <a:cubicBezTo>
                      <a:pt x="143" y="36"/>
                      <a:pt x="134" y="48"/>
                      <a:pt x="134" y="61"/>
                    </a:cubicBezTo>
                    <a:cubicBezTo>
                      <a:pt x="134" y="78"/>
                      <a:pt x="168" y="121"/>
                      <a:pt x="134" y="138"/>
                    </a:cubicBezTo>
                    <a:cubicBezTo>
                      <a:pt x="107" y="151"/>
                      <a:pt x="74" y="147"/>
                      <a:pt x="44" y="151"/>
                    </a:cubicBezTo>
                    <a:cubicBezTo>
                      <a:pt x="31" y="193"/>
                      <a:pt x="32" y="202"/>
                      <a:pt x="32" y="176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38" name="Text Box 13">
              <a:extLst>
                <a:ext uri="{FF2B5EF4-FFF2-40B4-BE49-F238E27FC236}">
                  <a16:creationId xmlns:a16="http://schemas.microsoft.com/office/drawing/2014/main" id="{E5B8C198-F266-4B71-97C3-E2B3892B49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880"/>
              <a:ext cx="1008" cy="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00FF"/>
                  </a:solidFill>
                  <a:latin typeface="Arial" panose="020B0604020202020204" pitchFamily="34" charset="0"/>
                </a:rPr>
                <a:t>Vườn hoa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98DC2996-F28E-4299-AC14-CC49E4153DB6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800600"/>
            <a:ext cx="1981200" cy="366713"/>
            <a:chOff x="576" y="3024"/>
            <a:chExt cx="1152" cy="231"/>
          </a:xfrm>
        </p:grpSpPr>
        <p:sp>
          <p:nvSpPr>
            <p:cNvPr id="34833" name="Text Box 15">
              <a:extLst>
                <a:ext uri="{FF2B5EF4-FFF2-40B4-BE49-F238E27FC236}">
                  <a16:creationId xmlns:a16="http://schemas.microsoft.com/office/drawing/2014/main" id="{36AE8263-92EF-4707-91A5-A898C38FF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3024"/>
              <a:ext cx="1056" cy="23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 i="1">
                  <a:solidFill>
                    <a:srgbClr val="0000FF"/>
                  </a:solidFill>
                  <a:latin typeface="Arial" panose="020B0604020202020204" pitchFamily="34" charset="0"/>
                </a:rPr>
                <a:t>Thác Cam Li</a:t>
              </a:r>
            </a:p>
          </p:txBody>
        </p:sp>
        <p:grpSp>
          <p:nvGrpSpPr>
            <p:cNvPr id="34834" name="Group 16">
              <a:extLst>
                <a:ext uri="{FF2B5EF4-FFF2-40B4-BE49-F238E27FC236}">
                  <a16:creationId xmlns:a16="http://schemas.microsoft.com/office/drawing/2014/main" id="{F1808966-003B-41D9-8695-75E983EA5E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3024"/>
              <a:ext cx="200" cy="141"/>
              <a:chOff x="616" y="3049"/>
              <a:chExt cx="200" cy="141"/>
            </a:xfrm>
          </p:grpSpPr>
          <p:sp>
            <p:nvSpPr>
              <p:cNvPr id="34835" name="Freeform 17">
                <a:extLst>
                  <a:ext uri="{FF2B5EF4-FFF2-40B4-BE49-F238E27FC236}">
                    <a16:creationId xmlns:a16="http://schemas.microsoft.com/office/drawing/2014/main" id="{6F4C8336-CBED-4605-B074-A515B49120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" y="3072"/>
                <a:ext cx="200" cy="64"/>
              </a:xfrm>
              <a:custGeom>
                <a:avLst/>
                <a:gdLst>
                  <a:gd name="T0" fmla="*/ 0 w 200"/>
                  <a:gd name="T1" fmla="*/ 64 h 64"/>
                  <a:gd name="T2" fmla="*/ 70 w 200"/>
                  <a:gd name="T3" fmla="*/ 52 h 64"/>
                  <a:gd name="T4" fmla="*/ 94 w 200"/>
                  <a:gd name="T5" fmla="*/ 17 h 64"/>
                  <a:gd name="T6" fmla="*/ 200 w 200"/>
                  <a:gd name="T7" fmla="*/ 5 h 6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0"/>
                  <a:gd name="T13" fmla="*/ 0 h 64"/>
                  <a:gd name="T14" fmla="*/ 200 w 200"/>
                  <a:gd name="T15" fmla="*/ 64 h 6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0" h="64">
                    <a:moveTo>
                      <a:pt x="0" y="64"/>
                    </a:moveTo>
                    <a:cubicBezTo>
                      <a:pt x="23" y="60"/>
                      <a:pt x="49" y="63"/>
                      <a:pt x="70" y="52"/>
                    </a:cubicBezTo>
                    <a:cubicBezTo>
                      <a:pt x="83" y="46"/>
                      <a:pt x="82" y="25"/>
                      <a:pt x="94" y="17"/>
                    </a:cubicBezTo>
                    <a:cubicBezTo>
                      <a:pt x="119" y="0"/>
                      <a:pt x="174" y="5"/>
                      <a:pt x="200" y="5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6" name="Freeform 18">
                <a:extLst>
                  <a:ext uri="{FF2B5EF4-FFF2-40B4-BE49-F238E27FC236}">
                    <a16:creationId xmlns:a16="http://schemas.microsoft.com/office/drawing/2014/main" id="{B5EF2884-A2B9-4704-A41E-8AC57CF19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" y="3049"/>
                <a:ext cx="86" cy="141"/>
              </a:xfrm>
              <a:custGeom>
                <a:avLst/>
                <a:gdLst>
                  <a:gd name="T0" fmla="*/ 34 w 86"/>
                  <a:gd name="T1" fmla="*/ 1 h 141"/>
                  <a:gd name="T2" fmla="*/ 86 w 86"/>
                  <a:gd name="T3" fmla="*/ 141 h 141"/>
                  <a:gd name="T4" fmla="*/ 60 w 86"/>
                  <a:gd name="T5" fmla="*/ 13 h 141"/>
                  <a:gd name="T6" fmla="*/ 34 w 86"/>
                  <a:gd name="T7" fmla="*/ 1 h 1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"/>
                  <a:gd name="T13" fmla="*/ 0 h 141"/>
                  <a:gd name="T14" fmla="*/ 86 w 86"/>
                  <a:gd name="T15" fmla="*/ 141 h 1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" h="141">
                    <a:moveTo>
                      <a:pt x="34" y="1"/>
                    </a:moveTo>
                    <a:cubicBezTo>
                      <a:pt x="65" y="46"/>
                      <a:pt x="69" y="90"/>
                      <a:pt x="86" y="141"/>
                    </a:cubicBezTo>
                    <a:cubicBezTo>
                      <a:pt x="85" y="136"/>
                      <a:pt x="74" y="27"/>
                      <a:pt x="60" y="13"/>
                    </a:cubicBezTo>
                    <a:cubicBezTo>
                      <a:pt x="47" y="0"/>
                      <a:pt x="0" y="1"/>
                      <a:pt x="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" name="Group 19">
            <a:extLst>
              <a:ext uri="{FF2B5EF4-FFF2-40B4-BE49-F238E27FC236}">
                <a16:creationId xmlns:a16="http://schemas.microsoft.com/office/drawing/2014/main" id="{EF43D627-EEC1-48F5-B088-351ACB179F4A}"/>
              </a:ext>
            </a:extLst>
          </p:cNvPr>
          <p:cNvGrpSpPr>
            <a:grpSpLocks/>
          </p:cNvGrpSpPr>
          <p:nvPr/>
        </p:nvGrpSpPr>
        <p:grpSpPr bwMode="auto">
          <a:xfrm>
            <a:off x="3344863" y="3808413"/>
            <a:ext cx="1676400" cy="458787"/>
            <a:chOff x="2155" y="2379"/>
            <a:chExt cx="1056" cy="357"/>
          </a:xfrm>
        </p:grpSpPr>
        <p:sp>
          <p:nvSpPr>
            <p:cNvPr id="34831" name="Rectangle 20">
              <a:extLst>
                <a:ext uri="{FF2B5EF4-FFF2-40B4-BE49-F238E27FC236}">
                  <a16:creationId xmlns:a16="http://schemas.microsoft.com/office/drawing/2014/main" id="{E3FCDFC8-FEDC-46F3-8801-C7D3314F7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544"/>
              <a:ext cx="192" cy="192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34832" name="Text Box 21">
              <a:extLst>
                <a:ext uri="{FF2B5EF4-FFF2-40B4-BE49-F238E27FC236}">
                  <a16:creationId xmlns:a16="http://schemas.microsoft.com/office/drawing/2014/main" id="{0D374790-8FE1-4B62-83F1-F20387D50F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812360">
              <a:off x="2155" y="2379"/>
              <a:ext cx="1056" cy="26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b="1" i="1">
                  <a:solidFill>
                    <a:srgbClr val="0000FF"/>
                  </a:solidFill>
                  <a:latin typeface="Arial" panose="020B0604020202020204" pitchFamily="34" charset="0"/>
                </a:rPr>
                <a:t>chợ Đà Lạt</a:t>
              </a:r>
            </a:p>
          </p:txBody>
        </p:sp>
      </p:grpSp>
      <p:grpSp>
        <p:nvGrpSpPr>
          <p:cNvPr id="9" name="Group 22">
            <a:extLst>
              <a:ext uri="{FF2B5EF4-FFF2-40B4-BE49-F238E27FC236}">
                <a16:creationId xmlns:a16="http://schemas.microsoft.com/office/drawing/2014/main" id="{5FA9EB1E-BFBB-481F-AD2B-E93F7257BCA7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5500688"/>
            <a:ext cx="2057400" cy="733425"/>
            <a:chOff x="2928" y="3465"/>
            <a:chExt cx="1008" cy="462"/>
          </a:xfrm>
        </p:grpSpPr>
        <p:grpSp>
          <p:nvGrpSpPr>
            <p:cNvPr id="34827" name="Group 23">
              <a:extLst>
                <a:ext uri="{FF2B5EF4-FFF2-40B4-BE49-F238E27FC236}">
                  <a16:creationId xmlns:a16="http://schemas.microsoft.com/office/drawing/2014/main" id="{B4B89685-DBC1-4E69-B382-046E756937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3465"/>
              <a:ext cx="288" cy="192"/>
              <a:chOff x="3216" y="3504"/>
              <a:chExt cx="288" cy="144"/>
            </a:xfrm>
          </p:grpSpPr>
          <p:sp>
            <p:nvSpPr>
              <p:cNvPr id="34829" name="AutoShape 24">
                <a:extLst>
                  <a:ext uri="{FF2B5EF4-FFF2-40B4-BE49-F238E27FC236}">
                    <a16:creationId xmlns:a16="http://schemas.microsoft.com/office/drawing/2014/main" id="{29D3A755-D562-4C9F-AC43-87DD7E286E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3504"/>
                <a:ext cx="288" cy="144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4830" name="AutoShape 25">
                <a:extLst>
                  <a:ext uri="{FF2B5EF4-FFF2-40B4-BE49-F238E27FC236}">
                    <a16:creationId xmlns:a16="http://schemas.microsoft.com/office/drawing/2014/main" id="{6F4D9EDA-248E-4057-941C-52FFE19A3F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4" y="3552"/>
                <a:ext cx="192" cy="48"/>
              </a:xfrm>
              <a:prstGeom prst="flowChartAlternateProcess">
                <a:avLst/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Franklin Gothic Book" panose="020B05030201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4828" name="Text Box 26">
              <a:extLst>
                <a:ext uri="{FF2B5EF4-FFF2-40B4-BE49-F238E27FC236}">
                  <a16:creationId xmlns:a16="http://schemas.microsoft.com/office/drawing/2014/main" id="{F8EDC7E7-6CA8-4877-A99B-AEDBD5FE92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3696"/>
              <a:ext cx="1008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00FF"/>
                  </a:solidFill>
                  <a:latin typeface="Arial" panose="020B0604020202020204" pitchFamily="34" charset="0"/>
                </a:rPr>
                <a:t>Sân vận động</a:t>
              </a:r>
            </a:p>
          </p:txBody>
        </p:sp>
      </p:grpSp>
      <p:grpSp>
        <p:nvGrpSpPr>
          <p:cNvPr id="11" name="Group 27">
            <a:extLst>
              <a:ext uri="{FF2B5EF4-FFF2-40B4-BE49-F238E27FC236}">
                <a16:creationId xmlns:a16="http://schemas.microsoft.com/office/drawing/2014/main" id="{76EF7266-D70C-47AA-AD25-15CD92195CCB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2819400"/>
            <a:ext cx="2819400" cy="639763"/>
            <a:chOff x="2112" y="1776"/>
            <a:chExt cx="1546" cy="383"/>
          </a:xfrm>
        </p:grpSpPr>
        <p:pic>
          <p:nvPicPr>
            <p:cNvPr id="34825" name="Picture 28" descr="anh9">
              <a:extLst>
                <a:ext uri="{FF2B5EF4-FFF2-40B4-BE49-F238E27FC236}">
                  <a16:creationId xmlns:a16="http://schemas.microsoft.com/office/drawing/2014/main" id="{2AFA3506-B5B8-46F3-9201-6D7AF8DE0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776"/>
              <a:ext cx="418" cy="38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6" name="Text Box 29">
              <a:extLst>
                <a:ext uri="{FF2B5EF4-FFF2-40B4-BE49-F238E27FC236}">
                  <a16:creationId xmlns:a16="http://schemas.microsoft.com/office/drawing/2014/main" id="{B1E96F9F-E9B0-495A-8444-CB7F994494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920"/>
              <a:ext cx="1114" cy="21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FF0066"/>
                  </a:solidFill>
                  <a:latin typeface="Arial" panose="020B0604020202020204" pitchFamily="34" charset="0"/>
                </a:rPr>
                <a:t>Chùa Linh Sơn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DD5AB1BB-86E1-477B-B3D4-0EDFFB818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>
            <a:extLst>
              <a:ext uri="{FF2B5EF4-FFF2-40B4-BE49-F238E27FC236}">
                <a16:creationId xmlns:a16="http://schemas.microsoft.com/office/drawing/2014/main" id="{B62C5F8C-CEA3-4BA7-9D9E-75D6EA020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3500"/>
            <a:ext cx="419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995436-BD15-413B-9BBD-B7B9EF611C2B}"/>
              </a:ext>
            </a:extLst>
          </p:cNvPr>
          <p:cNvSpPr/>
          <p:nvPr/>
        </p:nvSpPr>
        <p:spPr>
          <a:xfrm>
            <a:off x="0" y="3048000"/>
            <a:ext cx="2438400" cy="5572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2495F9-76DB-4DD0-BD63-A99BFEC45C19}"/>
              </a:ext>
            </a:extLst>
          </p:cNvPr>
          <p:cNvSpPr/>
          <p:nvPr/>
        </p:nvSpPr>
        <p:spPr>
          <a:xfrm>
            <a:off x="6477000" y="609600"/>
            <a:ext cx="21336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6" name="Picture 5">
            <a:extLst>
              <a:ext uri="{FF2B5EF4-FFF2-40B4-BE49-F238E27FC236}">
                <a16:creationId xmlns:a16="http://schemas.microsoft.com/office/drawing/2014/main" id="{E1A5C48A-BD49-4159-BBB2-3E3B8E2E4E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3721100"/>
            <a:ext cx="6196013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5FF7F5-1756-47AA-A293-84C202E5025F}"/>
              </a:ext>
            </a:extLst>
          </p:cNvPr>
          <p:cNvSpPr/>
          <p:nvPr/>
        </p:nvSpPr>
        <p:spPr>
          <a:xfrm>
            <a:off x="6415088" y="4495800"/>
            <a:ext cx="21336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núi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Langbiang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78838E76-7FD1-4038-84DC-D4E71DE73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57350"/>
            <a:ext cx="2971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>
            <a:extLst>
              <a:ext uri="{FF2B5EF4-FFF2-40B4-BE49-F238E27FC236}">
                <a16:creationId xmlns:a16="http://schemas.microsoft.com/office/drawing/2014/main" id="{DCABB8DB-D17D-4EAA-A843-995228474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38600"/>
            <a:ext cx="2895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>
            <a:extLst>
              <a:ext uri="{FF2B5EF4-FFF2-40B4-BE49-F238E27FC236}">
                <a16:creationId xmlns:a16="http://schemas.microsoft.com/office/drawing/2014/main" id="{6BDD04D9-A636-413B-9DC8-D393B9B38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5735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>
            <a:extLst>
              <a:ext uri="{FF2B5EF4-FFF2-40B4-BE49-F238E27FC236}">
                <a16:creationId xmlns:a16="http://schemas.microsoft.com/office/drawing/2014/main" id="{BB95EAF7-464A-4FFA-97AB-844C57BA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38600"/>
            <a:ext cx="2743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7">
            <a:extLst>
              <a:ext uri="{FF2B5EF4-FFF2-40B4-BE49-F238E27FC236}">
                <a16:creationId xmlns:a16="http://schemas.microsoft.com/office/drawing/2014/main" id="{F0C8F08B-B9E1-4D34-AE6E-99D5729A8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1150"/>
            <a:ext cx="28956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8">
            <a:extLst>
              <a:ext uri="{FF2B5EF4-FFF2-40B4-BE49-F238E27FC236}">
                <a16:creationId xmlns:a16="http://schemas.microsoft.com/office/drawing/2014/main" id="{73AEC941-F410-416A-9AAD-7D9A31974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86200"/>
            <a:ext cx="2971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845DCB1-96EB-42C4-A3B4-CE8AEC3A0C98}"/>
              </a:ext>
            </a:extLst>
          </p:cNvPr>
          <p:cNvSpPr/>
          <p:nvPr/>
        </p:nvSpPr>
        <p:spPr>
          <a:xfrm>
            <a:off x="762000" y="36576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thông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DF2A1A-7BE2-4BBF-A094-05E476D54FFD}"/>
              </a:ext>
            </a:extLst>
          </p:cNvPr>
          <p:cNvSpPr/>
          <p:nvPr/>
        </p:nvSpPr>
        <p:spPr>
          <a:xfrm>
            <a:off x="3886200" y="36576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C1BAB3-87FD-4D57-9958-A4631EF7C1BB}"/>
              </a:ext>
            </a:extLst>
          </p:cNvPr>
          <p:cNvSpPr/>
          <p:nvPr/>
        </p:nvSpPr>
        <p:spPr>
          <a:xfrm>
            <a:off x="6781800" y="36576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Lạt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BCD973-2B52-4C22-B7F0-5201655C8A6D}"/>
              </a:ext>
            </a:extLst>
          </p:cNvPr>
          <p:cNvSpPr/>
          <p:nvPr/>
        </p:nvSpPr>
        <p:spPr>
          <a:xfrm>
            <a:off x="609600" y="61722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ườn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2AAEEF-0BBB-44AC-966F-9F209D7A688B}"/>
              </a:ext>
            </a:extLst>
          </p:cNvPr>
          <p:cNvSpPr/>
          <p:nvPr/>
        </p:nvSpPr>
        <p:spPr>
          <a:xfrm>
            <a:off x="3276600" y="6248400"/>
            <a:ext cx="25908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08FD01-C3B8-409B-838C-E0BD6FB20931}"/>
              </a:ext>
            </a:extLst>
          </p:cNvPr>
          <p:cNvSpPr/>
          <p:nvPr/>
        </p:nvSpPr>
        <p:spPr>
          <a:xfrm>
            <a:off x="6705600" y="62484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sạn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02" name="Text Box 6">
            <a:extLst>
              <a:ext uri="{FF2B5EF4-FFF2-40B4-BE49-F238E27FC236}">
                <a16:creationId xmlns:a16="http://schemas.microsoft.com/office/drawing/2014/main" id="{064950DC-0D89-48AF-9494-2A1364F55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9725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2.Đà Lạt - thành phố du lịch và nghỉ mát.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6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images72582_2776dalat">
            <a:extLst>
              <a:ext uri="{FF2B5EF4-FFF2-40B4-BE49-F238E27FC236}">
                <a16:creationId xmlns:a16="http://schemas.microsoft.com/office/drawing/2014/main" id="{F0513A5C-1C54-443F-BDF7-7AA48F49B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00200"/>
            <a:ext cx="2971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>
            <a:extLst>
              <a:ext uri="{FF2B5EF4-FFF2-40B4-BE49-F238E27FC236}">
                <a16:creationId xmlns:a16="http://schemas.microsoft.com/office/drawing/2014/main" id="{B3FFB42B-8476-4105-8665-28468C71D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2895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>
            <a:extLst>
              <a:ext uri="{FF2B5EF4-FFF2-40B4-BE49-F238E27FC236}">
                <a16:creationId xmlns:a16="http://schemas.microsoft.com/office/drawing/2014/main" id="{E7C3DA2C-C206-452C-B12A-A9345DBD1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2895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>
            <a:extLst>
              <a:ext uri="{FF2B5EF4-FFF2-40B4-BE49-F238E27FC236}">
                <a16:creationId xmlns:a16="http://schemas.microsoft.com/office/drawing/2014/main" id="{CE941892-31A2-48C6-927E-DFFB932F9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2743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5">
            <a:extLst>
              <a:ext uri="{FF2B5EF4-FFF2-40B4-BE49-F238E27FC236}">
                <a16:creationId xmlns:a16="http://schemas.microsoft.com/office/drawing/2014/main" id="{918965EC-6CC3-4D2F-A806-B408A1414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24350"/>
            <a:ext cx="30765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>
            <a:extLst>
              <a:ext uri="{FF2B5EF4-FFF2-40B4-BE49-F238E27FC236}">
                <a16:creationId xmlns:a16="http://schemas.microsoft.com/office/drawing/2014/main" id="{FE5F3E42-6D25-4768-AB9B-C89282B8C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67200"/>
            <a:ext cx="26955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3B5E99-6ECA-4D24-96BE-B04BD43362FF}"/>
              </a:ext>
            </a:extLst>
          </p:cNvPr>
          <p:cNvSpPr/>
          <p:nvPr/>
        </p:nvSpPr>
        <p:spPr>
          <a:xfrm>
            <a:off x="685800" y="39624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ự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377F27-7F84-46E5-B71A-8E7194E6D5BB}"/>
              </a:ext>
            </a:extLst>
          </p:cNvPr>
          <p:cNvSpPr/>
          <p:nvPr/>
        </p:nvSpPr>
        <p:spPr>
          <a:xfrm>
            <a:off x="685800" y="65532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thuyền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1CD0F7-E9CF-43A8-BBBC-F86DE4AB1986}"/>
              </a:ext>
            </a:extLst>
          </p:cNvPr>
          <p:cNvSpPr/>
          <p:nvPr/>
        </p:nvSpPr>
        <p:spPr>
          <a:xfrm>
            <a:off x="3962400" y="65532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cổ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05AD2-1016-4C2E-A6C2-C1DEC8A6111E}"/>
              </a:ext>
            </a:extLst>
          </p:cNvPr>
          <p:cNvSpPr/>
          <p:nvPr/>
        </p:nvSpPr>
        <p:spPr>
          <a:xfrm>
            <a:off x="6781800" y="6553200"/>
            <a:ext cx="1905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Lạt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669DD-D0A4-484A-A2DC-E7E32EC6F94A}"/>
              </a:ext>
            </a:extLst>
          </p:cNvPr>
          <p:cNvSpPr/>
          <p:nvPr/>
        </p:nvSpPr>
        <p:spPr>
          <a:xfrm>
            <a:off x="6477000" y="3962400"/>
            <a:ext cx="23622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ắm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3C12D4-2611-4546-9475-9BE806D10D54}"/>
              </a:ext>
            </a:extLst>
          </p:cNvPr>
          <p:cNvSpPr/>
          <p:nvPr/>
        </p:nvSpPr>
        <p:spPr>
          <a:xfrm>
            <a:off x="3962400" y="3962400"/>
            <a:ext cx="15240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gôn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6" name="Text Box 6">
            <a:extLst>
              <a:ext uri="{FF2B5EF4-FFF2-40B4-BE49-F238E27FC236}">
                <a16:creationId xmlns:a16="http://schemas.microsoft.com/office/drawing/2014/main" id="{AB9C1747-4027-4A46-8AAE-4B74A50AE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81000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2.Đà Lạt - thành phố du lịch và nghỉ mát.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7">
            <a:extLst>
              <a:ext uri="{FF2B5EF4-FFF2-40B4-BE49-F238E27FC236}">
                <a16:creationId xmlns:a16="http://schemas.microsoft.com/office/drawing/2014/main" id="{48004CDA-E437-4D13-BE64-61EFDAF71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3058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Thành phố nổi tiếng về rừng thông và thác nước.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Đà Lạt- thành phố du lịch và nghỉ mát.</a:t>
            </a:r>
          </a:p>
        </p:txBody>
      </p:sp>
      <p:sp>
        <p:nvSpPr>
          <p:cNvPr id="39939" name="Rectangle 15">
            <a:extLst>
              <a:ext uri="{FF2B5EF4-FFF2-40B4-BE49-F238E27FC236}">
                <a16:creationId xmlns:a16="http://schemas.microsoft.com/office/drawing/2014/main" id="{D0E58082-94AF-473E-93B7-FBFCEBA46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572000"/>
            <a:ext cx="868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>
            <a:extLst>
              <a:ext uri="{FF2B5EF4-FFF2-40B4-BE49-F238E27FC236}">
                <a16:creationId xmlns:a16="http://schemas.microsoft.com/office/drawing/2014/main" id="{83D6F46A-7AB5-4A10-A542-F207B790B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013" y="1143000"/>
            <a:ext cx="2514600" cy="1219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E0615650-90DF-44F1-BECF-085FED63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133600"/>
            <a:ext cx="868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9AF6DF36-1BCC-4F72-B32A-EEA7A0D08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9370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4517" name="Group 5">
            <a:extLst>
              <a:ext uri="{FF2B5EF4-FFF2-40B4-BE49-F238E27FC236}">
                <a16:creationId xmlns:a16="http://schemas.microsoft.com/office/drawing/2014/main" id="{749DD814-BFFA-4C9B-8DCB-D86E8CF42151}"/>
              </a:ext>
            </a:extLst>
          </p:cNvPr>
          <p:cNvGrpSpPr>
            <a:grpSpLocks/>
          </p:cNvGrpSpPr>
          <p:nvPr/>
        </p:nvGrpSpPr>
        <p:grpSpPr bwMode="auto">
          <a:xfrm>
            <a:off x="0" y="2362200"/>
            <a:ext cx="8278813" cy="3962400"/>
            <a:chOff x="192" y="1344"/>
            <a:chExt cx="5215" cy="2496"/>
          </a:xfrm>
        </p:grpSpPr>
        <p:sp>
          <p:nvSpPr>
            <p:cNvPr id="36873" name="Rectangle 6">
              <a:extLst>
                <a:ext uri="{FF2B5EF4-FFF2-40B4-BE49-F238E27FC236}">
                  <a16:creationId xmlns:a16="http://schemas.microsoft.com/office/drawing/2014/main" id="{3E286867-A59B-483E-A9AE-6D9F75588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" y="1344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514350" indent="-514350" eaLnBrk="1" hangingPunct="1">
                <a:buFontTx/>
                <a:buAutoNum type="arabicPeriod"/>
                <a:defRPr/>
              </a:pPr>
              <a:r>
                <a:rPr lang="en-US" sz="3200" b="1" i="1" dirty="0">
                  <a:latin typeface="Times New Roman" pitchFamily="18" charset="0"/>
                </a:rPr>
                <a:t>Rau ở </a:t>
              </a:r>
              <a:r>
                <a:rPr lang="en-US" sz="3200" b="1" i="1" dirty="0" err="1">
                  <a:latin typeface="Times New Roman" pitchFamily="18" charset="0"/>
                </a:rPr>
                <a:t>Đà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Lạt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được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được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trồng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với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diện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tích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</a:p>
            <a:p>
              <a:pPr eaLnBrk="1" hangingPunct="1">
                <a:defRPr/>
              </a:pPr>
              <a:r>
                <a:rPr lang="en-US" sz="3200" b="1" i="1" dirty="0" err="1">
                  <a:latin typeface="Times New Roman" pitchFamily="18" charset="0"/>
                </a:rPr>
                <a:t>như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thế</a:t>
              </a:r>
              <a:r>
                <a:rPr lang="en-US" sz="3200" b="1" i="1" dirty="0">
                  <a:latin typeface="Times New Roman" pitchFamily="18" charset="0"/>
                </a:rPr>
                <a:t> </a:t>
              </a:r>
              <a:r>
                <a:rPr lang="en-US" sz="3200" b="1" i="1" dirty="0" err="1">
                  <a:latin typeface="Times New Roman" pitchFamily="18" charset="0"/>
                </a:rPr>
                <a:t>nào</a:t>
              </a:r>
              <a:r>
                <a:rPr lang="en-US" sz="3200" b="1" i="1" dirty="0">
                  <a:latin typeface="Times New Roman" pitchFamily="18" charset="0"/>
                </a:rPr>
                <a:t>?</a:t>
              </a:r>
              <a:endParaRPr lang="en-US" sz="3200" dirty="0">
                <a:latin typeface="Times New Roman" pitchFamily="18" charset="0"/>
              </a:endParaRPr>
            </a:p>
          </p:txBody>
        </p:sp>
        <p:sp>
          <p:nvSpPr>
            <p:cNvPr id="40970" name="Rectangle 7">
              <a:extLst>
                <a:ext uri="{FF2B5EF4-FFF2-40B4-BE49-F238E27FC236}">
                  <a16:creationId xmlns:a16="http://schemas.microsoft.com/office/drawing/2014/main" id="{3486EF32-5077-4868-8F5A-FF2A556EE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" y="2326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2. Vì sao Đà Lạt thích hợp cho việc trồng rau và hoa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 xứ lạnh ?</a:t>
              </a:r>
            </a:p>
          </p:txBody>
        </p:sp>
        <p:sp>
          <p:nvSpPr>
            <p:cNvPr id="40971" name="Rectangle 8">
              <a:extLst>
                <a:ext uri="{FF2B5EF4-FFF2-40B4-BE49-F238E27FC236}">
                  <a16:creationId xmlns:a16="http://schemas.microsoft.com/office/drawing/2014/main" id="{EE986409-986D-4DAD-BA20-DEC6E5E2E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3168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3. Hoa, rau qủa của Đà Lạt có giá trị như thế nào ?</a:t>
              </a:r>
            </a:p>
          </p:txBody>
        </p:sp>
      </p:grpSp>
      <p:sp>
        <p:nvSpPr>
          <p:cNvPr id="64521" name="Rectangle 9">
            <a:extLst>
              <a:ext uri="{FF2B5EF4-FFF2-40B4-BE49-F238E27FC236}">
                <a16:creationId xmlns:a16="http://schemas.microsoft.com/office/drawing/2014/main" id="{AD89CB80-A4B2-4564-9D26-7A7D73792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7912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7" name="Rectangle 7">
            <a:extLst>
              <a:ext uri="{FF2B5EF4-FFF2-40B4-BE49-F238E27FC236}">
                <a16:creationId xmlns:a16="http://schemas.microsoft.com/office/drawing/2014/main" id="{5FA284E7-9694-4688-BF2C-E3B0F0DC8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213"/>
            <a:ext cx="5238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4. Hoa quả và rau xanh ở Đà Lạt</a:t>
            </a:r>
            <a:r>
              <a:rPr lang="en-US" altLang="en-US" sz="1800" b="1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DDA1E6A4-BFAF-4A41-B3B8-52D2E864B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463"/>
            <a:ext cx="8915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: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 có nhiều loại rau………xuất khẩu ra n</a:t>
            </a:r>
            <a:r>
              <a:rPr lang="vi-VN" altLang="en-US" sz="2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ngoài”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 trang 95 – 96</a:t>
            </a:r>
            <a:r>
              <a:rPr lang="en-US" altLang="en-US" sz="28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  <p:bldP spid="6452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C1">
            <a:extLst>
              <a:ext uri="{FF2B5EF4-FFF2-40B4-BE49-F238E27FC236}">
                <a16:creationId xmlns:a16="http://schemas.microsoft.com/office/drawing/2014/main" id="{9F62055C-4004-41A6-B92B-5B13DA0B3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3755" r="2361" b="10237"/>
          <a:stretch>
            <a:fillRect/>
          </a:stretch>
        </p:blipFill>
        <p:spPr bwMode="auto">
          <a:xfrm>
            <a:off x="381000" y="2819400"/>
            <a:ext cx="8534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>
            <a:extLst>
              <a:ext uri="{FF2B5EF4-FFF2-40B4-BE49-F238E27FC236}">
                <a16:creationId xmlns:a16="http://schemas.microsoft.com/office/drawing/2014/main" id="{AA6BD049-886B-4D33-B9B3-CFDF9A39B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048000"/>
            <a:ext cx="7962900" cy="2895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Rectangle 7">
            <a:extLst>
              <a:ext uri="{FF2B5EF4-FFF2-40B4-BE49-F238E27FC236}">
                <a16:creationId xmlns:a16="http://schemas.microsoft.com/office/drawing/2014/main" id="{2E3E623B-06C0-470F-B8E8-53339C455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286000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1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4" name="Oval 10">
            <a:extLst>
              <a:ext uri="{FF2B5EF4-FFF2-40B4-BE49-F238E27FC236}">
                <a16:creationId xmlns:a16="http://schemas.microsoft.com/office/drawing/2014/main" id="{4CC26253-75D2-49BC-9A86-9998B2188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3200400"/>
            <a:ext cx="533400" cy="533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62" name="Text Box 18">
            <a:extLst>
              <a:ext uri="{FF2B5EF4-FFF2-40B4-BE49-F238E27FC236}">
                <a16:creationId xmlns:a16="http://schemas.microsoft.com/office/drawing/2014/main" id="{200ACA56-DC43-4FE2-892B-186E52353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685800"/>
            <a:ext cx="7620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Câu 2: 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nguyên nào thuộc khu vực Tây Nguyên</a:t>
            </a:r>
            <a:r>
              <a:rPr lang="en-US" altLang="en-US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2963" name="Text Box 19">
            <a:extLst>
              <a:ext uri="{FF2B5EF4-FFF2-40B4-BE49-F238E27FC236}">
                <a16:creationId xmlns:a16="http://schemas.microsoft.com/office/drawing/2014/main" id="{806FF689-380B-454C-A7FB-E3A96EA73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590800"/>
            <a:ext cx="7543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2964" name="Text Box 20">
            <a:extLst>
              <a:ext uri="{FF2B5EF4-FFF2-40B4-BE49-F238E27FC236}">
                <a16:creationId xmlns:a16="http://schemas.microsoft.com/office/drawing/2014/main" id="{E5CF92CC-58F0-4B1D-A0CF-764450153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3190875"/>
            <a:ext cx="765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en-US" altLang="en-US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nguyên Lâm Viên</a:t>
            </a:r>
          </a:p>
        </p:txBody>
      </p:sp>
      <p:sp>
        <p:nvSpPr>
          <p:cNvPr id="82965" name="Text Box 21">
            <a:extLst>
              <a:ext uri="{FF2B5EF4-FFF2-40B4-BE49-F238E27FC236}">
                <a16:creationId xmlns:a16="http://schemas.microsoft.com/office/drawing/2014/main" id="{2402399C-CA55-4BE8-934C-7047EBDBA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14800"/>
            <a:ext cx="7696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nguyên Đồng Văn</a:t>
            </a:r>
          </a:p>
        </p:txBody>
      </p:sp>
      <p:sp>
        <p:nvSpPr>
          <p:cNvPr id="82966" name="Text Box 22">
            <a:extLst>
              <a:ext uri="{FF2B5EF4-FFF2-40B4-BE49-F238E27FC236}">
                <a16:creationId xmlns:a16="http://schemas.microsoft.com/office/drawing/2014/main" id="{51069999-98BB-44ED-AE5B-CC6D5F048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029200"/>
            <a:ext cx="609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altLang="en-US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nguyên Mộc Châu</a:t>
            </a:r>
          </a:p>
        </p:txBody>
      </p:sp>
      <p:graphicFrame>
        <p:nvGraphicFramePr>
          <p:cNvPr id="13323" name="Object 2">
            <a:extLst>
              <a:ext uri="{FF2B5EF4-FFF2-40B4-BE49-F238E27FC236}">
                <a16:creationId xmlns:a16="http://schemas.microsoft.com/office/drawing/2014/main" id="{0211EBB3-9E80-4CBF-A668-617C80D454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 animBg="1"/>
      <p:bldP spid="82962" grpId="0"/>
      <p:bldP spid="82963" grpId="0"/>
      <p:bldP spid="82964" grpId="0"/>
      <p:bldP spid="82965" grpId="0"/>
      <p:bldP spid="829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>
            <a:extLst>
              <a:ext uri="{FF2B5EF4-FFF2-40B4-BE49-F238E27FC236}">
                <a16:creationId xmlns:a16="http://schemas.microsoft.com/office/drawing/2014/main" id="{873DA323-90E3-4203-A908-B032537CB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0"/>
            <a:ext cx="3124200" cy="14478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08A4B0C-E6F6-4146-BF54-2E6C7B830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133600"/>
            <a:ext cx="868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Rau,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Lạt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trồng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rộng</a:t>
            </a:r>
            <a:r>
              <a:rPr lang="en-US" altLang="en-US" sz="2400" dirty="0">
                <a:solidFill>
                  <a:srgbClr val="0000FF"/>
                </a:solidFill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DF446954-F3CF-4570-B175-1D504DC07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0386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Đà Lạt thích hợp cho việc trồng rau và hoa xứ lạnh vì Đà Lạt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có khí hậu mát mẻ quanh năm.</a:t>
            </a:r>
          </a:p>
        </p:txBody>
      </p:sp>
      <p:grpSp>
        <p:nvGrpSpPr>
          <p:cNvPr id="43013" name="Group 5">
            <a:extLst>
              <a:ext uri="{FF2B5EF4-FFF2-40B4-BE49-F238E27FC236}">
                <a16:creationId xmlns:a16="http://schemas.microsoft.com/office/drawing/2014/main" id="{506C4882-18AB-4C7E-B775-5662CA021A33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371600"/>
            <a:ext cx="8229600" cy="4724400"/>
            <a:chOff x="192" y="864"/>
            <a:chExt cx="5184" cy="2976"/>
          </a:xfrm>
        </p:grpSpPr>
        <p:sp>
          <p:nvSpPr>
            <p:cNvPr id="41991" name="Rectangle 6">
              <a:extLst>
                <a:ext uri="{FF2B5EF4-FFF2-40B4-BE49-F238E27FC236}">
                  <a16:creationId xmlns:a16="http://schemas.microsoft.com/office/drawing/2014/main" id="{CB40A58C-8C2D-4DC9-8E4C-A19851E58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864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tx1"/>
                  </a:solidFill>
                  <a:latin typeface="Times New Roman" panose="02020603050405020304" pitchFamily="18" charset="0"/>
                </a:rPr>
                <a:t>Câu 1</a:t>
              </a: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 : </a:t>
              </a:r>
              <a:r>
                <a:rPr lang="en-US" altLang="en-US" sz="2400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Rau ở Đà Lạt được được trồng với diện tích 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như thế nào?</a:t>
              </a:r>
              <a:endParaRPr lang="en-US" altLang="en-US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992" name="Rectangle 7">
              <a:extLst>
                <a:ext uri="{FF2B5EF4-FFF2-40B4-BE49-F238E27FC236}">
                  <a16:creationId xmlns:a16="http://schemas.microsoft.com/office/drawing/2014/main" id="{4FF3CE3C-9817-4AF9-AA23-809219E47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016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tx1"/>
                  </a:solidFill>
                  <a:latin typeface="Times New Roman" panose="02020603050405020304" pitchFamily="18" charset="0"/>
                </a:rPr>
                <a:t>Câu 2</a:t>
              </a:r>
              <a:r>
                <a:rPr lang="en-US" altLang="en-US" sz="2400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: Vì sao Đà Lạt thích hợp cho việc trồng rau và hoa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 xứ lạnh ?</a:t>
              </a:r>
            </a:p>
          </p:txBody>
        </p:sp>
        <p:sp>
          <p:nvSpPr>
            <p:cNvPr id="41993" name="Rectangle 8">
              <a:extLst>
                <a:ext uri="{FF2B5EF4-FFF2-40B4-BE49-F238E27FC236}">
                  <a16:creationId xmlns:a16="http://schemas.microsoft.com/office/drawing/2014/main" id="{DCFDF9E4-A529-4B74-9F37-610A9C698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3168"/>
              <a:ext cx="51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tx1"/>
                  </a:solidFill>
                  <a:latin typeface="Times New Roman" panose="02020603050405020304" pitchFamily="18" charset="0"/>
                </a:rPr>
                <a:t>Câu 3 </a:t>
              </a:r>
              <a:r>
                <a:rPr lang="en-US" altLang="en-US" sz="1800">
                  <a:solidFill>
                    <a:schemeClr val="tx1"/>
                  </a:solidFill>
                  <a:latin typeface="Times New Roman" panose="02020603050405020304" pitchFamily="18" charset="0"/>
                </a:rPr>
                <a:t>:</a:t>
              </a: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Hoa, rau qủa của Đà Lạt có giá trị như thế nào ?</a:t>
              </a:r>
            </a:p>
          </p:txBody>
        </p:sp>
      </p:grpSp>
      <p:sp>
        <p:nvSpPr>
          <p:cNvPr id="43017" name="Rectangle 9">
            <a:extLst>
              <a:ext uri="{FF2B5EF4-FFF2-40B4-BE49-F238E27FC236}">
                <a16:creationId xmlns:a16="http://schemas.microsoft.com/office/drawing/2014/main" id="{DFFB829C-2841-456B-9B13-A05DFE3D2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7912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Hoa, rau quả của Đà Lạt chủ</a:t>
            </a:r>
            <a:r>
              <a:rPr lang="en-US" altLang="en-US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yếu được tiêu thụ khắp các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thành phố trong cả nước và xuẩt khẩu ra nước ngoài.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  <p:bldP spid="430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61" name="Text Box 9">
            <a:extLst>
              <a:ext uri="{FF2B5EF4-FFF2-40B4-BE49-F238E27FC236}">
                <a16:creationId xmlns:a16="http://schemas.microsoft.com/office/drawing/2014/main" id="{DA345D2C-7320-44D0-90C5-17239DFCC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6011863"/>
            <a:ext cx="1600200" cy="5191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Súp lơ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63" name="Text Box 10">
            <a:extLst>
              <a:ext uri="{FF2B5EF4-FFF2-40B4-BE49-F238E27FC236}">
                <a16:creationId xmlns:a16="http://schemas.microsoft.com/office/drawing/2014/main" id="{CB71287B-A5DC-455E-BBCF-5AA4BBD63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9038" y="6011863"/>
            <a:ext cx="1752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 chua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65" name="Text Box 11">
            <a:extLst>
              <a:ext uri="{FF2B5EF4-FFF2-40B4-BE49-F238E27FC236}">
                <a16:creationId xmlns:a16="http://schemas.microsoft.com/office/drawing/2014/main" id="{40EA3462-19C1-4ED9-9ECE-BF5323AF1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92931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Ớt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67" name="Text Box 13">
            <a:extLst>
              <a:ext uri="{FF2B5EF4-FFF2-40B4-BE49-F238E27FC236}">
                <a16:creationId xmlns:a16="http://schemas.microsoft.com/office/drawing/2014/main" id="{14D6D7FD-4372-4888-8257-03A902805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6040438"/>
            <a:ext cx="1676400" cy="5191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 cải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75" name="Text Box 18">
            <a:extLst>
              <a:ext uri="{FF2B5EF4-FFF2-40B4-BE49-F238E27FC236}">
                <a16:creationId xmlns:a16="http://schemas.microsoft.com/office/drawing/2014/main" id="{59A0170A-4969-48CC-961A-3E134FCC3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59080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49777" name="Text Box 19">
            <a:extLst>
              <a:ext uri="{FF2B5EF4-FFF2-40B4-BE49-F238E27FC236}">
                <a16:creationId xmlns:a16="http://schemas.microsoft.com/office/drawing/2014/main" id="{B4E77ABF-8F15-46EC-81CE-0E19DB7A6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2590800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49781" name="Text Box 21">
            <a:extLst>
              <a:ext uri="{FF2B5EF4-FFF2-40B4-BE49-F238E27FC236}">
                <a16:creationId xmlns:a16="http://schemas.microsoft.com/office/drawing/2014/main" id="{E47276E7-3615-4EBA-8BCE-EC52F2234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259080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11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49783" name="Text Box 22">
            <a:extLst>
              <a:ext uri="{FF2B5EF4-FFF2-40B4-BE49-F238E27FC236}">
                <a16:creationId xmlns:a16="http://schemas.microsoft.com/office/drawing/2014/main" id="{68B3FD70-5B24-429A-B4F3-C7F575CA3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2590800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10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097427" name="Picture 31" descr="cà chua">
            <a:extLst>
              <a:ext uri="{FF2B5EF4-FFF2-40B4-BE49-F238E27FC236}">
                <a16:creationId xmlns:a16="http://schemas.microsoft.com/office/drawing/2014/main" id="{8FF710C7-C528-4B12-9CAC-05D05647D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486275"/>
            <a:ext cx="2362200" cy="131445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29" name="Picture 32" descr="râu">
            <a:extLst>
              <a:ext uri="{FF2B5EF4-FFF2-40B4-BE49-F238E27FC236}">
                <a16:creationId xmlns:a16="http://schemas.microsoft.com/office/drawing/2014/main" id="{F415B42B-CBA6-4E2D-A583-5E01F6A90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57525"/>
            <a:ext cx="24526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31" name="Picture 33" descr="ớt">
            <a:extLst>
              <a:ext uri="{FF2B5EF4-FFF2-40B4-BE49-F238E27FC236}">
                <a16:creationId xmlns:a16="http://schemas.microsoft.com/office/drawing/2014/main" id="{1A18769D-06C1-4FA2-BFAD-BA77AD511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57525"/>
            <a:ext cx="222885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33" name="Picture 35" descr="đỏ">
            <a:extLst>
              <a:ext uri="{FF2B5EF4-FFF2-40B4-BE49-F238E27FC236}">
                <a16:creationId xmlns:a16="http://schemas.microsoft.com/office/drawing/2014/main" id="{2F8FE710-E0D7-4AB7-86FC-5C130AAD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3076575"/>
            <a:ext cx="1600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35" name="Picture 36" descr="súp lơ">
            <a:extLst>
              <a:ext uri="{FF2B5EF4-FFF2-40B4-BE49-F238E27FC236}">
                <a16:creationId xmlns:a16="http://schemas.microsoft.com/office/drawing/2014/main" id="{F463FC39-0C58-4F91-9478-BD780A2E8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57525"/>
            <a:ext cx="13716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37" name="Picture 38" descr="hoa hồng">
            <a:extLst>
              <a:ext uri="{FF2B5EF4-FFF2-40B4-BE49-F238E27FC236}">
                <a16:creationId xmlns:a16="http://schemas.microsoft.com/office/drawing/2014/main" id="{5B226974-E450-4DD7-897B-9D00F2762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"/>
            <a:ext cx="19050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39" name="Picture 39" descr="cẩm tú cầu">
            <a:extLst>
              <a:ext uri="{FF2B5EF4-FFF2-40B4-BE49-F238E27FC236}">
                <a16:creationId xmlns:a16="http://schemas.microsoft.com/office/drawing/2014/main" id="{DDAB013B-B00F-43F4-937E-85F250C15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2286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41" name="Picture 40" descr="hoa lan">
            <a:extLst>
              <a:ext uri="{FF2B5EF4-FFF2-40B4-BE49-F238E27FC236}">
                <a16:creationId xmlns:a16="http://schemas.microsoft.com/office/drawing/2014/main" id="{BD667987-2256-4523-974A-48630721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1676400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443" name="Picture 41" descr="mi mô da">
            <a:extLst>
              <a:ext uri="{FF2B5EF4-FFF2-40B4-BE49-F238E27FC236}">
                <a16:creationId xmlns:a16="http://schemas.microsoft.com/office/drawing/2014/main" id="{80A1E799-696D-4F74-8672-64D540BF9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"/>
            <a:ext cx="198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9791" name="Rectangle 43">
            <a:extLst>
              <a:ext uri="{FF2B5EF4-FFF2-40B4-BE49-F238E27FC236}">
                <a16:creationId xmlns:a16="http://schemas.microsoft.com/office/drawing/2014/main" id="{1361B7A5-6245-4AF9-96E4-423A218C9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0386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Arial" panose="020B0604020202020204" pitchFamily="34" charset="0"/>
              </a:rPr>
              <a:t>Dâu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49793" name="Rectangle 44">
            <a:extLst>
              <a:ext uri="{FF2B5EF4-FFF2-40B4-BE49-F238E27FC236}">
                <a16:creationId xmlns:a16="http://schemas.microsoft.com/office/drawing/2014/main" id="{85562001-9CE5-4E9B-AC30-EA240AAA1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213" y="2609850"/>
            <a:ext cx="1752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Mi-mô-da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95" name="Rectangle 45">
            <a:extLst>
              <a:ext uri="{FF2B5EF4-FFF2-40B4-BE49-F238E27FC236}">
                <a16:creationId xmlns:a16="http://schemas.microsoft.com/office/drawing/2014/main" id="{231F8399-A2A4-4153-B9C0-2DFFE56A9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3" y="263366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97" name="Rectangle 46">
            <a:extLst>
              <a:ext uri="{FF2B5EF4-FFF2-40B4-BE49-F238E27FC236}">
                <a16:creationId xmlns:a16="http://schemas.microsoft.com/office/drawing/2014/main" id="{CA2E303D-6A9A-4C9C-AB36-1744CC524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619375"/>
            <a:ext cx="2090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Cẩm tú cầu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799" name="Rectangle 47">
            <a:extLst>
              <a:ext uri="{FF2B5EF4-FFF2-40B4-BE49-F238E27FC236}">
                <a16:creationId xmlns:a16="http://schemas.microsoft.com/office/drawing/2014/main" id="{0C3E01C7-6DD5-425D-A788-D91173DAE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255746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9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9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9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9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9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9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09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9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09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1125 0.08449" pathEditMode="relative">
                                      <p:cBhvr>
                                        <p:cTn id="34" dur="1000" fill="hold"/>
                                        <p:tgtEl>
                                          <p:spTgt spid="10497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1125 0.08449" pathEditMode="relative">
                                      <p:cBhvr>
                                        <p:cTn id="37" dur="1000" fill="hold"/>
                                        <p:tgtEl>
                                          <p:spTgt spid="1049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-0.0044 L 0.12708 0.08009" pathEditMode="relative">
                                      <p:cBhvr>
                                        <p:cTn id="40" dur="1000" fill="hold"/>
                                        <p:tgtEl>
                                          <p:spTgt spid="1049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10417 0.08449" pathEditMode="relative">
                                      <p:cBhvr>
                                        <p:cTn id="43" dur="1000" fill="hold"/>
                                        <p:tgtEl>
                                          <p:spTgt spid="1049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97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11" descr="http://vanchuong.vnweblogs.com/gallery/2192/DL11.jpg">
            <a:extLst>
              <a:ext uri="{FF2B5EF4-FFF2-40B4-BE49-F238E27FC236}">
                <a16:creationId xmlns:a16="http://schemas.microsoft.com/office/drawing/2014/main" id="{309730B1-4A26-4DAB-B8FB-5ED1DD92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004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http://caudulich.com/upload/fckeditor/dautaytraingondalat.jpg">
            <a:extLst>
              <a:ext uri="{FF2B5EF4-FFF2-40B4-BE49-F238E27FC236}">
                <a16:creationId xmlns:a16="http://schemas.microsoft.com/office/drawing/2014/main" id="{E87478C7-AA33-472F-BCBC-A8FE4FCEA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381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pc\Downloads\bongda_24h_51c9864c5dc2d26baae68631ef873c25sup lo.jpg.jpg">
            <a:extLst>
              <a:ext uri="{FF2B5EF4-FFF2-40B4-BE49-F238E27FC236}">
                <a16:creationId xmlns:a16="http://schemas.microsoft.com/office/drawing/2014/main" id="{1A8511F0-37B9-49CC-907C-DF6D39CC6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pc\Downloads\images (15).jpg">
            <a:extLst>
              <a:ext uri="{FF2B5EF4-FFF2-40B4-BE49-F238E27FC236}">
                <a16:creationId xmlns:a16="http://schemas.microsoft.com/office/drawing/2014/main" id="{0C000557-F8AA-40D6-9F57-D60E3E01C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743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pc\Downloads\images (14).jpg">
            <a:extLst>
              <a:ext uri="{FF2B5EF4-FFF2-40B4-BE49-F238E27FC236}">
                <a16:creationId xmlns:a16="http://schemas.microsoft.com/office/drawing/2014/main" id="{2B05DC58-3913-4CF7-B02C-1F83C20B2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2590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C:\Users\pc\Downloads\images (11).jpg">
            <a:extLst>
              <a:ext uri="{FF2B5EF4-FFF2-40B4-BE49-F238E27FC236}">
                <a16:creationId xmlns:a16="http://schemas.microsoft.com/office/drawing/2014/main" id="{1D9FED2C-62A1-455F-A28A-BFC23A3BB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2667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pc\Downloads\images (13).jpg">
            <a:extLst>
              <a:ext uri="{FF2B5EF4-FFF2-40B4-BE49-F238E27FC236}">
                <a16:creationId xmlns:a16="http://schemas.microsoft.com/office/drawing/2014/main" id="{F74A7F12-9702-4A9F-A55E-E6B754DC4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908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C:\Users\pc\Downloads\images (12).jpg">
            <a:extLst>
              <a:ext uri="{FF2B5EF4-FFF2-40B4-BE49-F238E27FC236}">
                <a16:creationId xmlns:a16="http://schemas.microsoft.com/office/drawing/2014/main" id="{50CD2108-A09B-4F84-96FE-1EF69E2BC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4648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>
            <a:extLst>
              <a:ext uri="{FF2B5EF4-FFF2-40B4-BE49-F238E27FC236}">
                <a16:creationId xmlns:a16="http://schemas.microsoft.com/office/drawing/2014/main" id="{509B2F32-0EA5-4D5D-A1E2-B137D6964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152400"/>
            <a:ext cx="33988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2">
            <a:extLst>
              <a:ext uri="{FF2B5EF4-FFF2-40B4-BE49-F238E27FC236}">
                <a16:creationId xmlns:a16="http://schemas.microsoft.com/office/drawing/2014/main" id="{5FCF16B1-0AE6-4077-BDA1-925A39834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152400"/>
            <a:ext cx="307816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3">
            <a:extLst>
              <a:ext uri="{FF2B5EF4-FFF2-40B4-BE49-F238E27FC236}">
                <a16:creationId xmlns:a16="http://schemas.microsoft.com/office/drawing/2014/main" id="{E0E18612-79F4-40C1-8D93-601D6AE16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52400"/>
            <a:ext cx="2552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>
            <a:extLst>
              <a:ext uri="{FF2B5EF4-FFF2-40B4-BE49-F238E27FC236}">
                <a16:creationId xmlns:a16="http://schemas.microsoft.com/office/drawing/2014/main" id="{93BE8C67-562D-4A76-9A81-86CD4AF08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3498850"/>
            <a:ext cx="3429000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5">
            <a:extLst>
              <a:ext uri="{FF2B5EF4-FFF2-40B4-BE49-F238E27FC236}">
                <a16:creationId xmlns:a16="http://schemas.microsoft.com/office/drawing/2014/main" id="{4C81E7E8-B49D-4E57-9455-4792B7A17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3600450"/>
            <a:ext cx="2743200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6">
            <a:extLst>
              <a:ext uri="{FF2B5EF4-FFF2-40B4-BE49-F238E27FC236}">
                <a16:creationId xmlns:a16="http://schemas.microsoft.com/office/drawing/2014/main" id="{24323141-CE30-4D24-8F63-46A2AD4CE6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3454400"/>
            <a:ext cx="26670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7">
            <a:extLst>
              <a:ext uri="{FF2B5EF4-FFF2-40B4-BE49-F238E27FC236}">
                <a16:creationId xmlns:a16="http://schemas.microsoft.com/office/drawing/2014/main" id="{B1E9C952-8AB2-4F10-B81C-F297CC487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3058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nổi tiếng về rừng thông và thác nước.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Lạt- thành phố du lịch và nghỉ mát.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Hoa quả và rau xanh ở Đà Lạt.</a:t>
            </a:r>
          </a:p>
        </p:txBody>
      </p:sp>
      <p:sp>
        <p:nvSpPr>
          <p:cNvPr id="46083" name="Rectangle 15">
            <a:extLst>
              <a:ext uri="{FF2B5EF4-FFF2-40B4-BE49-F238E27FC236}">
                <a16:creationId xmlns:a16="http://schemas.microsoft.com/office/drawing/2014/main" id="{C5978BB5-C8AB-42E4-B0FD-26521AFF7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572000"/>
            <a:ext cx="868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25" name="Text Box 7">
            <a:extLst>
              <a:ext uri="{FF2B5EF4-FFF2-40B4-BE49-F238E27FC236}">
                <a16:creationId xmlns:a16="http://schemas.microsoft.com/office/drawing/2014/main" id="{EC880101-76E9-49A0-89B0-615887E49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276600"/>
            <a:ext cx="89916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 ở Đà Lạt mát mẻ nên trồng được nhiều hoa, quả và rau xanh; trồng được quanh năm với diện tích lớn.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A74970E3-CFC8-4321-92C1-CD384F51E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1200"/>
            <a:ext cx="91440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 u="sng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 nằm trên cao nguyên Lâm Viên, khí hậu quanh n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mát mẻ.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Đà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Lạt có nhiều hoa quả, rau xanh; rừng thông thác n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biệt thự. Đà Lạt là thành phố du lịch, nghỉ mát nổi tiếng của n</a:t>
            </a:r>
            <a:r>
              <a:rPr lang="vi-VN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B3187CC5-C556-4B25-A5FC-C2C46AA4DD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991600" cy="2468562"/>
          </a:xfrm>
          <a:ln>
            <a:solidFill>
              <a:srgbClr val="3333CC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latin typeface="Times New Roman" pitchFamily="18" charset="0"/>
              </a:rPr>
              <a:t>   </a:t>
            </a:r>
            <a:br>
              <a:rPr lang="en-US" sz="4000" dirty="0">
                <a:latin typeface="Times New Roman" pitchFamily="18" charset="0"/>
              </a:rPr>
            </a:br>
            <a:r>
              <a:rPr lang="en-US" sz="4800" b="1" dirty="0" err="1">
                <a:solidFill>
                  <a:srgbClr val="0000FF"/>
                </a:solidFill>
                <a:latin typeface="Times New Roman" pitchFamily="18" charset="0"/>
              </a:rPr>
              <a:t>Trò</a:t>
            </a:r>
            <a:r>
              <a:rPr lang="en-US" sz="4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Times New Roman" pitchFamily="18" charset="0"/>
              </a:rPr>
              <a:t>chơi</a:t>
            </a:r>
            <a:br>
              <a:rPr lang="en-US" sz="4800" b="1" dirty="0">
                <a:solidFill>
                  <a:srgbClr val="FF0000"/>
                </a:solidFill>
                <a:latin typeface="Times New Roman" pitchFamily="18" charset="0"/>
              </a:rPr>
            </a:br>
            <a:b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</a:rPr>
              <a:t>Ai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</a:rPr>
              <a:t>nhanh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</a:rPr>
              <a:t> – Ai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</a:rPr>
              <a:t> ?</a:t>
            </a:r>
            <a:br>
              <a:rPr lang="en-US" sz="4000" dirty="0">
                <a:latin typeface="Times New Roman" pitchFamily="18" charset="0"/>
              </a:rPr>
            </a:br>
            <a:endParaRPr lang="en-US" sz="4000" dirty="0"/>
          </a:p>
        </p:txBody>
      </p:sp>
      <p:sp>
        <p:nvSpPr>
          <p:cNvPr id="48131" name="Rectangle 7">
            <a:extLst>
              <a:ext uri="{FF2B5EF4-FFF2-40B4-BE49-F238E27FC236}">
                <a16:creationId xmlns:a16="http://schemas.microsoft.com/office/drawing/2014/main" id="{D43B0ECA-B979-46A3-898E-2A51D6D9E4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57800" y="3200400"/>
            <a:ext cx="1371600" cy="1828800"/>
          </a:xfrm>
          <a:prstGeom prst="smileyFace">
            <a:avLst>
              <a:gd name="adj" fmla="val 2190"/>
            </a:avLst>
          </a:prstGeom>
          <a:solidFill>
            <a:srgbClr val="0000FF">
              <a:alpha val="18823"/>
            </a:srgbClr>
          </a:solidFill>
          <a:ln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8132" name="AutoShape 3">
            <a:extLst>
              <a:ext uri="{FF2B5EF4-FFF2-40B4-BE49-F238E27FC236}">
                <a16:creationId xmlns:a16="http://schemas.microsoft.com/office/drawing/2014/main" id="{BEFAA6C0-9A12-4CB1-9D8D-F2001A15D4DC}"/>
              </a:ext>
            </a:extLst>
          </p:cNvPr>
          <p:cNvSpPr>
            <a:spLocks noChangeArrowheads="1"/>
          </p:cNvSpPr>
          <p:nvPr/>
        </p:nvSpPr>
        <p:spPr bwMode="auto">
          <a:xfrm rot="-207542">
            <a:off x="3657600" y="3810000"/>
            <a:ext cx="1905000" cy="1676400"/>
          </a:xfrm>
          <a:prstGeom prst="smileyFace">
            <a:avLst>
              <a:gd name="adj" fmla="val 4653"/>
            </a:avLst>
          </a:prstGeom>
          <a:solidFill>
            <a:srgbClr val="FF0000">
              <a:alpha val="18823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3" name="AutoShape 4">
            <a:extLst>
              <a:ext uri="{FF2B5EF4-FFF2-40B4-BE49-F238E27FC236}">
                <a16:creationId xmlns:a16="http://schemas.microsoft.com/office/drawing/2014/main" id="{C57D2CE1-EAD8-4FFB-A1D6-6D06736ED599}"/>
              </a:ext>
            </a:extLst>
          </p:cNvPr>
          <p:cNvSpPr>
            <a:spLocks noChangeArrowheads="1"/>
          </p:cNvSpPr>
          <p:nvPr/>
        </p:nvSpPr>
        <p:spPr bwMode="auto">
          <a:xfrm rot="1155936">
            <a:off x="2667000" y="2971800"/>
            <a:ext cx="990600" cy="1905000"/>
          </a:xfrm>
          <a:prstGeom prst="smileyFace">
            <a:avLst>
              <a:gd name="adj" fmla="val 2190"/>
            </a:avLst>
          </a:prstGeom>
          <a:solidFill>
            <a:srgbClr val="0000FF">
              <a:alpha val="18823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4" name="Picture 14" descr="flower[1][1][1][1]">
            <a:extLst>
              <a:ext uri="{FF2B5EF4-FFF2-40B4-BE49-F238E27FC236}">
                <a16:creationId xmlns:a16="http://schemas.microsoft.com/office/drawing/2014/main" id="{CB3B191E-1624-4E93-A207-B5898E6B0C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14" descr="flower[1][1][1][1]">
            <a:extLst>
              <a:ext uri="{FF2B5EF4-FFF2-40B4-BE49-F238E27FC236}">
                <a16:creationId xmlns:a16="http://schemas.microsoft.com/office/drawing/2014/main" id="{A8EBDA11-4D5E-4481-8622-8598E69DE5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>
            <a:extLst>
              <a:ext uri="{FF2B5EF4-FFF2-40B4-BE49-F238E27FC236}">
                <a16:creationId xmlns:a16="http://schemas.microsoft.com/office/drawing/2014/main" id="{493BF1D4-F762-4490-8819-5FEC590AC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52400"/>
            <a:ext cx="2447925" cy="503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</a:t>
            </a:r>
          </a:p>
        </p:txBody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243606FB-0B01-4F30-8900-5558BB053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641475"/>
            <a:ext cx="2592388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Rectangle 6">
            <a:extLst>
              <a:ext uri="{FF2B5EF4-FFF2-40B4-BE49-F238E27FC236}">
                <a16:creationId xmlns:a16="http://schemas.microsoft.com/office/drawing/2014/main" id="{ED5662B7-124A-4ED5-885A-ACEE83782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628775"/>
            <a:ext cx="2592388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7" name="Rectangle 7">
            <a:extLst>
              <a:ext uri="{FF2B5EF4-FFF2-40B4-BE49-F238E27FC236}">
                <a16:creationId xmlns:a16="http://schemas.microsoft.com/office/drawing/2014/main" id="{BD450710-FFE6-4050-830C-9CD94C8A0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1628775"/>
            <a:ext cx="2592387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8" name="Rectangle 8">
            <a:extLst>
              <a:ext uri="{FF2B5EF4-FFF2-40B4-BE49-F238E27FC236}">
                <a16:creationId xmlns:a16="http://schemas.microsoft.com/office/drawing/2014/main" id="{F2CCF9C9-603F-43AA-BD8F-A98600E04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868863"/>
            <a:ext cx="3311525" cy="1584325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9" name="Text Box 9">
            <a:extLst>
              <a:ext uri="{FF2B5EF4-FFF2-40B4-BE49-F238E27FC236}">
                <a16:creationId xmlns:a16="http://schemas.microsoft.com/office/drawing/2014/main" id="{6B277187-E344-4C88-8078-4E7A5CB66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1717675"/>
            <a:ext cx="2087563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 hậu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</a:t>
            </a:r>
          </a:p>
        </p:txBody>
      </p:sp>
      <p:sp>
        <p:nvSpPr>
          <p:cNvPr id="49160" name="Text Box 11">
            <a:extLst>
              <a:ext uri="{FF2B5EF4-FFF2-40B4-BE49-F238E27FC236}">
                <a16:creationId xmlns:a16="http://schemas.microsoft.com/office/drawing/2014/main" id="{875C8234-E2DC-43A7-B807-321335E0E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775" y="1730375"/>
            <a:ext cx="216058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 nhiên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………….</a:t>
            </a:r>
          </a:p>
        </p:txBody>
      </p:sp>
      <p:sp>
        <p:nvSpPr>
          <p:cNvPr id="49161" name="Text Box 12">
            <a:extLst>
              <a:ext uri="{FF2B5EF4-FFF2-40B4-BE49-F238E27FC236}">
                <a16:creationId xmlns:a16="http://schemas.microsoft.com/office/drawing/2014/main" id="{87312360-B525-4E2E-85C0-A4A619495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1735138"/>
            <a:ext cx="2663825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công trình phục vụ nghỉ ngơi, du lịch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………….</a:t>
            </a:r>
          </a:p>
        </p:txBody>
      </p:sp>
      <p:sp>
        <p:nvSpPr>
          <p:cNvPr id="49162" name="Text Box 13">
            <a:extLst>
              <a:ext uri="{FF2B5EF4-FFF2-40B4-BE49-F238E27FC236}">
                <a16:creationId xmlns:a16="http://schemas.microsoft.com/office/drawing/2014/main" id="{41449E28-A9B0-4001-B25D-EE0C39A0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891088"/>
            <a:ext cx="2925763" cy="1160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phố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…………………..</a:t>
            </a:r>
          </a:p>
        </p:txBody>
      </p:sp>
      <p:sp>
        <p:nvSpPr>
          <p:cNvPr id="49163" name="Text Box 14">
            <a:extLst>
              <a:ext uri="{FF2B5EF4-FFF2-40B4-BE49-F238E27FC236}">
                <a16:creationId xmlns:a16="http://schemas.microsoft.com/office/drawing/2014/main" id="{D7CEFF4B-C373-4710-B815-820CCB84C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5445125"/>
            <a:ext cx="33131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64" name="Text Box 16">
            <a:extLst>
              <a:ext uri="{FF2B5EF4-FFF2-40B4-BE49-F238E27FC236}">
                <a16:creationId xmlns:a16="http://schemas.microsoft.com/office/drawing/2014/main" id="{8E6B1634-CB21-4B73-BCDF-A7AEA03D3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6540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412" name="Line 20">
            <a:extLst>
              <a:ext uri="{FF2B5EF4-FFF2-40B4-BE49-F238E27FC236}">
                <a16:creationId xmlns:a16="http://schemas.microsoft.com/office/drawing/2014/main" id="{1F305FDB-8AE0-4509-8D0A-2880C3C1D2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19250" y="692150"/>
            <a:ext cx="2952750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3" name="Line 21">
            <a:extLst>
              <a:ext uri="{FF2B5EF4-FFF2-40B4-BE49-F238E27FC236}">
                <a16:creationId xmlns:a16="http://schemas.microsoft.com/office/drawing/2014/main" id="{9C3E844F-8EC5-46FD-A2CB-32F610910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692150"/>
            <a:ext cx="0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4" name="Line 22">
            <a:extLst>
              <a:ext uri="{FF2B5EF4-FFF2-40B4-BE49-F238E27FC236}">
                <a16:creationId xmlns:a16="http://schemas.microsoft.com/office/drawing/2014/main" id="{BA762C84-6F27-4240-B2AB-514D511DB7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692150"/>
            <a:ext cx="3097213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5" name="Line 23">
            <a:extLst>
              <a:ext uri="{FF2B5EF4-FFF2-40B4-BE49-F238E27FC236}">
                <a16:creationId xmlns:a16="http://schemas.microsoft.com/office/drawing/2014/main" id="{B358B1BC-9BDE-4817-96FE-AEEDD742B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3933825"/>
            <a:ext cx="1368425" cy="1582738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6" name="Line 24">
            <a:extLst>
              <a:ext uri="{FF2B5EF4-FFF2-40B4-BE49-F238E27FC236}">
                <a16:creationId xmlns:a16="http://schemas.microsoft.com/office/drawing/2014/main" id="{DE16346B-0A93-4CAE-8533-394684B3D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3933825"/>
            <a:ext cx="0" cy="935038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7" name="Line 25">
            <a:extLst>
              <a:ext uri="{FF2B5EF4-FFF2-40B4-BE49-F238E27FC236}">
                <a16:creationId xmlns:a16="http://schemas.microsoft.com/office/drawing/2014/main" id="{F31855AF-8729-4234-8442-74045481E1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27763" y="3933825"/>
            <a:ext cx="1368425" cy="1655763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>
            <a:extLst>
              <a:ext uri="{FF2B5EF4-FFF2-40B4-BE49-F238E27FC236}">
                <a16:creationId xmlns:a16="http://schemas.microsoft.com/office/drawing/2014/main" id="{A9BACAE7-8BFD-4192-BEED-B607EC414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52400"/>
            <a:ext cx="2447925" cy="503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 Lạt</a:t>
            </a:r>
          </a:p>
        </p:txBody>
      </p:sp>
      <p:sp>
        <p:nvSpPr>
          <p:cNvPr id="50179" name="Rectangle 5">
            <a:extLst>
              <a:ext uri="{FF2B5EF4-FFF2-40B4-BE49-F238E27FC236}">
                <a16:creationId xmlns:a16="http://schemas.microsoft.com/office/drawing/2014/main" id="{2E85CC34-B744-4D34-B9F0-37597BC75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641475"/>
            <a:ext cx="2592388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Rectangle 6">
            <a:extLst>
              <a:ext uri="{FF2B5EF4-FFF2-40B4-BE49-F238E27FC236}">
                <a16:creationId xmlns:a16="http://schemas.microsoft.com/office/drawing/2014/main" id="{905B47D3-965F-4CF2-AEF9-9F428343B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628775"/>
            <a:ext cx="2592388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1" name="Rectangle 7">
            <a:extLst>
              <a:ext uri="{FF2B5EF4-FFF2-40B4-BE49-F238E27FC236}">
                <a16:creationId xmlns:a16="http://schemas.microsoft.com/office/drawing/2014/main" id="{5D299BB6-BC98-4142-ABC3-BA9545612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1628775"/>
            <a:ext cx="2592387" cy="2305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2" name="Rectangle 8">
            <a:extLst>
              <a:ext uri="{FF2B5EF4-FFF2-40B4-BE49-F238E27FC236}">
                <a16:creationId xmlns:a16="http://schemas.microsoft.com/office/drawing/2014/main" id="{FABEF83A-9828-4029-995D-A72E97CD9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868863"/>
            <a:ext cx="3311525" cy="1836737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3" name="Text Box 9">
            <a:extLst>
              <a:ext uri="{FF2B5EF4-FFF2-40B4-BE49-F238E27FC236}">
                <a16:creationId xmlns:a16="http://schemas.microsoft.com/office/drawing/2014/main" id="{AC7841D4-F549-4255-B166-E78B565A0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1717675"/>
            <a:ext cx="2087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</a:t>
            </a:r>
          </a:p>
        </p:txBody>
      </p:sp>
      <p:sp>
        <p:nvSpPr>
          <p:cNvPr id="50184" name="Text Box 11">
            <a:extLst>
              <a:ext uri="{FF2B5EF4-FFF2-40B4-BE49-F238E27FC236}">
                <a16:creationId xmlns:a16="http://schemas.microsoft.com/office/drawing/2014/main" id="{710979AE-4A07-4B22-AC29-22832CA0E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775" y="1730375"/>
            <a:ext cx="216058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5" name="Text Box 12">
            <a:extLst>
              <a:ext uri="{FF2B5EF4-FFF2-40B4-BE49-F238E27FC236}">
                <a16:creationId xmlns:a16="http://schemas.microsoft.com/office/drawing/2014/main" id="{966E7874-F511-4731-BFFA-F16909D63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1735138"/>
            <a:ext cx="26638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công trình phục vụ nghỉ ngơi, du lịch</a:t>
            </a:r>
          </a:p>
        </p:txBody>
      </p:sp>
      <p:sp>
        <p:nvSpPr>
          <p:cNvPr id="50186" name="Text Box 13">
            <a:extLst>
              <a:ext uri="{FF2B5EF4-FFF2-40B4-BE49-F238E27FC236}">
                <a16:creationId xmlns:a16="http://schemas.microsoft.com/office/drawing/2014/main" id="{17E2B828-6FB2-4940-8E10-238EB3A9A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838" y="4891088"/>
            <a:ext cx="2447925" cy="11604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7" name="Text Box 14">
            <a:extLst>
              <a:ext uri="{FF2B5EF4-FFF2-40B4-BE49-F238E27FC236}">
                <a16:creationId xmlns:a16="http://schemas.microsoft.com/office/drawing/2014/main" id="{82ABCB1D-8C53-4795-941C-D4A86B793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5445125"/>
            <a:ext cx="33131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407" name="Text Box 15">
            <a:extLst>
              <a:ext uri="{FF2B5EF4-FFF2-40B4-BE49-F238E27FC236}">
                <a16:creationId xmlns:a16="http://schemas.microsoft.com/office/drawing/2014/main" id="{7E90FF0D-94D5-4794-BFB0-D7EB40A3F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5445125"/>
            <a:ext cx="345757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 mát, du lịch, có   nhiều loại rau, hoa quả</a:t>
            </a:r>
          </a:p>
        </p:txBody>
      </p:sp>
      <p:sp>
        <p:nvSpPr>
          <p:cNvPr id="50189" name="Text Box 16">
            <a:extLst>
              <a:ext uri="{FF2B5EF4-FFF2-40B4-BE49-F238E27FC236}">
                <a16:creationId xmlns:a16="http://schemas.microsoft.com/office/drawing/2014/main" id="{519C7032-C7A7-4931-A1D7-DF4CD0E16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6540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409" name="Text Box 17">
            <a:extLst>
              <a:ext uri="{FF2B5EF4-FFF2-40B4-BE49-F238E27FC236}">
                <a16:creationId xmlns:a16="http://schemas.microsoft.com/office/drawing/2014/main" id="{C81569EA-63AC-4A6C-BA14-0BAFBA000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362200"/>
            <a:ext cx="2286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 năm mát mẻ</a:t>
            </a:r>
          </a:p>
        </p:txBody>
      </p:sp>
      <p:sp>
        <p:nvSpPr>
          <p:cNvPr id="59410" name="Text Box 18">
            <a:extLst>
              <a:ext uri="{FF2B5EF4-FFF2-40B4-BE49-F238E27FC236}">
                <a16:creationId xmlns:a16="http://schemas.microsoft.com/office/drawing/2014/main" id="{68FF4D41-3D2E-4374-AFE1-EDCB6CEB0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286000"/>
            <a:ext cx="22145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 hoa, rừng thông, thác nước</a:t>
            </a:r>
          </a:p>
        </p:txBody>
      </p:sp>
      <p:sp>
        <p:nvSpPr>
          <p:cNvPr id="59411" name="Text Box 19">
            <a:extLst>
              <a:ext uri="{FF2B5EF4-FFF2-40B4-BE49-F238E27FC236}">
                <a16:creationId xmlns:a16="http://schemas.microsoft.com/office/drawing/2014/main" id="{FA0DDBAE-9784-448E-AE10-B47A5C943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051175"/>
            <a:ext cx="21605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 thự, khách sạn</a:t>
            </a:r>
          </a:p>
        </p:txBody>
      </p:sp>
      <p:sp>
        <p:nvSpPr>
          <p:cNvPr id="59412" name="Line 20">
            <a:extLst>
              <a:ext uri="{FF2B5EF4-FFF2-40B4-BE49-F238E27FC236}">
                <a16:creationId xmlns:a16="http://schemas.microsoft.com/office/drawing/2014/main" id="{008654CE-F7BB-4B1C-AC37-C46ED7250E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19250" y="692150"/>
            <a:ext cx="2952750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3" name="Line 21">
            <a:extLst>
              <a:ext uri="{FF2B5EF4-FFF2-40B4-BE49-F238E27FC236}">
                <a16:creationId xmlns:a16="http://schemas.microsoft.com/office/drawing/2014/main" id="{287582B7-15F0-4582-99DD-3E4608072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692150"/>
            <a:ext cx="0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4" name="Line 22">
            <a:extLst>
              <a:ext uri="{FF2B5EF4-FFF2-40B4-BE49-F238E27FC236}">
                <a16:creationId xmlns:a16="http://schemas.microsoft.com/office/drawing/2014/main" id="{397D2DF1-E2FC-432F-A4C6-D52C02F7B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692150"/>
            <a:ext cx="3097213" cy="9366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5" name="Line 23">
            <a:extLst>
              <a:ext uri="{FF2B5EF4-FFF2-40B4-BE49-F238E27FC236}">
                <a16:creationId xmlns:a16="http://schemas.microsoft.com/office/drawing/2014/main" id="{3C61DD7E-C6A7-4CE5-AE14-ED11F80003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3933825"/>
            <a:ext cx="1368425" cy="1582738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6" name="Line 24">
            <a:extLst>
              <a:ext uri="{FF2B5EF4-FFF2-40B4-BE49-F238E27FC236}">
                <a16:creationId xmlns:a16="http://schemas.microsoft.com/office/drawing/2014/main" id="{262BCECD-650E-467F-A7F4-EE39BBB570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3933825"/>
            <a:ext cx="0" cy="935038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7" name="Line 25">
            <a:extLst>
              <a:ext uri="{FF2B5EF4-FFF2-40B4-BE49-F238E27FC236}">
                <a16:creationId xmlns:a16="http://schemas.microsoft.com/office/drawing/2014/main" id="{F6913812-46B4-44FD-A2C7-FF280B87CE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27763" y="3933825"/>
            <a:ext cx="1368425" cy="1655763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7" grpId="0"/>
      <p:bldP spid="59409" grpId="0"/>
      <p:bldP spid="59410" grpId="0"/>
      <p:bldP spid="594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6" descr="94df827dec3320">
            <a:extLst>
              <a:ext uri="{FF2B5EF4-FFF2-40B4-BE49-F238E27FC236}">
                <a16:creationId xmlns:a16="http://schemas.microsoft.com/office/drawing/2014/main" id="{1919FF82-5925-402B-9659-2DE10CEF0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32836AEC-EDCF-4810-AA5A-95768520A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47800"/>
            <a:ext cx="89154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 b="1" i="1">
                <a:solidFill>
                  <a:srgbClr val="FF0066"/>
                </a:solidFill>
                <a:latin typeface="Times New Roman" panose="02020603050405020304" pitchFamily="18" charset="0"/>
              </a:rPr>
              <a:t>Cuộc hành trình đến thăm thành phố Đà Lạt đã kết thúc. Kính chúc  các em mạnh khỏe !</a:t>
            </a:r>
          </a:p>
        </p:txBody>
      </p:sp>
      <p:pic>
        <p:nvPicPr>
          <p:cNvPr id="51204" name="Picture 9" descr="DOVEC">
            <a:extLst>
              <a:ext uri="{FF2B5EF4-FFF2-40B4-BE49-F238E27FC236}">
                <a16:creationId xmlns:a16="http://schemas.microsoft.com/office/drawing/2014/main" id="{32C2A608-26F8-4966-B1CA-97D4ABE669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1967706" y="3536157"/>
            <a:ext cx="128746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9" descr="DOVEC">
            <a:extLst>
              <a:ext uri="{FF2B5EF4-FFF2-40B4-BE49-F238E27FC236}">
                <a16:creationId xmlns:a16="http://schemas.microsoft.com/office/drawing/2014/main" id="{1F1C6296-F76F-426C-8852-197016907B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1596231" y="3650457"/>
            <a:ext cx="128746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9" descr="DOVEC">
            <a:extLst>
              <a:ext uri="{FF2B5EF4-FFF2-40B4-BE49-F238E27FC236}">
                <a16:creationId xmlns:a16="http://schemas.microsoft.com/office/drawing/2014/main" id="{AB8E3C13-FEC6-49B6-A059-4CA0BB2DFC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931068" y="364332"/>
            <a:ext cx="128746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9" descr="DOVEC">
            <a:extLst>
              <a:ext uri="{FF2B5EF4-FFF2-40B4-BE49-F238E27FC236}">
                <a16:creationId xmlns:a16="http://schemas.microsoft.com/office/drawing/2014/main" id="{CD2C27AC-D9B5-4169-9BC0-5FCAE8A484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1567657" y="588169"/>
            <a:ext cx="1287462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9" descr="DOVEC">
            <a:extLst>
              <a:ext uri="{FF2B5EF4-FFF2-40B4-BE49-F238E27FC236}">
                <a16:creationId xmlns:a16="http://schemas.microsoft.com/office/drawing/2014/main" id="{953D2851-D649-43EC-8641-A32DEA373C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4279107" y="518319"/>
            <a:ext cx="1287462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9" descr="DOVEC">
            <a:extLst>
              <a:ext uri="{FF2B5EF4-FFF2-40B4-BE49-F238E27FC236}">
                <a16:creationId xmlns:a16="http://schemas.microsoft.com/office/drawing/2014/main" id="{89B1AE6F-13FC-4D65-AFB2-2185BDA4DE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6031707" y="42069"/>
            <a:ext cx="1287462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9" descr="DOVEC">
            <a:extLst>
              <a:ext uri="{FF2B5EF4-FFF2-40B4-BE49-F238E27FC236}">
                <a16:creationId xmlns:a16="http://schemas.microsoft.com/office/drawing/2014/main" id="{348A8BCD-9F5F-4D9E-9D87-6C65A98A84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65">
            <a:off x="6036469" y="384969"/>
            <a:ext cx="1287462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1">
            <a:extLst>
              <a:ext uri="{FF2B5EF4-FFF2-40B4-BE49-F238E27FC236}">
                <a16:creationId xmlns:a16="http://schemas.microsoft.com/office/drawing/2014/main" id="{8648A911-E73D-4675-8CE6-C2CB6DDF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3755" r="2361" b="10237"/>
          <a:stretch>
            <a:fillRect/>
          </a:stretch>
        </p:blipFill>
        <p:spPr bwMode="auto">
          <a:xfrm>
            <a:off x="381000" y="2819400"/>
            <a:ext cx="8534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>
            <a:extLst>
              <a:ext uri="{FF2B5EF4-FFF2-40B4-BE49-F238E27FC236}">
                <a16:creationId xmlns:a16="http://schemas.microsoft.com/office/drawing/2014/main" id="{F0CC49C1-1A50-4D2A-A577-AFB09436C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3048000"/>
            <a:ext cx="7962900" cy="289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7">
            <a:extLst>
              <a:ext uri="{FF2B5EF4-FFF2-40B4-BE49-F238E27FC236}">
                <a16:creationId xmlns:a16="http://schemas.microsoft.com/office/drawing/2014/main" id="{97427A92-0D44-4D0C-8538-2FB1E1732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286000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1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4" name="Oval 10">
            <a:extLst>
              <a:ext uri="{FF2B5EF4-FFF2-40B4-BE49-F238E27FC236}">
                <a16:creationId xmlns:a16="http://schemas.microsoft.com/office/drawing/2014/main" id="{DF0B7BB1-476B-4D42-AE5E-89CCFF0E5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953000"/>
            <a:ext cx="533400" cy="533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62" name="Text Box 18">
            <a:extLst>
              <a:ext uri="{FF2B5EF4-FFF2-40B4-BE49-F238E27FC236}">
                <a16:creationId xmlns:a16="http://schemas.microsoft.com/office/drawing/2014/main" id="{DE205A43-E6E7-44F8-B6A0-C51AB4AB7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34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 ở Tây Nguyên có:</a:t>
            </a:r>
          </a:p>
        </p:txBody>
      </p:sp>
      <p:sp>
        <p:nvSpPr>
          <p:cNvPr id="82963" name="Text Box 19">
            <a:extLst>
              <a:ext uri="{FF2B5EF4-FFF2-40B4-BE49-F238E27FC236}">
                <a16:creationId xmlns:a16="http://schemas.microsoft.com/office/drawing/2014/main" id="{1BCDFDEE-BA18-4C6F-B5E8-A2B63D029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590800"/>
            <a:ext cx="7543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900" b="1">
              <a:solidFill>
                <a:srgbClr val="000066"/>
              </a:solidFill>
              <a:latin typeface=".VnAvant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2964" name="Text Box 20">
            <a:extLst>
              <a:ext uri="{FF2B5EF4-FFF2-40B4-BE49-F238E27FC236}">
                <a16:creationId xmlns:a16="http://schemas.microsoft.com/office/drawing/2014/main" id="{693672D6-5752-46DF-B49A-4AF15E751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3200400"/>
            <a:ext cx="6791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hai mùa: mùa nóng và mùa đông lạnh</a:t>
            </a:r>
          </a:p>
        </p:txBody>
      </p:sp>
      <p:sp>
        <p:nvSpPr>
          <p:cNvPr id="82965" name="Text Box 21">
            <a:extLst>
              <a:ext uri="{FF2B5EF4-FFF2-40B4-BE49-F238E27FC236}">
                <a16:creationId xmlns:a16="http://schemas.microsoft.com/office/drawing/2014/main" id="{36A31D99-145E-47C8-BD20-1F8DD47A2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267200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bốn mùa: xuân, hạ, thu, đông</a:t>
            </a:r>
            <a:r>
              <a:rPr lang="en-US" altLang="en-US" sz="280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2966" name="Text Box 22">
            <a:extLst>
              <a:ext uri="{FF2B5EF4-FFF2-40B4-BE49-F238E27FC236}">
                <a16:creationId xmlns:a16="http://schemas.microsoft.com/office/drawing/2014/main" id="{E5188FF4-256D-4ED2-8A10-EE3324A1E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953000"/>
            <a:ext cx="708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hai mùa rõ rệt: mùa mưa và mùa khô</a:t>
            </a:r>
          </a:p>
        </p:txBody>
      </p:sp>
      <p:graphicFrame>
        <p:nvGraphicFramePr>
          <p:cNvPr id="14347" name="Object 2">
            <a:extLst>
              <a:ext uri="{FF2B5EF4-FFF2-40B4-BE49-F238E27FC236}">
                <a16:creationId xmlns:a16="http://schemas.microsoft.com/office/drawing/2014/main" id="{5C9BE637-8C78-4447-82BC-65D82D0F74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Equation" r:id="rId6" imgW="114151" imgH="215619" progId="Equation.3">
                  <p:embed/>
                </p:oleObj>
              </mc:Choice>
              <mc:Fallback>
                <p:oleObj name="Equation" r:id="rId6" imgW="114151" imgH="21561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 animBg="1"/>
      <p:bldP spid="82962" grpId="0"/>
      <p:bldP spid="82963" grpId="0"/>
      <p:bldP spid="82964" grpId="0"/>
      <p:bldP spid="82965" grpId="0"/>
      <p:bldP spid="829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2888F5-498C-40C6-AB36-7D5244A39837}"/>
              </a:ext>
            </a:extLst>
          </p:cNvPr>
          <p:cNvCxnSpPr>
            <a:cxnSpLocks/>
          </p:cNvCxnSpPr>
          <p:nvPr/>
        </p:nvCxnSpPr>
        <p:spPr>
          <a:xfrm>
            <a:off x="1763316" y="1826419"/>
            <a:ext cx="0" cy="300632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3742927" y="1683275"/>
            <a:ext cx="8290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514350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8576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Địa</a:t>
            </a:r>
            <a:r>
              <a:rPr lang="en-US" altLang="en-US" sz="2400" b="1" dirty="0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lí</a:t>
            </a:r>
            <a:endParaRPr lang="en-US" altLang="en-US" sz="2400" b="1" dirty="0">
              <a:solidFill>
                <a:srgbClr val="FFFFFF"/>
              </a:solidFill>
              <a:latin typeface="HP001 4 hàng"/>
              <a:cs typeface="Times New Roman" panose="02020603050405020304" pitchFamily="18" charset="0"/>
            </a:endParaRP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2743200" y="2342225"/>
            <a:ext cx="24227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514350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1435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1435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8576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Thành</a:t>
            </a:r>
            <a:r>
              <a:rPr lang="en-US" altLang="en-US" sz="2400" b="1" dirty="0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phố</a:t>
            </a:r>
            <a:r>
              <a:rPr lang="en-US" altLang="en-US" sz="2400" b="1" dirty="0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Đà</a:t>
            </a:r>
            <a:r>
              <a:rPr lang="en-US" altLang="en-US" sz="2400" b="1" dirty="0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FF"/>
                </a:solidFill>
                <a:latin typeface="HP001 4 hàng"/>
                <a:cs typeface="Times New Roman" panose="02020603050405020304" pitchFamily="18" charset="0"/>
              </a:rPr>
              <a:t>Lạt</a:t>
            </a:r>
            <a:endParaRPr lang="en-US" altLang="en-US" sz="2400" b="1" dirty="0">
              <a:solidFill>
                <a:srgbClr val="FFFFFF"/>
              </a:solidFill>
              <a:latin typeface="HP001 4 hàng"/>
              <a:cs typeface="Times New Roman" panose="02020603050405020304" pitchFamily="18" charset="0"/>
            </a:endParaRPr>
          </a:p>
        </p:txBody>
      </p:sp>
      <p:sp>
        <p:nvSpPr>
          <p:cNvPr id="18438" name="TextBox 6">
            <a:extLst>
              <a:ext uri="{FF2B5EF4-FFF2-40B4-BE49-F238E27FC236}">
                <a16:creationId xmlns:a16="http://schemas.microsoft.com/office/drawing/2014/main" id="{8AE0418A-52EC-465F-8F55-39181FB3F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414023"/>
            <a:ext cx="2090637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85784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22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 – </a:t>
            </a:r>
            <a:r>
              <a:rPr lang="en-US" altLang="en-US" sz="222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22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5EEDA-0FE4-431B-BFF0-0BDDFF15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30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iới-thiệu-về-Đà-Lạt-Thành-phố-ngàn-hoa-">
            <a:hlinkClick r:id="" action="ppaction://media"/>
            <a:extLst>
              <a:ext uri="{FF2B5EF4-FFF2-40B4-BE49-F238E27FC236}">
                <a16:creationId xmlns:a16="http://schemas.microsoft.com/office/drawing/2014/main" id="{B0217266-538B-4037-AEEC-7A02EBFAAC0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6804" end="5218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533400"/>
            <a:ext cx="8763000" cy="5486400"/>
          </a:xfrm>
        </p:spPr>
      </p:pic>
    </p:spTree>
    <p:extLst>
      <p:ext uri="{BB962C8B-B14F-4D97-AF65-F5344CB8AC3E}">
        <p14:creationId xmlns:p14="http://schemas.microsoft.com/office/powerpoint/2010/main" val="27922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0D308E1B-40F2-4F61-90EB-D32DE61D5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52400"/>
            <a:ext cx="4267200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C2CCE2B4-E604-4CFF-814C-9CC734130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223838"/>
            <a:ext cx="4762500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C21E24AD-198C-4D76-95F0-533DF220A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3810000"/>
            <a:ext cx="42624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>
            <a:extLst>
              <a:ext uri="{FF2B5EF4-FFF2-40B4-BE49-F238E27FC236}">
                <a16:creationId xmlns:a16="http://schemas.microsoft.com/office/drawing/2014/main" id="{EBB64B27-9EE2-44C0-B97D-3DB39D260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3657600"/>
            <a:ext cx="47625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A8AC6E95-322E-4933-830C-A837D8CA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9916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79" name="Picture 4" descr="toan canh">
            <a:extLst>
              <a:ext uri="{FF2B5EF4-FFF2-40B4-BE49-F238E27FC236}">
                <a16:creationId xmlns:a16="http://schemas.microsoft.com/office/drawing/2014/main" id="{A098F3E0-4B9F-46C4-B8AC-06103706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WordArt 7">
            <a:extLst>
              <a:ext uri="{FF2B5EF4-FFF2-40B4-BE49-F238E27FC236}">
                <a16:creationId xmlns:a16="http://schemas.microsoft.com/office/drawing/2014/main" id="{ED071903-803D-4593-9967-0F26D8E9C21C}"/>
              </a:ext>
            </a:extLst>
          </p:cNvPr>
          <p:cNvSpPr>
            <a:spLocks noChangeShapeType="1" noTextEdit="1"/>
          </p:cNvSpPr>
          <p:nvPr/>
        </p:nvSpPr>
        <p:spPr bwMode="auto">
          <a:xfrm>
            <a:off x="1981200" y="838200"/>
            <a:ext cx="5248275" cy="6000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0" dir="2700068" sy="50000" kx="2115795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Đà Lạt</a:t>
            </a:r>
          </a:p>
        </p:txBody>
      </p:sp>
      <p:pic>
        <p:nvPicPr>
          <p:cNvPr id="18436" name="Picture 8" descr="đà lạt">
            <a:extLst>
              <a:ext uri="{FF2B5EF4-FFF2-40B4-BE49-F238E27FC236}">
                <a16:creationId xmlns:a16="http://schemas.microsoft.com/office/drawing/2014/main" id="{20FF5902-6083-4DFB-939D-C22C9E17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9144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97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16&quot;/&gt;&lt;/object&gt;&lt;object type=&quot;3&quot; unique_id=&quot;10005&quot;&gt;&lt;property id=&quot;20148&quot; value=&quot;5&quot;/&gt;&lt;property id=&quot;20300&quot; value=&quot;Slide 2&quot;/&gt;&lt;property id=&quot;20307&quot; value=&quot;309&quot;/&gt;&lt;/object&gt;&lt;object type=&quot;3&quot; unique_id=&quot;10006&quot;&gt;&lt;property id=&quot;20148&quot; value=&quot;5&quot;/&gt;&lt;property id=&quot;20300&quot; value=&quot;Slide 3&quot;/&gt;&lt;property id=&quot;20307&quot; value=&quot;313&quot;/&gt;&lt;/object&gt;&lt;object type=&quot;3&quot; unique_id=&quot;10007&quot;&gt;&lt;property id=&quot;20148&quot; value=&quot;5&quot;/&gt;&lt;property id=&quot;20300&quot; value=&quot;Slide 4&quot;/&gt;&lt;property id=&quot;20307&quot; value=&quot;311&quot;/&gt;&lt;/object&gt;&lt;object type=&quot;3&quot; unique_id=&quot;10008&quot;&gt;&lt;property id=&quot;20148&quot; value=&quot;5&quot;/&gt;&lt;property id=&quot;20300&quot; value=&quot;Slide 5&quot;/&gt;&lt;property id=&quot;20307&quot; value=&quot;314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object type=&quot;3&quot; unique_id=&quot;10010&quot;&gt;&lt;property id=&quot;20148&quot; value=&quot;5&quot;/&gt;&lt;property id=&quot;20300&quot; value=&quot;Slide 7&quot;/&gt;&lt;property id=&quot;20307&quot; value=&quot;262&quot;/&gt;&lt;/object&gt;&lt;object type=&quot;3&quot; unique_id=&quot;10011&quot;&gt;&lt;property id=&quot;20148&quot; value=&quot;5&quot;/&gt;&lt;property id=&quot;20300&quot; value=&quot;Slide 8&quot;/&gt;&lt;property id=&quot;20307&quot; value=&quot;289&quot;/&gt;&lt;/object&gt;&lt;object type=&quot;3&quot; unique_id=&quot;10012&quot;&gt;&lt;property id=&quot;20148&quot; value=&quot;5&quot;/&gt;&lt;property id=&quot;20300&quot; value=&quot;Slide 9&quot;/&gt;&lt;property id=&quot;20307&quot; value=&quot;264&quot;/&gt;&lt;/object&gt;&lt;object type=&quot;3&quot; unique_id=&quot;10013&quot;&gt;&lt;property id=&quot;20148&quot; value=&quot;5&quot;/&gt;&lt;property id=&quot;20300&quot; value=&quot;Slide 10&quot;/&gt;&lt;property id=&quot;20307&quot; value=&quot;265&quot;/&gt;&lt;/object&gt;&lt;object type=&quot;3&quot; unique_id=&quot;10014&quot;&gt;&lt;property id=&quot;20148&quot; value=&quot;5&quot;/&gt;&lt;property id=&quot;20300&quot; value=&quot;Slide 11&quot;/&gt;&lt;property id=&quot;20307&quot; value=&quot;266&quot;/&gt;&lt;/object&gt;&lt;object type=&quot;3&quot; unique_id=&quot;10015&quot;&gt;&lt;property id=&quot;20148&quot; value=&quot;5&quot;/&gt;&lt;property id=&quot;20300&quot; value=&quot;Slide 12&quot;/&gt;&lt;property id=&quot;20307&quot; value=&quot;298&quot;/&gt;&lt;/object&gt;&lt;object type=&quot;3&quot; unique_id=&quot;10016&quot;&gt;&lt;property id=&quot;20148&quot; value=&quot;5&quot;/&gt;&lt;property id=&quot;20300&quot; value=&quot;Slide 13&quot;/&gt;&lt;property id=&quot;20307&quot; value=&quot;268&quot;/&gt;&lt;/object&gt;&lt;object type=&quot;3&quot; unique_id=&quot;10017&quot;&gt;&lt;property id=&quot;20148&quot; value=&quot;5&quot;/&gt;&lt;property id=&quot;20300&quot; value=&quot;Slide 14 - &amp;quot;Phieáu baøi taäp&amp;quot;&quot;/&gt;&lt;property id=&quot;20307&quot; value=&quot;301&quot;/&gt;&lt;/object&gt;&lt;object type=&quot;3&quot; unique_id=&quot;10018&quot;&gt;&lt;property id=&quot;20148&quot; value=&quot;5&quot;/&gt;&lt;property id=&quot;20300&quot; value=&quot;Slide 15&quot;/&gt;&lt;property id=&quot;20307&quot; value=&quot;270&quot;/&gt;&lt;/object&gt;&lt;object type=&quot;3&quot; unique_id=&quot;10019&quot;&gt;&lt;property id=&quot;20148&quot; value=&quot;5&quot;/&gt;&lt;property id=&quot;20300&quot; value=&quot;Slide 16&quot;/&gt;&lt;property id=&quot;20307&quot; value=&quot;271&quot;/&gt;&lt;/object&gt;&lt;object type=&quot;3&quot; unique_id=&quot;10020&quot;&gt;&lt;property id=&quot;20148&quot; value=&quot;5&quot;/&gt;&lt;property id=&quot;20300&quot; value=&quot;Slide 17&quot;/&gt;&lt;property id=&quot;20307&quot; value=&quot;272&quot;/&gt;&lt;/object&gt;&lt;object type=&quot;3&quot; unique_id=&quot;10021&quot;&gt;&lt;property id=&quot;20148&quot; value=&quot;5&quot;/&gt;&lt;property id=&quot;20300&quot; value=&quot;Slide 18&quot;/&gt;&lt;property id=&quot;20307&quot; value=&quot;299&quot;/&gt;&lt;/object&gt;&lt;object type=&quot;3&quot; unique_id=&quot;10022&quot;&gt;&lt;property id=&quot;20148&quot; value=&quot;5&quot;/&gt;&lt;property id=&quot;20300&quot; value=&quot;Slide 19&quot;/&gt;&lt;property id=&quot;20307&quot; value=&quot;274&quot;/&gt;&lt;/object&gt;&lt;object type=&quot;3&quot; unique_id=&quot;10023&quot;&gt;&lt;property id=&quot;20148&quot; value=&quot;5&quot;/&gt;&lt;property id=&quot;20300&quot; value=&quot;Slide 20&quot;/&gt;&lt;property id=&quot;20307&quot; value=&quot;304&quot;/&gt;&lt;/object&gt;&lt;object type=&quot;3&quot; unique_id=&quot;10024&quot;&gt;&lt;property id=&quot;20148&quot; value=&quot;5&quot;/&gt;&lt;property id=&quot;20300&quot; value=&quot;Slide 21&quot;/&gt;&lt;property id=&quot;20307&quot; value=&quot;292&quot;/&gt;&lt;/object&gt;&lt;object type=&quot;3&quot; unique_id=&quot;10025&quot;&gt;&lt;property id=&quot;20148&quot; value=&quot;5&quot;/&gt;&lt;property id=&quot;20300&quot; value=&quot;Slide 22&quot;/&gt;&lt;property id=&quot;20307&quot; value=&quot;277&quot;/&gt;&lt;/object&gt;&lt;object type=&quot;3&quot; unique_id=&quot;10026&quot;&gt;&lt;property id=&quot;20148&quot; value=&quot;5&quot;/&gt;&lt;property id=&quot;20300&quot; value=&quot;Slide 23&quot;/&gt;&lt;property id=&quot;20307&quot; value=&quot;278&quot;/&gt;&lt;/object&gt;&lt;object type=&quot;3&quot; unique_id=&quot;10027&quot;&gt;&lt;property id=&quot;20148&quot; value=&quot;5&quot;/&gt;&lt;property id=&quot;20300&quot; value=&quot;Slide 24&quot;/&gt;&lt;property id=&quot;20307&quot; value=&quot;279&quot;/&gt;&lt;/object&gt;&lt;object type=&quot;3&quot; unique_id=&quot;10028&quot;&gt;&lt;property id=&quot;20148&quot; value=&quot;5&quot;/&gt;&lt;property id=&quot;20300&quot; value=&quot;Slide 25&quot;/&gt;&lt;property id=&quot;20307&quot; value=&quot;300&quot;/&gt;&lt;/object&gt;&lt;object type=&quot;3&quot; unique_id=&quot;10029&quot;&gt;&lt;property id=&quot;20148&quot; value=&quot;5&quot;/&gt;&lt;property id=&quot;20300&quot; value=&quot;Slide 26&quot;/&gt;&lt;property id=&quot;20307&quot; value=&quot;306&quot;/&gt;&lt;/object&gt;&lt;object type=&quot;3&quot; unique_id=&quot;10030&quot;&gt;&lt;property id=&quot;20148&quot; value=&quot;5&quot;/&gt;&lt;property id=&quot;20300&quot; value=&quot;Slide 27 - &amp;quot;   &amp;#x0D;&amp;#x0A;Trò chơi&amp;#x0D;&amp;#x0A;&amp;#x0D;&amp;#x0A;Ai nhanh – Ai đúng ?&amp;#x0D;&amp;#x0A;&amp;quot;&quot;/&gt;&lt;property id=&quot;20307&quot; value=&quot;305&quot;/&gt;&lt;/object&gt;&lt;object type=&quot;3&quot; unique_id=&quot;10031&quot;&gt;&lt;property id=&quot;20148&quot; value=&quot;5&quot;/&gt;&lt;property id=&quot;20300&quot; value=&quot;Slide 28&quot;/&gt;&lt;property id=&quot;20307&quot; value=&quot;280&quot;/&gt;&lt;/object&gt;&lt;object type=&quot;3&quot; unique_id=&quot;10032&quot;&gt;&lt;property id=&quot;20148&quot; value=&quot;5&quot;/&gt;&lt;property id=&quot;20300&quot; value=&quot;Slide 29&quot;/&gt;&lt;property id=&quot;20307&quot; value=&quot;315&quot;/&gt;&lt;/object&gt;&lt;object type=&quot;3&quot; unique_id=&quot;10033&quot;&gt;&lt;property id=&quot;20148&quot; value=&quot;5&quot;/&gt;&lt;property id=&quot;20300&quot; value=&quot;Slide 30&quot;/&gt;&lt;property id=&quot;20307&quot; value=&quot;287&quot;/&gt;&lt;/object&gt;&lt;/object&gt;&lt;/object&gt;&lt;/database&gt;"/>
  <p:tag name="SECTOMILLISECCONVERTED" val="1"/>
  <p:tag name="INKNOELEADERBOARD" val="845076290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1898</TotalTime>
  <Words>1292</Words>
  <Application>Microsoft Office PowerPoint</Application>
  <PresentationFormat>On-screen Show (4:3)</PresentationFormat>
  <Paragraphs>163</Paragraphs>
  <Slides>39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.VnAvant</vt:lpstr>
      <vt:lpstr>.VnTime</vt:lpstr>
      <vt:lpstr>Arial</vt:lpstr>
      <vt:lpstr>Calibri</vt:lpstr>
      <vt:lpstr>Calibri Light</vt:lpstr>
      <vt:lpstr>HP001 4 hàng</vt:lpstr>
      <vt:lpstr>Tahoma</vt:lpstr>
      <vt:lpstr>Times New Roman</vt:lpstr>
      <vt:lpstr>VNI-Times</vt:lpstr>
      <vt:lpstr>Wingdings 2</vt:lpstr>
      <vt:lpstr>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Trò chơi  Ai nhanh – Ai đúng ? 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Smart</dc:creator>
  <cp:lastModifiedBy>pham hung</cp:lastModifiedBy>
  <cp:revision>135</cp:revision>
  <dcterms:created xsi:type="dcterms:W3CDTF">2013-10-26T13:55:31Z</dcterms:created>
  <dcterms:modified xsi:type="dcterms:W3CDTF">2023-07-23T08:54:45Z</dcterms:modified>
</cp:coreProperties>
</file>