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Lst>
  <p:notesMasterIdLst>
    <p:notesMasterId r:id="rId16"/>
  </p:notesMasterIdLst>
  <p:sldIdLst>
    <p:sldId id="268" r:id="rId4"/>
    <p:sldId id="270" r:id="rId5"/>
    <p:sldId id="257" r:id="rId6"/>
    <p:sldId id="287" r:id="rId7"/>
    <p:sldId id="285" r:id="rId8"/>
    <p:sldId id="288" r:id="rId9"/>
    <p:sldId id="275" r:id="rId10"/>
    <p:sldId id="289" r:id="rId11"/>
    <p:sldId id="273" r:id="rId12"/>
    <p:sldId id="278" r:id="rId13"/>
    <p:sldId id="286" r:id="rId14"/>
    <p:sldId id="266" r:id="rId15"/>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9" d="100"/>
          <a:sy n="79" d="100"/>
        </p:scale>
        <p:origin x="18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AFA3C3-A066-4910-AB07-F7994934E019}"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B5F44-5BB1-4810-B947-5CDED85E375A}" type="slidenum">
              <a:rPr lang="en-US" smtClean="0"/>
              <a:t>‹#›</a:t>
            </a:fld>
            <a:endParaRPr lang="en-US"/>
          </a:p>
        </p:txBody>
      </p:sp>
    </p:spTree>
    <p:extLst>
      <p:ext uri="{BB962C8B-B14F-4D97-AF65-F5344CB8AC3E}">
        <p14:creationId xmlns:p14="http://schemas.microsoft.com/office/powerpoint/2010/main" val="3124628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3579683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B7DBAA-5364-4D5D-85AF-17403E6C946B}"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1741272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B7DBAA-5364-4D5D-85AF-17403E6C946B}" type="datetimeFigureOut">
              <a:rPr lang="en-US" smtClean="0"/>
              <a:t>7/23/2023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807588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B7DBAA-5364-4D5D-85AF-17403E6C946B}" type="datetimeFigureOut">
              <a:rPr lang="en-US" smtClean="0"/>
              <a:t>7/23/2023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700998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7DBAA-5364-4D5D-85AF-17403E6C946B}" type="datetimeFigureOut">
              <a:rPr lang="en-US" smtClean="0"/>
              <a:t>7/23/2023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1226480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B7DBAA-5364-4D5D-85AF-17403E6C946B}"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3801544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B7DBAA-5364-4D5D-85AF-17403E6C946B}" type="datetimeFigureOut">
              <a:rPr lang="en-US" smtClean="0"/>
              <a:t>7/23/2023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2216545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1054267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2100404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914400" y="2130426"/>
            <a:ext cx="103632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AA6FB099-2AB8-4372-BF6A-A4679EF56668}" type="slidenum">
              <a:rPr lang="en-US"/>
              <a:pPr>
                <a:defRPr/>
              </a:pPr>
              <a:t>‹#›</a:t>
            </a:fld>
            <a:endParaRPr lang="en-US"/>
          </a:p>
        </p:txBody>
      </p:sp>
    </p:spTree>
    <p:extLst>
      <p:ext uri="{BB962C8B-B14F-4D97-AF65-F5344CB8AC3E}">
        <p14:creationId xmlns:p14="http://schemas.microsoft.com/office/powerpoint/2010/main" val="2012538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34171D25-6A6E-433C-AC8B-253A59CF0EA7}" type="slidenum">
              <a:rPr lang="en-US"/>
              <a:pPr>
                <a:defRPr/>
              </a:pPr>
              <a:t>‹#›</a:t>
            </a:fld>
            <a:endParaRPr lang="en-US"/>
          </a:p>
        </p:txBody>
      </p:sp>
    </p:spTree>
    <p:extLst>
      <p:ext uri="{BB962C8B-B14F-4D97-AF65-F5344CB8AC3E}">
        <p14:creationId xmlns:p14="http://schemas.microsoft.com/office/powerpoint/2010/main" val="3006559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19595546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01"/>
            <a:ext cx="103632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58E5E40B-BC50-4AEC-9295-558EB09D6AD9}" type="slidenum">
              <a:rPr lang="en-US"/>
              <a:pPr>
                <a:defRPr/>
              </a:pPr>
              <a:t>‹#›</a:t>
            </a:fld>
            <a:endParaRPr lang="en-US"/>
          </a:p>
        </p:txBody>
      </p:sp>
    </p:spTree>
    <p:extLst>
      <p:ext uri="{BB962C8B-B14F-4D97-AF65-F5344CB8AC3E}">
        <p14:creationId xmlns:p14="http://schemas.microsoft.com/office/powerpoint/2010/main" val="1653880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Nơi giữ chỗ cho Số hiệu Bản chiếu 5"/>
          <p:cNvSpPr>
            <a:spLocks noGrp="1"/>
          </p:cNvSpPr>
          <p:nvPr>
            <p:ph type="sldNum" sz="quarter" idx="12"/>
          </p:nvPr>
        </p:nvSpPr>
        <p:spPr/>
        <p:txBody>
          <a:bodyPr/>
          <a:lstStyle>
            <a:lvl1pPr>
              <a:defRPr/>
            </a:lvl1pPr>
          </a:lstStyle>
          <a:p>
            <a:pPr>
              <a:defRPr/>
            </a:pPr>
            <a:fld id="{A94B1315-EE25-455D-8DA4-DE9E7216AEB1}" type="slidenum">
              <a:rPr lang="en-US"/>
              <a:pPr>
                <a:defRPr/>
              </a:pPr>
              <a:t>‹#›</a:t>
            </a:fld>
            <a:endParaRPr lang="en-US"/>
          </a:p>
        </p:txBody>
      </p:sp>
    </p:spTree>
    <p:extLst>
      <p:ext uri="{BB962C8B-B14F-4D97-AF65-F5344CB8AC3E}">
        <p14:creationId xmlns:p14="http://schemas.microsoft.com/office/powerpoint/2010/main" val="2226157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Nơi giữ chỗ cho Số hiệu Bản chiếu 5"/>
          <p:cNvSpPr>
            <a:spLocks noGrp="1"/>
          </p:cNvSpPr>
          <p:nvPr>
            <p:ph type="sldNum" sz="quarter" idx="12"/>
          </p:nvPr>
        </p:nvSpPr>
        <p:spPr/>
        <p:txBody>
          <a:bodyPr/>
          <a:lstStyle>
            <a:lvl1pPr>
              <a:defRPr/>
            </a:lvl1pPr>
          </a:lstStyle>
          <a:p>
            <a:pPr>
              <a:defRPr/>
            </a:pPr>
            <a:fld id="{B14DC70C-3DD5-4AF0-BDDC-6F996CF5EA8E}" type="slidenum">
              <a:rPr lang="en-US"/>
              <a:pPr>
                <a:defRPr/>
              </a:pPr>
              <a:t>‹#›</a:t>
            </a:fld>
            <a:endParaRPr lang="en-US"/>
          </a:p>
        </p:txBody>
      </p:sp>
    </p:spTree>
    <p:extLst>
      <p:ext uri="{BB962C8B-B14F-4D97-AF65-F5344CB8AC3E}">
        <p14:creationId xmlns:p14="http://schemas.microsoft.com/office/powerpoint/2010/main" val="3715306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Nơi giữ chỗ cho Số hiệu Bản chiếu 5"/>
          <p:cNvSpPr>
            <a:spLocks noGrp="1"/>
          </p:cNvSpPr>
          <p:nvPr>
            <p:ph type="sldNum" sz="quarter" idx="12"/>
          </p:nvPr>
        </p:nvSpPr>
        <p:spPr/>
        <p:txBody>
          <a:bodyPr/>
          <a:lstStyle>
            <a:lvl1pPr>
              <a:defRPr/>
            </a:lvl1pPr>
          </a:lstStyle>
          <a:p>
            <a:pPr>
              <a:defRPr/>
            </a:pPr>
            <a:fld id="{3B8DAA96-E8E3-4FDE-B9BB-5D67E682C6FD}" type="slidenum">
              <a:rPr lang="en-US"/>
              <a:pPr>
                <a:defRPr/>
              </a:pPr>
              <a:t>‹#›</a:t>
            </a:fld>
            <a:endParaRPr lang="en-US"/>
          </a:p>
        </p:txBody>
      </p:sp>
    </p:spTree>
    <p:extLst>
      <p:ext uri="{BB962C8B-B14F-4D97-AF65-F5344CB8AC3E}">
        <p14:creationId xmlns:p14="http://schemas.microsoft.com/office/powerpoint/2010/main" val="782119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Nơi giữ chỗ cho Số hiệu Bản chiếu 5"/>
          <p:cNvSpPr>
            <a:spLocks noGrp="1"/>
          </p:cNvSpPr>
          <p:nvPr>
            <p:ph type="sldNum" sz="quarter" idx="12"/>
          </p:nvPr>
        </p:nvSpPr>
        <p:spPr/>
        <p:txBody>
          <a:bodyPr/>
          <a:lstStyle>
            <a:lvl1pPr>
              <a:defRPr/>
            </a:lvl1pPr>
          </a:lstStyle>
          <a:p>
            <a:pPr>
              <a:defRPr/>
            </a:pPr>
            <a:fld id="{E2757D8B-8BE7-4541-83DB-E7C426950EB4}" type="slidenum">
              <a:rPr lang="en-US"/>
              <a:pPr>
                <a:defRPr/>
              </a:pPr>
              <a:t>‹#›</a:t>
            </a:fld>
            <a:endParaRPr lang="en-US"/>
          </a:p>
        </p:txBody>
      </p:sp>
    </p:spTree>
    <p:extLst>
      <p:ext uri="{BB962C8B-B14F-4D97-AF65-F5344CB8AC3E}">
        <p14:creationId xmlns:p14="http://schemas.microsoft.com/office/powerpoint/2010/main" val="4824225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1" y="273050"/>
            <a:ext cx="4011084"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Nơi giữ chỗ cho Số hiệu Bản chiếu 5"/>
          <p:cNvSpPr>
            <a:spLocks noGrp="1"/>
          </p:cNvSpPr>
          <p:nvPr>
            <p:ph type="sldNum" sz="quarter" idx="12"/>
          </p:nvPr>
        </p:nvSpPr>
        <p:spPr/>
        <p:txBody>
          <a:bodyPr/>
          <a:lstStyle>
            <a:lvl1pPr>
              <a:defRPr/>
            </a:lvl1pPr>
          </a:lstStyle>
          <a:p>
            <a:pPr>
              <a:defRPr/>
            </a:pPr>
            <a:fld id="{BC51DC5E-4319-410B-83F3-D451D1CCE31C}" type="slidenum">
              <a:rPr lang="en-US"/>
              <a:pPr>
                <a:defRPr/>
              </a:pPr>
              <a:t>‹#›</a:t>
            </a:fld>
            <a:endParaRPr lang="en-US"/>
          </a:p>
        </p:txBody>
      </p:sp>
    </p:spTree>
    <p:extLst>
      <p:ext uri="{BB962C8B-B14F-4D97-AF65-F5344CB8AC3E}">
        <p14:creationId xmlns:p14="http://schemas.microsoft.com/office/powerpoint/2010/main" val="13415529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Nơi giữ chỗ cho Số hiệu Bản chiếu 5"/>
          <p:cNvSpPr>
            <a:spLocks noGrp="1"/>
          </p:cNvSpPr>
          <p:nvPr>
            <p:ph type="sldNum" sz="quarter" idx="12"/>
          </p:nvPr>
        </p:nvSpPr>
        <p:spPr/>
        <p:txBody>
          <a:bodyPr/>
          <a:lstStyle>
            <a:lvl1pPr>
              <a:defRPr/>
            </a:lvl1pPr>
          </a:lstStyle>
          <a:p>
            <a:pPr>
              <a:defRPr/>
            </a:pPr>
            <a:fld id="{335C733D-BB5E-4DE3-918C-F2D2D7286310}" type="slidenum">
              <a:rPr lang="en-US"/>
              <a:pPr>
                <a:defRPr/>
              </a:pPr>
              <a:t>‹#›</a:t>
            </a:fld>
            <a:endParaRPr lang="en-US"/>
          </a:p>
        </p:txBody>
      </p:sp>
    </p:spTree>
    <p:extLst>
      <p:ext uri="{BB962C8B-B14F-4D97-AF65-F5344CB8AC3E}">
        <p14:creationId xmlns:p14="http://schemas.microsoft.com/office/powerpoint/2010/main" val="36266326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AF12EB1A-B6F4-480D-AB52-F1E3AC2E3C67}" type="slidenum">
              <a:rPr lang="en-US"/>
              <a:pPr>
                <a:defRPr/>
              </a:pPr>
              <a:t>‹#›</a:t>
            </a:fld>
            <a:endParaRPr lang="en-US"/>
          </a:p>
        </p:txBody>
      </p:sp>
    </p:spTree>
    <p:extLst>
      <p:ext uri="{BB962C8B-B14F-4D97-AF65-F5344CB8AC3E}">
        <p14:creationId xmlns:p14="http://schemas.microsoft.com/office/powerpoint/2010/main" val="16281636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274639"/>
            <a:ext cx="27432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609600" y="274639"/>
            <a:ext cx="80264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663E52A1-E8BF-4E3C-973E-1BF82FA082F1}" type="slidenum">
              <a:rPr lang="en-US"/>
              <a:pPr>
                <a:defRPr/>
              </a:pPr>
              <a:t>‹#›</a:t>
            </a:fld>
            <a:endParaRPr lang="en-US"/>
          </a:p>
        </p:txBody>
      </p:sp>
    </p:spTree>
    <p:extLst>
      <p:ext uri="{BB962C8B-B14F-4D97-AF65-F5344CB8AC3E}">
        <p14:creationId xmlns:p14="http://schemas.microsoft.com/office/powerpoint/2010/main" val="19589841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914400" y="2130426"/>
            <a:ext cx="103632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AA6FB099-2AB8-4372-BF6A-A4679EF56668}" type="slidenum">
              <a:rPr lang="en-US"/>
              <a:pPr>
                <a:defRPr/>
              </a:pPr>
              <a:t>‹#›</a:t>
            </a:fld>
            <a:endParaRPr lang="en-US"/>
          </a:p>
        </p:txBody>
      </p:sp>
    </p:spTree>
    <p:extLst>
      <p:ext uri="{BB962C8B-B14F-4D97-AF65-F5344CB8AC3E}">
        <p14:creationId xmlns:p14="http://schemas.microsoft.com/office/powerpoint/2010/main" val="1342837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22017645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34171D25-6A6E-433C-AC8B-253A59CF0EA7}" type="slidenum">
              <a:rPr lang="en-US"/>
              <a:pPr>
                <a:defRPr/>
              </a:pPr>
              <a:t>‹#›</a:t>
            </a:fld>
            <a:endParaRPr lang="en-US"/>
          </a:p>
        </p:txBody>
      </p:sp>
    </p:spTree>
    <p:extLst>
      <p:ext uri="{BB962C8B-B14F-4D97-AF65-F5344CB8AC3E}">
        <p14:creationId xmlns:p14="http://schemas.microsoft.com/office/powerpoint/2010/main" val="27404887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963084" y="4406901"/>
            <a:ext cx="103632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58E5E40B-BC50-4AEC-9295-558EB09D6AD9}" type="slidenum">
              <a:rPr lang="en-US"/>
              <a:pPr>
                <a:defRPr/>
              </a:pPr>
              <a:t>‹#›</a:t>
            </a:fld>
            <a:endParaRPr lang="en-US"/>
          </a:p>
        </p:txBody>
      </p:sp>
    </p:spTree>
    <p:extLst>
      <p:ext uri="{BB962C8B-B14F-4D97-AF65-F5344CB8AC3E}">
        <p14:creationId xmlns:p14="http://schemas.microsoft.com/office/powerpoint/2010/main" val="20388790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Nơi giữ chỗ cho Số hiệu Bản chiếu 5"/>
          <p:cNvSpPr>
            <a:spLocks noGrp="1"/>
          </p:cNvSpPr>
          <p:nvPr>
            <p:ph type="sldNum" sz="quarter" idx="12"/>
          </p:nvPr>
        </p:nvSpPr>
        <p:spPr/>
        <p:txBody>
          <a:bodyPr/>
          <a:lstStyle>
            <a:lvl1pPr>
              <a:defRPr/>
            </a:lvl1pPr>
          </a:lstStyle>
          <a:p>
            <a:pPr>
              <a:defRPr/>
            </a:pPr>
            <a:fld id="{A94B1315-EE25-455D-8DA4-DE9E7216AEB1}" type="slidenum">
              <a:rPr lang="en-US"/>
              <a:pPr>
                <a:defRPr/>
              </a:pPr>
              <a:t>‹#›</a:t>
            </a:fld>
            <a:endParaRPr lang="en-US"/>
          </a:p>
        </p:txBody>
      </p:sp>
    </p:spTree>
    <p:extLst>
      <p:ext uri="{BB962C8B-B14F-4D97-AF65-F5344CB8AC3E}">
        <p14:creationId xmlns:p14="http://schemas.microsoft.com/office/powerpoint/2010/main" val="40806259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Nơi giữ chỗ cho Số hiệu Bản chiếu 5"/>
          <p:cNvSpPr>
            <a:spLocks noGrp="1"/>
          </p:cNvSpPr>
          <p:nvPr>
            <p:ph type="sldNum" sz="quarter" idx="12"/>
          </p:nvPr>
        </p:nvSpPr>
        <p:spPr/>
        <p:txBody>
          <a:bodyPr/>
          <a:lstStyle>
            <a:lvl1pPr>
              <a:defRPr/>
            </a:lvl1pPr>
          </a:lstStyle>
          <a:p>
            <a:pPr>
              <a:defRPr/>
            </a:pPr>
            <a:fld id="{B14DC70C-3DD5-4AF0-BDDC-6F996CF5EA8E}" type="slidenum">
              <a:rPr lang="en-US"/>
              <a:pPr>
                <a:defRPr/>
              </a:pPr>
              <a:t>‹#›</a:t>
            </a:fld>
            <a:endParaRPr lang="en-US"/>
          </a:p>
        </p:txBody>
      </p:sp>
    </p:spTree>
    <p:extLst>
      <p:ext uri="{BB962C8B-B14F-4D97-AF65-F5344CB8AC3E}">
        <p14:creationId xmlns:p14="http://schemas.microsoft.com/office/powerpoint/2010/main" val="5043036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4"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Nơi giữ chỗ cho Số hiệu Bản chiếu 5"/>
          <p:cNvSpPr>
            <a:spLocks noGrp="1"/>
          </p:cNvSpPr>
          <p:nvPr>
            <p:ph type="sldNum" sz="quarter" idx="12"/>
          </p:nvPr>
        </p:nvSpPr>
        <p:spPr/>
        <p:txBody>
          <a:bodyPr/>
          <a:lstStyle>
            <a:lvl1pPr>
              <a:defRPr/>
            </a:lvl1pPr>
          </a:lstStyle>
          <a:p>
            <a:pPr>
              <a:defRPr/>
            </a:pPr>
            <a:fld id="{3B8DAA96-E8E3-4FDE-B9BB-5D67E682C6FD}" type="slidenum">
              <a:rPr lang="en-US"/>
              <a:pPr>
                <a:defRPr/>
              </a:pPr>
              <a:t>‹#›</a:t>
            </a:fld>
            <a:endParaRPr lang="en-US"/>
          </a:p>
        </p:txBody>
      </p:sp>
    </p:spTree>
    <p:extLst>
      <p:ext uri="{BB962C8B-B14F-4D97-AF65-F5344CB8AC3E}">
        <p14:creationId xmlns:p14="http://schemas.microsoft.com/office/powerpoint/2010/main" val="37165771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Nơi giữ chỗ cho Số hiệu Bản chiếu 5"/>
          <p:cNvSpPr>
            <a:spLocks noGrp="1"/>
          </p:cNvSpPr>
          <p:nvPr>
            <p:ph type="sldNum" sz="quarter" idx="12"/>
          </p:nvPr>
        </p:nvSpPr>
        <p:spPr/>
        <p:txBody>
          <a:bodyPr/>
          <a:lstStyle>
            <a:lvl1pPr>
              <a:defRPr/>
            </a:lvl1pPr>
          </a:lstStyle>
          <a:p>
            <a:pPr>
              <a:defRPr/>
            </a:pPr>
            <a:fld id="{E2757D8B-8BE7-4541-83DB-E7C426950EB4}" type="slidenum">
              <a:rPr lang="en-US"/>
              <a:pPr>
                <a:defRPr/>
              </a:pPr>
              <a:t>‹#›</a:t>
            </a:fld>
            <a:endParaRPr lang="en-US"/>
          </a:p>
        </p:txBody>
      </p:sp>
    </p:spTree>
    <p:extLst>
      <p:ext uri="{BB962C8B-B14F-4D97-AF65-F5344CB8AC3E}">
        <p14:creationId xmlns:p14="http://schemas.microsoft.com/office/powerpoint/2010/main" val="28462678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609601" y="273050"/>
            <a:ext cx="4011084"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Nơi giữ chỗ cho Số hiệu Bản chiếu 5"/>
          <p:cNvSpPr>
            <a:spLocks noGrp="1"/>
          </p:cNvSpPr>
          <p:nvPr>
            <p:ph type="sldNum" sz="quarter" idx="12"/>
          </p:nvPr>
        </p:nvSpPr>
        <p:spPr/>
        <p:txBody>
          <a:bodyPr/>
          <a:lstStyle>
            <a:lvl1pPr>
              <a:defRPr/>
            </a:lvl1pPr>
          </a:lstStyle>
          <a:p>
            <a:pPr>
              <a:defRPr/>
            </a:pPr>
            <a:fld id="{BC51DC5E-4319-410B-83F3-D451D1CCE31C}" type="slidenum">
              <a:rPr lang="en-US"/>
              <a:pPr>
                <a:defRPr/>
              </a:pPr>
              <a:t>‹#›</a:t>
            </a:fld>
            <a:endParaRPr lang="en-US"/>
          </a:p>
        </p:txBody>
      </p:sp>
    </p:spTree>
    <p:extLst>
      <p:ext uri="{BB962C8B-B14F-4D97-AF65-F5344CB8AC3E}">
        <p14:creationId xmlns:p14="http://schemas.microsoft.com/office/powerpoint/2010/main" val="667881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2389717" y="4800600"/>
            <a:ext cx="73152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6"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Nơi giữ chỗ cho Số hiệu Bản chiếu 5"/>
          <p:cNvSpPr>
            <a:spLocks noGrp="1"/>
          </p:cNvSpPr>
          <p:nvPr>
            <p:ph type="sldNum" sz="quarter" idx="12"/>
          </p:nvPr>
        </p:nvSpPr>
        <p:spPr/>
        <p:txBody>
          <a:bodyPr/>
          <a:lstStyle>
            <a:lvl1pPr>
              <a:defRPr/>
            </a:lvl1pPr>
          </a:lstStyle>
          <a:p>
            <a:pPr>
              <a:defRPr/>
            </a:pPr>
            <a:fld id="{335C733D-BB5E-4DE3-918C-F2D2D7286310}" type="slidenum">
              <a:rPr lang="en-US"/>
              <a:pPr>
                <a:defRPr/>
              </a:pPr>
              <a:t>‹#›</a:t>
            </a:fld>
            <a:endParaRPr lang="en-US"/>
          </a:p>
        </p:txBody>
      </p:sp>
    </p:spTree>
    <p:extLst>
      <p:ext uri="{BB962C8B-B14F-4D97-AF65-F5344CB8AC3E}">
        <p14:creationId xmlns:p14="http://schemas.microsoft.com/office/powerpoint/2010/main" val="38254340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AF12EB1A-B6F4-480D-AB52-F1E3AC2E3C67}" type="slidenum">
              <a:rPr lang="en-US"/>
              <a:pPr>
                <a:defRPr/>
              </a:pPr>
              <a:t>‹#›</a:t>
            </a:fld>
            <a:endParaRPr lang="en-US"/>
          </a:p>
        </p:txBody>
      </p:sp>
    </p:spTree>
    <p:extLst>
      <p:ext uri="{BB962C8B-B14F-4D97-AF65-F5344CB8AC3E}">
        <p14:creationId xmlns:p14="http://schemas.microsoft.com/office/powerpoint/2010/main" val="220719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8839200" y="274639"/>
            <a:ext cx="27432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609600" y="274639"/>
            <a:ext cx="80264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Nơi giữ chỗ cho Chân trang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Nơi giữ chỗ cho Số hiệu Bản chiếu 5"/>
          <p:cNvSpPr>
            <a:spLocks noGrp="1"/>
          </p:cNvSpPr>
          <p:nvPr>
            <p:ph type="sldNum" sz="quarter" idx="12"/>
          </p:nvPr>
        </p:nvSpPr>
        <p:spPr/>
        <p:txBody>
          <a:bodyPr/>
          <a:lstStyle>
            <a:lvl1pPr>
              <a:defRPr/>
            </a:lvl1pPr>
          </a:lstStyle>
          <a:p>
            <a:pPr>
              <a:defRPr/>
            </a:pPr>
            <a:fld id="{663E52A1-E8BF-4E3C-973E-1BF82FA082F1}" type="slidenum">
              <a:rPr lang="en-US"/>
              <a:pPr>
                <a:defRPr/>
              </a:pPr>
              <a:t>‹#›</a:t>
            </a:fld>
            <a:endParaRPr lang="en-US"/>
          </a:p>
        </p:txBody>
      </p:sp>
    </p:spTree>
    <p:extLst>
      <p:ext uri="{BB962C8B-B14F-4D97-AF65-F5344CB8AC3E}">
        <p14:creationId xmlns:p14="http://schemas.microsoft.com/office/powerpoint/2010/main" val="141375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413745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3768556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2112963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4065706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2947057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7DBAA-5364-4D5D-85AF-17403E6C946B}" type="datetimeFigureOut">
              <a:rPr lang="en-US" smtClean="0"/>
              <a:t>7/23/2023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533902-3750-4BAA-81BD-349E81DA1B3E}" type="slidenum">
              <a:rPr lang="en-US" smtClean="0"/>
              <a:t>‹#›</a:t>
            </a:fld>
            <a:endParaRPr lang="en-US"/>
          </a:p>
        </p:txBody>
      </p:sp>
    </p:spTree>
    <p:extLst>
      <p:ext uri="{BB962C8B-B14F-4D97-AF65-F5344CB8AC3E}">
        <p14:creationId xmlns:p14="http://schemas.microsoft.com/office/powerpoint/2010/main" val="3548536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B7DBAA-5364-4D5D-85AF-17403E6C946B}" type="datetimeFigureOut">
              <a:rPr lang="en-US" smtClean="0"/>
              <a:t>7/23/2023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533902-3750-4BAA-81BD-349E81DA1B3E}" type="slidenum">
              <a:rPr lang="en-US" smtClean="0"/>
              <a:t>‹#›</a:t>
            </a:fld>
            <a:endParaRPr lang="en-US"/>
          </a:p>
        </p:txBody>
      </p:sp>
    </p:spTree>
    <p:extLst>
      <p:ext uri="{BB962C8B-B14F-4D97-AF65-F5344CB8AC3E}">
        <p14:creationId xmlns:p14="http://schemas.microsoft.com/office/powerpoint/2010/main" val="1766567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701" r:id="rId3"/>
    <p:sldLayoutId id="2147483700" r:id="rId4"/>
    <p:sldLayoutId id="2147483699" r:id="rId5"/>
    <p:sldLayoutId id="2147483698" r:id="rId6"/>
    <p:sldLayoutId id="2147483697" r:id="rId7"/>
    <p:sldLayoutId id="2147483696"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Nơi giữ chỗ cho Tiêu đề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t>Bấm &amp; sửa kiểu tiêu đề</a:t>
            </a:r>
            <a:endParaRPr lang="en-US"/>
          </a:p>
        </p:txBody>
      </p:sp>
      <p:sp>
        <p:nvSpPr>
          <p:cNvPr id="1027" name="Nơi giữ chỗ cho Văn bản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ahoma" panose="020B0604030504040204" pitchFamily="34" charset="0"/>
            </a:endParaRPr>
          </a:p>
        </p:txBody>
      </p:sp>
      <p:sp>
        <p:nvSpPr>
          <p:cNvPr id="5" name="Nơi giữ chỗ cho Chân trang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ahoma" panose="020B0604030504040204" pitchFamily="34" charset="0"/>
            </a:endParaRPr>
          </a:p>
        </p:txBody>
      </p:sp>
      <p:sp>
        <p:nvSpPr>
          <p:cNvPr id="6" name="Nơi giữ chỗ cho Số hiệu Bản chiếu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defRPr/>
            </a:pPr>
            <a:fld id="{0F804C3F-973F-4406-99DD-E46C87D07702}" type="slidenum">
              <a:rPr lang="en-US">
                <a:latin typeface="Tahoma" panose="020B0604030504040204" pitchFamily="34" charset="0"/>
              </a:rPr>
              <a:pPr eaLnBrk="0" fontAlgn="base" hangingPunct="0">
                <a:spcBef>
                  <a:spcPct val="0"/>
                </a:spcBef>
                <a:spcAft>
                  <a:spcPct val="0"/>
                </a:spcAft>
                <a:defRPr/>
              </a:pPr>
              <a:t>‹#›</a:t>
            </a:fld>
            <a:endParaRPr lang="en-US">
              <a:latin typeface="Tahoma" panose="020B0604030504040204" pitchFamily="34" charset="0"/>
            </a:endParaRPr>
          </a:p>
        </p:txBody>
      </p:sp>
    </p:spTree>
    <p:extLst>
      <p:ext uri="{BB962C8B-B14F-4D97-AF65-F5344CB8AC3E}">
        <p14:creationId xmlns:p14="http://schemas.microsoft.com/office/powerpoint/2010/main" val="22118545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Nơi giữ chỗ cho Tiêu đề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t>Bấm &amp; sửa kiểu tiêu đề</a:t>
            </a:r>
            <a:endParaRPr lang="en-US"/>
          </a:p>
        </p:txBody>
      </p:sp>
      <p:sp>
        <p:nvSpPr>
          <p:cNvPr id="1027" name="Nơi giữ chỗ cho Văn bản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ahoma" panose="020B0604030504040204" pitchFamily="34" charset="0"/>
            </a:endParaRPr>
          </a:p>
        </p:txBody>
      </p:sp>
      <p:sp>
        <p:nvSpPr>
          <p:cNvPr id="5" name="Nơi giữ chỗ cho Chân trang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defRPr/>
            </a:pPr>
            <a:endParaRPr lang="en-US">
              <a:solidFill>
                <a:prstClr val="black">
                  <a:tint val="75000"/>
                </a:prstClr>
              </a:solidFill>
              <a:latin typeface="Tahoma" panose="020B0604030504040204" pitchFamily="34" charset="0"/>
            </a:endParaRPr>
          </a:p>
        </p:txBody>
      </p:sp>
      <p:sp>
        <p:nvSpPr>
          <p:cNvPr id="6" name="Nơi giữ chỗ cho Số hiệu Bản chiếu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eaLnBrk="0" fontAlgn="base" hangingPunct="0">
              <a:spcBef>
                <a:spcPct val="0"/>
              </a:spcBef>
              <a:spcAft>
                <a:spcPct val="0"/>
              </a:spcAft>
              <a:defRPr/>
            </a:pPr>
            <a:fld id="{0F804C3F-973F-4406-99DD-E46C87D07702}" type="slidenum">
              <a:rPr lang="en-US">
                <a:latin typeface="Tahoma" panose="020B0604030504040204" pitchFamily="34" charset="0"/>
              </a:rPr>
              <a:pPr eaLnBrk="0" fontAlgn="base" hangingPunct="0">
                <a:spcBef>
                  <a:spcPct val="0"/>
                </a:spcBef>
                <a:spcAft>
                  <a:spcPct val="0"/>
                </a:spcAft>
                <a:defRPr/>
              </a:pPr>
              <a:t>‹#›</a:t>
            </a:fld>
            <a:endParaRPr lang="en-US">
              <a:latin typeface="Tahoma" panose="020B0604030504040204" pitchFamily="34" charset="0"/>
            </a:endParaRPr>
          </a:p>
        </p:txBody>
      </p:sp>
    </p:spTree>
    <p:extLst>
      <p:ext uri="{BB962C8B-B14F-4D97-AF65-F5344CB8AC3E}">
        <p14:creationId xmlns:p14="http://schemas.microsoft.com/office/powerpoint/2010/main" val="19458754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TextBox 2"/>
          <p:cNvSpPr txBox="1">
            <a:spLocks noChangeArrowheads="1"/>
          </p:cNvSpPr>
          <p:nvPr/>
        </p:nvSpPr>
        <p:spPr bwMode="auto">
          <a:xfrm>
            <a:off x="2209800" y="1981200"/>
            <a:ext cx="8229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0" fontAlgn="base" hangingPunct="0">
              <a:lnSpc>
                <a:spcPct val="150000"/>
              </a:lnSpc>
              <a:spcBef>
                <a:spcPct val="0"/>
              </a:spcBef>
              <a:spcAft>
                <a:spcPct val="0"/>
              </a:spcAft>
              <a:buFontTx/>
              <a:buNone/>
            </a:pPr>
            <a:r>
              <a:rPr lang="en-US" sz="4000">
                <a:solidFill>
                  <a:srgbClr val="FF0000"/>
                </a:solidFill>
                <a:latin typeface="Tahoma" panose="020B0604030504040204" pitchFamily="34" charset="0"/>
              </a:rPr>
              <a:t>CHÀO MỪNG CÁC EM ĐẾN VỚI TIẾT HỌC NGÀY HÔM NAY</a:t>
            </a:r>
          </a:p>
        </p:txBody>
      </p:sp>
    </p:spTree>
    <p:extLst>
      <p:ext uri="{BB962C8B-B14F-4D97-AF65-F5344CB8AC3E}">
        <p14:creationId xmlns:p14="http://schemas.microsoft.com/office/powerpoint/2010/main" val="3957200329"/>
      </p:ext>
    </p:extLst>
  </p:cSld>
  <p:clrMapOvr>
    <a:masterClrMapping/>
  </p:clrMapOvr>
  <p:transition spd="slow">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7092" y="759703"/>
            <a:ext cx="10681021" cy="5775567"/>
          </a:xfrm>
        </p:spPr>
        <p:txBody>
          <a:bodyPr>
            <a:normAutofit fontScale="92500" lnSpcReduction="20000"/>
          </a:bodyPr>
          <a:lstStyle/>
          <a:p>
            <a:pPr marL="0" indent="0">
              <a:buNone/>
            </a:pPr>
            <a:r>
              <a:rPr lang="en-US">
                <a:latin typeface="Times New Roman" panose="02020603050405020304" pitchFamily="18" charset="0"/>
                <a:ea typeface="Times New Roman" panose="02020603050405020304" pitchFamily="18" charset="0"/>
                <a:cs typeface="Times New Roman" panose="02020603050405020304" pitchFamily="18" charset="0"/>
              </a:rPr>
              <a:t> 	</a:t>
            </a:r>
            <a:r>
              <a:rPr lang="nl-NL" b="1">
                <a:latin typeface="Times New Roman" panose="02020603050405020304" pitchFamily="18" charset="0"/>
                <a:cs typeface="Times New Roman" panose="02020603050405020304" pitchFamily="18" charset="0"/>
              </a:rPr>
              <a:t>Bài 1.</a:t>
            </a:r>
            <a:r>
              <a:rPr lang="nl-NL">
                <a:latin typeface="Times New Roman" panose="02020603050405020304" pitchFamily="18" charset="0"/>
                <a:cs typeface="Times New Roman" panose="02020603050405020304" pitchFamily="18" charset="0"/>
              </a:rPr>
              <a:t> Các câu trong đoạn trích sau bị lược bỏ dấu hỏi. Hãy đặt dấu </a:t>
            </a:r>
          </a:p>
          <a:p>
            <a:pPr marL="0" indent="0">
              <a:buNone/>
            </a:pPr>
            <a:r>
              <a:rPr lang="nl-NL">
                <a:latin typeface="Times New Roman" panose="02020603050405020304" pitchFamily="18" charset="0"/>
                <a:cs typeface="Times New Roman" panose="02020603050405020304" pitchFamily="18" charset="0"/>
              </a:rPr>
              <a:t>hỏi vào những câu hỏi </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Một chú lùn nói :</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 Ai đã ngồi vào ghế của tôi </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Chú thứ hai nói :</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 Ai đã ăn ở đĩa của tôi </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Chú thứ bảy nói :</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 Ai đã uống vào cốc của tôi </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Một chú nhìn quanh rồi đi lại giường mình. Thấy có chỗ trũng ở đệm, chú bèn nói:</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 Ai giẫm lên giường của tôi</a:t>
            </a:r>
            <a:endParaRPr lang="en-US">
              <a:latin typeface="Times New Roman" panose="02020603050405020304" pitchFamily="18" charset="0"/>
              <a:cs typeface="Times New Roman" panose="02020603050405020304" pitchFamily="18" charset="0"/>
            </a:endParaRPr>
          </a:p>
          <a:p>
            <a:pPr marL="0" indent="0">
              <a:buNone/>
            </a:pPr>
            <a:r>
              <a:rPr lang="nl-NL" b="1">
                <a:latin typeface="Times New Roman" panose="02020603050405020304" pitchFamily="18" charset="0"/>
                <a:cs typeface="Times New Roman" panose="02020603050405020304" pitchFamily="18" charset="0"/>
              </a:rPr>
              <a:t>Bài 2. </a:t>
            </a:r>
            <a:r>
              <a:rPr lang="nl-NL">
                <a:latin typeface="Times New Roman" panose="02020603050405020304" pitchFamily="18" charset="0"/>
                <a:cs typeface="Times New Roman" panose="02020603050405020304" pitchFamily="18" charset="0"/>
              </a:rPr>
              <a:t>Đặt câu hỏi cho bộ phận được in nghiêng đậm  trong các câu sau:</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a. Dưới ánh nắng chói chang, bác nông dân </a:t>
            </a:r>
            <a:r>
              <a:rPr lang="nl-NL" b="1" i="1">
                <a:latin typeface="Times New Roman" panose="02020603050405020304" pitchFamily="18" charset="0"/>
                <a:cs typeface="Times New Roman" panose="02020603050405020304" pitchFamily="18" charset="0"/>
              </a:rPr>
              <a:t>đang cày ruộng</a:t>
            </a:r>
            <a:r>
              <a:rPr lang="nl-NL">
                <a:latin typeface="Times New Roman" panose="02020603050405020304" pitchFamily="18" charset="0"/>
                <a:cs typeface="Times New Roman" panose="02020603050405020304" pitchFamily="18" charset="0"/>
              </a:rPr>
              <a:t>.</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b. Bà cụ </a:t>
            </a:r>
            <a:r>
              <a:rPr lang="nl-NL" b="1" i="1">
                <a:latin typeface="Times New Roman" panose="02020603050405020304" pitchFamily="18" charset="0"/>
                <a:cs typeface="Times New Roman" panose="02020603050405020304" pitchFamily="18" charset="0"/>
              </a:rPr>
              <a:t>ngồi bán những con búp bê bằng vải vụn</a:t>
            </a:r>
            <a:r>
              <a:rPr lang="nl-NL">
                <a:latin typeface="Times New Roman" panose="02020603050405020304" pitchFamily="18" charset="0"/>
                <a:cs typeface="Times New Roman" panose="02020603050405020304" pitchFamily="18" charset="0"/>
              </a:rPr>
              <a:t>.</a:t>
            </a:r>
            <a:endParaRPr lang="en-US">
              <a:latin typeface="Times New Roman" panose="02020603050405020304" pitchFamily="18" charset="0"/>
              <a:cs typeface="Times New Roman" panose="02020603050405020304" pitchFamily="18" charset="0"/>
            </a:endParaRPr>
          </a:p>
          <a:p>
            <a:pPr marL="0" indent="0" algn="just">
              <a:spcAft>
                <a:spcPts val="0"/>
              </a:spcAft>
              <a:buNone/>
            </a:pPr>
            <a:endParaRPr lang="en-US">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TextBox 3"/>
          <p:cNvSpPr txBox="1"/>
          <p:nvPr/>
        </p:nvSpPr>
        <p:spPr>
          <a:xfrm>
            <a:off x="3026979" y="236483"/>
            <a:ext cx="6053959" cy="523220"/>
          </a:xfrm>
          <a:prstGeom prst="rect">
            <a:avLst/>
          </a:prstGeom>
          <a:noFill/>
        </p:spPr>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BÀI TẬP TỰ LUYỆN</a:t>
            </a:r>
          </a:p>
        </p:txBody>
      </p:sp>
    </p:spTree>
    <p:extLst>
      <p:ext uri="{BB962C8B-B14F-4D97-AF65-F5344CB8AC3E}">
        <p14:creationId xmlns:p14="http://schemas.microsoft.com/office/powerpoint/2010/main" val="1708434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59703"/>
            <a:ext cx="12192000" cy="6098297"/>
          </a:xfrm>
        </p:spPr>
        <p:txBody>
          <a:bodyPr>
            <a:normAutofit fontScale="92500" lnSpcReduction="10000"/>
          </a:bodyPr>
          <a:lstStyle/>
          <a:p>
            <a:pPr marL="0" indent="0">
              <a:buNone/>
            </a:pPr>
            <a:r>
              <a:rPr lang="nl-NL" b="1"/>
              <a:t>	</a:t>
            </a:r>
            <a:r>
              <a:rPr lang="nl-NL" b="1">
                <a:latin typeface="Times New Roman" panose="02020603050405020304" pitchFamily="18" charset="0"/>
                <a:cs typeface="Times New Roman" panose="02020603050405020304" pitchFamily="18" charset="0"/>
              </a:rPr>
              <a:t>Bài 3. </a:t>
            </a:r>
            <a:r>
              <a:rPr lang="nl-NL">
                <a:latin typeface="Times New Roman" panose="02020603050405020304" pitchFamily="18" charset="0"/>
                <a:cs typeface="Times New Roman" panose="02020603050405020304" pitchFamily="18" charset="0"/>
              </a:rPr>
              <a:t>Dựa vào mỗi tình huống dưới đây, em hãy đặt một câu hỏi tự hỏi mình:</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a. Tự hỏi về một người trông rất quen nhưng không nhớ tên.</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b. Một dụng cụ học tập mà chưa tìm thấy.</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c. Một công việc mẹ dặn nhưng quên chưa làm.</a:t>
            </a:r>
            <a:endParaRPr lang="en-US">
              <a:latin typeface="Times New Roman" panose="02020603050405020304" pitchFamily="18" charset="0"/>
              <a:cs typeface="Times New Roman" panose="02020603050405020304" pitchFamily="18" charset="0"/>
            </a:endParaRPr>
          </a:p>
          <a:p>
            <a:pPr marL="0" indent="0">
              <a:buNone/>
            </a:pPr>
            <a:r>
              <a:rPr lang="nl-NL" b="1">
                <a:latin typeface="Times New Roman" panose="02020603050405020304" pitchFamily="18" charset="0"/>
                <a:cs typeface="Times New Roman" panose="02020603050405020304" pitchFamily="18" charset="0"/>
              </a:rPr>
              <a:t>	Bài 4. </a:t>
            </a:r>
            <a:r>
              <a:rPr lang="nl-NL">
                <a:latin typeface="Times New Roman" panose="02020603050405020304" pitchFamily="18" charset="0"/>
                <a:cs typeface="Times New Roman" panose="02020603050405020304" pitchFamily="18" charset="0"/>
              </a:rPr>
              <a:t>Tết Trung Thu cu Chắt được cho quà. Cu Chắt cất đồ chơi vào cái nắp tráp hỏng.</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Đặt 3 câu hỏi cho mỗi câu trên.</a:t>
            </a:r>
            <a:endParaRPr lang="en-US">
              <a:latin typeface="Times New Roman" panose="02020603050405020304" pitchFamily="18" charset="0"/>
              <a:cs typeface="Times New Roman" panose="02020603050405020304" pitchFamily="18" charset="0"/>
            </a:endParaRPr>
          </a:p>
          <a:p>
            <a:pPr marL="0" indent="0">
              <a:buNone/>
            </a:pPr>
            <a:r>
              <a:rPr lang="nl-NL" b="1">
                <a:latin typeface="Times New Roman" panose="02020603050405020304" pitchFamily="18" charset="0"/>
                <a:cs typeface="Times New Roman" panose="02020603050405020304" pitchFamily="18" charset="0"/>
              </a:rPr>
              <a:t>	Bài 5. </a:t>
            </a:r>
            <a:r>
              <a:rPr lang="nl-NL">
                <a:latin typeface="Times New Roman" panose="02020603050405020304" pitchFamily="18" charset="0"/>
                <a:cs typeface="Times New Roman" panose="02020603050405020304" pitchFamily="18" charset="0"/>
              </a:rPr>
              <a:t>Câu nào dùng đúng dấu câu?</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a. Bà hỏi cu tý có mệt không?</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b. Cháu mệt hay sao đấy?</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c. Cháu đâu có mệt?</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d. Cu Tý chẳng biết mình phải làm gì?</a:t>
            </a:r>
            <a:endParaRPr lang="en-US">
              <a:latin typeface="Times New Roman" panose="02020603050405020304" pitchFamily="18" charset="0"/>
              <a:cs typeface="Times New Roman" panose="02020603050405020304" pitchFamily="18" charset="0"/>
            </a:endParaRPr>
          </a:p>
          <a:p>
            <a:pPr marL="0" indent="0">
              <a:buNone/>
            </a:pPr>
            <a:r>
              <a:rPr lang="nl-NL">
                <a:latin typeface="Times New Roman" panose="02020603050405020304" pitchFamily="18" charset="0"/>
                <a:cs typeface="Times New Roman" panose="02020603050405020304" pitchFamily="18" charset="0"/>
              </a:rPr>
              <a:t>	</a:t>
            </a:r>
            <a:r>
              <a:rPr lang="nl-NL" b="1">
                <a:latin typeface="Times New Roman" panose="02020603050405020304" pitchFamily="18" charset="0"/>
                <a:cs typeface="Times New Roman" panose="02020603050405020304" pitchFamily="18" charset="0"/>
              </a:rPr>
              <a:t>Bài 6</a:t>
            </a:r>
            <a:r>
              <a:rPr lang="nl-NL">
                <a:latin typeface="Times New Roman" panose="02020603050405020304" pitchFamily="18" charset="0"/>
                <a:cs typeface="Times New Roman" panose="02020603050405020304" pitchFamily="18" charset="0"/>
              </a:rPr>
              <a:t>. Hãy đặt 3 câu tự hỏi mình thể hiện em là một học sinh có quyết tâm học tập.</a:t>
            </a:r>
            <a:endParaRPr lang="en-US">
              <a:latin typeface="Times New Roman" panose="02020603050405020304" pitchFamily="18" charset="0"/>
              <a:cs typeface="Times New Roman" panose="02020603050405020304" pitchFamily="18" charset="0"/>
            </a:endParaRPr>
          </a:p>
          <a:p>
            <a:endParaRPr lang="en-US"/>
          </a:p>
        </p:txBody>
      </p:sp>
      <p:sp>
        <p:nvSpPr>
          <p:cNvPr id="4" name="TextBox 3"/>
          <p:cNvSpPr txBox="1"/>
          <p:nvPr/>
        </p:nvSpPr>
        <p:spPr>
          <a:xfrm>
            <a:off x="3026979" y="236483"/>
            <a:ext cx="6053959" cy="523220"/>
          </a:xfrm>
          <a:prstGeom prst="rect">
            <a:avLst/>
          </a:prstGeom>
          <a:noFill/>
        </p:spPr>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BÀI TẬP TỰ LUYỆN</a:t>
            </a:r>
          </a:p>
        </p:txBody>
      </p:sp>
    </p:spTree>
    <p:extLst>
      <p:ext uri="{BB962C8B-B14F-4D97-AF65-F5344CB8AC3E}">
        <p14:creationId xmlns:p14="http://schemas.microsoft.com/office/powerpoint/2010/main" val="1769694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0770" y="2324553"/>
            <a:ext cx="10515600" cy="1325563"/>
          </a:xfrm>
        </p:spPr>
        <p:txBody>
          <a:bodyPr>
            <a:noAutofit/>
          </a:bodyPr>
          <a:lstStyle/>
          <a:p>
            <a:pPr algn="ctr">
              <a:lnSpc>
                <a:spcPct val="150000"/>
              </a:lnSpc>
            </a:pPr>
            <a:r>
              <a:rPr lang="en-US" b="1" dirty="0">
                <a:solidFill>
                  <a:srgbClr val="FF0000"/>
                </a:solidFill>
                <a:latin typeface="Times New Roman" panose="02020603050405020304" pitchFamily="18" charset="0"/>
                <a:cs typeface="Times New Roman" panose="02020603050405020304" pitchFamily="18" charset="0"/>
              </a:rPr>
              <a:t>TẠM BIỆT CÁC EM</a:t>
            </a:r>
            <a:br>
              <a:rPr lang="en-US" b="1" dirty="0">
                <a:solidFill>
                  <a:srgbClr val="FF0000"/>
                </a:solidFill>
                <a:latin typeface="Times New Roman" panose="02020603050405020304" pitchFamily="18" charset="0"/>
                <a:cs typeface="Times New Roman" panose="02020603050405020304" pitchFamily="18" charset="0"/>
              </a:rPr>
            </a:br>
            <a:r>
              <a:rPr lang="en-US" b="1" dirty="0">
                <a:solidFill>
                  <a:srgbClr val="FF0000"/>
                </a:solidFill>
                <a:latin typeface="Times New Roman" panose="02020603050405020304" pitchFamily="18" charset="0"/>
                <a:cs typeface="Times New Roman" panose="02020603050405020304" pitchFamily="18" charset="0"/>
              </a:rPr>
              <a:t>HẸN CÁC EM VÀO TIẾT HỌC SAU</a:t>
            </a:r>
          </a:p>
        </p:txBody>
      </p:sp>
    </p:spTree>
    <p:extLst>
      <p:ext uri="{BB962C8B-B14F-4D97-AF65-F5344CB8AC3E}">
        <p14:creationId xmlns:p14="http://schemas.microsoft.com/office/powerpoint/2010/main" val="3567378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699" name="WordArt 20"/>
          <p:cNvSpPr>
            <a:spLocks noChangeArrowheads="1" noChangeShapeType="1" noTextEdit="1"/>
          </p:cNvSpPr>
          <p:nvPr/>
        </p:nvSpPr>
        <p:spPr bwMode="auto">
          <a:xfrm>
            <a:off x="2209800" y="317332"/>
            <a:ext cx="7810500" cy="2197268"/>
          </a:xfrm>
          <a:prstGeom prst="rect">
            <a:avLst/>
          </a:prstGeom>
        </p:spPr>
        <p:txBody>
          <a:bodyPr wrap="none" fromWordArt="1">
            <a:prstTxWarp prst="textPlain">
              <a:avLst>
                <a:gd name="adj" fmla="val 50000"/>
              </a:avLst>
            </a:prstTxWarp>
          </a:bodyPr>
          <a:lstStyle/>
          <a:p>
            <a:pPr eaLnBrk="0" fontAlgn="base" hangingPunct="0">
              <a:spcBef>
                <a:spcPct val="0"/>
              </a:spcBef>
              <a:spcAft>
                <a:spcPct val="0"/>
              </a:spcAft>
            </a:pPr>
            <a:endParaRPr lang="en-US" sz="3600" kern="1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grpSp>
        <p:nvGrpSpPr>
          <p:cNvPr id="29701" name="Group 8"/>
          <p:cNvGrpSpPr>
            <a:grpSpLocks/>
          </p:cNvGrpSpPr>
          <p:nvPr/>
        </p:nvGrpSpPr>
        <p:grpSpPr bwMode="auto">
          <a:xfrm>
            <a:off x="0" y="0"/>
            <a:ext cx="12192000" cy="6858000"/>
            <a:chOff x="672" y="0"/>
            <a:chExt cx="5760" cy="4320"/>
          </a:xfrm>
        </p:grpSpPr>
        <p:pic>
          <p:nvPicPr>
            <p:cNvPr id="29703" name="Picture 9" descr="BD2132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4176"/>
              <a:ext cx="5760" cy="14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9704" name="Picture 10" descr="BD2132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 y="0"/>
              <a:ext cx="5760" cy="14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9705" name="Picture 11" descr="BD2132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8" y="192"/>
              <a:ext cx="144" cy="398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9706" name="Picture 12" descr="BD2132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 y="0"/>
              <a:ext cx="153" cy="4224"/>
            </a:xfrm>
            <a:prstGeom prst="rect">
              <a:avLst/>
            </a:prstGeom>
            <a:gradFill rotWithShape="1">
              <a:gsLst>
                <a:gs pos="0">
                  <a:srgbClr val="FF00FF"/>
                </a:gs>
                <a:gs pos="50000">
                  <a:srgbClr val="FFFFFF"/>
                </a:gs>
                <a:gs pos="100000">
                  <a:srgbClr val="FF00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2" name="TextBox 1"/>
          <p:cNvSpPr txBox="1"/>
          <p:nvPr/>
        </p:nvSpPr>
        <p:spPr>
          <a:xfrm>
            <a:off x="759959" y="2603332"/>
            <a:ext cx="10421257" cy="1189493"/>
          </a:xfrm>
          <a:prstGeom prst="rect">
            <a:avLst/>
          </a:prstGeom>
          <a:noFill/>
        </p:spPr>
        <p:txBody>
          <a:bodyPr wrap="square" rtlCol="0">
            <a:spAutoFit/>
          </a:bodyPr>
          <a:lstStyle/>
          <a:p>
            <a:pPr algn="ctr">
              <a:lnSpc>
                <a:spcPct val="150000"/>
              </a:lnSpc>
            </a:pPr>
            <a:r>
              <a:rPr lang="en-US" sz="5400" b="1" dirty="0" err="1">
                <a:solidFill>
                  <a:srgbClr val="FF0000"/>
                </a:solidFill>
                <a:latin typeface="Times New Roman" panose="02020603050405020304" pitchFamily="18" charset="0"/>
                <a:cs typeface="Times New Roman" panose="02020603050405020304" pitchFamily="18" charset="0"/>
              </a:rPr>
              <a:t>Luyện</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tập</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về</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câu</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hỏi</a:t>
            </a:r>
            <a:endParaRPr lang="en-US" sz="5400" b="1" dirty="0">
              <a:solidFill>
                <a:srgbClr val="FF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21380" y="1780023"/>
            <a:ext cx="11801475" cy="1015663"/>
          </a:xfrm>
          <a:prstGeom prst="rect">
            <a:avLst/>
          </a:prstGeom>
          <a:noFill/>
        </p:spPr>
        <p:txBody>
          <a:bodyPr wrap="square" rtlCol="0">
            <a:spAutoFit/>
          </a:bodyPr>
          <a:lstStyle/>
          <a:p>
            <a:pPr algn="ctr"/>
            <a:r>
              <a:rPr lang="en-US" sz="6000" b="1">
                <a:latin typeface="Times New Roman" panose="02020603050405020304" pitchFamily="18" charset="0"/>
                <a:cs typeface="Times New Roman" panose="02020603050405020304" pitchFamily="18" charset="0"/>
              </a:rPr>
              <a:t>Luyện </a:t>
            </a:r>
            <a:r>
              <a:rPr lang="en-US" sz="6000" b="1" dirty="0" err="1">
                <a:latin typeface="Times New Roman" panose="02020603050405020304" pitchFamily="18" charset="0"/>
                <a:cs typeface="Times New Roman" panose="02020603050405020304" pitchFamily="18" charset="0"/>
              </a:rPr>
              <a:t>từ</a:t>
            </a:r>
            <a:r>
              <a:rPr lang="en-US" sz="6000" b="1" dirty="0">
                <a:latin typeface="Times New Roman" panose="02020603050405020304" pitchFamily="18" charset="0"/>
                <a:cs typeface="Times New Roman" panose="02020603050405020304" pitchFamily="18" charset="0"/>
              </a:rPr>
              <a:t> </a:t>
            </a:r>
            <a:r>
              <a:rPr lang="en-US" sz="6000" b="1" dirty="0" err="1">
                <a:latin typeface="Times New Roman" panose="02020603050405020304" pitchFamily="18" charset="0"/>
                <a:cs typeface="Times New Roman" panose="02020603050405020304" pitchFamily="18" charset="0"/>
              </a:rPr>
              <a:t>và</a:t>
            </a:r>
            <a:r>
              <a:rPr lang="en-US" sz="6000" b="1" dirty="0">
                <a:latin typeface="Times New Roman" panose="02020603050405020304" pitchFamily="18" charset="0"/>
                <a:cs typeface="Times New Roman" panose="02020603050405020304" pitchFamily="18" charset="0"/>
              </a:rPr>
              <a:t> </a:t>
            </a:r>
            <a:r>
              <a:rPr lang="en-US" sz="6000" b="1" dirty="0" err="1">
                <a:latin typeface="Times New Roman" panose="02020603050405020304" pitchFamily="18" charset="0"/>
                <a:cs typeface="Times New Roman" panose="02020603050405020304" pitchFamily="18" charset="0"/>
              </a:rPr>
              <a:t>câu</a:t>
            </a:r>
            <a:endParaRPr lang="en-US" sz="6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8502133"/>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23882" y="351679"/>
            <a:ext cx="7221070" cy="592818"/>
          </a:xfrm>
        </p:spPr>
        <p:txBody>
          <a:bodyPr>
            <a:noAutofit/>
          </a:bodyPr>
          <a:lstStyle/>
          <a:p>
            <a:pPr algn="ctr"/>
            <a:r>
              <a:rPr lang="en-US" sz="4800" b="1">
                <a:solidFill>
                  <a:srgbClr val="FF0000"/>
                </a:solidFill>
                <a:latin typeface="Times New Roman" panose="02020603050405020304" pitchFamily="18" charset="0"/>
                <a:cs typeface="Times New Roman" panose="02020603050405020304" pitchFamily="18" charset="0"/>
              </a:rPr>
              <a:t>I. Kiến thức cần nhớ</a:t>
            </a:r>
            <a:endParaRPr lang="en-US" sz="4800"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10552" y="2359922"/>
            <a:ext cx="11661327" cy="870496"/>
          </a:xfrm>
        </p:spPr>
        <p:txBody>
          <a:bodyPr>
            <a:normAutofit/>
          </a:bodyPr>
          <a:lstStyle/>
          <a:p>
            <a:pPr indent="0">
              <a:spcAft>
                <a:spcPts val="0"/>
              </a:spcAft>
              <a:buNone/>
            </a:pPr>
            <a:r>
              <a:rPr lang="en-US" sz="32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effectLst/>
                <a:latin typeface="Times New Roman" panose="02020603050405020304" pitchFamily="18" charset="0"/>
                <a:ea typeface="Times New Roman" panose="02020603050405020304" pitchFamily="18" charset="0"/>
                <a:cs typeface="Times New Roman" panose="02020603050405020304" pitchFamily="18" charset="0"/>
              </a:rPr>
              <a:t>a. Người tìm đường lên các vì sao là </a:t>
            </a:r>
            <a:r>
              <a:rPr lang="en-US" b="1">
                <a:effectLst/>
                <a:latin typeface="Times New Roman" panose="02020603050405020304" pitchFamily="18" charset="0"/>
                <a:ea typeface="Times New Roman" panose="02020603050405020304" pitchFamily="18" charset="0"/>
                <a:cs typeface="Times New Roman" panose="02020603050405020304" pitchFamily="18" charset="0"/>
              </a:rPr>
              <a:t>Xi-ôn-côp-xki.</a:t>
            </a:r>
            <a:r>
              <a:rPr lang="en-US" b="1">
                <a:latin typeface="Times New Roman" panose="02020603050405020304" pitchFamily="18" charset="0"/>
                <a:ea typeface="Times New Roman" panose="02020603050405020304" pitchFamily="18" charset="0"/>
                <a:cs typeface="Times New Roman" panose="02020603050405020304" pitchFamily="18" charset="0"/>
              </a:rPr>
              <a:t>	</a:t>
            </a:r>
            <a:endParaRPr lang="en-US" b="1" dirty="0"/>
          </a:p>
        </p:txBody>
      </p:sp>
      <p:sp>
        <p:nvSpPr>
          <p:cNvPr id="5" name="TextBox 4"/>
          <p:cNvSpPr txBox="1"/>
          <p:nvPr/>
        </p:nvSpPr>
        <p:spPr>
          <a:xfrm>
            <a:off x="210552" y="1816959"/>
            <a:ext cx="1198144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Ví</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dụ</a:t>
            </a:r>
            <a:r>
              <a:rPr lang="en-US" sz="2800" b="1" dirty="0">
                <a:solidFill>
                  <a:srgbClr val="00B050"/>
                </a:solidFill>
                <a:latin typeface="Times New Roman" panose="02020603050405020304" pitchFamily="18" charset="0"/>
                <a:cs typeface="Times New Roman" panose="02020603050405020304" pitchFamily="18" charset="0"/>
              </a:rPr>
              <a:t> 1. </a:t>
            </a:r>
            <a:r>
              <a:rPr lang="en-US" sz="2800" b="1" dirty="0" err="1">
                <a:solidFill>
                  <a:srgbClr val="00B050"/>
                </a:solidFill>
                <a:latin typeface="Times New Roman" panose="02020603050405020304" pitchFamily="18" charset="0"/>
                <a:cs typeface="Times New Roman" panose="02020603050405020304" pitchFamily="18" charset="0"/>
              </a:rPr>
              <a:t>Đặt</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câu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hỏi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cho</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bộ</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phận</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được</a:t>
            </a:r>
            <a:r>
              <a:rPr lang="en-US" sz="2800" b="1" dirty="0">
                <a:solidFill>
                  <a:srgbClr val="00B050"/>
                </a:solidFill>
                <a:latin typeface="Times New Roman" panose="02020603050405020304" pitchFamily="18" charset="0"/>
                <a:cs typeface="Times New Roman" panose="02020603050405020304" pitchFamily="18" charset="0"/>
              </a:rPr>
              <a:t> in </a:t>
            </a:r>
            <a:r>
              <a:rPr lang="en-US" sz="2800" b="1" dirty="0" err="1">
                <a:solidFill>
                  <a:srgbClr val="00B050"/>
                </a:solidFill>
                <a:latin typeface="Times New Roman" panose="02020603050405020304" pitchFamily="18" charset="0"/>
                <a:cs typeface="Times New Roman" panose="02020603050405020304" pitchFamily="18" charset="0"/>
              </a:rPr>
              <a:t>đậm</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trong</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mỗi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câu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sau</a:t>
            </a:r>
            <a:r>
              <a:rPr lang="en-US" sz="2800" b="1" dirty="0">
                <a:solidFill>
                  <a:srgbClr val="00B050"/>
                </a:solidFill>
                <a:latin typeface="Times New Roman" panose="02020603050405020304" pitchFamily="18" charset="0"/>
                <a:cs typeface="Times New Roman" panose="02020603050405020304" pitchFamily="18" charset="0"/>
              </a:rPr>
              <a:t>.</a:t>
            </a:r>
          </a:p>
        </p:txBody>
      </p:sp>
      <p:sp>
        <p:nvSpPr>
          <p:cNvPr id="7" name="TextBox 6"/>
          <p:cNvSpPr txBox="1"/>
          <p:nvPr/>
        </p:nvSpPr>
        <p:spPr>
          <a:xfrm>
            <a:off x="1543470" y="2879454"/>
            <a:ext cx="7519848" cy="523220"/>
          </a:xfrm>
          <a:prstGeom prst="rect">
            <a:avLst/>
          </a:prstGeom>
          <a:noFill/>
        </p:spPr>
        <p:txBody>
          <a:bodyPr wrap="square" rtlCol="0">
            <a:spAutoFit/>
          </a:bodyPr>
          <a:lstStyle/>
          <a:p>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tìm</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vì</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sao</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ai?</a:t>
            </a:r>
            <a:endParaRPr lang="en-US" sz="2800" i="1" dirty="0">
              <a:solidFill>
                <a:srgbClr val="FF0000"/>
              </a:solidFill>
            </a:endParaRPr>
          </a:p>
        </p:txBody>
      </p:sp>
      <p:sp>
        <p:nvSpPr>
          <p:cNvPr id="9" name="Rectangle 8"/>
          <p:cNvSpPr/>
          <p:nvPr/>
        </p:nvSpPr>
        <p:spPr>
          <a:xfrm>
            <a:off x="1011100" y="4373825"/>
            <a:ext cx="8404865" cy="523220"/>
          </a:xfrm>
          <a:prstGeom prst="rect">
            <a:avLst/>
          </a:prstGeom>
        </p:spPr>
        <p:txBody>
          <a:bodyPr wrap="none">
            <a:spAutoFit/>
          </a:bodyPr>
          <a:lstStyle/>
          <a:p>
            <a:r>
              <a:rPr lang="en-US" sz="2800">
                <a:latin typeface="Times New Roman" panose="02020603050405020304" pitchFamily="18" charset="0"/>
                <a:ea typeface="Times New Roman" panose="02020603050405020304" pitchFamily="18" charset="0"/>
                <a:cs typeface="Times New Roman" panose="02020603050405020304" pitchFamily="18" charset="0"/>
              </a:rPr>
              <a:t>c. Mỗi buổi tối Cao Bá Quát thường </a:t>
            </a:r>
            <a:r>
              <a:rPr lang="en-US" sz="2800" b="1">
                <a:latin typeface="Times New Roman" panose="02020603050405020304" pitchFamily="18" charset="0"/>
                <a:ea typeface="Times New Roman" panose="02020603050405020304" pitchFamily="18" charset="0"/>
                <a:cs typeface="Times New Roman" panose="02020603050405020304" pitchFamily="18" charset="0"/>
              </a:rPr>
              <a:t>viết mười trang vở.</a:t>
            </a:r>
            <a:endParaRPr lang="en-US" sz="2800" b="1"/>
          </a:p>
        </p:txBody>
      </p:sp>
      <p:sp>
        <p:nvSpPr>
          <p:cNvPr id="12" name="TextBox 11"/>
          <p:cNvSpPr txBox="1"/>
          <p:nvPr/>
        </p:nvSpPr>
        <p:spPr>
          <a:xfrm>
            <a:off x="1011100" y="3382358"/>
            <a:ext cx="9484776" cy="523220"/>
          </a:xfrm>
          <a:prstGeom prst="rect">
            <a:avLst/>
          </a:prstGeom>
          <a:noFill/>
        </p:spPr>
        <p:txBody>
          <a:bodyPr wrap="square" rtlCol="0">
            <a:spAutoFit/>
          </a:bodyPr>
          <a:lstStyle/>
          <a:p>
            <a:r>
              <a:rPr lang="en-US" sz="2800">
                <a:latin typeface="Times New Roman" panose="02020603050405020304" pitchFamily="18" charset="0"/>
                <a:ea typeface="Times New Roman" panose="02020603050405020304" pitchFamily="18" charset="0"/>
                <a:cs typeface="Times New Roman" panose="02020603050405020304" pitchFamily="18" charset="0"/>
              </a:rPr>
              <a:t>b. Xi-ôn-côp-xki thường làm việc trong </a:t>
            </a:r>
            <a:r>
              <a:rPr lang="en-US" sz="2800" b="1">
                <a:latin typeface="Times New Roman" panose="02020603050405020304" pitchFamily="18" charset="0"/>
                <a:ea typeface="Times New Roman" panose="02020603050405020304" pitchFamily="18" charset="0"/>
                <a:cs typeface="Times New Roman" panose="02020603050405020304" pitchFamily="18" charset="0"/>
              </a:rPr>
              <a:t>phòng thí nghiệm.</a:t>
            </a:r>
            <a:endParaRPr lang="en-US" sz="2800" b="1"/>
          </a:p>
        </p:txBody>
      </p:sp>
      <p:sp>
        <p:nvSpPr>
          <p:cNvPr id="13" name="TextBox 12"/>
          <p:cNvSpPr txBox="1"/>
          <p:nvPr/>
        </p:nvSpPr>
        <p:spPr>
          <a:xfrm>
            <a:off x="1543470" y="4886232"/>
            <a:ext cx="6838189" cy="800219"/>
          </a:xfrm>
          <a:prstGeom prst="rect">
            <a:avLst/>
          </a:prstGeom>
          <a:noFill/>
        </p:spPr>
        <p:txBody>
          <a:bodyPr wrap="square" rtlCol="0">
            <a:spAutoFit/>
          </a:bodyPr>
          <a:lstStyle/>
          <a:p>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tối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Cao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Bá</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endParaRPr lang="en-US" i="1" dirty="0"/>
          </a:p>
        </p:txBody>
      </p:sp>
      <p:sp>
        <p:nvSpPr>
          <p:cNvPr id="11" name="TextBox 10"/>
          <p:cNvSpPr txBox="1"/>
          <p:nvPr/>
        </p:nvSpPr>
        <p:spPr>
          <a:xfrm>
            <a:off x="1543470" y="3845199"/>
            <a:ext cx="9484776" cy="523220"/>
          </a:xfrm>
          <a:prstGeom prst="rect">
            <a:avLst/>
          </a:prstGeom>
          <a:noFill/>
        </p:spPr>
        <p:txBody>
          <a:bodyPr wrap="square" rtlCol="0">
            <a:spAutoFit/>
          </a:bodyPr>
          <a:lstStyle/>
          <a:p>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Xi-</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ôn</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côp-xki</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i="1" dirty="0">
              <a:solidFill>
                <a:srgbClr val="FF0000"/>
              </a:solidFill>
            </a:endParaRPr>
          </a:p>
        </p:txBody>
      </p:sp>
    </p:spTree>
    <p:extLst>
      <p:ext uri="{BB962C8B-B14F-4D97-AF65-F5344CB8AC3E}">
        <p14:creationId xmlns:p14="http://schemas.microsoft.com/office/powerpoint/2010/main" val="17366560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1000"/>
                                        <p:tgtEl>
                                          <p:spTgt spid="3">
                                            <p:txEl>
                                              <p:pRg st="0" end="0"/>
                                            </p:txEl>
                                          </p:spTgt>
                                        </p:tgtEl>
                                      </p:cBhvr>
                                    </p:animEffect>
                                    <p:anim calcmode="lin" valueType="num">
                                      <p:cBhvr>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7" grpId="0"/>
      <p:bldP spid="9" grpId="0"/>
      <p:bldP spid="12" grpId="0"/>
      <p:bldP spid="13"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p:cNvSpPr txBox="1"/>
          <p:nvPr/>
        </p:nvSpPr>
        <p:spPr>
          <a:xfrm>
            <a:off x="1775012" y="345045"/>
            <a:ext cx="10179423" cy="1384995"/>
          </a:xfrm>
          <a:prstGeom prst="rect">
            <a:avLst/>
          </a:prstGeom>
          <a:noFill/>
        </p:spPr>
        <p:txBody>
          <a:bodyPr wrap="square" rtlCol="0">
            <a:spAutoFit/>
          </a:bodyPr>
          <a:lstStyle/>
          <a:p>
            <a:r>
              <a:rPr lang="en-US" sz="2800" b="1" dirty="0" err="1">
                <a:solidFill>
                  <a:srgbClr val="00B050"/>
                </a:solidFill>
                <a:latin typeface="Times New Roman" panose="02020603050405020304" pitchFamily="18" charset="0"/>
                <a:cs typeface="Times New Roman" panose="02020603050405020304" pitchFamily="18" charset="0"/>
              </a:rPr>
              <a:t>Ví</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dụ</a:t>
            </a:r>
            <a:r>
              <a:rPr lang="en-US" sz="2800" b="1" dirty="0">
                <a:solidFill>
                  <a:srgbClr val="00B050"/>
                </a:solidFill>
                <a:latin typeface="Times New Roman" panose="02020603050405020304" pitchFamily="18" charset="0"/>
                <a:cs typeface="Times New Roman" panose="02020603050405020304" pitchFamily="18" charset="0"/>
              </a:rPr>
              <a:t> 2: </a:t>
            </a:r>
            <a:r>
              <a:rPr lang="en-US" sz="2800" b="1" dirty="0" err="1">
                <a:solidFill>
                  <a:srgbClr val="00B050"/>
                </a:solidFill>
                <a:latin typeface="Times New Roman" panose="02020603050405020304" pitchFamily="18" charset="0"/>
                <a:cs typeface="Times New Roman" panose="02020603050405020304" pitchFamily="18" charset="0"/>
              </a:rPr>
              <a:t>Dựa</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vào</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ví</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dụ</a:t>
            </a:r>
            <a:r>
              <a:rPr lang="en-US" sz="2800" b="1" dirty="0">
                <a:solidFill>
                  <a:srgbClr val="00B050"/>
                </a:solidFill>
                <a:latin typeface="Times New Roman" panose="02020603050405020304" pitchFamily="18" charset="0"/>
                <a:cs typeface="Times New Roman" panose="02020603050405020304" pitchFamily="18" charset="0"/>
              </a:rPr>
              <a:t> 1 </a:t>
            </a:r>
            <a:r>
              <a:rPr lang="en-US" sz="2800" b="1" dirty="0" err="1">
                <a:solidFill>
                  <a:srgbClr val="00B050"/>
                </a:solidFill>
                <a:latin typeface="Times New Roman" panose="02020603050405020304" pitchFamily="18" charset="0"/>
                <a:cs typeface="Times New Roman" panose="02020603050405020304" pitchFamily="18" charset="0"/>
              </a:rPr>
              <a:t>hãy</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hoàn</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thành</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các</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yêu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cầu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trong</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bảng</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sau</a:t>
            </a:r>
            <a:r>
              <a:rPr lang="en-US" sz="2800" b="1" dirty="0">
                <a:solidFill>
                  <a:srgbClr val="00B050"/>
                </a:solidFill>
                <a:latin typeface="Times New Roman" panose="02020603050405020304" pitchFamily="18" charset="0"/>
                <a:cs typeface="Times New Roman" panose="02020603050405020304" pitchFamily="18" charset="0"/>
              </a:rPr>
              <a:t>:</a:t>
            </a:r>
          </a:p>
          <a:p>
            <a:endParaRPr lang="en-US" sz="28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44503580"/>
              </p:ext>
            </p:extLst>
          </p:nvPr>
        </p:nvGraphicFramePr>
        <p:xfrm>
          <a:off x="1102658" y="1251930"/>
          <a:ext cx="10555940" cy="3709437"/>
        </p:xfrm>
        <a:graphic>
          <a:graphicData uri="http://schemas.openxmlformats.org/drawingml/2006/table">
            <a:tbl>
              <a:tblPr firstRow="1" bandRow="1">
                <a:tableStyleId>{5C22544A-7EE6-4342-B048-85BDC9FD1C3A}</a:tableStyleId>
              </a:tblPr>
              <a:tblGrid>
                <a:gridCol w="860613">
                  <a:extLst>
                    <a:ext uri="{9D8B030D-6E8A-4147-A177-3AD203B41FA5}">
                      <a16:colId xmlns:a16="http://schemas.microsoft.com/office/drawing/2014/main" val="20000"/>
                    </a:ext>
                  </a:extLst>
                </a:gridCol>
                <a:gridCol w="3312395">
                  <a:extLst>
                    <a:ext uri="{9D8B030D-6E8A-4147-A177-3AD203B41FA5}">
                      <a16:colId xmlns:a16="http://schemas.microsoft.com/office/drawing/2014/main" val="20001"/>
                    </a:ext>
                  </a:extLst>
                </a:gridCol>
                <a:gridCol w="2113399">
                  <a:extLst>
                    <a:ext uri="{9D8B030D-6E8A-4147-A177-3AD203B41FA5}">
                      <a16:colId xmlns:a16="http://schemas.microsoft.com/office/drawing/2014/main" val="20002"/>
                    </a:ext>
                  </a:extLst>
                </a:gridCol>
                <a:gridCol w="2113399">
                  <a:extLst>
                    <a:ext uri="{9D8B030D-6E8A-4147-A177-3AD203B41FA5}">
                      <a16:colId xmlns:a16="http://schemas.microsoft.com/office/drawing/2014/main" val="20003"/>
                    </a:ext>
                  </a:extLst>
                </a:gridCol>
                <a:gridCol w="2156134">
                  <a:extLst>
                    <a:ext uri="{9D8B030D-6E8A-4147-A177-3AD203B41FA5}">
                      <a16:colId xmlns:a16="http://schemas.microsoft.com/office/drawing/2014/main" val="20004"/>
                    </a:ext>
                  </a:extLst>
                </a:gridCol>
              </a:tblGrid>
              <a:tr h="370840">
                <a:tc>
                  <a:txBody>
                    <a:bodyPr/>
                    <a:lstStyle/>
                    <a:p>
                      <a:pPr algn="ctr"/>
                      <a:r>
                        <a:rPr lang="en-US" sz="2400">
                          <a:latin typeface="Times New Roman" panose="02020603050405020304" pitchFamily="18" charset="0"/>
                          <a:cs typeface="Times New Roman" panose="02020603050405020304" pitchFamily="18" charset="0"/>
                        </a:rPr>
                        <a:t>Thứ</a:t>
                      </a:r>
                      <a:r>
                        <a:rPr lang="en-US" sz="2400" baseline="0">
                          <a:latin typeface="Times New Roman" panose="02020603050405020304" pitchFamily="18" charset="0"/>
                          <a:cs typeface="Times New Roman" panose="02020603050405020304" pitchFamily="18" charset="0"/>
                        </a:rPr>
                        <a:t> tự</a:t>
                      </a:r>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Câu</a:t>
                      </a:r>
                      <a:r>
                        <a:rPr lang="en-US" sz="2400" baseline="0">
                          <a:latin typeface="Times New Roman" panose="02020603050405020304" pitchFamily="18" charset="0"/>
                          <a:cs typeface="Times New Roman" panose="02020603050405020304" pitchFamily="18" charset="0"/>
                        </a:rPr>
                        <a:t> hỏi</a:t>
                      </a:r>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Câu</a:t>
                      </a:r>
                      <a:r>
                        <a:rPr lang="en-US" sz="2400" baseline="0">
                          <a:latin typeface="Times New Roman" panose="02020603050405020304" pitchFamily="18" charset="0"/>
                          <a:cs typeface="Times New Roman" panose="02020603050405020304" pitchFamily="18" charset="0"/>
                        </a:rPr>
                        <a:t> hỏi của ai?</a:t>
                      </a:r>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Để</a:t>
                      </a:r>
                      <a:r>
                        <a:rPr lang="en-US" sz="2400" baseline="0">
                          <a:latin typeface="Times New Roman" panose="02020603050405020304" pitchFamily="18" charset="0"/>
                          <a:cs typeface="Times New Roman" panose="02020603050405020304" pitchFamily="18" charset="0"/>
                        </a:rPr>
                        <a:t> hỏi ai?</a:t>
                      </a:r>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Từ</a:t>
                      </a:r>
                      <a:r>
                        <a:rPr lang="en-US" sz="2400" baseline="0">
                          <a:latin typeface="Times New Roman" panose="02020603050405020304" pitchFamily="18" charset="0"/>
                          <a:cs typeface="Times New Roman" panose="02020603050405020304" pitchFamily="18" charset="0"/>
                        </a:rPr>
                        <a:t> nghi vấn</a:t>
                      </a:r>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003888">
                <a:tc>
                  <a:txBody>
                    <a:bodyPr/>
                    <a:lstStyle/>
                    <a:p>
                      <a:pPr algn="ctr"/>
                      <a:r>
                        <a:rPr lang="en-US" sz="2400">
                          <a:latin typeface="Times New Roman" panose="02020603050405020304" pitchFamily="18" charset="0"/>
                          <a:cs typeface="Times New Roman" panose="020206030504050203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a:latin typeface="Times New Roman" panose="02020603050405020304" pitchFamily="18" charset="0"/>
                          <a:cs typeface="Times New Roman" panose="02020603050405020304" pitchFamily="18" charset="0"/>
                        </a:rPr>
                        <a:t>Người</a:t>
                      </a:r>
                      <a:r>
                        <a:rPr lang="en-US" sz="2400" baseline="0">
                          <a:latin typeface="Times New Roman" panose="02020603050405020304" pitchFamily="18" charset="0"/>
                          <a:cs typeface="Times New Roman" panose="02020603050405020304" pitchFamily="18" charset="0"/>
                        </a:rPr>
                        <a:t> tìm đường lên các vì sao là ai?</a:t>
                      </a:r>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08530">
                <a:tc>
                  <a:txBody>
                    <a:bodyPr/>
                    <a:lstStyle/>
                    <a:p>
                      <a:pPr algn="ctr"/>
                      <a:r>
                        <a:rPr lang="en-US" sz="24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a:latin typeface="Times New Roman" panose="02020603050405020304" pitchFamily="18" charset="0"/>
                          <a:cs typeface="Times New Roman" panose="02020603050405020304" pitchFamily="18" charset="0"/>
                        </a:rPr>
                        <a:t>Xi-ôn-côp-xki</a:t>
                      </a:r>
                      <a:r>
                        <a:rPr lang="en-US" sz="2400" baseline="0">
                          <a:latin typeface="Times New Roman" panose="02020603050405020304" pitchFamily="18" charset="0"/>
                          <a:cs typeface="Times New Roman" panose="02020603050405020304" pitchFamily="18" charset="0"/>
                        </a:rPr>
                        <a:t> thường làm việc ở đâu?</a:t>
                      </a:r>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874059">
                <a:tc>
                  <a:txBody>
                    <a:bodyPr/>
                    <a:lstStyle/>
                    <a:p>
                      <a:pPr algn="ctr"/>
                      <a:r>
                        <a:rPr lang="en-US" sz="2400">
                          <a:latin typeface="Times New Roman" panose="02020603050405020304" pitchFamily="18" charset="0"/>
                          <a:cs typeface="Times New Roman" panose="020206030504050203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a:latin typeface="Times New Roman" panose="02020603050405020304" pitchFamily="18" charset="0"/>
                          <a:cs typeface="Times New Roman" panose="02020603050405020304" pitchFamily="18" charset="0"/>
                        </a:rPr>
                        <a:t>Mỗi</a:t>
                      </a:r>
                      <a:r>
                        <a:rPr lang="en-US" sz="2400" baseline="0">
                          <a:latin typeface="Times New Roman" panose="02020603050405020304" pitchFamily="18" charset="0"/>
                          <a:cs typeface="Times New Roman" panose="02020603050405020304" pitchFamily="18" charset="0"/>
                        </a:rPr>
                        <a:t> buổi tối, Cao Bá Quát thường làm gì?</a:t>
                      </a:r>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extBox 4"/>
          <p:cNvSpPr txBox="1"/>
          <p:nvPr/>
        </p:nvSpPr>
        <p:spPr>
          <a:xfrm>
            <a:off x="5658410" y="2236101"/>
            <a:ext cx="2412625"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Của mình</a:t>
            </a:r>
          </a:p>
        </p:txBody>
      </p:sp>
      <p:sp>
        <p:nvSpPr>
          <p:cNvPr id="9" name="TextBox 8"/>
          <p:cNvSpPr txBox="1"/>
          <p:nvPr/>
        </p:nvSpPr>
        <p:spPr>
          <a:xfrm>
            <a:off x="5684182" y="3234170"/>
            <a:ext cx="2386853"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Của mình</a:t>
            </a:r>
          </a:p>
        </p:txBody>
      </p:sp>
      <p:sp>
        <p:nvSpPr>
          <p:cNvPr id="10" name="TextBox 9"/>
          <p:cNvSpPr txBox="1"/>
          <p:nvPr/>
        </p:nvSpPr>
        <p:spPr>
          <a:xfrm>
            <a:off x="5658410" y="4150325"/>
            <a:ext cx="2171701"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Của mình</a:t>
            </a:r>
          </a:p>
        </p:txBody>
      </p:sp>
      <p:sp>
        <p:nvSpPr>
          <p:cNvPr id="6" name="TextBox 5"/>
          <p:cNvSpPr txBox="1"/>
          <p:nvPr/>
        </p:nvSpPr>
        <p:spPr>
          <a:xfrm>
            <a:off x="7651375" y="2236101"/>
            <a:ext cx="1721225" cy="830997"/>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Để hỏi các bạn khác</a:t>
            </a:r>
          </a:p>
        </p:txBody>
      </p:sp>
      <p:sp>
        <p:nvSpPr>
          <p:cNvPr id="12" name="TextBox 11"/>
          <p:cNvSpPr txBox="1"/>
          <p:nvPr/>
        </p:nvSpPr>
        <p:spPr>
          <a:xfrm>
            <a:off x="7671547" y="3193213"/>
            <a:ext cx="1701053" cy="830997"/>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Để hỏi các bạn khác</a:t>
            </a:r>
          </a:p>
        </p:txBody>
      </p:sp>
      <p:sp>
        <p:nvSpPr>
          <p:cNvPr id="13" name="TextBox 12"/>
          <p:cNvSpPr txBox="1"/>
          <p:nvPr/>
        </p:nvSpPr>
        <p:spPr>
          <a:xfrm>
            <a:off x="7697319" y="4191282"/>
            <a:ext cx="1782857" cy="830997"/>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Để hỏi các bạn khác</a:t>
            </a:r>
          </a:p>
        </p:txBody>
      </p:sp>
      <p:sp>
        <p:nvSpPr>
          <p:cNvPr id="7" name="TextBox 6"/>
          <p:cNvSpPr txBox="1"/>
          <p:nvPr/>
        </p:nvSpPr>
        <p:spPr>
          <a:xfrm>
            <a:off x="10064000" y="2387034"/>
            <a:ext cx="1048871"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ai</a:t>
            </a:r>
          </a:p>
        </p:txBody>
      </p:sp>
      <p:sp>
        <p:nvSpPr>
          <p:cNvPr id="16" name="TextBox 15"/>
          <p:cNvSpPr txBox="1"/>
          <p:nvPr/>
        </p:nvSpPr>
        <p:spPr>
          <a:xfrm>
            <a:off x="9917206" y="3415130"/>
            <a:ext cx="1089212"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 ở đâu</a:t>
            </a:r>
          </a:p>
        </p:txBody>
      </p:sp>
      <p:sp>
        <p:nvSpPr>
          <p:cNvPr id="17" name="TextBox 16"/>
          <p:cNvSpPr txBox="1"/>
          <p:nvPr/>
        </p:nvSpPr>
        <p:spPr>
          <a:xfrm>
            <a:off x="9997888" y="4228405"/>
            <a:ext cx="1008530" cy="46166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làm gì</a:t>
            </a:r>
          </a:p>
        </p:txBody>
      </p:sp>
    </p:spTree>
    <p:extLst>
      <p:ext uri="{BB962C8B-B14F-4D97-AF65-F5344CB8AC3E}">
        <p14:creationId xmlns:p14="http://schemas.microsoft.com/office/powerpoint/2010/main" val="34212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barn(inVertical)">
                                      <p:cBhvr>
                                        <p:cTn id="26" dur="500"/>
                                        <p:tgtEl>
                                          <p:spTgt spid="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animEffect transition="in" filter="barn(inVertical)">
                                      <p:cBhvr>
                                        <p:cTn id="43" dur="500"/>
                                        <p:tgtEl>
                                          <p:spTgt spid="12">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6">
                                            <p:txEl>
                                              <p:pRg st="0" end="0"/>
                                            </p:txEl>
                                          </p:spTgt>
                                        </p:tgtEl>
                                        <p:attrNameLst>
                                          <p:attrName>style.visibility</p:attrName>
                                        </p:attrNameLst>
                                      </p:cBhvr>
                                      <p:to>
                                        <p:strVal val="visible"/>
                                      </p:to>
                                    </p:set>
                                    <p:animEffect transition="in" filter="wipe(down)">
                                      <p:cBhvr>
                                        <p:cTn id="48" dur="500"/>
                                        <p:tgtEl>
                                          <p:spTgt spid="16">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0">
                                            <p:txEl>
                                              <p:pRg st="0" end="0"/>
                                            </p:txEl>
                                          </p:spTgt>
                                        </p:tgtEl>
                                        <p:attrNameLst>
                                          <p:attrName>style.visibility</p:attrName>
                                        </p:attrNameLst>
                                      </p:cBhvr>
                                      <p:to>
                                        <p:strVal val="visible"/>
                                      </p:to>
                                    </p:set>
                                    <p:animEffect transition="in" filter="barn(inVertical)">
                                      <p:cBhvr>
                                        <p:cTn id="53" dur="500"/>
                                        <p:tgtEl>
                                          <p:spTgt spid="10">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arn(inVertical)">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barn(inVertical)">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3" grpId="0"/>
      <p:bldP spid="7"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31259" y="1087996"/>
            <a:ext cx="10497669" cy="3307976"/>
          </a:xfrm>
        </p:spPr>
        <p:txBody>
          <a:bodyPr>
            <a:noAutofit/>
          </a:bodyPr>
          <a:lstStyle/>
          <a:p>
            <a:pPr>
              <a:spcBef>
                <a:spcPct val="50000"/>
              </a:spcBef>
            </a:pPr>
            <a:r>
              <a:rPr lang="en-US" sz="3000" b="1">
                <a:latin typeface="Times New Roman" panose="02020603050405020304" pitchFamily="18" charset="0"/>
                <a:cs typeface="Times New Roman" panose="02020603050405020304" pitchFamily="18" charset="0"/>
              </a:rPr>
              <a:t>	</a:t>
            </a:r>
            <a:br>
              <a:rPr lang="en-US" sz="3000">
                <a:latin typeface="Times New Roman" panose="02020603050405020304" pitchFamily="18" charset="0"/>
                <a:cs typeface="Times New Roman" panose="02020603050405020304" pitchFamily="18" charset="0"/>
              </a:rPr>
            </a:br>
            <a:r>
              <a:rPr lang="en-US" sz="3000">
                <a:latin typeface="Times New Roman" panose="02020603050405020304" pitchFamily="18" charset="0"/>
                <a:cs typeface="Times New Roman" panose="02020603050405020304" pitchFamily="18" charset="0"/>
              </a:rPr>
              <a:t>	</a:t>
            </a:r>
            <a:r>
              <a:rPr lang="en-US" sz="3200">
                <a:solidFill>
                  <a:srgbClr val="FF0000"/>
                </a:solidFill>
                <a:latin typeface="Times New Roman" panose="02020603050405020304" pitchFamily="18" charset="0"/>
              </a:rPr>
              <a:t>Câu hỏi (còn gọi là câu nghi vấn) dùng để hỏi về những điều chưa biết.</a:t>
            </a:r>
            <a:br>
              <a:rPr lang="en-US" sz="3200">
                <a:solidFill>
                  <a:srgbClr val="FF0000"/>
                </a:solidFill>
                <a:latin typeface="Times New Roman" panose="02020603050405020304" pitchFamily="18" charset="0"/>
              </a:rPr>
            </a:br>
            <a:r>
              <a:rPr lang="en-US" sz="3200">
                <a:solidFill>
                  <a:srgbClr val="FF0000"/>
                </a:solidFill>
                <a:latin typeface="Times New Roman" panose="02020603050405020304" pitchFamily="18" charset="0"/>
              </a:rPr>
              <a:t>	Phần lớn câu hỏi là để hỏi người khác, nhưng cũng có những câu để tự hỏi mình.</a:t>
            </a:r>
            <a:br>
              <a:rPr lang="en-US" sz="3200">
                <a:solidFill>
                  <a:srgbClr val="FF0000"/>
                </a:solidFill>
                <a:latin typeface="Times New Roman" panose="02020603050405020304" pitchFamily="18" charset="0"/>
              </a:rPr>
            </a:br>
            <a:r>
              <a:rPr lang="en-US" sz="3200">
                <a:solidFill>
                  <a:srgbClr val="FF0000"/>
                </a:solidFill>
                <a:latin typeface="Times New Roman" panose="02020603050405020304" pitchFamily="18" charset="0"/>
              </a:rPr>
              <a:t>	Câu hỏi thường có các từ nghi vấn (ai, gì, nào, sao, không,…). Khi viết, cuối câu hỏi có dấu chấm hỏi (?).</a:t>
            </a:r>
          </a:p>
        </p:txBody>
      </p:sp>
    </p:spTree>
    <p:extLst>
      <p:ext uri="{BB962C8B-B14F-4D97-AF65-F5344CB8AC3E}">
        <p14:creationId xmlns:p14="http://schemas.microsoft.com/office/powerpoint/2010/main" val="345014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94612"/>
            <a:ext cx="12696323" cy="577809"/>
          </a:xfrm>
        </p:spPr>
        <p:txBody>
          <a:bodyPr>
            <a:normAutofit/>
          </a:bodyPr>
          <a:lstStyle/>
          <a:p>
            <a:pPr indent="0">
              <a:spcAft>
                <a:spcPts val="0"/>
              </a:spcAft>
              <a:buNone/>
            </a:pPr>
            <a:r>
              <a:rPr lang="en-US" sz="32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effectLst/>
                <a:latin typeface="Times New Roman" panose="02020603050405020304" pitchFamily="18" charset="0"/>
                <a:ea typeface="Times New Roman" panose="02020603050405020304" pitchFamily="18" charset="0"/>
                <a:cs typeface="Times New Roman" panose="02020603050405020304" pitchFamily="18" charset="0"/>
              </a:rPr>
              <a:t>a. Có nơi đâu đẹp hơn quê hương tôi?</a:t>
            </a:r>
            <a:endParaRPr lang="en-US" b="1" dirty="0"/>
          </a:p>
        </p:txBody>
      </p:sp>
      <p:sp>
        <p:nvSpPr>
          <p:cNvPr id="5" name="TextBox 4"/>
          <p:cNvSpPr txBox="1"/>
          <p:nvPr/>
        </p:nvSpPr>
        <p:spPr>
          <a:xfrm>
            <a:off x="-4139" y="-11049"/>
            <a:ext cx="1198144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Ví</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dụ</a:t>
            </a:r>
            <a:r>
              <a:rPr lang="en-US" sz="2800" b="1" dirty="0">
                <a:solidFill>
                  <a:srgbClr val="00B050"/>
                </a:solidFill>
                <a:latin typeface="Times New Roman" panose="02020603050405020304" pitchFamily="18" charset="0"/>
                <a:cs typeface="Times New Roman" panose="02020603050405020304" pitchFamily="18" charset="0"/>
              </a:rPr>
              <a:t> 3. </a:t>
            </a:r>
            <a:r>
              <a:rPr lang="en-US" sz="2800" b="1" dirty="0" err="1">
                <a:solidFill>
                  <a:srgbClr val="00B050"/>
                </a:solidFill>
                <a:latin typeface="Times New Roman" panose="02020603050405020304" pitchFamily="18" charset="0"/>
                <a:cs typeface="Times New Roman" panose="02020603050405020304" pitchFamily="18" charset="0"/>
              </a:rPr>
              <a:t>Hãy</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ghi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lại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mục</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đích</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của</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từng</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câu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sau</a:t>
            </a:r>
            <a:r>
              <a:rPr lang="en-US" sz="2800" b="1" dirty="0">
                <a:solidFill>
                  <a:srgbClr val="00B050"/>
                </a:solidFill>
                <a:latin typeface="Times New Roman" panose="02020603050405020304" pitchFamily="18" charset="0"/>
                <a:cs typeface="Times New Roman" panose="02020603050405020304" pitchFamily="18" charset="0"/>
              </a:rPr>
              <a:t>?</a:t>
            </a:r>
          </a:p>
        </p:txBody>
      </p:sp>
      <p:sp>
        <p:nvSpPr>
          <p:cNvPr id="7" name="TextBox 6"/>
          <p:cNvSpPr txBox="1"/>
          <p:nvPr/>
        </p:nvSpPr>
        <p:spPr>
          <a:xfrm>
            <a:off x="-4139" y="1118485"/>
            <a:ext cx="9087911" cy="523220"/>
          </a:xfrm>
          <a:prstGeom prst="rect">
            <a:avLst/>
          </a:prstGeom>
          <a:noFill/>
        </p:spPr>
        <p:txBody>
          <a:bodyPr wrap="square" rtlCol="0">
            <a:spAutoFit/>
          </a:bodyPr>
          <a:lstStyle/>
          <a:p>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khen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FF0000"/>
              </a:solidFill>
            </a:endParaRPr>
          </a:p>
        </p:txBody>
      </p:sp>
      <p:sp>
        <p:nvSpPr>
          <p:cNvPr id="9" name="Rectangle 8"/>
          <p:cNvSpPr/>
          <p:nvPr/>
        </p:nvSpPr>
        <p:spPr>
          <a:xfrm>
            <a:off x="0" y="2670054"/>
            <a:ext cx="6146242" cy="523220"/>
          </a:xfrm>
          <a:prstGeom prst="rect">
            <a:avLst/>
          </a:prstGeom>
        </p:spPr>
        <p:txBody>
          <a:bodyPr wrap="square">
            <a:spAutoFit/>
          </a:bodyPr>
          <a:lstStyle/>
          <a:p>
            <a:r>
              <a:rPr lang="en-US" sz="2800">
                <a:latin typeface="Times New Roman" panose="02020603050405020304" pitchFamily="18" charset="0"/>
                <a:ea typeface="Times New Roman" panose="02020603050405020304" pitchFamily="18" charset="0"/>
                <a:cs typeface="Times New Roman" panose="02020603050405020304" pitchFamily="18" charset="0"/>
              </a:rPr>
              <a:t>		c. Sao mà chơi vui thế nhỉ?</a:t>
            </a:r>
            <a:endParaRPr lang="en-US" sz="2800" b="1"/>
          </a:p>
        </p:txBody>
      </p:sp>
      <p:sp>
        <p:nvSpPr>
          <p:cNvPr id="12" name="TextBox 11"/>
          <p:cNvSpPr txBox="1"/>
          <p:nvPr/>
        </p:nvSpPr>
        <p:spPr>
          <a:xfrm>
            <a:off x="-4139" y="1649475"/>
            <a:ext cx="11543039" cy="523220"/>
          </a:xfrm>
          <a:prstGeom prst="rect">
            <a:avLst/>
          </a:prstGeom>
          <a:noFill/>
        </p:spPr>
        <p:txBody>
          <a:bodyPr wrap="square" rtlCol="0">
            <a:spAutoFit/>
          </a:bodyPr>
          <a:lstStyle/>
          <a:p>
            <a:r>
              <a:rPr lang="en-US" sz="2800">
                <a:latin typeface="Times New Roman" panose="02020603050405020304" pitchFamily="18" charset="0"/>
                <a:ea typeface="Times New Roman" panose="02020603050405020304" pitchFamily="18" charset="0"/>
                <a:cs typeface="Times New Roman" panose="02020603050405020304" pitchFamily="18" charset="0"/>
              </a:rPr>
              <a:t>		b. Bạn có thể cho mình mượn vở được không?</a:t>
            </a:r>
            <a:endParaRPr lang="en-US" sz="2800" b="1"/>
          </a:p>
        </p:txBody>
      </p:sp>
      <p:sp>
        <p:nvSpPr>
          <p:cNvPr id="13" name="TextBox 12"/>
          <p:cNvSpPr txBox="1"/>
          <p:nvPr/>
        </p:nvSpPr>
        <p:spPr>
          <a:xfrm>
            <a:off x="0" y="3207252"/>
            <a:ext cx="8798456" cy="800219"/>
          </a:xfrm>
          <a:prstGeom prst="rect">
            <a:avLst/>
          </a:prstGeom>
          <a:noFill/>
        </p:spPr>
        <p:txBody>
          <a:bodyPr wrap="square" rtlCol="0">
            <a:spAutoFit/>
          </a:bodyPr>
          <a:lstStyle/>
          <a:p>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endParaRPr lang="en-US" i="1" dirty="0"/>
          </a:p>
        </p:txBody>
      </p:sp>
      <p:sp>
        <p:nvSpPr>
          <p:cNvPr id="11" name="TextBox 10"/>
          <p:cNvSpPr txBox="1"/>
          <p:nvPr/>
        </p:nvSpPr>
        <p:spPr>
          <a:xfrm>
            <a:off x="-4139" y="2146834"/>
            <a:ext cx="10845087" cy="523220"/>
          </a:xfrm>
          <a:prstGeom prst="rect">
            <a:avLst/>
          </a:prstGeom>
          <a:noFill/>
        </p:spPr>
        <p:txBody>
          <a:bodyPr wrap="square" rtlCol="0">
            <a:spAutoFit/>
          </a:bodyPr>
          <a:lstStyle/>
          <a:p>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mượn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vở</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FF0000"/>
              </a:solidFill>
            </a:endParaRPr>
          </a:p>
        </p:txBody>
      </p:sp>
      <p:sp>
        <p:nvSpPr>
          <p:cNvPr id="4" name="TextBox 3"/>
          <p:cNvSpPr txBox="1"/>
          <p:nvPr/>
        </p:nvSpPr>
        <p:spPr>
          <a:xfrm>
            <a:off x="217156" y="4021449"/>
            <a:ext cx="11858171" cy="2523768"/>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Câu</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hỏi</a:t>
            </a:r>
            <a:r>
              <a:rPr lang="en-US" sz="2800" i="1" dirty="0">
                <a:solidFill>
                  <a:srgbClr val="0000FF"/>
                </a:solidFill>
                <a:latin typeface="Times New Roman" panose="02020603050405020304" pitchFamily="18" charset="0"/>
                <a:cs typeface="Times New Roman" panose="02020603050405020304" pitchFamily="18" charset="0"/>
              </a:rPr>
              <a:t> ( </a:t>
            </a:r>
            <a:r>
              <a:rPr lang="en-US" sz="2800" i="1" dirty="0" err="1">
                <a:solidFill>
                  <a:srgbClr val="0000FF"/>
                </a:solidFill>
                <a:latin typeface="Times New Roman" panose="02020603050405020304" pitchFamily="18" charset="0"/>
                <a:cs typeface="Times New Roman" panose="02020603050405020304" pitchFamily="18" charset="0"/>
              </a:rPr>
              <a:t>thường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được</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gọi</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là</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câu</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nghi</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vấn</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ngoài</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việc</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dùng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để</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hỏi</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những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điều</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chưa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biết</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thì</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còn</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dùng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để</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thể</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hiện</a:t>
            </a:r>
            <a:r>
              <a:rPr lang="en-US" sz="2800" i="1" dirty="0">
                <a:solidFill>
                  <a:srgbClr val="0000FF"/>
                </a:solidFill>
                <a:latin typeface="Times New Roman" panose="02020603050405020304" pitchFamily="18" charset="0"/>
                <a:cs typeface="Times New Roman" panose="02020603050405020304" pitchFamily="18" charset="0"/>
              </a:rPr>
              <a:t>: </a:t>
            </a:r>
          </a:p>
          <a:p>
            <a:pPr marL="1257300" lvl="2" indent="-342900">
              <a:buAutoNum type="arabicPeriod"/>
            </a:pPr>
            <a:r>
              <a:rPr lang="en-US" sz="2800" i="1" dirty="0" err="1">
                <a:solidFill>
                  <a:srgbClr val="0000FF"/>
                </a:solidFill>
                <a:latin typeface="Times New Roman" panose="02020603050405020304" pitchFamily="18" charset="0"/>
                <a:cs typeface="Times New Roman" panose="02020603050405020304" pitchFamily="18" charset="0"/>
              </a:rPr>
              <a:t>Thái</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độ</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khen</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chê</a:t>
            </a:r>
            <a:r>
              <a:rPr lang="en-US" sz="2800" i="1" dirty="0">
                <a:solidFill>
                  <a:srgbClr val="0000FF"/>
                </a:solidFill>
                <a:latin typeface="Times New Roman" panose="02020603050405020304" pitchFamily="18" charset="0"/>
                <a:cs typeface="Times New Roman" panose="02020603050405020304" pitchFamily="18" charset="0"/>
              </a:rPr>
              <a:t>.</a:t>
            </a:r>
          </a:p>
          <a:p>
            <a:pPr marL="1257300" lvl="2" indent="-342900">
              <a:buAutoNum type="arabicPeriod"/>
            </a:pPr>
            <a:r>
              <a:rPr lang="en-US" sz="2800" i="1" dirty="0" err="1">
                <a:solidFill>
                  <a:srgbClr val="0000FF"/>
                </a:solidFill>
                <a:latin typeface="Times New Roman" panose="02020603050405020304" pitchFamily="18" charset="0"/>
                <a:cs typeface="Times New Roman" panose="02020603050405020304" pitchFamily="18" charset="0"/>
              </a:rPr>
              <a:t>Sự</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khẳng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định</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phủ</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định</a:t>
            </a:r>
            <a:r>
              <a:rPr lang="en-US" sz="2800" i="1" dirty="0">
                <a:solidFill>
                  <a:srgbClr val="0000FF"/>
                </a:solidFill>
                <a:latin typeface="Times New Roman" panose="02020603050405020304" pitchFamily="18" charset="0"/>
                <a:cs typeface="Times New Roman" panose="02020603050405020304" pitchFamily="18" charset="0"/>
              </a:rPr>
              <a:t>.</a:t>
            </a:r>
          </a:p>
          <a:p>
            <a:pPr marL="1257300" lvl="2" indent="-342900">
              <a:buAutoNum type="arabicPeriod"/>
            </a:pPr>
            <a:r>
              <a:rPr lang="en-US" sz="2800" i="1" dirty="0" err="1">
                <a:solidFill>
                  <a:srgbClr val="0000FF"/>
                </a:solidFill>
                <a:latin typeface="Times New Roman" panose="02020603050405020304" pitchFamily="18" charset="0"/>
                <a:cs typeface="Times New Roman" panose="02020603050405020304" pitchFamily="18" charset="0"/>
              </a:rPr>
              <a:t>Yêu</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cầu</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mong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muốn</a:t>
            </a:r>
            <a:r>
              <a:rPr lang="en-US" sz="2800" i="1" dirty="0">
                <a:solidFill>
                  <a:srgbClr val="0000FF"/>
                </a:solidFill>
                <a:latin typeface="Times New Roman" panose="02020603050405020304" pitchFamily="18" charset="0"/>
                <a:cs typeface="Times New Roman" panose="02020603050405020304" pitchFamily="18" charset="0"/>
              </a:rPr>
              <a:t>.</a:t>
            </a:r>
          </a:p>
          <a:p>
            <a:pPr marL="342900" indent="-342900">
              <a:buAutoNum type="arabicPeriod"/>
            </a:pPr>
            <a:endParaRPr lang="en-US" i="1" dirty="0"/>
          </a:p>
        </p:txBody>
      </p:sp>
    </p:spTree>
    <p:extLst>
      <p:ext uri="{BB962C8B-B14F-4D97-AF65-F5344CB8AC3E}">
        <p14:creationId xmlns:p14="http://schemas.microsoft.com/office/powerpoint/2010/main" val="925107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barn(inVertical)">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arn(inVertical)">
                                      <p:cBhvr>
                                        <p:cTn id="22" dur="500"/>
                                        <p:tgtEl>
                                          <p:spTgt spid="4">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barn(inVertical)">
                                      <p:cBhvr>
                                        <p:cTn id="25" dur="500"/>
                                        <p:tgtEl>
                                          <p:spTgt spid="4">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barn(inVertical)">
                                      <p:cBhvr>
                                        <p:cTn id="28" dur="500"/>
                                        <p:tgtEl>
                                          <p:spTgt spid="4">
                                            <p:txEl>
                                              <p:pRg st="2" end="2"/>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barn(inVertical)">
                                      <p:cBhvr>
                                        <p:cTn id="31"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6936" y="1051162"/>
            <a:ext cx="10357497" cy="2740909"/>
          </a:xfrm>
        </p:spPr>
        <p:txBody>
          <a:bodyPr>
            <a:noAutofit/>
          </a:bodyPr>
          <a:lstStyle/>
          <a:p>
            <a:pPr marL="0" indent="0" algn="just">
              <a:spcAft>
                <a:spcPts val="0"/>
              </a:spcAft>
              <a:buNone/>
            </a:pPr>
            <a:r>
              <a:rPr lang="en-US" sz="2400" b="1">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a:effectLst/>
                <a:latin typeface="Times New Roman" panose="02020603050405020304" pitchFamily="18" charset="0"/>
                <a:ea typeface="Times New Roman" panose="02020603050405020304" pitchFamily="18" charset="0"/>
                <a:cs typeface="Times New Roman" panose="02020603050405020304" pitchFamily="18" charset="0"/>
              </a:rPr>
              <a:t>Bài </a:t>
            </a:r>
            <a:r>
              <a:rPr lang="en-US" b="1">
                <a:latin typeface="Times New Roman" panose="02020603050405020304" pitchFamily="18" charset="0"/>
                <a:ea typeface="Times New Roman" panose="02020603050405020304" pitchFamily="18" charset="0"/>
                <a:cs typeface="Times New Roman" panose="02020603050405020304" pitchFamily="18" charset="0"/>
              </a:rPr>
              <a:t>1</a:t>
            </a:r>
            <a:r>
              <a:rPr lang="en-US">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a:latin typeface="Times New Roman" panose="02020603050405020304" pitchFamily="18" charset="0"/>
                <a:ea typeface="Times New Roman" panose="02020603050405020304" pitchFamily="18" charset="0"/>
                <a:cs typeface="Times New Roman" panose="02020603050405020304" pitchFamily="18" charset="0"/>
              </a:rPr>
              <a:t>Đặt câu hỏi có các từ để hỏi sau:</a:t>
            </a:r>
          </a:p>
          <a:p>
            <a:pPr marL="0" indent="0" algn="just">
              <a:spcAft>
                <a:spcPts val="0"/>
              </a:spcAft>
              <a:buNone/>
            </a:pPr>
            <a:r>
              <a:rPr lang="en-US">
                <a:effectLst/>
                <a:latin typeface="Times New Roman" panose="02020603050405020304" pitchFamily="18" charset="0"/>
                <a:ea typeface="Times New Roman" panose="02020603050405020304" pitchFamily="18" charset="0"/>
                <a:cs typeface="Times New Roman" panose="02020603050405020304" pitchFamily="18" charset="0"/>
              </a:rPr>
              <a:t>	a. Ai? (Cái gì)</a:t>
            </a:r>
          </a:p>
          <a:p>
            <a:pPr marL="0" indent="0" algn="just">
              <a:spcAft>
                <a:spcPts val="0"/>
              </a:spcAft>
              <a:buNone/>
            </a:pPr>
            <a:r>
              <a:rPr lang="en-US">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p>
        </p:txBody>
      </p:sp>
      <p:sp>
        <p:nvSpPr>
          <p:cNvPr id="4" name="TextBox 3"/>
          <p:cNvSpPr txBox="1"/>
          <p:nvPr/>
        </p:nvSpPr>
        <p:spPr>
          <a:xfrm>
            <a:off x="1779143" y="2128380"/>
            <a:ext cx="9359153" cy="523220"/>
          </a:xfrm>
          <a:prstGeom prst="rect">
            <a:avLst/>
          </a:prstGeom>
          <a:noFill/>
        </p:spPr>
        <p:txBody>
          <a:bodyPr wrap="square" rtlCol="0">
            <a:spAutoFit/>
          </a:bodyPr>
          <a:lstStyle/>
          <a:p>
            <a:pPr algn="just">
              <a:spcAft>
                <a:spcPts val="0"/>
              </a:spcAft>
            </a:pP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Ai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lấy</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mất</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quyển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 name="TextBox 1"/>
          <p:cNvSpPr txBox="1"/>
          <p:nvPr/>
        </p:nvSpPr>
        <p:spPr>
          <a:xfrm>
            <a:off x="3980329" y="161365"/>
            <a:ext cx="3886200" cy="1077218"/>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LUYỆN TẬP</a:t>
            </a:r>
          </a:p>
          <a:p>
            <a:endParaRPr lang="en-US" sz="3200"/>
          </a:p>
        </p:txBody>
      </p:sp>
      <p:sp>
        <p:nvSpPr>
          <p:cNvPr id="5" name="TextBox 4"/>
          <p:cNvSpPr txBox="1"/>
          <p:nvPr/>
        </p:nvSpPr>
        <p:spPr>
          <a:xfrm>
            <a:off x="2496457" y="2797606"/>
            <a:ext cx="3236686"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b. Thế nào?</a:t>
            </a:r>
          </a:p>
        </p:txBody>
      </p:sp>
      <p:sp>
        <p:nvSpPr>
          <p:cNvPr id="6" name="TextBox 5"/>
          <p:cNvSpPr txBox="1"/>
          <p:nvPr/>
        </p:nvSpPr>
        <p:spPr>
          <a:xfrm>
            <a:off x="1779143" y="3373472"/>
            <a:ext cx="6087386"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Cậu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cảm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thấy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trò</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thế</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nào</a:t>
            </a:r>
            <a:r>
              <a:rPr lang="en-US" sz="2800" dirty="0">
                <a:solidFill>
                  <a:srgbClr val="FF0000"/>
                </a:solidFill>
                <a:latin typeface="Times New Roman" panose="02020603050405020304" pitchFamily="18" charset="0"/>
                <a:cs typeface="Times New Roman" panose="02020603050405020304" pitchFamily="18" charset="0"/>
              </a:rPr>
              <a:t>?</a:t>
            </a:r>
          </a:p>
        </p:txBody>
      </p:sp>
      <p:sp>
        <p:nvSpPr>
          <p:cNvPr id="16" name="TextBox 15"/>
          <p:cNvSpPr txBox="1"/>
          <p:nvPr/>
        </p:nvSpPr>
        <p:spPr>
          <a:xfrm>
            <a:off x="2496457" y="4084319"/>
            <a:ext cx="4934857"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c. Bao giờ?</a:t>
            </a:r>
          </a:p>
        </p:txBody>
      </p:sp>
      <p:sp>
        <p:nvSpPr>
          <p:cNvPr id="17" name="TextBox 16"/>
          <p:cNvSpPr txBox="1"/>
          <p:nvPr/>
        </p:nvSpPr>
        <p:spPr>
          <a:xfrm>
            <a:off x="1779143" y="4795166"/>
            <a:ext cx="5994400"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 Bao </a:t>
            </a:r>
            <a:r>
              <a:rPr lang="en-US" sz="2800" dirty="0" err="1">
                <a:solidFill>
                  <a:srgbClr val="FF0000"/>
                </a:solidFill>
                <a:latin typeface="Times New Roman" panose="02020603050405020304" pitchFamily="18" charset="0"/>
                <a:cs typeface="Times New Roman" panose="02020603050405020304" pitchFamily="18" charset="0"/>
              </a:rPr>
              <a:t>giờ</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mình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mới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được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hả</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mẹ</a:t>
            </a:r>
            <a:r>
              <a:rPr lang="en-US" sz="28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885385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Effect transition="in" filter="barn(inVertical)">
                                      <p:cBhvr>
                                        <p:cTn id="31" dur="500"/>
                                        <p:tgtEl>
                                          <p:spTgt spid="4">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Effect transition="in" filter="barn(inVertical)">
                                      <p:cBhvr>
                                        <p:cTn id="36" dur="500"/>
                                        <p:tgtEl>
                                          <p:spTgt spid="6">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fade">
                                      <p:cBhvr>
                                        <p:cTn id="41" dur="1000"/>
                                        <p:tgtEl>
                                          <p:spTgt spid="17">
                                            <p:txEl>
                                              <p:pRg st="0" end="0"/>
                                            </p:txEl>
                                          </p:spTgt>
                                        </p:tgtEl>
                                      </p:cBhvr>
                                    </p:animEffect>
                                    <p:anim calcmode="lin" valueType="num">
                                      <p:cBhvr>
                                        <p:cTn id="42"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33350" y="849432"/>
            <a:ext cx="9534525" cy="1511157"/>
          </a:xfrm>
        </p:spPr>
        <p:txBody>
          <a:bodyPr>
            <a:noAutofit/>
          </a:bodyPr>
          <a:lstStyle/>
          <a:p>
            <a:pPr marL="0" indent="0" algn="just">
              <a:spcAft>
                <a:spcPts val="0"/>
              </a:spcAft>
              <a:buNone/>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latin typeface="Times New Roman" panose="02020603050405020304" pitchFamily="18" charset="0"/>
                <a:ea typeface="Times New Roman" panose="02020603050405020304" pitchFamily="18" charset="0"/>
                <a:cs typeface="Times New Roman" panose="02020603050405020304" pitchFamily="18" charset="0"/>
              </a:rPr>
              <a:t>2</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Chuyển</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dùng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dấu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chấm</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hỏi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sao</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nội</a:t>
            </a:r>
            <a:r>
              <a:rPr lang="en-US" dirty="0">
                <a:latin typeface="Times New Roman" panose="02020603050405020304" pitchFamily="18" charset="0"/>
                <a:ea typeface="Times New Roman" panose="02020603050405020304" pitchFamily="18" charset="0"/>
                <a:cs typeface="Times New Roman" panose="02020603050405020304" pitchFamily="18" charset="0"/>
              </a:rPr>
              <a:t> dung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mục</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đích</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thay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đổi</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spcAft>
                <a:spcPts val="0"/>
              </a:spcAft>
              <a:buNone/>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 Sao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bạn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bôi</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bẩn</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búp</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bê</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cs typeface="Times New Roman" panose="02020603050405020304" pitchFamily="18" charset="0"/>
              </a:rPr>
              <a:t>vậy</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just">
              <a:spcAft>
                <a:spcPts val="0"/>
              </a:spcAft>
              <a:buNone/>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p>
        </p:txBody>
      </p:sp>
      <p:sp>
        <p:nvSpPr>
          <p:cNvPr id="4" name="TextBox 3"/>
          <p:cNvSpPr txBox="1"/>
          <p:nvPr/>
        </p:nvSpPr>
        <p:spPr>
          <a:xfrm>
            <a:off x="885371" y="2622199"/>
            <a:ext cx="10252925" cy="523220"/>
          </a:xfrm>
          <a:prstGeom prst="rect">
            <a:avLst/>
          </a:prstGeom>
          <a:noFill/>
        </p:spPr>
        <p:txBody>
          <a:bodyPr wrap="square" rtlCol="0">
            <a:spAutoFit/>
          </a:bodyPr>
          <a:lstStyle/>
          <a:p>
            <a:pPr algn="just">
              <a:spcAft>
                <a:spcPts val="0"/>
              </a:spcAft>
            </a:pP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bôi</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bẩn</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búp</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bê</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 name="TextBox 1"/>
          <p:cNvSpPr txBox="1"/>
          <p:nvPr/>
        </p:nvSpPr>
        <p:spPr>
          <a:xfrm>
            <a:off x="3980329" y="161365"/>
            <a:ext cx="3886200" cy="1077218"/>
          </a:xfrm>
          <a:prstGeom prst="rect">
            <a:avLst/>
          </a:prstGeom>
          <a:noFill/>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LUYỆN TẬP</a:t>
            </a:r>
          </a:p>
          <a:p>
            <a:endParaRPr lang="en-US" sz="3200"/>
          </a:p>
        </p:txBody>
      </p:sp>
      <p:sp>
        <p:nvSpPr>
          <p:cNvPr id="5" name="TextBox 4"/>
          <p:cNvSpPr txBox="1"/>
          <p:nvPr/>
        </p:nvSpPr>
        <p:spPr>
          <a:xfrm>
            <a:off x="0" y="3310268"/>
            <a:ext cx="11785600"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b. Các bạn có thể ra chỗ khác chơi cho bà mình nghỉ ngơi không?</a:t>
            </a:r>
          </a:p>
        </p:txBody>
      </p:sp>
      <p:sp>
        <p:nvSpPr>
          <p:cNvPr id="6" name="TextBox 5"/>
          <p:cNvSpPr txBox="1"/>
          <p:nvPr/>
        </p:nvSpPr>
        <p:spPr>
          <a:xfrm>
            <a:off x="928700" y="3991164"/>
            <a:ext cx="9193657"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bạn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hãy</a:t>
            </a:r>
            <a:r>
              <a:rPr lang="en-US" sz="2800" dirty="0">
                <a:solidFill>
                  <a:srgbClr val="FF0000"/>
                </a:solidFill>
                <a:latin typeface="Times New Roman" panose="02020603050405020304" pitchFamily="18" charset="0"/>
                <a:cs typeface="Times New Roman" panose="02020603050405020304" pitchFamily="18" charset="0"/>
              </a:rPr>
              <a:t> ra </a:t>
            </a:r>
            <a:r>
              <a:rPr lang="en-US" sz="2800" dirty="0" err="1">
                <a:solidFill>
                  <a:srgbClr val="FF0000"/>
                </a:solidFill>
                <a:latin typeface="Times New Roman" panose="02020603050405020304" pitchFamily="18" charset="0"/>
                <a:cs typeface="Times New Roman" panose="02020603050405020304" pitchFamily="18" charset="0"/>
              </a:rPr>
              <a:t>chỗ</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khác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mình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nghỉ</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ngơi</a:t>
            </a:r>
            <a:r>
              <a:rPr lang="en-US" sz="2800" dirty="0">
                <a:solidFill>
                  <a:srgbClr val="FF0000"/>
                </a:solidFill>
                <a:latin typeface="Times New Roman" panose="02020603050405020304" pitchFamily="18" charset="0"/>
                <a:cs typeface="Times New Roman" panose="02020603050405020304" pitchFamily="18" charset="0"/>
              </a:rPr>
              <a:t>.</a:t>
            </a:r>
          </a:p>
        </p:txBody>
      </p:sp>
      <p:sp>
        <p:nvSpPr>
          <p:cNvPr id="16" name="TextBox 15"/>
          <p:cNvSpPr txBox="1"/>
          <p:nvPr/>
        </p:nvSpPr>
        <p:spPr>
          <a:xfrm>
            <a:off x="14514" y="4831983"/>
            <a:ext cx="8069943"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c. Sao mà ván cờ này hay thế không biết?</a:t>
            </a:r>
          </a:p>
        </p:txBody>
      </p:sp>
      <p:sp>
        <p:nvSpPr>
          <p:cNvPr id="17" name="TextBox 16"/>
          <p:cNvSpPr txBox="1"/>
          <p:nvPr/>
        </p:nvSpPr>
        <p:spPr>
          <a:xfrm>
            <a:off x="928700" y="5355203"/>
            <a:ext cx="6937829" cy="523220"/>
          </a:xfrm>
          <a:prstGeom prst="rect">
            <a:avLst/>
          </a:prstGeom>
          <a:noFill/>
        </p:spPr>
        <p:txBody>
          <a:bodyPr wrap="square" rtlCol="0">
            <a:spAutoFit/>
          </a:bodyPr>
          <a:lstStyle/>
          <a:p>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Ván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cờ</a:t>
            </a:r>
            <a:r>
              <a:rPr lang="en-US" sz="2800" dirty="0">
                <a:solidFill>
                  <a:srgbClr val="FF0000"/>
                </a:solidFill>
                <a:latin typeface="Times New Roman" panose="02020603050405020304" pitchFamily="18" charset="0"/>
                <a:cs typeface="Times New Roman" panose="02020603050405020304" pitchFamily="18" charset="0"/>
              </a:rPr>
              <a:t> hay </a:t>
            </a:r>
            <a:r>
              <a:rPr lang="en-US" sz="2800" dirty="0" err="1">
                <a:solidFill>
                  <a:srgbClr val="FF0000"/>
                </a:solidFill>
                <a:latin typeface="Times New Roman" panose="02020603050405020304" pitchFamily="18" charset="0"/>
                <a:cs typeface="Times New Roman" panose="02020603050405020304" pitchFamily="18" charset="0"/>
              </a:rPr>
              <a:t>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hay.</a:t>
            </a:r>
          </a:p>
        </p:txBody>
      </p:sp>
    </p:spTree>
    <p:extLst>
      <p:ext uri="{BB962C8B-B14F-4D97-AF65-F5344CB8AC3E}">
        <p14:creationId xmlns:p14="http://schemas.microsoft.com/office/powerpoint/2010/main" val="18648570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fade">
                                      <p:cBhvr>
                                        <p:cTn id="38" dur="1000"/>
                                        <p:tgtEl>
                                          <p:spTgt spid="4">
                                            <p:txEl>
                                              <p:pRg st="0" end="0"/>
                                            </p:txEl>
                                          </p:spTgt>
                                        </p:tgtEl>
                                      </p:cBhvr>
                                    </p:animEffect>
                                    <p:anim calcmode="lin" valueType="num">
                                      <p:cBhvr>
                                        <p:cTn id="3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6">
                                            <p:txEl>
                                              <p:pRg st="0" end="0"/>
                                            </p:txEl>
                                          </p:spTgt>
                                        </p:tgtEl>
                                        <p:attrNameLst>
                                          <p:attrName>style.visibility</p:attrName>
                                        </p:attrNameLst>
                                      </p:cBhvr>
                                      <p:to>
                                        <p:strVal val="visible"/>
                                      </p:to>
                                    </p:set>
                                    <p:animEffect transition="in" filter="fade">
                                      <p:cBhvr>
                                        <p:cTn id="45" dur="1000"/>
                                        <p:tgtEl>
                                          <p:spTgt spid="6">
                                            <p:txEl>
                                              <p:pRg st="0" end="0"/>
                                            </p:txEl>
                                          </p:spTgt>
                                        </p:tgtEl>
                                      </p:cBhvr>
                                    </p:animEffect>
                                    <p:anim calcmode="lin" valueType="num">
                                      <p:cBhvr>
                                        <p:cTn id="4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47"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fade">
                                      <p:cBhvr>
                                        <p:cTn id="52" dur="1000"/>
                                        <p:tgtEl>
                                          <p:spTgt spid="17">
                                            <p:txEl>
                                              <p:pRg st="0" end="0"/>
                                            </p:txEl>
                                          </p:spTgt>
                                        </p:tgtEl>
                                      </p:cBhvr>
                                    </p:animEffect>
                                    <p:anim calcmode="lin" valueType="num">
                                      <p:cBhvr>
                                        <p:cTn id="53"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54"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857" y="232230"/>
            <a:ext cx="11829143" cy="4426856"/>
          </a:xfrm>
        </p:spPr>
        <p:txBody>
          <a:bodyPr>
            <a:normAutofit/>
          </a:bodyPr>
          <a:lstStyle/>
          <a:p>
            <a:pPr marL="0" indent="0" algn="just">
              <a:spcAft>
                <a:spcPts val="0"/>
              </a:spcAft>
              <a:buNone/>
            </a:pP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b="1" dirty="0">
                <a:latin typeface="Times New Roman" panose="02020603050405020304" pitchFamily="18" charset="0"/>
                <a:ea typeface="Times New Roman" panose="02020603050405020304" pitchFamily="18" charset="0"/>
                <a:cs typeface="Times New Roman" panose="02020603050405020304" pitchFamily="18" charset="0"/>
              </a:rPr>
              <a:t> 3</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dưới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đây</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phải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hỏi</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dùng</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dấu</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chấm</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hỏi</a:t>
            </a:r>
            <a:r>
              <a:rPr lang="en-US" dirty="0">
                <a:latin typeface="Times New Roman" panose="02020603050405020304" pitchFamily="18" charset="0"/>
                <a:ea typeface="Times New Roman" panose="02020603050405020304" pitchFamily="18" charset="0"/>
                <a:cs typeface="Times New Roman" panose="02020603050405020304" pitchFamily="18" charset="0"/>
              </a:rPr>
              <a:t>?</a:t>
            </a:r>
          </a:p>
          <a:p>
            <a:pPr marL="0" indent="0">
              <a:lnSpc>
                <a:spcPct val="120000"/>
              </a:lnSpc>
              <a:buNone/>
            </a:pPr>
            <a:r>
              <a:rPr lang="en-US" dirty="0">
                <a:latin typeface="Times New Roman" panose="02020603050405020304" pitchFamily="18" charset="0"/>
                <a:cs typeface="Times New Roman" panose="02020603050405020304" pitchFamily="18" charset="0"/>
              </a:rPr>
              <a:t>	</a:t>
            </a:r>
            <a:r>
              <a:rPr lang="en-US" dirty="0">
                <a:solidFill>
                  <a:srgbClr val="FF0000"/>
                </a:solidFill>
                <a:latin typeface="Times New Roman" panose="02020603050405020304" pitchFamily="18" charset="0"/>
                <a:cs typeface="Times New Roman" panose="02020603050405020304" pitchFamily="18" charset="0"/>
              </a:rPr>
              <a:t>a. </a:t>
            </a:r>
            <a:r>
              <a:rPr lang="en-US" dirty="0" err="1">
                <a:solidFill>
                  <a:srgbClr val="FF0000"/>
                </a:solidFill>
                <a:latin typeface="Times New Roman" panose="02020603050405020304" pitchFamily="18" charset="0"/>
                <a:cs typeface="Times New Roman" panose="02020603050405020304" pitchFamily="18" charset="0"/>
              </a:rPr>
              <a:t>Bạn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có</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thích</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chơi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diều</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không</a:t>
            </a:r>
            <a:r>
              <a:rPr lang="en-US" dirty="0">
                <a:solidFill>
                  <a:srgbClr val="FF0000"/>
                </a:solidFill>
                <a:latin typeface="Times New Roman" panose="02020603050405020304" pitchFamily="18" charset="0"/>
                <a:cs typeface="Times New Roman" panose="02020603050405020304" pitchFamily="18" charset="0"/>
              </a:rPr>
              <a:t>?</a:t>
            </a:r>
          </a:p>
          <a:p>
            <a:pPr marL="0" indent="0">
              <a:lnSpc>
                <a:spcPct val="120000"/>
              </a:lnSpc>
              <a:buNone/>
            </a:pPr>
            <a:r>
              <a:rPr lang="en-US" dirty="0">
                <a:solidFill>
                  <a:srgbClr val="FF0000"/>
                </a:solidFill>
                <a:latin typeface="Times New Roman" panose="02020603050405020304" pitchFamily="18" charset="0"/>
                <a:cs typeface="Times New Roman" panose="02020603050405020304" pitchFamily="18" charset="0"/>
              </a:rPr>
              <a:t>	b. </a:t>
            </a:r>
            <a:r>
              <a:rPr lang="en-US" dirty="0" err="1">
                <a:solidFill>
                  <a:srgbClr val="FF0000"/>
                </a:solidFill>
                <a:latin typeface="Times New Roman" panose="02020603050405020304" pitchFamily="18" charset="0"/>
                <a:cs typeface="Times New Roman" panose="02020603050405020304" pitchFamily="18" charset="0"/>
              </a:rPr>
              <a:t>Tôi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không</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biết</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bạn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có</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thích</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chơi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diều</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không</a:t>
            </a:r>
            <a:r>
              <a:rPr lang="en-US" dirty="0">
                <a:solidFill>
                  <a:srgbClr val="FF0000"/>
                </a:solidFill>
                <a:latin typeface="Times New Roman" panose="02020603050405020304" pitchFamily="18" charset="0"/>
                <a:cs typeface="Times New Roman" panose="02020603050405020304" pitchFamily="18" charset="0"/>
              </a:rPr>
              <a:t>?</a:t>
            </a:r>
          </a:p>
          <a:p>
            <a:pPr marL="0" indent="0">
              <a:lnSpc>
                <a:spcPct val="120000"/>
              </a:lnSpc>
              <a:buNone/>
            </a:pPr>
            <a:r>
              <a:rPr lang="en-US" dirty="0">
                <a:solidFill>
                  <a:srgbClr val="FF0000"/>
                </a:solidFill>
                <a:latin typeface="Times New Roman" panose="02020603050405020304" pitchFamily="18" charset="0"/>
                <a:cs typeface="Times New Roman" panose="02020603050405020304" pitchFamily="18" charset="0"/>
              </a:rPr>
              <a:t>	c. </a:t>
            </a:r>
            <a:r>
              <a:rPr lang="en-US" dirty="0" err="1">
                <a:solidFill>
                  <a:srgbClr val="FF0000"/>
                </a:solidFill>
                <a:latin typeface="Times New Roman" panose="02020603050405020304" pitchFamily="18" charset="0"/>
                <a:cs typeface="Times New Roman" panose="02020603050405020304" pitchFamily="18" charset="0"/>
              </a:rPr>
              <a:t>Hãy</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cho</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biết</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bạn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thích</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chơi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trò</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chơi</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nào</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nhất</a:t>
            </a:r>
            <a:r>
              <a:rPr lang="en-US" dirty="0">
                <a:solidFill>
                  <a:srgbClr val="FF0000"/>
                </a:solidFill>
                <a:latin typeface="Times New Roman" panose="02020603050405020304" pitchFamily="18" charset="0"/>
                <a:cs typeface="Times New Roman" panose="02020603050405020304" pitchFamily="18" charset="0"/>
              </a:rPr>
              <a:t>?</a:t>
            </a:r>
          </a:p>
          <a:p>
            <a:pPr marL="0" indent="0">
              <a:lnSpc>
                <a:spcPct val="120000"/>
              </a:lnSpc>
              <a:buNone/>
            </a:pPr>
            <a:r>
              <a:rPr lang="en-US" dirty="0">
                <a:solidFill>
                  <a:srgbClr val="FF0000"/>
                </a:solidFill>
                <a:latin typeface="Times New Roman" panose="02020603050405020304" pitchFamily="18" charset="0"/>
                <a:cs typeface="Times New Roman" panose="02020603050405020304" pitchFamily="18" charset="0"/>
              </a:rPr>
              <a:t>	d. Ai </a:t>
            </a:r>
            <a:r>
              <a:rPr lang="en-US" dirty="0" err="1">
                <a:solidFill>
                  <a:srgbClr val="FF0000"/>
                </a:solidFill>
                <a:latin typeface="Times New Roman" panose="02020603050405020304" pitchFamily="18" charset="0"/>
                <a:cs typeface="Times New Roman" panose="02020603050405020304" pitchFamily="18" charset="0"/>
              </a:rPr>
              <a:t>dạy</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bạn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làm</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đèn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ông</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sao</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đấy</a:t>
            </a:r>
            <a:r>
              <a:rPr lang="en-US" dirty="0">
                <a:solidFill>
                  <a:srgbClr val="FF0000"/>
                </a:solidFill>
                <a:latin typeface="Times New Roman" panose="02020603050405020304" pitchFamily="18" charset="0"/>
                <a:cs typeface="Times New Roman" panose="02020603050405020304" pitchFamily="18" charset="0"/>
              </a:rPr>
              <a:t>?</a:t>
            </a:r>
          </a:p>
          <a:p>
            <a:pPr marL="0" indent="0">
              <a:lnSpc>
                <a:spcPct val="120000"/>
              </a:lnSpc>
              <a:buNone/>
            </a:pPr>
            <a:r>
              <a:rPr lang="en-US" dirty="0">
                <a:solidFill>
                  <a:srgbClr val="FF0000"/>
                </a:solidFill>
                <a:latin typeface="Times New Roman" panose="02020603050405020304" pitchFamily="18" charset="0"/>
                <a:cs typeface="Times New Roman" panose="02020603050405020304" pitchFamily="18" charset="0"/>
              </a:rPr>
              <a:t>	e. </a:t>
            </a:r>
            <a:r>
              <a:rPr lang="en-US" dirty="0" err="1">
                <a:solidFill>
                  <a:srgbClr val="FF0000"/>
                </a:solidFill>
                <a:latin typeface="Times New Roman" panose="02020603050405020304" pitchFamily="18" charset="0"/>
                <a:cs typeface="Times New Roman" panose="02020603050405020304" pitchFamily="18" charset="0"/>
              </a:rPr>
              <a:t>Thử</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xem</a:t>
            </a:r>
            <a:r>
              <a:rPr lang="en-US" dirty="0">
                <a:solidFill>
                  <a:srgbClr val="FF0000"/>
                </a:solidFill>
                <a:latin typeface="Times New Roman" panose="02020603050405020304" pitchFamily="18" charset="0"/>
                <a:cs typeface="Times New Roman" panose="02020603050405020304" pitchFamily="18" charset="0"/>
              </a:rPr>
              <a:t> ai </a:t>
            </a:r>
            <a:r>
              <a:rPr lang="en-US" dirty="0" err="1">
                <a:solidFill>
                  <a:srgbClr val="FF0000"/>
                </a:solidFill>
                <a:latin typeface="Times New Roman" panose="02020603050405020304" pitchFamily="18" charset="0"/>
                <a:cs typeface="Times New Roman" panose="02020603050405020304" pitchFamily="18" charset="0"/>
              </a:rPr>
              <a:t>khéo</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tay</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hơn</a:t>
            </a:r>
            <a:r>
              <a:rPr lang="en-US" dirty="0">
                <a:solidFill>
                  <a:srgbClr val="FF0000"/>
                </a:solidFill>
                <a:latin typeface="Times New Roman" panose="02020603050405020304" pitchFamily="18" charset="0"/>
                <a:cs typeface="Times New Roman" panose="02020603050405020304" pitchFamily="18" charset="0"/>
              </a:rPr>
              <a:t> </a:t>
            </a:r>
            <a:r>
              <a:rPr lang="en-US" dirty="0" err="1">
                <a:solidFill>
                  <a:srgbClr val="FF0000"/>
                </a:solidFill>
                <a:latin typeface="Times New Roman" panose="02020603050405020304" pitchFamily="18" charset="0"/>
                <a:cs typeface="Times New Roman" panose="02020603050405020304" pitchFamily="18" charset="0"/>
              </a:rPr>
              <a:t>nào</a:t>
            </a:r>
            <a:r>
              <a:rPr lang="en-US" dirty="0">
                <a:solidFill>
                  <a:srgbClr val="FF0000"/>
                </a:solidFill>
                <a:latin typeface="Times New Roman" panose="02020603050405020304" pitchFamily="18" charset="0"/>
                <a:cs typeface="Times New Roman" panose="02020603050405020304" pitchFamily="18" charset="0"/>
              </a:rPr>
              <a:t>?</a:t>
            </a:r>
          </a:p>
          <a:p>
            <a:pPr marL="0" indent="0">
              <a:lnSpc>
                <a:spcPct val="120000"/>
              </a:lnSpc>
              <a:buNone/>
            </a:pPr>
            <a:endParaRPr lang="en-US" sz="38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387237" y="4496015"/>
            <a:ext cx="10113413" cy="1815882"/>
          </a:xfrm>
          <a:prstGeom prst="rect">
            <a:avLst/>
          </a:prstGeom>
          <a:noFill/>
        </p:spPr>
        <p:txBody>
          <a:bodyPr wrap="square" rtlCol="0">
            <a:spAutoFit/>
          </a:bodyPr>
          <a:lstStyle/>
          <a:p>
            <a:pPr indent="457200" algn="just">
              <a:spcAft>
                <a:spcPts val="0"/>
              </a:spcAft>
            </a:pPr>
            <a:r>
              <a:rPr lang="it-IT" sz="28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Đáp án:</a:t>
            </a:r>
          </a:p>
          <a:p>
            <a:pPr marL="457200" indent="-457200" algn="just">
              <a:spcAft>
                <a:spcPts val="0"/>
              </a:spcAft>
              <a:buFontTx/>
              <a:buChar char="-"/>
            </a:pPr>
            <a:r>
              <a:rPr lang="it-IT" sz="28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Những câu là câu hỏi là: a, d.</a:t>
            </a:r>
          </a:p>
          <a:p>
            <a:pPr marL="457200" indent="-457200" algn="just">
              <a:spcAft>
                <a:spcPts val="0"/>
              </a:spcAft>
              <a:buFontTx/>
              <a:buChar char="-"/>
            </a:pPr>
            <a:r>
              <a:rPr lang="it-IT" sz="2800" i="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Những câu không phải là câu hỏi và không được dùng dấu chấm hỏi là: b,c,e</a:t>
            </a:r>
          </a:p>
        </p:txBody>
      </p:sp>
    </p:spTree>
    <p:extLst>
      <p:ext uri="{BB962C8B-B14F-4D97-AF65-F5344CB8AC3E}">
        <p14:creationId xmlns:p14="http://schemas.microsoft.com/office/powerpoint/2010/main" val="10602462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Effect transition="in" filter="fade">
                                      <p:cBhvr>
                                        <p:cTn id="39" dur="1000"/>
                                        <p:tgtEl>
                                          <p:spTgt spid="4">
                                            <p:txEl>
                                              <p:pRg st="0" end="0"/>
                                            </p:txEl>
                                          </p:spTgt>
                                        </p:tgtEl>
                                      </p:cBhvr>
                                    </p:animEffect>
                                    <p:anim calcmode="lin" valueType="num">
                                      <p:cBhvr>
                                        <p:cTn id="4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4">
                                            <p:txEl>
                                              <p:pRg st="1" end="1"/>
                                            </p:txEl>
                                          </p:spTgt>
                                        </p:tgtEl>
                                        <p:attrNameLst>
                                          <p:attrName>style.visibility</p:attrName>
                                        </p:attrNameLst>
                                      </p:cBhvr>
                                      <p:to>
                                        <p:strVal val="visible"/>
                                      </p:to>
                                    </p:set>
                                    <p:animEffect transition="in" filter="fade">
                                      <p:cBhvr>
                                        <p:cTn id="46" dur="1000"/>
                                        <p:tgtEl>
                                          <p:spTgt spid="4">
                                            <p:txEl>
                                              <p:pRg st="1" end="1"/>
                                            </p:txEl>
                                          </p:spTgt>
                                        </p:tgtEl>
                                      </p:cBhvr>
                                    </p:animEffect>
                                    <p:anim calcmode="lin" valueType="num">
                                      <p:cBhvr>
                                        <p:cTn id="4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48" dur="1000" fill="hold"/>
                                        <p:tgtEl>
                                          <p:spTgt spid="4">
                                            <p:txEl>
                                              <p:pRg st="1" end="1"/>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animEffect transition="in" filter="fade">
                                      <p:cBhvr>
                                        <p:cTn id="51" dur="1000"/>
                                        <p:tgtEl>
                                          <p:spTgt spid="4">
                                            <p:txEl>
                                              <p:pRg st="2" end="2"/>
                                            </p:txEl>
                                          </p:spTgt>
                                        </p:tgtEl>
                                      </p:cBhvr>
                                    </p:animEffect>
                                    <p:anim calcmode="lin" valueType="num">
                                      <p:cBhvr>
                                        <p:cTn id="5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80264103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1764</TotalTime>
  <Words>1054</Words>
  <Application>Microsoft Office PowerPoint</Application>
  <PresentationFormat>Widescreen</PresentationFormat>
  <Paragraphs>99</Paragraphs>
  <Slides>12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vt:lpstr>
      <vt:lpstr>Calibri</vt:lpstr>
      <vt:lpstr>Calibri Light</vt:lpstr>
      <vt:lpstr>Tahoma</vt:lpstr>
      <vt:lpstr>Times New Roman</vt:lpstr>
      <vt:lpstr>Office Theme</vt:lpstr>
      <vt:lpstr>Chủ đề của Office</vt:lpstr>
      <vt:lpstr>1_Chủ đề của Office</vt:lpstr>
      <vt:lpstr>PowerPoint Presentation</vt:lpstr>
      <vt:lpstr>PowerPoint Presentation</vt:lpstr>
      <vt:lpstr>I. Kiến thức cần nhớ</vt:lpstr>
      <vt:lpstr>PowerPoint Presentation</vt:lpstr>
      <vt:lpstr>   Câu hỏi (còn gọi là câu nghi vấn) dùng để hỏi về những điều chưa biết.  Phần lớn câu hỏi là để hỏi người khác, nhưng cũng có những câu để tự hỏi mình.  Câu hỏi thường có các từ nghi vấn (ai, gì, nào, sao, không,…). Khi viết, cuối câu hỏi có dấu chấm hỏi (?).</vt:lpstr>
      <vt:lpstr>PowerPoint Presentation</vt:lpstr>
      <vt:lpstr>PowerPoint Presentation</vt:lpstr>
      <vt:lpstr>PowerPoint Presentation</vt:lpstr>
      <vt:lpstr>PowerPoint Presentation</vt:lpstr>
      <vt:lpstr>PowerPoint Presentation</vt:lpstr>
      <vt:lpstr>PowerPoint Presentation</vt:lpstr>
      <vt:lpstr>TẠM BIỆT CÁC EM HẸN CÁC EM VÀO TIẾT HỌC SAU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pham hung</cp:lastModifiedBy>
  <cp:revision>316</cp:revision>
  <dcterms:created xsi:type="dcterms:W3CDTF">2020-03-15T13:06:16Z</dcterms:created>
  <dcterms:modified xsi:type="dcterms:W3CDTF">2023-07-23T09:13:44Z</dcterms:modified>
</cp:coreProperties>
</file>