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723" r:id="rId1"/>
  </p:sldMasterIdLst>
  <p:notesMasterIdLst>
    <p:notesMasterId r:id="rId24"/>
  </p:notesMasterIdLst>
  <p:sldIdLst>
    <p:sldId id="320" r:id="rId2"/>
    <p:sldId id="321" r:id="rId3"/>
    <p:sldId id="322" r:id="rId4"/>
    <p:sldId id="288" r:id="rId5"/>
    <p:sldId id="278" r:id="rId6"/>
    <p:sldId id="324" r:id="rId7"/>
    <p:sldId id="302" r:id="rId8"/>
    <p:sldId id="285" r:id="rId9"/>
    <p:sldId id="318" r:id="rId10"/>
    <p:sldId id="299" r:id="rId11"/>
    <p:sldId id="325" r:id="rId12"/>
    <p:sldId id="305" r:id="rId13"/>
    <p:sldId id="313" r:id="rId14"/>
    <p:sldId id="289" r:id="rId15"/>
    <p:sldId id="281" r:id="rId16"/>
    <p:sldId id="326" r:id="rId17"/>
    <p:sldId id="327" r:id="rId18"/>
    <p:sldId id="282" r:id="rId19"/>
    <p:sldId id="283" r:id="rId20"/>
    <p:sldId id="280" r:id="rId21"/>
    <p:sldId id="291" r:id="rId22"/>
    <p:sldId id="316" r:id="rId23"/>
  </p:sldIdLst>
  <p:sldSz cx="9906000" cy="6858000" type="A4"/>
  <p:notesSz cx="6858000" cy="9144000"/>
  <p:custDataLst>
    <p:tags r:id="rId25"/>
  </p:custDataLst>
  <p:defaultTextStyle>
    <a:defPPr>
      <a:defRPr lang="en-US"/>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12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009900"/>
    <a:srgbClr val="0000FF"/>
    <a:srgbClr val="9900FF"/>
    <a:srgbClr val="6600CC"/>
    <a:srgbClr val="FF6600"/>
    <a:srgbClr val="FF0066"/>
    <a:srgbClr val="FFFF66"/>
    <a:srgbClr val="FFFF9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3053" autoAdjust="0"/>
    <p:restoredTop sz="94660" autoAdjust="0"/>
  </p:normalViewPr>
  <p:slideViewPr>
    <p:cSldViewPr>
      <p:cViewPr varScale="1">
        <p:scale>
          <a:sx n="74" d="100"/>
          <a:sy n="74" d="100"/>
        </p:scale>
        <p:origin x="980" y="36"/>
      </p:cViewPr>
      <p:guideLst>
        <p:guide orient="horz" pos="2160"/>
        <p:guide pos="3120"/>
      </p:guideLst>
    </p:cSldViewPr>
  </p:slideViewPr>
  <p:notesTextViewPr>
    <p:cViewPr>
      <p:scale>
        <a:sx n="100" d="100"/>
        <a:sy n="100" d="100"/>
      </p:scale>
      <p:origin x="0" y="0"/>
    </p:cViewPr>
  </p:notesTextViewPr>
  <p:gridSpacing cx="76198" cy="7619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gs" Target="tags/tag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bwMode="auto">
      <p:bgPr>
        <a:solidFill>
          <a:schemeClr val="bg1"/>
        </a:solidFill>
        <a:effectLst/>
      </p:bgPr>
    </p:bg>
    <p:spTree>
      <p:nvGrpSpPr>
        <p:cNvPr id="1" name=""/>
        <p:cNvGrpSpPr/>
        <p:nvPr/>
      </p:nvGrpSpPr>
      <p:grpSpPr>
        <a:xfrm>
          <a:off x="0" y="0"/>
          <a:ext cx="0" cy="0"/>
          <a:chOff x="0" y="0"/>
          <a:chExt cx="0" cy="0"/>
        </a:xfrm>
      </p:grpSpPr>
      <p:sp>
        <p:nvSpPr>
          <p:cNvPr id="33794" name="Rectangle 2">
            <a:extLst>
              <a:ext uri="{FF2B5EF4-FFF2-40B4-BE49-F238E27FC236}">
                <a16:creationId xmlns:a16="http://schemas.microsoft.com/office/drawing/2014/main" id="{D616DD0F-29E7-4585-A5BB-3E8AC137DD44}"/>
              </a:ext>
            </a:extLst>
          </p:cNvPr>
          <p:cNvSpPr>
            <a:spLocks noGrp="1" noChangeArrowheads="1"/>
          </p:cNvSpPr>
          <p:nvPr>
            <p:ph type="hdr" sz="quarter"/>
          </p:nvPr>
        </p:nvSpPr>
        <p:spPr bwMode="auto">
          <a:xfrm>
            <a:off x="0" y="0"/>
            <a:ext cx="2971800" cy="457200"/>
          </a:xfrm>
          <a:prstGeom prst="rect">
            <a:avLst/>
          </a:prstGeom>
          <a:noFill/>
          <a:ln>
            <a:noFill/>
          </a:ln>
          <a:effectLst/>
        </p:spPr>
        <p:txBody>
          <a:bodyPr vert="horz" wrap="square" lIns="91440" tIns="45720" rIns="91440" bIns="45720" numCol="1" anchor="t" anchorCtr="0" compatLnSpc="1"/>
          <a:lstStyle>
            <a:lvl1pPr eaLnBrk="1" fontAlgn="auto" hangingPunct="1">
              <a:spcBef>
                <a:spcPts val="0"/>
              </a:spcBef>
              <a:spcAft>
                <a:spcPts val="0"/>
              </a:spcAft>
              <a:defRPr sz="1200">
                <a:latin typeface="Arial" panose="020B0604020202020204" pitchFamily="34" charset="0"/>
              </a:defRPr>
            </a:lvl1pPr>
          </a:lstStyle>
          <a:p>
            <a:pPr>
              <a:defRPr/>
            </a:pPr>
            <a:endParaRPr lang="en-US"/>
          </a:p>
        </p:txBody>
      </p:sp>
      <p:sp>
        <p:nvSpPr>
          <p:cNvPr id="33795" name="Rectangle 3">
            <a:extLst>
              <a:ext uri="{FF2B5EF4-FFF2-40B4-BE49-F238E27FC236}">
                <a16:creationId xmlns:a16="http://schemas.microsoft.com/office/drawing/2014/main" id="{B30FCE41-68A8-4A21-8D33-ADB1A754318A}"/>
              </a:ext>
            </a:extLst>
          </p:cNvPr>
          <p:cNvSpPr>
            <a:spLocks noGrp="1" noChangeArrowheads="1"/>
          </p:cNvSpPr>
          <p:nvPr>
            <p:ph type="dt" idx="1"/>
          </p:nvPr>
        </p:nvSpPr>
        <p:spPr bwMode="auto">
          <a:xfrm>
            <a:off x="3884613" y="0"/>
            <a:ext cx="2971800" cy="457200"/>
          </a:xfrm>
          <a:prstGeom prst="rect">
            <a:avLst/>
          </a:prstGeom>
          <a:noFill/>
          <a:ln>
            <a:noFill/>
          </a:ln>
          <a:effectLst/>
        </p:spPr>
        <p:txBody>
          <a:bodyPr vert="horz" wrap="square" lIns="91440" tIns="45720" rIns="91440" bIns="45720" numCol="1" anchor="t" anchorCtr="0" compatLnSpc="1"/>
          <a:lstStyle>
            <a:lvl1pPr algn="r" eaLnBrk="1" fontAlgn="auto" hangingPunct="1">
              <a:spcBef>
                <a:spcPts val="0"/>
              </a:spcBef>
              <a:spcAft>
                <a:spcPts val="0"/>
              </a:spcAft>
              <a:defRPr sz="1200">
                <a:latin typeface="Arial" panose="020B0604020202020204" pitchFamily="34" charset="0"/>
              </a:defRPr>
            </a:lvl1pPr>
          </a:lstStyle>
          <a:p>
            <a:pPr>
              <a:defRPr/>
            </a:pPr>
            <a:endParaRPr lang="en-US"/>
          </a:p>
        </p:txBody>
      </p:sp>
      <p:sp>
        <p:nvSpPr>
          <p:cNvPr id="2052" name="Rectangle 4">
            <a:extLst>
              <a:ext uri="{FF2B5EF4-FFF2-40B4-BE49-F238E27FC236}">
                <a16:creationId xmlns:a16="http://schemas.microsoft.com/office/drawing/2014/main" id="{D2E2481D-D676-4457-8B0F-F2FBC08C48FF}"/>
              </a:ext>
            </a:extLst>
          </p:cNvPr>
          <p:cNvSpPr>
            <a:spLocks noGrp="1" noRot="1" noChangeAspect="1" noChangeArrowheads="1" noTextEdit="1"/>
          </p:cNvSpPr>
          <p:nvPr>
            <p:ph type="sldImg" idx="4294967295"/>
          </p:nvPr>
        </p:nvSpPr>
        <p:spPr bwMode="auto">
          <a:xfrm>
            <a:off x="952500" y="685800"/>
            <a:ext cx="4953000" cy="34290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3797" name="Rectangle 5">
            <a:extLst>
              <a:ext uri="{FF2B5EF4-FFF2-40B4-BE49-F238E27FC236}">
                <a16:creationId xmlns:a16="http://schemas.microsoft.com/office/drawing/2014/main" id="{B2BA11F8-8FE6-4FF7-87E2-3E6FBF98DE34}"/>
              </a:ext>
            </a:extLst>
          </p:cNvPr>
          <p:cNvSpPr>
            <a:spLocks noGrp="1" noChangeArrowheads="1"/>
          </p:cNvSpPr>
          <p:nvPr>
            <p:ph type="body" sz="quarter" idx="3"/>
          </p:nvPr>
        </p:nvSpPr>
        <p:spPr bwMode="auto">
          <a:xfrm>
            <a:off x="685800" y="4343400"/>
            <a:ext cx="5486400" cy="4114800"/>
          </a:xfrm>
          <a:prstGeom prst="rect">
            <a:avLst/>
          </a:prstGeom>
          <a:noFill/>
          <a:ln>
            <a:noFill/>
          </a:ln>
          <a:effectLst/>
        </p:spPr>
        <p:txBody>
          <a:bodyPr vert="horz" wrap="square" lIns="91440" tIns="45720" rIns="91440" bIns="45720" numCol="1" anchor="t" anchorCtr="0" compatLnSpc="1"/>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33798" name="Rectangle 6">
            <a:extLst>
              <a:ext uri="{FF2B5EF4-FFF2-40B4-BE49-F238E27FC236}">
                <a16:creationId xmlns:a16="http://schemas.microsoft.com/office/drawing/2014/main" id="{7821BA0E-B561-4A88-AC31-96AB82BEC472}"/>
              </a:ext>
            </a:extLst>
          </p:cNvPr>
          <p:cNvSpPr>
            <a:spLocks noGrp="1" noChangeArrowheads="1"/>
          </p:cNvSpPr>
          <p:nvPr>
            <p:ph type="ftr" sz="quarter" idx="4"/>
          </p:nvPr>
        </p:nvSpPr>
        <p:spPr bwMode="auto">
          <a:xfrm>
            <a:off x="0" y="8685213"/>
            <a:ext cx="2971800" cy="457200"/>
          </a:xfrm>
          <a:prstGeom prst="rect">
            <a:avLst/>
          </a:prstGeom>
          <a:noFill/>
          <a:ln>
            <a:noFill/>
          </a:ln>
          <a:effectLst/>
        </p:spPr>
        <p:txBody>
          <a:bodyPr vert="horz" wrap="square" lIns="91440" tIns="45720" rIns="91440" bIns="45720" numCol="1" anchor="b" anchorCtr="0" compatLnSpc="1"/>
          <a:lstStyle>
            <a:lvl1pPr eaLnBrk="1" fontAlgn="auto" hangingPunct="1">
              <a:spcBef>
                <a:spcPts val="0"/>
              </a:spcBef>
              <a:spcAft>
                <a:spcPts val="0"/>
              </a:spcAft>
              <a:defRPr sz="1200">
                <a:latin typeface="Arial" panose="020B0604020202020204" pitchFamily="34" charset="0"/>
              </a:defRPr>
            </a:lvl1pPr>
          </a:lstStyle>
          <a:p>
            <a:pPr>
              <a:defRPr/>
            </a:pPr>
            <a:endParaRPr lang="en-US"/>
          </a:p>
        </p:txBody>
      </p:sp>
      <p:sp>
        <p:nvSpPr>
          <p:cNvPr id="33799" name="Rectangle 7">
            <a:extLst>
              <a:ext uri="{FF2B5EF4-FFF2-40B4-BE49-F238E27FC236}">
                <a16:creationId xmlns:a16="http://schemas.microsoft.com/office/drawing/2014/main" id="{900D9BF9-771C-4D99-9DB3-E42FCF632777}"/>
              </a:ext>
            </a:extLst>
          </p:cNvPr>
          <p:cNvSpPr>
            <a:spLocks noGrp="1" noChangeArrowheads="1"/>
          </p:cNvSpPr>
          <p:nvPr>
            <p:ph type="sldNum" sz="quarter" idx="5"/>
          </p:nvPr>
        </p:nvSpPr>
        <p:spPr bwMode="auto">
          <a:xfrm>
            <a:off x="3884613" y="8685213"/>
            <a:ext cx="2971800" cy="457200"/>
          </a:xfrm>
          <a:prstGeom prst="rect">
            <a:avLst/>
          </a:prstGeom>
          <a:noFill/>
          <a:ln>
            <a:noFill/>
          </a:ln>
          <a:effectLst/>
        </p:spPr>
        <p:txBody>
          <a:bodyPr vert="horz" wrap="square" lIns="91440" tIns="45720" rIns="91440" bIns="45720" numCol="1" anchor="b" anchorCtr="0" compatLnSpc="1">
            <a:prstTxWarp prst="textNoShape">
              <a:avLst/>
            </a:prstTxWarp>
          </a:bodyPr>
          <a:lstStyle>
            <a:lvl1pPr algn="r" eaLnBrk="1" fontAlgn="auto" hangingPunct="1">
              <a:spcBef>
                <a:spcPts val="0"/>
              </a:spcBef>
              <a:spcAft>
                <a:spcPts val="0"/>
              </a:spcAft>
              <a:defRPr sz="1200">
                <a:latin typeface="+mn-lt"/>
              </a:defRPr>
            </a:lvl1pPr>
          </a:lstStyle>
          <a:p>
            <a:pPr>
              <a:defRPr/>
            </a:pPr>
            <a:fld id="{CB709F41-DA48-4267-AFBD-5AF182D81FF5}" type="slidenum">
              <a:rPr lang="en-US" altLang="zh-CN"/>
              <a:pPr>
                <a:defRPr/>
              </a:pPr>
              <a:t>‹#›</a:t>
            </a:fld>
            <a:endParaRPr lang="en-US" altLang="zh-CN"/>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panose="020B0604020202020204" pitchFamily="34" charset="0"/>
        <a:ea typeface="+mn-ea"/>
        <a:cs typeface="+mn-cs"/>
      </a:defRPr>
    </a:lvl1pPr>
    <a:lvl2pPr marL="457200" algn="l" rtl="0" eaLnBrk="0" fontAlgn="base" hangingPunct="0">
      <a:spcBef>
        <a:spcPct val="30000"/>
      </a:spcBef>
      <a:spcAft>
        <a:spcPct val="0"/>
      </a:spcAft>
      <a:defRPr sz="1200" kern="1200">
        <a:solidFill>
          <a:schemeClr val="tx1"/>
        </a:solidFill>
        <a:latin typeface="Arial" panose="020B0604020202020204" pitchFamily="34" charset="0"/>
        <a:ea typeface="+mn-ea"/>
        <a:cs typeface="+mn-cs"/>
      </a:defRPr>
    </a:lvl2pPr>
    <a:lvl3pPr marL="914400" algn="l" rtl="0" eaLnBrk="0" fontAlgn="base" hangingPunct="0">
      <a:spcBef>
        <a:spcPct val="30000"/>
      </a:spcBef>
      <a:spcAft>
        <a:spcPct val="0"/>
      </a:spcAft>
      <a:defRPr sz="1200" kern="1200">
        <a:solidFill>
          <a:schemeClr val="tx1"/>
        </a:solidFill>
        <a:latin typeface="Arial" panose="020B0604020202020204" pitchFamily="34" charset="0"/>
        <a:ea typeface="+mn-ea"/>
        <a:cs typeface="+mn-cs"/>
      </a:defRPr>
    </a:lvl3pPr>
    <a:lvl4pPr marL="1371600" algn="l" rtl="0" eaLnBrk="0" fontAlgn="base" hangingPunct="0">
      <a:spcBef>
        <a:spcPct val="30000"/>
      </a:spcBef>
      <a:spcAft>
        <a:spcPct val="0"/>
      </a:spcAft>
      <a:defRPr sz="1200" kern="1200">
        <a:solidFill>
          <a:schemeClr val="tx1"/>
        </a:solidFill>
        <a:latin typeface="Arial" panose="020B0604020202020204" pitchFamily="34" charset="0"/>
        <a:ea typeface="+mn-ea"/>
        <a:cs typeface="+mn-cs"/>
      </a:defRPr>
    </a:lvl4pPr>
    <a:lvl5pPr marL="1828800" algn="l" rtl="0" eaLnBrk="0" fontAlgn="base" hangingPunct="0">
      <a:spcBef>
        <a:spcPct val="30000"/>
      </a:spcBef>
      <a:spcAft>
        <a:spcPct val="0"/>
      </a:spcAft>
      <a:defRPr sz="1200" kern="1200">
        <a:solidFill>
          <a:schemeClr val="tx1"/>
        </a:solidFill>
        <a:latin typeface="Arial" panose="020B0604020202020204"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7">
            <a:extLst>
              <a:ext uri="{FF2B5EF4-FFF2-40B4-BE49-F238E27FC236}">
                <a16:creationId xmlns:a16="http://schemas.microsoft.com/office/drawing/2014/main" id="{993EAA65-B1F0-4D0C-AB7F-868D3C048F5B}"/>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975B3352-C613-4CA1-9C03-027EDFE7DB62}" type="slidenum">
              <a:rPr lang="vi-VN" altLang="en-US" smtClean="0">
                <a:latin typeface="Arial" panose="020B0604020202020204" pitchFamily="34" charset="0"/>
              </a:rPr>
              <a:pPr fontAlgn="base">
                <a:spcBef>
                  <a:spcPct val="0"/>
                </a:spcBef>
                <a:spcAft>
                  <a:spcPct val="0"/>
                </a:spcAft>
              </a:pPr>
              <a:t>22</a:t>
            </a:fld>
            <a:endParaRPr lang="vi-VN" altLang="en-US">
              <a:latin typeface="Arial" panose="020B0604020202020204" pitchFamily="34" charset="0"/>
            </a:endParaRPr>
          </a:p>
        </p:txBody>
      </p:sp>
      <p:sp>
        <p:nvSpPr>
          <p:cNvPr id="26627" name="Rectangle 2">
            <a:extLst>
              <a:ext uri="{FF2B5EF4-FFF2-40B4-BE49-F238E27FC236}">
                <a16:creationId xmlns:a16="http://schemas.microsoft.com/office/drawing/2014/main" id="{5AA681CD-6234-463D-BC37-DBAEC4236638}"/>
              </a:ext>
            </a:extLst>
          </p:cNvPr>
          <p:cNvSpPr>
            <a:spLocks noGrp="1" noRot="1" noChangeAspect="1" noChangeArrowheads="1" noTextEdit="1"/>
          </p:cNvSpPr>
          <p:nvPr>
            <p:ph type="sldImg" idx="4294967295"/>
          </p:nvPr>
        </p:nvSpPr>
        <p:spPr>
          <a:ln/>
        </p:spPr>
      </p:sp>
      <p:sp>
        <p:nvSpPr>
          <p:cNvPr id="26628" name="Rectangle 3">
            <a:extLst>
              <a:ext uri="{FF2B5EF4-FFF2-40B4-BE49-F238E27FC236}">
                <a16:creationId xmlns:a16="http://schemas.microsoft.com/office/drawing/2014/main" id="{C6ECD47A-E639-4FE2-A104-6FBD1FA822A2}"/>
              </a:ext>
            </a:extLst>
          </p:cNvPr>
          <p:cNvSpPr>
            <a:spLocks noGrp="1" noChangeArrowheads="1"/>
          </p:cNvSpPr>
          <p:nvPr>
            <p:ph type="body" idx="4294967295"/>
          </p:nvPr>
        </p:nvSpPr>
        <p:spPr/>
        <p:txBody>
          <a:bodyPr>
            <a:prstTxWarp prst="textNoShape">
              <a:avLst/>
            </a:prstTxWarp>
          </a:bodyPr>
          <a:lstStyle/>
          <a:p>
            <a:pPr eaLnBrk="1" hangingPunct="1"/>
            <a:endParaRPr lang="vi-VN"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238250" y="1122363"/>
            <a:ext cx="7429500" cy="2387600"/>
          </a:xfrm>
        </p:spPr>
        <p:txBody>
          <a:bodyPr anchor="b"/>
          <a:lstStyle>
            <a:lvl1pPr algn="ctr">
              <a:defRPr sz="4875"/>
            </a:lvl1pPr>
          </a:lstStyle>
          <a:p>
            <a:r>
              <a:rPr lang="en-US"/>
              <a:t>Click to edit Master title style</a:t>
            </a:r>
          </a:p>
        </p:txBody>
      </p:sp>
      <p:sp>
        <p:nvSpPr>
          <p:cNvPr id="3" name="Subtitle 2"/>
          <p:cNvSpPr>
            <a:spLocks noGrp="1"/>
          </p:cNvSpPr>
          <p:nvPr>
            <p:ph type="subTitle" idx="1"/>
          </p:nvPr>
        </p:nvSpPr>
        <p:spPr>
          <a:xfrm>
            <a:off x="1238250" y="3602038"/>
            <a:ext cx="7429500" cy="1655762"/>
          </a:xfrm>
        </p:spPr>
        <p:txBody>
          <a:bodyPr/>
          <a:lstStyle>
            <a:lvl1pPr marL="0" indent="0" algn="ctr">
              <a:buNone/>
              <a:defRPr sz="1950"/>
            </a:lvl1pPr>
            <a:lvl2pPr marL="371475" indent="0" algn="ctr">
              <a:buNone/>
              <a:defRPr sz="1625"/>
            </a:lvl2pPr>
            <a:lvl3pPr marL="742950" indent="0" algn="ctr">
              <a:buNone/>
              <a:defRPr sz="1463"/>
            </a:lvl3pPr>
            <a:lvl4pPr marL="1114425" indent="0" algn="ctr">
              <a:buNone/>
              <a:defRPr sz="1300"/>
            </a:lvl4pPr>
            <a:lvl5pPr marL="1485900" indent="0" algn="ctr">
              <a:buNone/>
              <a:defRPr sz="1300"/>
            </a:lvl5pPr>
            <a:lvl6pPr marL="1857375" indent="0" algn="ctr">
              <a:buNone/>
              <a:defRPr sz="1300"/>
            </a:lvl6pPr>
            <a:lvl7pPr marL="2228850" indent="0" algn="ctr">
              <a:buNone/>
              <a:defRPr sz="1300"/>
            </a:lvl7pPr>
            <a:lvl8pPr marL="2600325" indent="0" algn="ctr">
              <a:buNone/>
              <a:defRPr sz="1300"/>
            </a:lvl8pPr>
            <a:lvl9pPr marL="2971800" indent="0" algn="ctr">
              <a:buNone/>
              <a:defRPr sz="1300"/>
            </a:lvl9pPr>
          </a:lstStyle>
          <a:p>
            <a:r>
              <a:rPr lang="en-US"/>
              <a:t>Click to edit Master subtitle style</a:t>
            </a:r>
          </a:p>
        </p:txBody>
      </p:sp>
      <p:sp>
        <p:nvSpPr>
          <p:cNvPr id="4" name="Date Placeholder 3">
            <a:extLst>
              <a:ext uri="{FF2B5EF4-FFF2-40B4-BE49-F238E27FC236}">
                <a16:creationId xmlns:a16="http://schemas.microsoft.com/office/drawing/2014/main" id="{B50373F1-100C-4765-9BF3-667FF98CBE2F}"/>
              </a:ext>
            </a:extLst>
          </p:cNvPr>
          <p:cNvSpPr>
            <a:spLocks noGrp="1"/>
          </p:cNvSpPr>
          <p:nvPr>
            <p:ph type="dt" sz="half" idx="10"/>
          </p:nvPr>
        </p:nvSpPr>
        <p:spPr/>
        <p:txBody>
          <a:bodyPr/>
          <a:lstStyle>
            <a:lvl1pPr>
              <a:defRPr/>
            </a:lvl1pPr>
          </a:lstStyle>
          <a:p>
            <a:pPr>
              <a:defRPr/>
            </a:pPr>
            <a:endParaRPr lang="en-US"/>
          </a:p>
        </p:txBody>
      </p:sp>
      <p:sp>
        <p:nvSpPr>
          <p:cNvPr id="5" name="Footer Placeholder 4">
            <a:extLst>
              <a:ext uri="{FF2B5EF4-FFF2-40B4-BE49-F238E27FC236}">
                <a16:creationId xmlns:a16="http://schemas.microsoft.com/office/drawing/2014/main" id="{1C224A8E-8F09-4EB4-8AF6-1865C763ACA1}"/>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6F9FDA0F-6994-43BA-8236-29254DDAF676}"/>
              </a:ext>
            </a:extLst>
          </p:cNvPr>
          <p:cNvSpPr>
            <a:spLocks noGrp="1"/>
          </p:cNvSpPr>
          <p:nvPr>
            <p:ph type="sldNum" sz="quarter" idx="12"/>
          </p:nvPr>
        </p:nvSpPr>
        <p:spPr/>
        <p:txBody>
          <a:bodyPr/>
          <a:lstStyle>
            <a:lvl1pPr>
              <a:defRPr/>
            </a:lvl1pPr>
          </a:lstStyle>
          <a:p>
            <a:pPr>
              <a:defRPr/>
            </a:pPr>
            <a:fld id="{C39F2354-E04B-49EC-9611-F645A272A52B}" type="slidenum">
              <a:rPr lang="en-US" altLang="zh-CN"/>
              <a:pPr>
                <a:defRPr/>
              </a:pPr>
              <a:t>‹#›</a:t>
            </a:fld>
            <a:endParaRPr lang="en-US" altLang="zh-CN"/>
          </a:p>
        </p:txBody>
      </p:sp>
    </p:spTree>
    <p:extLst>
      <p:ext uri="{BB962C8B-B14F-4D97-AF65-F5344CB8AC3E}">
        <p14:creationId xmlns:p14="http://schemas.microsoft.com/office/powerpoint/2010/main" val="50235150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3_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AF299472-286D-461B-A534-08EE62CD57F2}"/>
              </a:ext>
            </a:extLst>
          </p:cNvPr>
          <p:cNvSpPr>
            <a:spLocks noGrp="1"/>
          </p:cNvSpPr>
          <p:nvPr>
            <p:ph type="dt" sz="half" idx="10"/>
          </p:nvPr>
        </p:nvSpPr>
        <p:spPr/>
        <p:txBody>
          <a:bodyPr/>
          <a:lstStyle>
            <a:lvl1pPr>
              <a:defRPr/>
            </a:lvl1pPr>
          </a:lstStyle>
          <a:p>
            <a:pPr>
              <a:defRPr/>
            </a:pPr>
            <a:endParaRPr lang="en-US"/>
          </a:p>
        </p:txBody>
      </p:sp>
      <p:sp>
        <p:nvSpPr>
          <p:cNvPr id="3" name="Footer Placeholder 4">
            <a:extLst>
              <a:ext uri="{FF2B5EF4-FFF2-40B4-BE49-F238E27FC236}">
                <a16:creationId xmlns:a16="http://schemas.microsoft.com/office/drawing/2014/main" id="{BF7935B6-F74B-41DE-B28D-45B70EE60E97}"/>
              </a:ext>
            </a:extLst>
          </p:cNvPr>
          <p:cNvSpPr>
            <a:spLocks noGrp="1"/>
          </p:cNvSpPr>
          <p:nvPr>
            <p:ph type="ftr" sz="quarter" idx="11"/>
          </p:nvPr>
        </p:nvSpPr>
        <p:spPr/>
        <p:txBody>
          <a:bodyPr/>
          <a:lstStyle>
            <a:lvl1pPr>
              <a:defRPr/>
            </a:lvl1pPr>
          </a:lstStyle>
          <a:p>
            <a:pPr>
              <a:defRPr/>
            </a:pPr>
            <a:endParaRPr lang="en-US"/>
          </a:p>
        </p:txBody>
      </p:sp>
      <p:sp>
        <p:nvSpPr>
          <p:cNvPr id="4" name="Slide Number Placeholder 5">
            <a:extLst>
              <a:ext uri="{FF2B5EF4-FFF2-40B4-BE49-F238E27FC236}">
                <a16:creationId xmlns:a16="http://schemas.microsoft.com/office/drawing/2014/main" id="{E9C99B9C-4005-4410-B23F-194A9F1B2B3F}"/>
              </a:ext>
            </a:extLst>
          </p:cNvPr>
          <p:cNvSpPr>
            <a:spLocks noGrp="1"/>
          </p:cNvSpPr>
          <p:nvPr>
            <p:ph type="sldNum" sz="quarter" idx="12"/>
          </p:nvPr>
        </p:nvSpPr>
        <p:spPr/>
        <p:txBody>
          <a:bodyPr/>
          <a:lstStyle>
            <a:lvl1pPr>
              <a:defRPr/>
            </a:lvl1pPr>
          </a:lstStyle>
          <a:p>
            <a:pPr>
              <a:defRPr/>
            </a:pPr>
            <a:fld id="{93D44F98-204E-423B-9366-7C774070FCB9}" type="slidenum">
              <a:rPr lang="en-US" altLang="zh-CN"/>
              <a:pPr>
                <a:defRPr/>
              </a:pPr>
              <a:t>‹#›</a:t>
            </a:fld>
            <a:endParaRPr lang="en-US" altLang="zh-CN"/>
          </a:p>
        </p:txBody>
      </p:sp>
    </p:spTree>
    <p:extLst>
      <p:ext uri="{BB962C8B-B14F-4D97-AF65-F5344CB8AC3E}">
        <p14:creationId xmlns:p14="http://schemas.microsoft.com/office/powerpoint/2010/main" val="395173562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reserve="1">
  <p:cSld name="2_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AF299472-286D-461B-A534-08EE62CD57F2}"/>
              </a:ext>
            </a:extLst>
          </p:cNvPr>
          <p:cNvSpPr>
            <a:spLocks noGrp="1"/>
          </p:cNvSpPr>
          <p:nvPr>
            <p:ph type="dt" sz="half" idx="10"/>
          </p:nvPr>
        </p:nvSpPr>
        <p:spPr/>
        <p:txBody>
          <a:bodyPr/>
          <a:lstStyle>
            <a:lvl1pPr>
              <a:defRPr/>
            </a:lvl1pPr>
          </a:lstStyle>
          <a:p>
            <a:pPr>
              <a:defRPr/>
            </a:pPr>
            <a:endParaRPr lang="en-US"/>
          </a:p>
        </p:txBody>
      </p:sp>
      <p:sp>
        <p:nvSpPr>
          <p:cNvPr id="3" name="Footer Placeholder 4">
            <a:extLst>
              <a:ext uri="{FF2B5EF4-FFF2-40B4-BE49-F238E27FC236}">
                <a16:creationId xmlns:a16="http://schemas.microsoft.com/office/drawing/2014/main" id="{BF7935B6-F74B-41DE-B28D-45B70EE60E97}"/>
              </a:ext>
            </a:extLst>
          </p:cNvPr>
          <p:cNvSpPr>
            <a:spLocks noGrp="1"/>
          </p:cNvSpPr>
          <p:nvPr>
            <p:ph type="ftr" sz="quarter" idx="11"/>
          </p:nvPr>
        </p:nvSpPr>
        <p:spPr/>
        <p:txBody>
          <a:bodyPr/>
          <a:lstStyle>
            <a:lvl1pPr>
              <a:defRPr/>
            </a:lvl1pPr>
          </a:lstStyle>
          <a:p>
            <a:pPr>
              <a:defRPr/>
            </a:pPr>
            <a:endParaRPr lang="en-US"/>
          </a:p>
        </p:txBody>
      </p:sp>
      <p:sp>
        <p:nvSpPr>
          <p:cNvPr id="4" name="Slide Number Placeholder 5">
            <a:extLst>
              <a:ext uri="{FF2B5EF4-FFF2-40B4-BE49-F238E27FC236}">
                <a16:creationId xmlns:a16="http://schemas.microsoft.com/office/drawing/2014/main" id="{E9C99B9C-4005-4410-B23F-194A9F1B2B3F}"/>
              </a:ext>
            </a:extLst>
          </p:cNvPr>
          <p:cNvSpPr>
            <a:spLocks noGrp="1"/>
          </p:cNvSpPr>
          <p:nvPr>
            <p:ph type="sldNum" sz="quarter" idx="12"/>
          </p:nvPr>
        </p:nvSpPr>
        <p:spPr/>
        <p:txBody>
          <a:bodyPr/>
          <a:lstStyle>
            <a:lvl1pPr>
              <a:defRPr/>
            </a:lvl1pPr>
          </a:lstStyle>
          <a:p>
            <a:pPr>
              <a:defRPr/>
            </a:pPr>
            <a:fld id="{93D44F98-204E-423B-9366-7C774070FCB9}" type="slidenum">
              <a:rPr lang="en-US" altLang="zh-CN"/>
              <a:pPr>
                <a:defRPr/>
              </a:pPr>
              <a:t>‹#›</a:t>
            </a:fld>
            <a:endParaRPr lang="en-US" altLang="zh-CN"/>
          </a:p>
        </p:txBody>
      </p:sp>
    </p:spTree>
    <p:extLst>
      <p:ext uri="{BB962C8B-B14F-4D97-AF65-F5344CB8AC3E}">
        <p14:creationId xmlns:p14="http://schemas.microsoft.com/office/powerpoint/2010/main" val="186763531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1_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AF299472-286D-461B-A534-08EE62CD57F2}"/>
              </a:ext>
            </a:extLst>
          </p:cNvPr>
          <p:cNvSpPr>
            <a:spLocks noGrp="1"/>
          </p:cNvSpPr>
          <p:nvPr>
            <p:ph type="dt" sz="half" idx="10"/>
          </p:nvPr>
        </p:nvSpPr>
        <p:spPr/>
        <p:txBody>
          <a:bodyPr/>
          <a:lstStyle>
            <a:lvl1pPr>
              <a:defRPr/>
            </a:lvl1pPr>
          </a:lstStyle>
          <a:p>
            <a:pPr>
              <a:defRPr/>
            </a:pPr>
            <a:endParaRPr lang="en-US"/>
          </a:p>
        </p:txBody>
      </p:sp>
      <p:sp>
        <p:nvSpPr>
          <p:cNvPr id="3" name="Footer Placeholder 4">
            <a:extLst>
              <a:ext uri="{FF2B5EF4-FFF2-40B4-BE49-F238E27FC236}">
                <a16:creationId xmlns:a16="http://schemas.microsoft.com/office/drawing/2014/main" id="{BF7935B6-F74B-41DE-B28D-45B70EE60E97}"/>
              </a:ext>
            </a:extLst>
          </p:cNvPr>
          <p:cNvSpPr>
            <a:spLocks noGrp="1"/>
          </p:cNvSpPr>
          <p:nvPr>
            <p:ph type="ftr" sz="quarter" idx="11"/>
          </p:nvPr>
        </p:nvSpPr>
        <p:spPr/>
        <p:txBody>
          <a:bodyPr/>
          <a:lstStyle>
            <a:lvl1pPr>
              <a:defRPr/>
            </a:lvl1pPr>
          </a:lstStyle>
          <a:p>
            <a:pPr>
              <a:defRPr/>
            </a:pPr>
            <a:endParaRPr lang="en-US"/>
          </a:p>
        </p:txBody>
      </p:sp>
      <p:sp>
        <p:nvSpPr>
          <p:cNvPr id="4" name="Slide Number Placeholder 5">
            <a:extLst>
              <a:ext uri="{FF2B5EF4-FFF2-40B4-BE49-F238E27FC236}">
                <a16:creationId xmlns:a16="http://schemas.microsoft.com/office/drawing/2014/main" id="{E9C99B9C-4005-4410-B23F-194A9F1B2B3F}"/>
              </a:ext>
            </a:extLst>
          </p:cNvPr>
          <p:cNvSpPr>
            <a:spLocks noGrp="1"/>
          </p:cNvSpPr>
          <p:nvPr>
            <p:ph type="sldNum" sz="quarter" idx="12"/>
          </p:nvPr>
        </p:nvSpPr>
        <p:spPr/>
        <p:txBody>
          <a:bodyPr/>
          <a:lstStyle>
            <a:lvl1pPr>
              <a:defRPr/>
            </a:lvl1pPr>
          </a:lstStyle>
          <a:p>
            <a:pPr>
              <a:defRPr/>
            </a:pPr>
            <a:fld id="{93D44F98-204E-423B-9366-7C774070FCB9}" type="slidenum">
              <a:rPr lang="en-US" altLang="zh-CN"/>
              <a:pPr>
                <a:defRPr/>
              </a:pPr>
              <a:t>‹#›</a:t>
            </a:fld>
            <a:endParaRPr lang="en-US" altLang="zh-CN"/>
          </a:p>
        </p:txBody>
      </p:sp>
    </p:spTree>
    <p:extLst>
      <p:ext uri="{BB962C8B-B14F-4D97-AF65-F5344CB8AC3E}">
        <p14:creationId xmlns:p14="http://schemas.microsoft.com/office/powerpoint/2010/main" val="17669056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2328" y="457200"/>
            <a:ext cx="3194943" cy="1600200"/>
          </a:xfrm>
        </p:spPr>
        <p:txBody>
          <a:bodyPr anchor="b"/>
          <a:lstStyle>
            <a:lvl1pPr>
              <a:defRPr sz="2600"/>
            </a:lvl1pPr>
          </a:lstStyle>
          <a:p>
            <a:r>
              <a:rPr lang="en-US"/>
              <a:t>Click to edit Master title style</a:t>
            </a:r>
          </a:p>
        </p:txBody>
      </p:sp>
      <p:sp>
        <p:nvSpPr>
          <p:cNvPr id="3" name="Content Placeholder 2"/>
          <p:cNvSpPr>
            <a:spLocks noGrp="1"/>
          </p:cNvSpPr>
          <p:nvPr>
            <p:ph idx="1"/>
          </p:nvPr>
        </p:nvSpPr>
        <p:spPr>
          <a:xfrm>
            <a:off x="4211340" y="987426"/>
            <a:ext cx="5014913" cy="4873625"/>
          </a:xfrm>
        </p:spPr>
        <p:txBody>
          <a:bodyPr/>
          <a:lstStyle>
            <a:lvl1pPr>
              <a:defRPr sz="2600"/>
            </a:lvl1pPr>
            <a:lvl2pPr>
              <a:defRPr sz="2275"/>
            </a:lvl2pPr>
            <a:lvl3pPr>
              <a:defRPr sz="1950"/>
            </a:lvl3pPr>
            <a:lvl4pPr>
              <a:defRPr sz="1625"/>
            </a:lvl4pPr>
            <a:lvl5pPr>
              <a:defRPr sz="1625"/>
            </a:lvl5pPr>
            <a:lvl6pPr>
              <a:defRPr sz="1625"/>
            </a:lvl6pPr>
            <a:lvl7pPr>
              <a:defRPr sz="1625"/>
            </a:lvl7pPr>
            <a:lvl8pPr>
              <a:defRPr sz="1625"/>
            </a:lvl8pPr>
            <a:lvl9pPr>
              <a:defRPr sz="1625"/>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82328" y="2057400"/>
            <a:ext cx="3194943" cy="3811588"/>
          </a:xfrm>
        </p:spPr>
        <p:txBody>
          <a:bodyPr/>
          <a:lstStyle>
            <a:lvl1pPr marL="0" indent="0">
              <a:buNone/>
              <a:defRPr sz="1300"/>
            </a:lvl1pPr>
            <a:lvl2pPr marL="371475" indent="0">
              <a:buNone/>
              <a:defRPr sz="1138"/>
            </a:lvl2pPr>
            <a:lvl3pPr marL="742950" indent="0">
              <a:buNone/>
              <a:defRPr sz="975"/>
            </a:lvl3pPr>
            <a:lvl4pPr marL="1114425" indent="0">
              <a:buNone/>
              <a:defRPr sz="813"/>
            </a:lvl4pPr>
            <a:lvl5pPr marL="1485900" indent="0">
              <a:buNone/>
              <a:defRPr sz="813"/>
            </a:lvl5pPr>
            <a:lvl6pPr marL="1857375" indent="0">
              <a:buNone/>
              <a:defRPr sz="813"/>
            </a:lvl6pPr>
            <a:lvl7pPr marL="2228850" indent="0">
              <a:buNone/>
              <a:defRPr sz="813"/>
            </a:lvl7pPr>
            <a:lvl8pPr marL="2600325" indent="0">
              <a:buNone/>
              <a:defRPr sz="813"/>
            </a:lvl8pPr>
            <a:lvl9pPr marL="2971800" indent="0">
              <a:buNone/>
              <a:defRPr sz="813"/>
            </a:lvl9pPr>
          </a:lstStyle>
          <a:p>
            <a:pPr lvl="0"/>
            <a:r>
              <a:rPr lang="en-US"/>
              <a:t>Click to edit Master text styles</a:t>
            </a:r>
          </a:p>
        </p:txBody>
      </p:sp>
      <p:sp>
        <p:nvSpPr>
          <p:cNvPr id="5" name="Date Placeholder 3">
            <a:extLst>
              <a:ext uri="{FF2B5EF4-FFF2-40B4-BE49-F238E27FC236}">
                <a16:creationId xmlns:a16="http://schemas.microsoft.com/office/drawing/2014/main" id="{F3539321-225C-4AA3-B739-5ABB37E58781}"/>
              </a:ext>
            </a:extLst>
          </p:cNvPr>
          <p:cNvSpPr>
            <a:spLocks noGrp="1"/>
          </p:cNvSpPr>
          <p:nvPr>
            <p:ph type="dt" sz="half" idx="10"/>
          </p:nvPr>
        </p:nvSpPr>
        <p:spPr/>
        <p:txBody>
          <a:bodyPr/>
          <a:lstStyle>
            <a:lvl1pPr>
              <a:defRPr/>
            </a:lvl1pPr>
          </a:lstStyle>
          <a:p>
            <a:pPr>
              <a:defRPr/>
            </a:pPr>
            <a:endParaRPr lang="en-US"/>
          </a:p>
        </p:txBody>
      </p:sp>
      <p:sp>
        <p:nvSpPr>
          <p:cNvPr id="6" name="Footer Placeholder 4">
            <a:extLst>
              <a:ext uri="{FF2B5EF4-FFF2-40B4-BE49-F238E27FC236}">
                <a16:creationId xmlns:a16="http://schemas.microsoft.com/office/drawing/2014/main" id="{AD87C692-6545-480B-A4F7-196DEF0F389C}"/>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D0633DE8-8E62-4795-8F71-5726E083716F}"/>
              </a:ext>
            </a:extLst>
          </p:cNvPr>
          <p:cNvSpPr>
            <a:spLocks noGrp="1"/>
          </p:cNvSpPr>
          <p:nvPr>
            <p:ph type="sldNum" sz="quarter" idx="12"/>
          </p:nvPr>
        </p:nvSpPr>
        <p:spPr/>
        <p:txBody>
          <a:bodyPr/>
          <a:lstStyle>
            <a:lvl1pPr>
              <a:defRPr/>
            </a:lvl1pPr>
          </a:lstStyle>
          <a:p>
            <a:pPr>
              <a:defRPr/>
            </a:pPr>
            <a:fld id="{1C1EF8D5-F2B4-4AF7-8442-978F861B70DF}" type="slidenum">
              <a:rPr lang="en-US" altLang="zh-CN"/>
              <a:pPr>
                <a:defRPr/>
              </a:pPr>
              <a:t>‹#›</a:t>
            </a:fld>
            <a:endParaRPr lang="en-US" altLang="zh-CN"/>
          </a:p>
        </p:txBody>
      </p:sp>
    </p:spTree>
    <p:extLst>
      <p:ext uri="{BB962C8B-B14F-4D97-AF65-F5344CB8AC3E}">
        <p14:creationId xmlns:p14="http://schemas.microsoft.com/office/powerpoint/2010/main" val="384711459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2328" y="457200"/>
            <a:ext cx="3194943" cy="1600200"/>
          </a:xfrm>
        </p:spPr>
        <p:txBody>
          <a:bodyPr anchor="b"/>
          <a:lstStyle>
            <a:lvl1pPr>
              <a:defRPr sz="2600"/>
            </a:lvl1pPr>
          </a:lstStyle>
          <a:p>
            <a:r>
              <a:rPr lang="en-US"/>
              <a:t>Click to edit Master title style</a:t>
            </a:r>
          </a:p>
        </p:txBody>
      </p:sp>
      <p:sp>
        <p:nvSpPr>
          <p:cNvPr id="3" name="Picture Placeholder 2"/>
          <p:cNvSpPr>
            <a:spLocks noGrp="1"/>
          </p:cNvSpPr>
          <p:nvPr>
            <p:ph type="pic" idx="1"/>
          </p:nvPr>
        </p:nvSpPr>
        <p:spPr>
          <a:xfrm>
            <a:off x="4211340" y="987426"/>
            <a:ext cx="5014913" cy="4873625"/>
          </a:xfrm>
        </p:spPr>
        <p:txBody>
          <a:bodyPr rtlCol="0">
            <a:normAutofit/>
          </a:bodyPr>
          <a:lstStyle>
            <a:lvl1pPr marL="0" indent="0">
              <a:buNone/>
              <a:defRPr sz="2600"/>
            </a:lvl1pPr>
            <a:lvl2pPr marL="371475" indent="0">
              <a:buNone/>
              <a:defRPr sz="2275"/>
            </a:lvl2pPr>
            <a:lvl3pPr marL="742950" indent="0">
              <a:buNone/>
              <a:defRPr sz="1950"/>
            </a:lvl3pPr>
            <a:lvl4pPr marL="1114425" indent="0">
              <a:buNone/>
              <a:defRPr sz="1625"/>
            </a:lvl4pPr>
            <a:lvl5pPr marL="1485900" indent="0">
              <a:buNone/>
              <a:defRPr sz="1625"/>
            </a:lvl5pPr>
            <a:lvl6pPr marL="1857375" indent="0">
              <a:buNone/>
              <a:defRPr sz="1625"/>
            </a:lvl6pPr>
            <a:lvl7pPr marL="2228850" indent="0">
              <a:buNone/>
              <a:defRPr sz="1625"/>
            </a:lvl7pPr>
            <a:lvl8pPr marL="2600325" indent="0">
              <a:buNone/>
              <a:defRPr sz="1625"/>
            </a:lvl8pPr>
            <a:lvl9pPr marL="2971800" indent="0">
              <a:buNone/>
              <a:defRPr sz="1625"/>
            </a:lvl9pPr>
          </a:lstStyle>
          <a:p>
            <a:pPr lvl="0"/>
            <a:endParaRPr lang="en-US" noProof="0"/>
          </a:p>
        </p:txBody>
      </p:sp>
      <p:sp>
        <p:nvSpPr>
          <p:cNvPr id="4" name="Text Placeholder 3"/>
          <p:cNvSpPr>
            <a:spLocks noGrp="1"/>
          </p:cNvSpPr>
          <p:nvPr>
            <p:ph type="body" sz="half" idx="2"/>
          </p:nvPr>
        </p:nvSpPr>
        <p:spPr>
          <a:xfrm>
            <a:off x="682328" y="2057400"/>
            <a:ext cx="3194943" cy="3811588"/>
          </a:xfrm>
        </p:spPr>
        <p:txBody>
          <a:bodyPr/>
          <a:lstStyle>
            <a:lvl1pPr marL="0" indent="0">
              <a:buNone/>
              <a:defRPr sz="1300"/>
            </a:lvl1pPr>
            <a:lvl2pPr marL="371475" indent="0">
              <a:buNone/>
              <a:defRPr sz="1138"/>
            </a:lvl2pPr>
            <a:lvl3pPr marL="742950" indent="0">
              <a:buNone/>
              <a:defRPr sz="975"/>
            </a:lvl3pPr>
            <a:lvl4pPr marL="1114425" indent="0">
              <a:buNone/>
              <a:defRPr sz="813"/>
            </a:lvl4pPr>
            <a:lvl5pPr marL="1485900" indent="0">
              <a:buNone/>
              <a:defRPr sz="813"/>
            </a:lvl5pPr>
            <a:lvl6pPr marL="1857375" indent="0">
              <a:buNone/>
              <a:defRPr sz="813"/>
            </a:lvl6pPr>
            <a:lvl7pPr marL="2228850" indent="0">
              <a:buNone/>
              <a:defRPr sz="813"/>
            </a:lvl7pPr>
            <a:lvl8pPr marL="2600325" indent="0">
              <a:buNone/>
              <a:defRPr sz="813"/>
            </a:lvl8pPr>
            <a:lvl9pPr marL="2971800" indent="0">
              <a:buNone/>
              <a:defRPr sz="813"/>
            </a:lvl9pPr>
          </a:lstStyle>
          <a:p>
            <a:pPr lvl="0"/>
            <a:r>
              <a:rPr lang="en-US"/>
              <a:t>Click to edit Master text styles</a:t>
            </a:r>
          </a:p>
        </p:txBody>
      </p:sp>
      <p:sp>
        <p:nvSpPr>
          <p:cNvPr id="5" name="Date Placeholder 3">
            <a:extLst>
              <a:ext uri="{FF2B5EF4-FFF2-40B4-BE49-F238E27FC236}">
                <a16:creationId xmlns:a16="http://schemas.microsoft.com/office/drawing/2014/main" id="{7E81824E-E7D2-4E8E-B916-C48231E4B959}"/>
              </a:ext>
            </a:extLst>
          </p:cNvPr>
          <p:cNvSpPr>
            <a:spLocks noGrp="1"/>
          </p:cNvSpPr>
          <p:nvPr>
            <p:ph type="dt" sz="half" idx="10"/>
          </p:nvPr>
        </p:nvSpPr>
        <p:spPr/>
        <p:txBody>
          <a:bodyPr/>
          <a:lstStyle>
            <a:lvl1pPr>
              <a:defRPr/>
            </a:lvl1pPr>
          </a:lstStyle>
          <a:p>
            <a:pPr>
              <a:defRPr/>
            </a:pPr>
            <a:endParaRPr lang="en-US"/>
          </a:p>
        </p:txBody>
      </p:sp>
      <p:sp>
        <p:nvSpPr>
          <p:cNvPr id="6" name="Footer Placeholder 4">
            <a:extLst>
              <a:ext uri="{FF2B5EF4-FFF2-40B4-BE49-F238E27FC236}">
                <a16:creationId xmlns:a16="http://schemas.microsoft.com/office/drawing/2014/main" id="{A5602AA0-6F59-4341-86FC-AA8B2AB28EEF}"/>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F87398CD-6902-48D1-A7F9-46F395B5509E}"/>
              </a:ext>
            </a:extLst>
          </p:cNvPr>
          <p:cNvSpPr>
            <a:spLocks noGrp="1"/>
          </p:cNvSpPr>
          <p:nvPr>
            <p:ph type="sldNum" sz="quarter" idx="12"/>
          </p:nvPr>
        </p:nvSpPr>
        <p:spPr/>
        <p:txBody>
          <a:bodyPr/>
          <a:lstStyle>
            <a:lvl1pPr>
              <a:defRPr/>
            </a:lvl1pPr>
          </a:lstStyle>
          <a:p>
            <a:pPr>
              <a:defRPr/>
            </a:pPr>
            <a:fld id="{9F321770-1D67-4EE6-81B1-81C1663C2383}" type="slidenum">
              <a:rPr lang="en-US" altLang="zh-CN"/>
              <a:pPr>
                <a:defRPr/>
              </a:pPr>
              <a:t>‹#›</a:t>
            </a:fld>
            <a:endParaRPr lang="en-US" altLang="zh-CN"/>
          </a:p>
        </p:txBody>
      </p:sp>
    </p:spTree>
    <p:extLst>
      <p:ext uri="{BB962C8B-B14F-4D97-AF65-F5344CB8AC3E}">
        <p14:creationId xmlns:p14="http://schemas.microsoft.com/office/powerpoint/2010/main" val="332359227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C14CF9B-2EFF-4476-8400-F50C1F25B1E8}"/>
              </a:ext>
            </a:extLst>
          </p:cNvPr>
          <p:cNvSpPr>
            <a:spLocks noGrp="1"/>
          </p:cNvSpPr>
          <p:nvPr>
            <p:ph type="dt" sz="half" idx="10"/>
          </p:nvPr>
        </p:nvSpPr>
        <p:spPr/>
        <p:txBody>
          <a:bodyPr/>
          <a:lstStyle>
            <a:lvl1pPr>
              <a:defRPr/>
            </a:lvl1pPr>
          </a:lstStyle>
          <a:p>
            <a:pPr>
              <a:defRPr/>
            </a:pPr>
            <a:endParaRPr lang="en-US"/>
          </a:p>
        </p:txBody>
      </p:sp>
      <p:sp>
        <p:nvSpPr>
          <p:cNvPr id="5" name="Footer Placeholder 4">
            <a:extLst>
              <a:ext uri="{FF2B5EF4-FFF2-40B4-BE49-F238E27FC236}">
                <a16:creationId xmlns:a16="http://schemas.microsoft.com/office/drawing/2014/main" id="{83BCD836-7764-4475-BA34-FE83434AAB90}"/>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BD60D3A3-D366-461B-896F-EAD1E58D90ED}"/>
              </a:ext>
            </a:extLst>
          </p:cNvPr>
          <p:cNvSpPr>
            <a:spLocks noGrp="1"/>
          </p:cNvSpPr>
          <p:nvPr>
            <p:ph type="sldNum" sz="quarter" idx="12"/>
          </p:nvPr>
        </p:nvSpPr>
        <p:spPr/>
        <p:txBody>
          <a:bodyPr/>
          <a:lstStyle>
            <a:lvl1pPr>
              <a:defRPr/>
            </a:lvl1pPr>
          </a:lstStyle>
          <a:p>
            <a:pPr>
              <a:defRPr/>
            </a:pPr>
            <a:fld id="{A6FA2A2C-6E72-4200-8054-6792361225A8}" type="slidenum">
              <a:rPr lang="en-US" altLang="zh-CN"/>
              <a:pPr>
                <a:defRPr/>
              </a:pPr>
              <a:t>‹#›</a:t>
            </a:fld>
            <a:endParaRPr lang="en-US" altLang="zh-CN"/>
          </a:p>
        </p:txBody>
      </p:sp>
    </p:spTree>
    <p:extLst>
      <p:ext uri="{BB962C8B-B14F-4D97-AF65-F5344CB8AC3E}">
        <p14:creationId xmlns:p14="http://schemas.microsoft.com/office/powerpoint/2010/main" val="43455322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088981" y="365125"/>
            <a:ext cx="2135981"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81037" y="365125"/>
            <a:ext cx="6284119"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5DAC221-8E1F-4649-AB49-0041471F4184}"/>
              </a:ext>
            </a:extLst>
          </p:cNvPr>
          <p:cNvSpPr>
            <a:spLocks noGrp="1"/>
          </p:cNvSpPr>
          <p:nvPr>
            <p:ph type="dt" sz="half" idx="10"/>
          </p:nvPr>
        </p:nvSpPr>
        <p:spPr/>
        <p:txBody>
          <a:bodyPr/>
          <a:lstStyle>
            <a:lvl1pPr>
              <a:defRPr/>
            </a:lvl1pPr>
          </a:lstStyle>
          <a:p>
            <a:pPr>
              <a:defRPr/>
            </a:pPr>
            <a:endParaRPr lang="en-US"/>
          </a:p>
        </p:txBody>
      </p:sp>
      <p:sp>
        <p:nvSpPr>
          <p:cNvPr id="5" name="Footer Placeholder 4">
            <a:extLst>
              <a:ext uri="{FF2B5EF4-FFF2-40B4-BE49-F238E27FC236}">
                <a16:creationId xmlns:a16="http://schemas.microsoft.com/office/drawing/2014/main" id="{43C344B6-61E6-428E-81BA-195135418B9F}"/>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511F1258-09C7-4F4B-8B8F-0C05F267BD5B}"/>
              </a:ext>
            </a:extLst>
          </p:cNvPr>
          <p:cNvSpPr>
            <a:spLocks noGrp="1"/>
          </p:cNvSpPr>
          <p:nvPr>
            <p:ph type="sldNum" sz="quarter" idx="12"/>
          </p:nvPr>
        </p:nvSpPr>
        <p:spPr/>
        <p:txBody>
          <a:bodyPr/>
          <a:lstStyle>
            <a:lvl1pPr>
              <a:defRPr/>
            </a:lvl1pPr>
          </a:lstStyle>
          <a:p>
            <a:pPr>
              <a:defRPr/>
            </a:pPr>
            <a:fld id="{5A103E10-767A-431D-87AC-C4C7CB24BCBC}" type="slidenum">
              <a:rPr lang="en-US" altLang="zh-CN"/>
              <a:pPr>
                <a:defRPr/>
              </a:pPr>
              <a:t>‹#›</a:t>
            </a:fld>
            <a:endParaRPr lang="en-US" altLang="zh-CN"/>
          </a:p>
        </p:txBody>
      </p:sp>
    </p:spTree>
    <p:extLst>
      <p:ext uri="{BB962C8B-B14F-4D97-AF65-F5344CB8AC3E}">
        <p14:creationId xmlns:p14="http://schemas.microsoft.com/office/powerpoint/2010/main" val="362156685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
  <p:cSld name="1_Title and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noProof="1"/>
              <a:t>Click to edit Master title style</a:t>
            </a:r>
          </a:p>
        </p:txBody>
      </p:sp>
      <p:sp>
        <p:nvSpPr>
          <p:cNvPr id="10" name="Content Placeholder 9"/>
          <p:cNvSpPr>
            <a:spLocks noGrp="1"/>
          </p:cNvSpPr>
          <p:nvPr>
            <p:ph sz="quarter" idx="13"/>
          </p:nvPr>
        </p:nvSpPr>
        <p:spPr>
          <a:xfrm>
            <a:off x="1238250" y="731520"/>
            <a:ext cx="6934200" cy="3474720"/>
          </a:xfrm>
        </p:spPr>
        <p:txBody>
          <a:bodyPr/>
          <a:lstStyle/>
          <a:p>
            <a:pPr lvl="0"/>
            <a:r>
              <a:rPr lang="en-US" noProof="1"/>
              <a:t>Click to edit Master text styles</a:t>
            </a:r>
          </a:p>
          <a:p>
            <a:pPr lvl="1"/>
            <a:r>
              <a:rPr lang="en-US" noProof="1"/>
              <a:t>Second level</a:t>
            </a:r>
          </a:p>
          <a:p>
            <a:pPr lvl="2"/>
            <a:r>
              <a:rPr lang="en-US" noProof="1"/>
              <a:t>Third level</a:t>
            </a:r>
          </a:p>
          <a:p>
            <a:pPr lvl="3"/>
            <a:r>
              <a:rPr lang="en-US" noProof="1"/>
              <a:t>Fourth level</a:t>
            </a:r>
          </a:p>
          <a:p>
            <a:pPr lvl="4"/>
            <a:r>
              <a:rPr lang="en-US" noProof="1"/>
              <a:t>Fifth level</a:t>
            </a:r>
          </a:p>
        </p:txBody>
      </p:sp>
      <p:sp>
        <p:nvSpPr>
          <p:cNvPr id="4" name="Date Placeholder 3">
            <a:extLst>
              <a:ext uri="{FF2B5EF4-FFF2-40B4-BE49-F238E27FC236}">
                <a16:creationId xmlns:a16="http://schemas.microsoft.com/office/drawing/2014/main" id="{1A261ECB-4494-4097-9C0D-DFA2B1EAA0FA}"/>
              </a:ext>
            </a:extLst>
          </p:cNvPr>
          <p:cNvSpPr>
            <a:spLocks noGrp="1"/>
          </p:cNvSpPr>
          <p:nvPr>
            <p:ph type="dt" sz="half" idx="14"/>
          </p:nvPr>
        </p:nvSpPr>
        <p:spPr/>
        <p:txBody>
          <a:bodyPr/>
          <a:lstStyle>
            <a:lvl1pPr>
              <a:defRPr/>
            </a:lvl1pPr>
          </a:lstStyle>
          <a:p>
            <a:pPr>
              <a:defRPr/>
            </a:pPr>
            <a:endParaRPr lang="en-US"/>
          </a:p>
        </p:txBody>
      </p:sp>
      <p:sp>
        <p:nvSpPr>
          <p:cNvPr id="5" name="Footer Placeholder 4">
            <a:extLst>
              <a:ext uri="{FF2B5EF4-FFF2-40B4-BE49-F238E27FC236}">
                <a16:creationId xmlns:a16="http://schemas.microsoft.com/office/drawing/2014/main" id="{37F70E27-913C-4CA1-9971-1482DEAD11A5}"/>
              </a:ext>
            </a:extLst>
          </p:cNvPr>
          <p:cNvSpPr>
            <a:spLocks noGrp="1"/>
          </p:cNvSpPr>
          <p:nvPr>
            <p:ph type="ftr" sz="quarter" idx="15"/>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A4D83B85-C2E7-4E0F-9BAD-EB25B74F9BFB}"/>
              </a:ext>
            </a:extLst>
          </p:cNvPr>
          <p:cNvSpPr>
            <a:spLocks noGrp="1"/>
          </p:cNvSpPr>
          <p:nvPr>
            <p:ph type="sldNum" sz="quarter" idx="16"/>
          </p:nvPr>
        </p:nvSpPr>
        <p:spPr/>
        <p:txBody>
          <a:bodyPr/>
          <a:lstStyle>
            <a:lvl1pPr>
              <a:defRPr/>
            </a:lvl1pPr>
          </a:lstStyle>
          <a:p>
            <a:pPr>
              <a:defRPr/>
            </a:pPr>
            <a:fld id="{91CDEA86-5983-483B-8C53-A007E63B711A}" type="slidenum">
              <a:rPr lang="en-US" altLang="zh-CN"/>
              <a:pPr>
                <a:defRPr/>
              </a:pPr>
              <a:t>‹#›</a:t>
            </a:fld>
            <a:endParaRPr lang="en-US" altLang="zh-CN"/>
          </a:p>
        </p:txBody>
      </p:sp>
    </p:spTree>
    <p:extLst>
      <p:ext uri="{BB962C8B-B14F-4D97-AF65-F5344CB8AC3E}">
        <p14:creationId xmlns:p14="http://schemas.microsoft.com/office/powerpoint/2010/main" val="11049990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
  <p:cSld name="13_Title and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noProof="1"/>
              <a:t>Click to edit Master title style</a:t>
            </a:r>
          </a:p>
        </p:txBody>
      </p:sp>
      <p:sp>
        <p:nvSpPr>
          <p:cNvPr id="10" name="Content Placeholder 9"/>
          <p:cNvSpPr>
            <a:spLocks noGrp="1"/>
          </p:cNvSpPr>
          <p:nvPr>
            <p:ph sz="quarter" idx="13"/>
          </p:nvPr>
        </p:nvSpPr>
        <p:spPr>
          <a:xfrm>
            <a:off x="1238250" y="731520"/>
            <a:ext cx="6934200" cy="3474720"/>
          </a:xfrm>
        </p:spPr>
        <p:txBody>
          <a:bodyPr/>
          <a:lstStyle/>
          <a:p>
            <a:pPr lvl="0"/>
            <a:r>
              <a:rPr lang="en-US" noProof="1"/>
              <a:t>Click to edit Master text styles</a:t>
            </a:r>
          </a:p>
          <a:p>
            <a:pPr lvl="1"/>
            <a:r>
              <a:rPr lang="en-US" noProof="1"/>
              <a:t>Second level</a:t>
            </a:r>
          </a:p>
          <a:p>
            <a:pPr lvl="2"/>
            <a:r>
              <a:rPr lang="en-US" noProof="1"/>
              <a:t>Third level</a:t>
            </a:r>
          </a:p>
          <a:p>
            <a:pPr lvl="3"/>
            <a:r>
              <a:rPr lang="en-US" noProof="1"/>
              <a:t>Fourth level</a:t>
            </a:r>
          </a:p>
          <a:p>
            <a:pPr lvl="4"/>
            <a:r>
              <a:rPr lang="en-US" noProof="1"/>
              <a:t>Fifth level</a:t>
            </a:r>
          </a:p>
        </p:txBody>
      </p:sp>
      <p:sp>
        <p:nvSpPr>
          <p:cNvPr id="4" name="Date Placeholder 3">
            <a:extLst>
              <a:ext uri="{FF2B5EF4-FFF2-40B4-BE49-F238E27FC236}">
                <a16:creationId xmlns:a16="http://schemas.microsoft.com/office/drawing/2014/main" id="{1A261ECB-4494-4097-9C0D-DFA2B1EAA0FA}"/>
              </a:ext>
            </a:extLst>
          </p:cNvPr>
          <p:cNvSpPr>
            <a:spLocks noGrp="1"/>
          </p:cNvSpPr>
          <p:nvPr>
            <p:ph type="dt" sz="half" idx="14"/>
          </p:nvPr>
        </p:nvSpPr>
        <p:spPr/>
        <p:txBody>
          <a:bodyPr/>
          <a:lstStyle>
            <a:lvl1pPr>
              <a:defRPr/>
            </a:lvl1pPr>
          </a:lstStyle>
          <a:p>
            <a:pPr>
              <a:defRPr/>
            </a:pPr>
            <a:endParaRPr lang="en-US"/>
          </a:p>
        </p:txBody>
      </p:sp>
      <p:sp>
        <p:nvSpPr>
          <p:cNvPr id="5" name="Footer Placeholder 4">
            <a:extLst>
              <a:ext uri="{FF2B5EF4-FFF2-40B4-BE49-F238E27FC236}">
                <a16:creationId xmlns:a16="http://schemas.microsoft.com/office/drawing/2014/main" id="{37F70E27-913C-4CA1-9971-1482DEAD11A5}"/>
              </a:ext>
            </a:extLst>
          </p:cNvPr>
          <p:cNvSpPr>
            <a:spLocks noGrp="1"/>
          </p:cNvSpPr>
          <p:nvPr>
            <p:ph type="ftr" sz="quarter" idx="15"/>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A4D83B85-C2E7-4E0F-9BAD-EB25B74F9BFB}"/>
              </a:ext>
            </a:extLst>
          </p:cNvPr>
          <p:cNvSpPr>
            <a:spLocks noGrp="1"/>
          </p:cNvSpPr>
          <p:nvPr>
            <p:ph type="sldNum" sz="quarter" idx="16"/>
          </p:nvPr>
        </p:nvSpPr>
        <p:spPr/>
        <p:txBody>
          <a:bodyPr/>
          <a:lstStyle>
            <a:lvl1pPr>
              <a:defRPr/>
            </a:lvl1pPr>
          </a:lstStyle>
          <a:p>
            <a:pPr>
              <a:defRPr/>
            </a:pPr>
            <a:fld id="{91CDEA86-5983-483B-8C53-A007E63B711A}" type="slidenum">
              <a:rPr lang="en-US" altLang="zh-CN"/>
              <a:pPr>
                <a:defRPr/>
              </a:pPr>
              <a:t>‹#›</a:t>
            </a:fld>
            <a:endParaRPr lang="en-US" altLang="zh-CN"/>
          </a:p>
        </p:txBody>
      </p:sp>
    </p:spTree>
    <p:extLst>
      <p:ext uri="{BB962C8B-B14F-4D97-AF65-F5344CB8AC3E}">
        <p14:creationId xmlns:p14="http://schemas.microsoft.com/office/powerpoint/2010/main" val="263110961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
  <p:cSld name="12_Title and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noProof="1"/>
              <a:t>Click to edit Master title style</a:t>
            </a:r>
          </a:p>
        </p:txBody>
      </p:sp>
      <p:sp>
        <p:nvSpPr>
          <p:cNvPr id="10" name="Content Placeholder 9"/>
          <p:cNvSpPr>
            <a:spLocks noGrp="1"/>
          </p:cNvSpPr>
          <p:nvPr>
            <p:ph sz="quarter" idx="13"/>
          </p:nvPr>
        </p:nvSpPr>
        <p:spPr>
          <a:xfrm>
            <a:off x="1238250" y="731520"/>
            <a:ext cx="6934200" cy="3474720"/>
          </a:xfrm>
        </p:spPr>
        <p:txBody>
          <a:bodyPr/>
          <a:lstStyle/>
          <a:p>
            <a:pPr lvl="0"/>
            <a:r>
              <a:rPr lang="en-US" noProof="1"/>
              <a:t>Click to edit Master text styles</a:t>
            </a:r>
          </a:p>
          <a:p>
            <a:pPr lvl="1"/>
            <a:r>
              <a:rPr lang="en-US" noProof="1"/>
              <a:t>Second level</a:t>
            </a:r>
          </a:p>
          <a:p>
            <a:pPr lvl="2"/>
            <a:r>
              <a:rPr lang="en-US" noProof="1"/>
              <a:t>Third level</a:t>
            </a:r>
          </a:p>
          <a:p>
            <a:pPr lvl="3"/>
            <a:r>
              <a:rPr lang="en-US" noProof="1"/>
              <a:t>Fourth level</a:t>
            </a:r>
          </a:p>
          <a:p>
            <a:pPr lvl="4"/>
            <a:r>
              <a:rPr lang="en-US" noProof="1"/>
              <a:t>Fifth level</a:t>
            </a:r>
          </a:p>
        </p:txBody>
      </p:sp>
      <p:sp>
        <p:nvSpPr>
          <p:cNvPr id="4" name="Date Placeholder 3">
            <a:extLst>
              <a:ext uri="{FF2B5EF4-FFF2-40B4-BE49-F238E27FC236}">
                <a16:creationId xmlns:a16="http://schemas.microsoft.com/office/drawing/2014/main" id="{1A261ECB-4494-4097-9C0D-DFA2B1EAA0FA}"/>
              </a:ext>
            </a:extLst>
          </p:cNvPr>
          <p:cNvSpPr>
            <a:spLocks noGrp="1"/>
          </p:cNvSpPr>
          <p:nvPr>
            <p:ph type="dt" sz="half" idx="14"/>
          </p:nvPr>
        </p:nvSpPr>
        <p:spPr/>
        <p:txBody>
          <a:bodyPr/>
          <a:lstStyle>
            <a:lvl1pPr>
              <a:defRPr/>
            </a:lvl1pPr>
          </a:lstStyle>
          <a:p>
            <a:pPr>
              <a:defRPr/>
            </a:pPr>
            <a:endParaRPr lang="en-US"/>
          </a:p>
        </p:txBody>
      </p:sp>
      <p:sp>
        <p:nvSpPr>
          <p:cNvPr id="5" name="Footer Placeholder 4">
            <a:extLst>
              <a:ext uri="{FF2B5EF4-FFF2-40B4-BE49-F238E27FC236}">
                <a16:creationId xmlns:a16="http://schemas.microsoft.com/office/drawing/2014/main" id="{37F70E27-913C-4CA1-9971-1482DEAD11A5}"/>
              </a:ext>
            </a:extLst>
          </p:cNvPr>
          <p:cNvSpPr>
            <a:spLocks noGrp="1"/>
          </p:cNvSpPr>
          <p:nvPr>
            <p:ph type="ftr" sz="quarter" idx="15"/>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A4D83B85-C2E7-4E0F-9BAD-EB25B74F9BFB}"/>
              </a:ext>
            </a:extLst>
          </p:cNvPr>
          <p:cNvSpPr>
            <a:spLocks noGrp="1"/>
          </p:cNvSpPr>
          <p:nvPr>
            <p:ph type="sldNum" sz="quarter" idx="16"/>
          </p:nvPr>
        </p:nvSpPr>
        <p:spPr/>
        <p:txBody>
          <a:bodyPr/>
          <a:lstStyle>
            <a:lvl1pPr>
              <a:defRPr/>
            </a:lvl1pPr>
          </a:lstStyle>
          <a:p>
            <a:pPr>
              <a:defRPr/>
            </a:pPr>
            <a:fld id="{91CDEA86-5983-483B-8C53-A007E63B711A}" type="slidenum">
              <a:rPr lang="en-US" altLang="zh-CN"/>
              <a:pPr>
                <a:defRPr/>
              </a:pPr>
              <a:t>‹#›</a:t>
            </a:fld>
            <a:endParaRPr lang="en-US" altLang="zh-CN"/>
          </a:p>
        </p:txBody>
      </p:sp>
    </p:spTree>
    <p:extLst>
      <p:ext uri="{BB962C8B-B14F-4D97-AF65-F5344CB8AC3E}">
        <p14:creationId xmlns:p14="http://schemas.microsoft.com/office/powerpoint/2010/main" val="390335216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97BE09E-2BE3-43EA-85DB-D01B54BD63C0}"/>
              </a:ext>
            </a:extLst>
          </p:cNvPr>
          <p:cNvSpPr>
            <a:spLocks noGrp="1"/>
          </p:cNvSpPr>
          <p:nvPr>
            <p:ph type="dt" sz="half" idx="10"/>
          </p:nvPr>
        </p:nvSpPr>
        <p:spPr/>
        <p:txBody>
          <a:bodyPr/>
          <a:lstStyle>
            <a:lvl1pPr>
              <a:defRPr/>
            </a:lvl1pPr>
          </a:lstStyle>
          <a:p>
            <a:pPr>
              <a:defRPr/>
            </a:pPr>
            <a:endParaRPr lang="en-US"/>
          </a:p>
        </p:txBody>
      </p:sp>
      <p:sp>
        <p:nvSpPr>
          <p:cNvPr id="5" name="Footer Placeholder 4">
            <a:extLst>
              <a:ext uri="{FF2B5EF4-FFF2-40B4-BE49-F238E27FC236}">
                <a16:creationId xmlns:a16="http://schemas.microsoft.com/office/drawing/2014/main" id="{E003EAF7-F1ED-4626-B2C3-11DD15B0301C}"/>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1B1FCAC5-E96C-40CC-8DEA-96B4C7B287CD}"/>
              </a:ext>
            </a:extLst>
          </p:cNvPr>
          <p:cNvSpPr>
            <a:spLocks noGrp="1"/>
          </p:cNvSpPr>
          <p:nvPr>
            <p:ph type="sldNum" sz="quarter" idx="12"/>
          </p:nvPr>
        </p:nvSpPr>
        <p:spPr/>
        <p:txBody>
          <a:bodyPr/>
          <a:lstStyle>
            <a:lvl1pPr>
              <a:defRPr/>
            </a:lvl1pPr>
          </a:lstStyle>
          <a:p>
            <a:pPr>
              <a:defRPr/>
            </a:pPr>
            <a:fld id="{8A0F65BE-7AF4-49CC-AD48-698C9771BD48}" type="slidenum">
              <a:rPr lang="en-US" altLang="zh-CN"/>
              <a:pPr>
                <a:defRPr/>
              </a:pPr>
              <a:t>‹#›</a:t>
            </a:fld>
            <a:endParaRPr lang="en-US" altLang="zh-CN"/>
          </a:p>
        </p:txBody>
      </p:sp>
    </p:spTree>
    <p:extLst>
      <p:ext uri="{BB962C8B-B14F-4D97-AF65-F5344CB8AC3E}">
        <p14:creationId xmlns:p14="http://schemas.microsoft.com/office/powerpoint/2010/main" val="154134638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
  <p:cSld name="11_Title and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noProof="1"/>
              <a:t>Click to edit Master title style</a:t>
            </a:r>
          </a:p>
        </p:txBody>
      </p:sp>
      <p:sp>
        <p:nvSpPr>
          <p:cNvPr id="10" name="Content Placeholder 9"/>
          <p:cNvSpPr>
            <a:spLocks noGrp="1"/>
          </p:cNvSpPr>
          <p:nvPr>
            <p:ph sz="quarter" idx="13"/>
          </p:nvPr>
        </p:nvSpPr>
        <p:spPr>
          <a:xfrm>
            <a:off x="1238250" y="731520"/>
            <a:ext cx="6934200" cy="3474720"/>
          </a:xfrm>
        </p:spPr>
        <p:txBody>
          <a:bodyPr/>
          <a:lstStyle/>
          <a:p>
            <a:pPr lvl="0"/>
            <a:r>
              <a:rPr lang="en-US" noProof="1"/>
              <a:t>Click to edit Master text styles</a:t>
            </a:r>
          </a:p>
          <a:p>
            <a:pPr lvl="1"/>
            <a:r>
              <a:rPr lang="en-US" noProof="1"/>
              <a:t>Second level</a:t>
            </a:r>
          </a:p>
          <a:p>
            <a:pPr lvl="2"/>
            <a:r>
              <a:rPr lang="en-US" noProof="1"/>
              <a:t>Third level</a:t>
            </a:r>
          </a:p>
          <a:p>
            <a:pPr lvl="3"/>
            <a:r>
              <a:rPr lang="en-US" noProof="1"/>
              <a:t>Fourth level</a:t>
            </a:r>
          </a:p>
          <a:p>
            <a:pPr lvl="4"/>
            <a:r>
              <a:rPr lang="en-US" noProof="1"/>
              <a:t>Fifth level</a:t>
            </a:r>
          </a:p>
        </p:txBody>
      </p:sp>
      <p:sp>
        <p:nvSpPr>
          <p:cNvPr id="4" name="Date Placeholder 3">
            <a:extLst>
              <a:ext uri="{FF2B5EF4-FFF2-40B4-BE49-F238E27FC236}">
                <a16:creationId xmlns:a16="http://schemas.microsoft.com/office/drawing/2014/main" id="{1A261ECB-4494-4097-9C0D-DFA2B1EAA0FA}"/>
              </a:ext>
            </a:extLst>
          </p:cNvPr>
          <p:cNvSpPr>
            <a:spLocks noGrp="1"/>
          </p:cNvSpPr>
          <p:nvPr>
            <p:ph type="dt" sz="half" idx="14"/>
          </p:nvPr>
        </p:nvSpPr>
        <p:spPr/>
        <p:txBody>
          <a:bodyPr/>
          <a:lstStyle>
            <a:lvl1pPr>
              <a:defRPr/>
            </a:lvl1pPr>
          </a:lstStyle>
          <a:p>
            <a:pPr>
              <a:defRPr/>
            </a:pPr>
            <a:endParaRPr lang="en-US"/>
          </a:p>
        </p:txBody>
      </p:sp>
      <p:sp>
        <p:nvSpPr>
          <p:cNvPr id="5" name="Footer Placeholder 4">
            <a:extLst>
              <a:ext uri="{FF2B5EF4-FFF2-40B4-BE49-F238E27FC236}">
                <a16:creationId xmlns:a16="http://schemas.microsoft.com/office/drawing/2014/main" id="{37F70E27-913C-4CA1-9971-1482DEAD11A5}"/>
              </a:ext>
            </a:extLst>
          </p:cNvPr>
          <p:cNvSpPr>
            <a:spLocks noGrp="1"/>
          </p:cNvSpPr>
          <p:nvPr>
            <p:ph type="ftr" sz="quarter" idx="15"/>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A4D83B85-C2E7-4E0F-9BAD-EB25B74F9BFB}"/>
              </a:ext>
            </a:extLst>
          </p:cNvPr>
          <p:cNvSpPr>
            <a:spLocks noGrp="1"/>
          </p:cNvSpPr>
          <p:nvPr>
            <p:ph type="sldNum" sz="quarter" idx="16"/>
          </p:nvPr>
        </p:nvSpPr>
        <p:spPr/>
        <p:txBody>
          <a:bodyPr/>
          <a:lstStyle>
            <a:lvl1pPr>
              <a:defRPr/>
            </a:lvl1pPr>
          </a:lstStyle>
          <a:p>
            <a:pPr>
              <a:defRPr/>
            </a:pPr>
            <a:fld id="{91CDEA86-5983-483B-8C53-A007E63B711A}" type="slidenum">
              <a:rPr lang="en-US" altLang="zh-CN"/>
              <a:pPr>
                <a:defRPr/>
              </a:pPr>
              <a:t>‹#›</a:t>
            </a:fld>
            <a:endParaRPr lang="en-US" altLang="zh-CN"/>
          </a:p>
        </p:txBody>
      </p:sp>
    </p:spTree>
    <p:extLst>
      <p:ext uri="{BB962C8B-B14F-4D97-AF65-F5344CB8AC3E}">
        <p14:creationId xmlns:p14="http://schemas.microsoft.com/office/powerpoint/2010/main" val="240391790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
  <p:cSld name="10_Title and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noProof="1"/>
              <a:t>Click to edit Master title style</a:t>
            </a:r>
          </a:p>
        </p:txBody>
      </p:sp>
      <p:sp>
        <p:nvSpPr>
          <p:cNvPr id="10" name="Content Placeholder 9"/>
          <p:cNvSpPr>
            <a:spLocks noGrp="1"/>
          </p:cNvSpPr>
          <p:nvPr>
            <p:ph sz="quarter" idx="13"/>
          </p:nvPr>
        </p:nvSpPr>
        <p:spPr>
          <a:xfrm>
            <a:off x="1238250" y="731520"/>
            <a:ext cx="6934200" cy="3474720"/>
          </a:xfrm>
        </p:spPr>
        <p:txBody>
          <a:bodyPr/>
          <a:lstStyle/>
          <a:p>
            <a:pPr lvl="0"/>
            <a:r>
              <a:rPr lang="en-US" noProof="1"/>
              <a:t>Click to edit Master text styles</a:t>
            </a:r>
          </a:p>
          <a:p>
            <a:pPr lvl="1"/>
            <a:r>
              <a:rPr lang="en-US" noProof="1"/>
              <a:t>Second level</a:t>
            </a:r>
          </a:p>
          <a:p>
            <a:pPr lvl="2"/>
            <a:r>
              <a:rPr lang="en-US" noProof="1"/>
              <a:t>Third level</a:t>
            </a:r>
          </a:p>
          <a:p>
            <a:pPr lvl="3"/>
            <a:r>
              <a:rPr lang="en-US" noProof="1"/>
              <a:t>Fourth level</a:t>
            </a:r>
          </a:p>
          <a:p>
            <a:pPr lvl="4"/>
            <a:r>
              <a:rPr lang="en-US" noProof="1"/>
              <a:t>Fifth level</a:t>
            </a:r>
          </a:p>
        </p:txBody>
      </p:sp>
      <p:sp>
        <p:nvSpPr>
          <p:cNvPr id="4" name="Date Placeholder 3">
            <a:extLst>
              <a:ext uri="{FF2B5EF4-FFF2-40B4-BE49-F238E27FC236}">
                <a16:creationId xmlns:a16="http://schemas.microsoft.com/office/drawing/2014/main" id="{1A261ECB-4494-4097-9C0D-DFA2B1EAA0FA}"/>
              </a:ext>
            </a:extLst>
          </p:cNvPr>
          <p:cNvSpPr>
            <a:spLocks noGrp="1"/>
          </p:cNvSpPr>
          <p:nvPr>
            <p:ph type="dt" sz="half" idx="14"/>
          </p:nvPr>
        </p:nvSpPr>
        <p:spPr/>
        <p:txBody>
          <a:bodyPr/>
          <a:lstStyle>
            <a:lvl1pPr>
              <a:defRPr/>
            </a:lvl1pPr>
          </a:lstStyle>
          <a:p>
            <a:pPr>
              <a:defRPr/>
            </a:pPr>
            <a:endParaRPr lang="en-US"/>
          </a:p>
        </p:txBody>
      </p:sp>
      <p:sp>
        <p:nvSpPr>
          <p:cNvPr id="5" name="Footer Placeholder 4">
            <a:extLst>
              <a:ext uri="{FF2B5EF4-FFF2-40B4-BE49-F238E27FC236}">
                <a16:creationId xmlns:a16="http://schemas.microsoft.com/office/drawing/2014/main" id="{37F70E27-913C-4CA1-9971-1482DEAD11A5}"/>
              </a:ext>
            </a:extLst>
          </p:cNvPr>
          <p:cNvSpPr>
            <a:spLocks noGrp="1"/>
          </p:cNvSpPr>
          <p:nvPr>
            <p:ph type="ftr" sz="quarter" idx="15"/>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A4D83B85-C2E7-4E0F-9BAD-EB25B74F9BFB}"/>
              </a:ext>
            </a:extLst>
          </p:cNvPr>
          <p:cNvSpPr>
            <a:spLocks noGrp="1"/>
          </p:cNvSpPr>
          <p:nvPr>
            <p:ph type="sldNum" sz="quarter" idx="16"/>
          </p:nvPr>
        </p:nvSpPr>
        <p:spPr/>
        <p:txBody>
          <a:bodyPr/>
          <a:lstStyle>
            <a:lvl1pPr>
              <a:defRPr/>
            </a:lvl1pPr>
          </a:lstStyle>
          <a:p>
            <a:pPr>
              <a:defRPr/>
            </a:pPr>
            <a:fld id="{91CDEA86-5983-483B-8C53-A007E63B711A}" type="slidenum">
              <a:rPr lang="en-US" altLang="zh-CN"/>
              <a:pPr>
                <a:defRPr/>
              </a:pPr>
              <a:t>‹#›</a:t>
            </a:fld>
            <a:endParaRPr lang="en-US" altLang="zh-CN"/>
          </a:p>
        </p:txBody>
      </p:sp>
    </p:spTree>
    <p:extLst>
      <p:ext uri="{BB962C8B-B14F-4D97-AF65-F5344CB8AC3E}">
        <p14:creationId xmlns:p14="http://schemas.microsoft.com/office/powerpoint/2010/main" val="282049840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
  <p:cSld name="9_Title and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noProof="1"/>
              <a:t>Click to edit Master title style</a:t>
            </a:r>
          </a:p>
        </p:txBody>
      </p:sp>
      <p:sp>
        <p:nvSpPr>
          <p:cNvPr id="10" name="Content Placeholder 9"/>
          <p:cNvSpPr>
            <a:spLocks noGrp="1"/>
          </p:cNvSpPr>
          <p:nvPr>
            <p:ph sz="quarter" idx="13"/>
          </p:nvPr>
        </p:nvSpPr>
        <p:spPr>
          <a:xfrm>
            <a:off x="1238250" y="731520"/>
            <a:ext cx="6934200" cy="3474720"/>
          </a:xfrm>
        </p:spPr>
        <p:txBody>
          <a:bodyPr/>
          <a:lstStyle/>
          <a:p>
            <a:pPr lvl="0"/>
            <a:r>
              <a:rPr lang="en-US" noProof="1"/>
              <a:t>Click to edit Master text styles</a:t>
            </a:r>
          </a:p>
          <a:p>
            <a:pPr lvl="1"/>
            <a:r>
              <a:rPr lang="en-US" noProof="1"/>
              <a:t>Second level</a:t>
            </a:r>
          </a:p>
          <a:p>
            <a:pPr lvl="2"/>
            <a:r>
              <a:rPr lang="en-US" noProof="1"/>
              <a:t>Third level</a:t>
            </a:r>
          </a:p>
          <a:p>
            <a:pPr lvl="3"/>
            <a:r>
              <a:rPr lang="en-US" noProof="1"/>
              <a:t>Fourth level</a:t>
            </a:r>
          </a:p>
          <a:p>
            <a:pPr lvl="4"/>
            <a:r>
              <a:rPr lang="en-US" noProof="1"/>
              <a:t>Fifth level</a:t>
            </a:r>
          </a:p>
        </p:txBody>
      </p:sp>
      <p:sp>
        <p:nvSpPr>
          <p:cNvPr id="4" name="Date Placeholder 3">
            <a:extLst>
              <a:ext uri="{FF2B5EF4-FFF2-40B4-BE49-F238E27FC236}">
                <a16:creationId xmlns:a16="http://schemas.microsoft.com/office/drawing/2014/main" id="{1A261ECB-4494-4097-9C0D-DFA2B1EAA0FA}"/>
              </a:ext>
            </a:extLst>
          </p:cNvPr>
          <p:cNvSpPr>
            <a:spLocks noGrp="1"/>
          </p:cNvSpPr>
          <p:nvPr>
            <p:ph type="dt" sz="half" idx="14"/>
          </p:nvPr>
        </p:nvSpPr>
        <p:spPr/>
        <p:txBody>
          <a:bodyPr/>
          <a:lstStyle>
            <a:lvl1pPr>
              <a:defRPr/>
            </a:lvl1pPr>
          </a:lstStyle>
          <a:p>
            <a:pPr>
              <a:defRPr/>
            </a:pPr>
            <a:endParaRPr lang="en-US"/>
          </a:p>
        </p:txBody>
      </p:sp>
      <p:sp>
        <p:nvSpPr>
          <p:cNvPr id="5" name="Footer Placeholder 4">
            <a:extLst>
              <a:ext uri="{FF2B5EF4-FFF2-40B4-BE49-F238E27FC236}">
                <a16:creationId xmlns:a16="http://schemas.microsoft.com/office/drawing/2014/main" id="{37F70E27-913C-4CA1-9971-1482DEAD11A5}"/>
              </a:ext>
            </a:extLst>
          </p:cNvPr>
          <p:cNvSpPr>
            <a:spLocks noGrp="1"/>
          </p:cNvSpPr>
          <p:nvPr>
            <p:ph type="ftr" sz="quarter" idx="15"/>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A4D83B85-C2E7-4E0F-9BAD-EB25B74F9BFB}"/>
              </a:ext>
            </a:extLst>
          </p:cNvPr>
          <p:cNvSpPr>
            <a:spLocks noGrp="1"/>
          </p:cNvSpPr>
          <p:nvPr>
            <p:ph type="sldNum" sz="quarter" idx="16"/>
          </p:nvPr>
        </p:nvSpPr>
        <p:spPr/>
        <p:txBody>
          <a:bodyPr/>
          <a:lstStyle>
            <a:lvl1pPr>
              <a:defRPr/>
            </a:lvl1pPr>
          </a:lstStyle>
          <a:p>
            <a:pPr>
              <a:defRPr/>
            </a:pPr>
            <a:fld id="{91CDEA86-5983-483B-8C53-A007E63B711A}" type="slidenum">
              <a:rPr lang="en-US" altLang="zh-CN"/>
              <a:pPr>
                <a:defRPr/>
              </a:pPr>
              <a:t>‹#›</a:t>
            </a:fld>
            <a:endParaRPr lang="en-US" altLang="zh-CN"/>
          </a:p>
        </p:txBody>
      </p:sp>
    </p:spTree>
    <p:extLst>
      <p:ext uri="{BB962C8B-B14F-4D97-AF65-F5344CB8AC3E}">
        <p14:creationId xmlns:p14="http://schemas.microsoft.com/office/powerpoint/2010/main" val="421178672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
  <p:cSld name="8_Title and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noProof="1"/>
              <a:t>Click to edit Master title style</a:t>
            </a:r>
          </a:p>
        </p:txBody>
      </p:sp>
      <p:sp>
        <p:nvSpPr>
          <p:cNvPr id="10" name="Content Placeholder 9"/>
          <p:cNvSpPr>
            <a:spLocks noGrp="1"/>
          </p:cNvSpPr>
          <p:nvPr>
            <p:ph sz="quarter" idx="13"/>
          </p:nvPr>
        </p:nvSpPr>
        <p:spPr>
          <a:xfrm>
            <a:off x="1238250" y="731520"/>
            <a:ext cx="6934200" cy="3474720"/>
          </a:xfrm>
        </p:spPr>
        <p:txBody>
          <a:bodyPr/>
          <a:lstStyle/>
          <a:p>
            <a:pPr lvl="0"/>
            <a:r>
              <a:rPr lang="en-US" noProof="1"/>
              <a:t>Click to edit Master text styles</a:t>
            </a:r>
          </a:p>
          <a:p>
            <a:pPr lvl="1"/>
            <a:r>
              <a:rPr lang="en-US" noProof="1"/>
              <a:t>Second level</a:t>
            </a:r>
          </a:p>
          <a:p>
            <a:pPr lvl="2"/>
            <a:r>
              <a:rPr lang="en-US" noProof="1"/>
              <a:t>Third level</a:t>
            </a:r>
          </a:p>
          <a:p>
            <a:pPr lvl="3"/>
            <a:r>
              <a:rPr lang="en-US" noProof="1"/>
              <a:t>Fourth level</a:t>
            </a:r>
          </a:p>
          <a:p>
            <a:pPr lvl="4"/>
            <a:r>
              <a:rPr lang="en-US" noProof="1"/>
              <a:t>Fifth level</a:t>
            </a:r>
          </a:p>
        </p:txBody>
      </p:sp>
      <p:sp>
        <p:nvSpPr>
          <p:cNvPr id="4" name="Date Placeholder 3">
            <a:extLst>
              <a:ext uri="{FF2B5EF4-FFF2-40B4-BE49-F238E27FC236}">
                <a16:creationId xmlns:a16="http://schemas.microsoft.com/office/drawing/2014/main" id="{1A261ECB-4494-4097-9C0D-DFA2B1EAA0FA}"/>
              </a:ext>
            </a:extLst>
          </p:cNvPr>
          <p:cNvSpPr>
            <a:spLocks noGrp="1"/>
          </p:cNvSpPr>
          <p:nvPr>
            <p:ph type="dt" sz="half" idx="14"/>
          </p:nvPr>
        </p:nvSpPr>
        <p:spPr/>
        <p:txBody>
          <a:bodyPr/>
          <a:lstStyle>
            <a:lvl1pPr>
              <a:defRPr/>
            </a:lvl1pPr>
          </a:lstStyle>
          <a:p>
            <a:pPr>
              <a:defRPr/>
            </a:pPr>
            <a:endParaRPr lang="en-US"/>
          </a:p>
        </p:txBody>
      </p:sp>
      <p:sp>
        <p:nvSpPr>
          <p:cNvPr id="5" name="Footer Placeholder 4">
            <a:extLst>
              <a:ext uri="{FF2B5EF4-FFF2-40B4-BE49-F238E27FC236}">
                <a16:creationId xmlns:a16="http://schemas.microsoft.com/office/drawing/2014/main" id="{37F70E27-913C-4CA1-9971-1482DEAD11A5}"/>
              </a:ext>
            </a:extLst>
          </p:cNvPr>
          <p:cNvSpPr>
            <a:spLocks noGrp="1"/>
          </p:cNvSpPr>
          <p:nvPr>
            <p:ph type="ftr" sz="quarter" idx="15"/>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A4D83B85-C2E7-4E0F-9BAD-EB25B74F9BFB}"/>
              </a:ext>
            </a:extLst>
          </p:cNvPr>
          <p:cNvSpPr>
            <a:spLocks noGrp="1"/>
          </p:cNvSpPr>
          <p:nvPr>
            <p:ph type="sldNum" sz="quarter" idx="16"/>
          </p:nvPr>
        </p:nvSpPr>
        <p:spPr/>
        <p:txBody>
          <a:bodyPr/>
          <a:lstStyle>
            <a:lvl1pPr>
              <a:defRPr/>
            </a:lvl1pPr>
          </a:lstStyle>
          <a:p>
            <a:pPr>
              <a:defRPr/>
            </a:pPr>
            <a:fld id="{91CDEA86-5983-483B-8C53-A007E63B711A}" type="slidenum">
              <a:rPr lang="en-US" altLang="zh-CN"/>
              <a:pPr>
                <a:defRPr/>
              </a:pPr>
              <a:t>‹#›</a:t>
            </a:fld>
            <a:endParaRPr lang="en-US" altLang="zh-CN"/>
          </a:p>
        </p:txBody>
      </p:sp>
    </p:spTree>
    <p:extLst>
      <p:ext uri="{BB962C8B-B14F-4D97-AF65-F5344CB8AC3E}">
        <p14:creationId xmlns:p14="http://schemas.microsoft.com/office/powerpoint/2010/main" val="326662665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cSld name="7_Title and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noProof="1"/>
              <a:t>Click to edit Master title style</a:t>
            </a:r>
          </a:p>
        </p:txBody>
      </p:sp>
      <p:sp>
        <p:nvSpPr>
          <p:cNvPr id="10" name="Content Placeholder 9"/>
          <p:cNvSpPr>
            <a:spLocks noGrp="1"/>
          </p:cNvSpPr>
          <p:nvPr>
            <p:ph sz="quarter" idx="13"/>
          </p:nvPr>
        </p:nvSpPr>
        <p:spPr>
          <a:xfrm>
            <a:off x="1238250" y="731520"/>
            <a:ext cx="6934200" cy="3474720"/>
          </a:xfrm>
        </p:spPr>
        <p:txBody>
          <a:bodyPr/>
          <a:lstStyle/>
          <a:p>
            <a:pPr lvl="0"/>
            <a:r>
              <a:rPr lang="en-US" noProof="1"/>
              <a:t>Click to edit Master text styles</a:t>
            </a:r>
          </a:p>
          <a:p>
            <a:pPr lvl="1"/>
            <a:r>
              <a:rPr lang="en-US" noProof="1"/>
              <a:t>Second level</a:t>
            </a:r>
          </a:p>
          <a:p>
            <a:pPr lvl="2"/>
            <a:r>
              <a:rPr lang="en-US" noProof="1"/>
              <a:t>Third level</a:t>
            </a:r>
          </a:p>
          <a:p>
            <a:pPr lvl="3"/>
            <a:r>
              <a:rPr lang="en-US" noProof="1"/>
              <a:t>Fourth level</a:t>
            </a:r>
          </a:p>
          <a:p>
            <a:pPr lvl="4"/>
            <a:r>
              <a:rPr lang="en-US" noProof="1"/>
              <a:t>Fifth level</a:t>
            </a:r>
          </a:p>
        </p:txBody>
      </p:sp>
      <p:sp>
        <p:nvSpPr>
          <p:cNvPr id="4" name="Date Placeholder 3">
            <a:extLst>
              <a:ext uri="{FF2B5EF4-FFF2-40B4-BE49-F238E27FC236}">
                <a16:creationId xmlns:a16="http://schemas.microsoft.com/office/drawing/2014/main" id="{1A261ECB-4494-4097-9C0D-DFA2B1EAA0FA}"/>
              </a:ext>
            </a:extLst>
          </p:cNvPr>
          <p:cNvSpPr>
            <a:spLocks noGrp="1"/>
          </p:cNvSpPr>
          <p:nvPr>
            <p:ph type="dt" sz="half" idx="14"/>
          </p:nvPr>
        </p:nvSpPr>
        <p:spPr/>
        <p:txBody>
          <a:bodyPr/>
          <a:lstStyle>
            <a:lvl1pPr>
              <a:defRPr/>
            </a:lvl1pPr>
          </a:lstStyle>
          <a:p>
            <a:pPr>
              <a:defRPr/>
            </a:pPr>
            <a:endParaRPr lang="en-US"/>
          </a:p>
        </p:txBody>
      </p:sp>
      <p:sp>
        <p:nvSpPr>
          <p:cNvPr id="5" name="Footer Placeholder 4">
            <a:extLst>
              <a:ext uri="{FF2B5EF4-FFF2-40B4-BE49-F238E27FC236}">
                <a16:creationId xmlns:a16="http://schemas.microsoft.com/office/drawing/2014/main" id="{37F70E27-913C-4CA1-9971-1482DEAD11A5}"/>
              </a:ext>
            </a:extLst>
          </p:cNvPr>
          <p:cNvSpPr>
            <a:spLocks noGrp="1"/>
          </p:cNvSpPr>
          <p:nvPr>
            <p:ph type="ftr" sz="quarter" idx="15"/>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A4D83B85-C2E7-4E0F-9BAD-EB25B74F9BFB}"/>
              </a:ext>
            </a:extLst>
          </p:cNvPr>
          <p:cNvSpPr>
            <a:spLocks noGrp="1"/>
          </p:cNvSpPr>
          <p:nvPr>
            <p:ph type="sldNum" sz="quarter" idx="16"/>
          </p:nvPr>
        </p:nvSpPr>
        <p:spPr/>
        <p:txBody>
          <a:bodyPr/>
          <a:lstStyle>
            <a:lvl1pPr>
              <a:defRPr/>
            </a:lvl1pPr>
          </a:lstStyle>
          <a:p>
            <a:pPr>
              <a:defRPr/>
            </a:pPr>
            <a:fld id="{91CDEA86-5983-483B-8C53-A007E63B711A}" type="slidenum">
              <a:rPr lang="en-US" altLang="zh-CN"/>
              <a:pPr>
                <a:defRPr/>
              </a:pPr>
              <a:t>‹#›</a:t>
            </a:fld>
            <a:endParaRPr lang="en-US" altLang="zh-CN"/>
          </a:p>
        </p:txBody>
      </p:sp>
    </p:spTree>
    <p:extLst>
      <p:ext uri="{BB962C8B-B14F-4D97-AF65-F5344CB8AC3E}">
        <p14:creationId xmlns:p14="http://schemas.microsoft.com/office/powerpoint/2010/main" val="389269644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
  <p:cSld name="6_Title and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noProof="1"/>
              <a:t>Click to edit Master title style</a:t>
            </a:r>
          </a:p>
        </p:txBody>
      </p:sp>
      <p:sp>
        <p:nvSpPr>
          <p:cNvPr id="10" name="Content Placeholder 9"/>
          <p:cNvSpPr>
            <a:spLocks noGrp="1"/>
          </p:cNvSpPr>
          <p:nvPr>
            <p:ph sz="quarter" idx="13"/>
          </p:nvPr>
        </p:nvSpPr>
        <p:spPr>
          <a:xfrm>
            <a:off x="1238250" y="731520"/>
            <a:ext cx="6934200" cy="3474720"/>
          </a:xfrm>
        </p:spPr>
        <p:txBody>
          <a:bodyPr/>
          <a:lstStyle/>
          <a:p>
            <a:pPr lvl="0"/>
            <a:r>
              <a:rPr lang="en-US" noProof="1"/>
              <a:t>Click to edit Master text styles</a:t>
            </a:r>
          </a:p>
          <a:p>
            <a:pPr lvl="1"/>
            <a:r>
              <a:rPr lang="en-US" noProof="1"/>
              <a:t>Second level</a:t>
            </a:r>
          </a:p>
          <a:p>
            <a:pPr lvl="2"/>
            <a:r>
              <a:rPr lang="en-US" noProof="1"/>
              <a:t>Third level</a:t>
            </a:r>
          </a:p>
          <a:p>
            <a:pPr lvl="3"/>
            <a:r>
              <a:rPr lang="en-US" noProof="1"/>
              <a:t>Fourth level</a:t>
            </a:r>
          </a:p>
          <a:p>
            <a:pPr lvl="4"/>
            <a:r>
              <a:rPr lang="en-US" noProof="1"/>
              <a:t>Fifth level</a:t>
            </a:r>
          </a:p>
        </p:txBody>
      </p:sp>
      <p:sp>
        <p:nvSpPr>
          <p:cNvPr id="4" name="Date Placeholder 3">
            <a:extLst>
              <a:ext uri="{FF2B5EF4-FFF2-40B4-BE49-F238E27FC236}">
                <a16:creationId xmlns:a16="http://schemas.microsoft.com/office/drawing/2014/main" id="{1A261ECB-4494-4097-9C0D-DFA2B1EAA0FA}"/>
              </a:ext>
            </a:extLst>
          </p:cNvPr>
          <p:cNvSpPr>
            <a:spLocks noGrp="1"/>
          </p:cNvSpPr>
          <p:nvPr>
            <p:ph type="dt" sz="half" idx="14"/>
          </p:nvPr>
        </p:nvSpPr>
        <p:spPr/>
        <p:txBody>
          <a:bodyPr/>
          <a:lstStyle>
            <a:lvl1pPr>
              <a:defRPr/>
            </a:lvl1pPr>
          </a:lstStyle>
          <a:p>
            <a:pPr>
              <a:defRPr/>
            </a:pPr>
            <a:endParaRPr lang="en-US"/>
          </a:p>
        </p:txBody>
      </p:sp>
      <p:sp>
        <p:nvSpPr>
          <p:cNvPr id="5" name="Footer Placeholder 4">
            <a:extLst>
              <a:ext uri="{FF2B5EF4-FFF2-40B4-BE49-F238E27FC236}">
                <a16:creationId xmlns:a16="http://schemas.microsoft.com/office/drawing/2014/main" id="{37F70E27-913C-4CA1-9971-1482DEAD11A5}"/>
              </a:ext>
            </a:extLst>
          </p:cNvPr>
          <p:cNvSpPr>
            <a:spLocks noGrp="1"/>
          </p:cNvSpPr>
          <p:nvPr>
            <p:ph type="ftr" sz="quarter" idx="15"/>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A4D83B85-C2E7-4E0F-9BAD-EB25B74F9BFB}"/>
              </a:ext>
            </a:extLst>
          </p:cNvPr>
          <p:cNvSpPr>
            <a:spLocks noGrp="1"/>
          </p:cNvSpPr>
          <p:nvPr>
            <p:ph type="sldNum" sz="quarter" idx="16"/>
          </p:nvPr>
        </p:nvSpPr>
        <p:spPr/>
        <p:txBody>
          <a:bodyPr/>
          <a:lstStyle>
            <a:lvl1pPr>
              <a:defRPr/>
            </a:lvl1pPr>
          </a:lstStyle>
          <a:p>
            <a:pPr>
              <a:defRPr/>
            </a:pPr>
            <a:fld id="{91CDEA86-5983-483B-8C53-A007E63B711A}" type="slidenum">
              <a:rPr lang="en-US" altLang="zh-CN"/>
              <a:pPr>
                <a:defRPr/>
              </a:pPr>
              <a:t>‹#›</a:t>
            </a:fld>
            <a:endParaRPr lang="en-US" altLang="zh-CN"/>
          </a:p>
        </p:txBody>
      </p:sp>
    </p:spTree>
    <p:extLst>
      <p:ext uri="{BB962C8B-B14F-4D97-AF65-F5344CB8AC3E}">
        <p14:creationId xmlns:p14="http://schemas.microsoft.com/office/powerpoint/2010/main" val="399603580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
  <p:cSld name="5_Title and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noProof="1"/>
              <a:t>Click to edit Master title style</a:t>
            </a:r>
          </a:p>
        </p:txBody>
      </p:sp>
      <p:sp>
        <p:nvSpPr>
          <p:cNvPr id="10" name="Content Placeholder 9"/>
          <p:cNvSpPr>
            <a:spLocks noGrp="1"/>
          </p:cNvSpPr>
          <p:nvPr>
            <p:ph sz="quarter" idx="13"/>
          </p:nvPr>
        </p:nvSpPr>
        <p:spPr>
          <a:xfrm>
            <a:off x="1238250" y="731520"/>
            <a:ext cx="6934200" cy="3474720"/>
          </a:xfrm>
        </p:spPr>
        <p:txBody>
          <a:bodyPr/>
          <a:lstStyle/>
          <a:p>
            <a:pPr lvl="0"/>
            <a:r>
              <a:rPr lang="en-US" noProof="1"/>
              <a:t>Click to edit Master text styles</a:t>
            </a:r>
          </a:p>
          <a:p>
            <a:pPr lvl="1"/>
            <a:r>
              <a:rPr lang="en-US" noProof="1"/>
              <a:t>Second level</a:t>
            </a:r>
          </a:p>
          <a:p>
            <a:pPr lvl="2"/>
            <a:r>
              <a:rPr lang="en-US" noProof="1"/>
              <a:t>Third level</a:t>
            </a:r>
          </a:p>
          <a:p>
            <a:pPr lvl="3"/>
            <a:r>
              <a:rPr lang="en-US" noProof="1"/>
              <a:t>Fourth level</a:t>
            </a:r>
          </a:p>
          <a:p>
            <a:pPr lvl="4"/>
            <a:r>
              <a:rPr lang="en-US" noProof="1"/>
              <a:t>Fifth level</a:t>
            </a:r>
          </a:p>
        </p:txBody>
      </p:sp>
      <p:sp>
        <p:nvSpPr>
          <p:cNvPr id="4" name="Date Placeholder 3">
            <a:extLst>
              <a:ext uri="{FF2B5EF4-FFF2-40B4-BE49-F238E27FC236}">
                <a16:creationId xmlns:a16="http://schemas.microsoft.com/office/drawing/2014/main" id="{1A261ECB-4494-4097-9C0D-DFA2B1EAA0FA}"/>
              </a:ext>
            </a:extLst>
          </p:cNvPr>
          <p:cNvSpPr>
            <a:spLocks noGrp="1"/>
          </p:cNvSpPr>
          <p:nvPr>
            <p:ph type="dt" sz="half" idx="14"/>
          </p:nvPr>
        </p:nvSpPr>
        <p:spPr/>
        <p:txBody>
          <a:bodyPr/>
          <a:lstStyle>
            <a:lvl1pPr>
              <a:defRPr/>
            </a:lvl1pPr>
          </a:lstStyle>
          <a:p>
            <a:pPr>
              <a:defRPr/>
            </a:pPr>
            <a:endParaRPr lang="en-US"/>
          </a:p>
        </p:txBody>
      </p:sp>
      <p:sp>
        <p:nvSpPr>
          <p:cNvPr id="5" name="Footer Placeholder 4">
            <a:extLst>
              <a:ext uri="{FF2B5EF4-FFF2-40B4-BE49-F238E27FC236}">
                <a16:creationId xmlns:a16="http://schemas.microsoft.com/office/drawing/2014/main" id="{37F70E27-913C-4CA1-9971-1482DEAD11A5}"/>
              </a:ext>
            </a:extLst>
          </p:cNvPr>
          <p:cNvSpPr>
            <a:spLocks noGrp="1"/>
          </p:cNvSpPr>
          <p:nvPr>
            <p:ph type="ftr" sz="quarter" idx="15"/>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A4D83B85-C2E7-4E0F-9BAD-EB25B74F9BFB}"/>
              </a:ext>
            </a:extLst>
          </p:cNvPr>
          <p:cNvSpPr>
            <a:spLocks noGrp="1"/>
          </p:cNvSpPr>
          <p:nvPr>
            <p:ph type="sldNum" sz="quarter" idx="16"/>
          </p:nvPr>
        </p:nvSpPr>
        <p:spPr/>
        <p:txBody>
          <a:bodyPr/>
          <a:lstStyle>
            <a:lvl1pPr>
              <a:defRPr/>
            </a:lvl1pPr>
          </a:lstStyle>
          <a:p>
            <a:pPr>
              <a:defRPr/>
            </a:pPr>
            <a:fld id="{91CDEA86-5983-483B-8C53-A007E63B711A}" type="slidenum">
              <a:rPr lang="en-US" altLang="zh-CN"/>
              <a:pPr>
                <a:defRPr/>
              </a:pPr>
              <a:t>‹#›</a:t>
            </a:fld>
            <a:endParaRPr lang="en-US" altLang="zh-CN"/>
          </a:p>
        </p:txBody>
      </p:sp>
    </p:spTree>
    <p:extLst>
      <p:ext uri="{BB962C8B-B14F-4D97-AF65-F5344CB8AC3E}">
        <p14:creationId xmlns:p14="http://schemas.microsoft.com/office/powerpoint/2010/main" val="398473155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obj">
  <p:cSld name="4_Title and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noProof="1"/>
              <a:t>Click to edit Master title style</a:t>
            </a:r>
          </a:p>
        </p:txBody>
      </p:sp>
      <p:sp>
        <p:nvSpPr>
          <p:cNvPr id="10" name="Content Placeholder 9"/>
          <p:cNvSpPr>
            <a:spLocks noGrp="1"/>
          </p:cNvSpPr>
          <p:nvPr>
            <p:ph sz="quarter" idx="13"/>
          </p:nvPr>
        </p:nvSpPr>
        <p:spPr>
          <a:xfrm>
            <a:off x="1238250" y="731520"/>
            <a:ext cx="6934200" cy="3474720"/>
          </a:xfrm>
        </p:spPr>
        <p:txBody>
          <a:bodyPr/>
          <a:lstStyle/>
          <a:p>
            <a:pPr lvl="0"/>
            <a:r>
              <a:rPr lang="en-US" noProof="1"/>
              <a:t>Click to edit Master text styles</a:t>
            </a:r>
          </a:p>
          <a:p>
            <a:pPr lvl="1"/>
            <a:r>
              <a:rPr lang="en-US" noProof="1"/>
              <a:t>Second level</a:t>
            </a:r>
          </a:p>
          <a:p>
            <a:pPr lvl="2"/>
            <a:r>
              <a:rPr lang="en-US" noProof="1"/>
              <a:t>Third level</a:t>
            </a:r>
          </a:p>
          <a:p>
            <a:pPr lvl="3"/>
            <a:r>
              <a:rPr lang="en-US" noProof="1"/>
              <a:t>Fourth level</a:t>
            </a:r>
          </a:p>
          <a:p>
            <a:pPr lvl="4"/>
            <a:r>
              <a:rPr lang="en-US" noProof="1"/>
              <a:t>Fifth level</a:t>
            </a:r>
          </a:p>
        </p:txBody>
      </p:sp>
      <p:sp>
        <p:nvSpPr>
          <p:cNvPr id="4" name="Date Placeholder 3">
            <a:extLst>
              <a:ext uri="{FF2B5EF4-FFF2-40B4-BE49-F238E27FC236}">
                <a16:creationId xmlns:a16="http://schemas.microsoft.com/office/drawing/2014/main" id="{1A261ECB-4494-4097-9C0D-DFA2B1EAA0FA}"/>
              </a:ext>
            </a:extLst>
          </p:cNvPr>
          <p:cNvSpPr>
            <a:spLocks noGrp="1"/>
          </p:cNvSpPr>
          <p:nvPr>
            <p:ph type="dt" sz="half" idx="14"/>
          </p:nvPr>
        </p:nvSpPr>
        <p:spPr/>
        <p:txBody>
          <a:bodyPr/>
          <a:lstStyle>
            <a:lvl1pPr>
              <a:defRPr/>
            </a:lvl1pPr>
          </a:lstStyle>
          <a:p>
            <a:pPr>
              <a:defRPr/>
            </a:pPr>
            <a:endParaRPr lang="en-US"/>
          </a:p>
        </p:txBody>
      </p:sp>
      <p:sp>
        <p:nvSpPr>
          <p:cNvPr id="5" name="Footer Placeholder 4">
            <a:extLst>
              <a:ext uri="{FF2B5EF4-FFF2-40B4-BE49-F238E27FC236}">
                <a16:creationId xmlns:a16="http://schemas.microsoft.com/office/drawing/2014/main" id="{37F70E27-913C-4CA1-9971-1482DEAD11A5}"/>
              </a:ext>
            </a:extLst>
          </p:cNvPr>
          <p:cNvSpPr>
            <a:spLocks noGrp="1"/>
          </p:cNvSpPr>
          <p:nvPr>
            <p:ph type="ftr" sz="quarter" idx="15"/>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A4D83B85-C2E7-4E0F-9BAD-EB25B74F9BFB}"/>
              </a:ext>
            </a:extLst>
          </p:cNvPr>
          <p:cNvSpPr>
            <a:spLocks noGrp="1"/>
          </p:cNvSpPr>
          <p:nvPr>
            <p:ph type="sldNum" sz="quarter" idx="16"/>
          </p:nvPr>
        </p:nvSpPr>
        <p:spPr/>
        <p:txBody>
          <a:bodyPr/>
          <a:lstStyle>
            <a:lvl1pPr>
              <a:defRPr/>
            </a:lvl1pPr>
          </a:lstStyle>
          <a:p>
            <a:pPr>
              <a:defRPr/>
            </a:pPr>
            <a:fld id="{91CDEA86-5983-483B-8C53-A007E63B711A}" type="slidenum">
              <a:rPr lang="en-US" altLang="zh-CN"/>
              <a:pPr>
                <a:defRPr/>
              </a:pPr>
              <a:t>‹#›</a:t>
            </a:fld>
            <a:endParaRPr lang="en-US" altLang="zh-CN"/>
          </a:p>
        </p:txBody>
      </p:sp>
    </p:spTree>
    <p:extLst>
      <p:ext uri="{BB962C8B-B14F-4D97-AF65-F5344CB8AC3E}">
        <p14:creationId xmlns:p14="http://schemas.microsoft.com/office/powerpoint/2010/main" val="349963832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obj">
  <p:cSld name="3_Title and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noProof="1"/>
              <a:t>Click to edit Master title style</a:t>
            </a:r>
          </a:p>
        </p:txBody>
      </p:sp>
      <p:sp>
        <p:nvSpPr>
          <p:cNvPr id="10" name="Content Placeholder 9"/>
          <p:cNvSpPr>
            <a:spLocks noGrp="1"/>
          </p:cNvSpPr>
          <p:nvPr>
            <p:ph sz="quarter" idx="13"/>
          </p:nvPr>
        </p:nvSpPr>
        <p:spPr>
          <a:xfrm>
            <a:off x="1238250" y="731520"/>
            <a:ext cx="6934200" cy="3474720"/>
          </a:xfrm>
        </p:spPr>
        <p:txBody>
          <a:bodyPr/>
          <a:lstStyle/>
          <a:p>
            <a:pPr lvl="0"/>
            <a:r>
              <a:rPr lang="en-US" noProof="1"/>
              <a:t>Click to edit Master text styles</a:t>
            </a:r>
          </a:p>
          <a:p>
            <a:pPr lvl="1"/>
            <a:r>
              <a:rPr lang="en-US" noProof="1"/>
              <a:t>Second level</a:t>
            </a:r>
          </a:p>
          <a:p>
            <a:pPr lvl="2"/>
            <a:r>
              <a:rPr lang="en-US" noProof="1"/>
              <a:t>Third level</a:t>
            </a:r>
          </a:p>
          <a:p>
            <a:pPr lvl="3"/>
            <a:r>
              <a:rPr lang="en-US" noProof="1"/>
              <a:t>Fourth level</a:t>
            </a:r>
          </a:p>
          <a:p>
            <a:pPr lvl="4"/>
            <a:r>
              <a:rPr lang="en-US" noProof="1"/>
              <a:t>Fifth level</a:t>
            </a:r>
          </a:p>
        </p:txBody>
      </p:sp>
      <p:sp>
        <p:nvSpPr>
          <p:cNvPr id="4" name="Date Placeholder 3">
            <a:extLst>
              <a:ext uri="{FF2B5EF4-FFF2-40B4-BE49-F238E27FC236}">
                <a16:creationId xmlns:a16="http://schemas.microsoft.com/office/drawing/2014/main" id="{1A261ECB-4494-4097-9C0D-DFA2B1EAA0FA}"/>
              </a:ext>
            </a:extLst>
          </p:cNvPr>
          <p:cNvSpPr>
            <a:spLocks noGrp="1"/>
          </p:cNvSpPr>
          <p:nvPr>
            <p:ph type="dt" sz="half" idx="14"/>
          </p:nvPr>
        </p:nvSpPr>
        <p:spPr/>
        <p:txBody>
          <a:bodyPr/>
          <a:lstStyle>
            <a:lvl1pPr>
              <a:defRPr/>
            </a:lvl1pPr>
          </a:lstStyle>
          <a:p>
            <a:pPr>
              <a:defRPr/>
            </a:pPr>
            <a:endParaRPr lang="en-US"/>
          </a:p>
        </p:txBody>
      </p:sp>
      <p:sp>
        <p:nvSpPr>
          <p:cNvPr id="5" name="Footer Placeholder 4">
            <a:extLst>
              <a:ext uri="{FF2B5EF4-FFF2-40B4-BE49-F238E27FC236}">
                <a16:creationId xmlns:a16="http://schemas.microsoft.com/office/drawing/2014/main" id="{37F70E27-913C-4CA1-9971-1482DEAD11A5}"/>
              </a:ext>
            </a:extLst>
          </p:cNvPr>
          <p:cNvSpPr>
            <a:spLocks noGrp="1"/>
          </p:cNvSpPr>
          <p:nvPr>
            <p:ph type="ftr" sz="quarter" idx="15"/>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A4D83B85-C2E7-4E0F-9BAD-EB25B74F9BFB}"/>
              </a:ext>
            </a:extLst>
          </p:cNvPr>
          <p:cNvSpPr>
            <a:spLocks noGrp="1"/>
          </p:cNvSpPr>
          <p:nvPr>
            <p:ph type="sldNum" sz="quarter" idx="16"/>
          </p:nvPr>
        </p:nvSpPr>
        <p:spPr/>
        <p:txBody>
          <a:bodyPr/>
          <a:lstStyle>
            <a:lvl1pPr>
              <a:defRPr/>
            </a:lvl1pPr>
          </a:lstStyle>
          <a:p>
            <a:pPr>
              <a:defRPr/>
            </a:pPr>
            <a:fld id="{91CDEA86-5983-483B-8C53-A007E63B711A}" type="slidenum">
              <a:rPr lang="en-US" altLang="zh-CN"/>
              <a:pPr>
                <a:defRPr/>
              </a:pPr>
              <a:t>‹#›</a:t>
            </a:fld>
            <a:endParaRPr lang="en-US" altLang="zh-CN"/>
          </a:p>
        </p:txBody>
      </p:sp>
    </p:spTree>
    <p:extLst>
      <p:ext uri="{BB962C8B-B14F-4D97-AF65-F5344CB8AC3E}">
        <p14:creationId xmlns:p14="http://schemas.microsoft.com/office/powerpoint/2010/main" val="302210604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obj">
  <p:cSld name="2_Title and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noProof="1"/>
              <a:t>Click to edit Master title style</a:t>
            </a:r>
          </a:p>
        </p:txBody>
      </p:sp>
      <p:sp>
        <p:nvSpPr>
          <p:cNvPr id="10" name="Content Placeholder 9"/>
          <p:cNvSpPr>
            <a:spLocks noGrp="1"/>
          </p:cNvSpPr>
          <p:nvPr>
            <p:ph sz="quarter" idx="13"/>
          </p:nvPr>
        </p:nvSpPr>
        <p:spPr>
          <a:xfrm>
            <a:off x="1238250" y="731520"/>
            <a:ext cx="6934200" cy="3474720"/>
          </a:xfrm>
        </p:spPr>
        <p:txBody>
          <a:bodyPr/>
          <a:lstStyle/>
          <a:p>
            <a:pPr lvl="0"/>
            <a:r>
              <a:rPr lang="en-US" noProof="1"/>
              <a:t>Click to edit Master text styles</a:t>
            </a:r>
          </a:p>
          <a:p>
            <a:pPr lvl="1"/>
            <a:r>
              <a:rPr lang="en-US" noProof="1"/>
              <a:t>Second level</a:t>
            </a:r>
          </a:p>
          <a:p>
            <a:pPr lvl="2"/>
            <a:r>
              <a:rPr lang="en-US" noProof="1"/>
              <a:t>Third level</a:t>
            </a:r>
          </a:p>
          <a:p>
            <a:pPr lvl="3"/>
            <a:r>
              <a:rPr lang="en-US" noProof="1"/>
              <a:t>Fourth level</a:t>
            </a:r>
          </a:p>
          <a:p>
            <a:pPr lvl="4"/>
            <a:r>
              <a:rPr lang="en-US" noProof="1"/>
              <a:t>Fifth level</a:t>
            </a:r>
          </a:p>
        </p:txBody>
      </p:sp>
      <p:sp>
        <p:nvSpPr>
          <p:cNvPr id="4" name="Date Placeholder 3">
            <a:extLst>
              <a:ext uri="{FF2B5EF4-FFF2-40B4-BE49-F238E27FC236}">
                <a16:creationId xmlns:a16="http://schemas.microsoft.com/office/drawing/2014/main" id="{1A261ECB-4494-4097-9C0D-DFA2B1EAA0FA}"/>
              </a:ext>
            </a:extLst>
          </p:cNvPr>
          <p:cNvSpPr>
            <a:spLocks noGrp="1"/>
          </p:cNvSpPr>
          <p:nvPr>
            <p:ph type="dt" sz="half" idx="14"/>
          </p:nvPr>
        </p:nvSpPr>
        <p:spPr/>
        <p:txBody>
          <a:bodyPr/>
          <a:lstStyle>
            <a:lvl1pPr>
              <a:defRPr/>
            </a:lvl1pPr>
          </a:lstStyle>
          <a:p>
            <a:pPr>
              <a:defRPr/>
            </a:pPr>
            <a:endParaRPr lang="en-US"/>
          </a:p>
        </p:txBody>
      </p:sp>
      <p:sp>
        <p:nvSpPr>
          <p:cNvPr id="5" name="Footer Placeholder 4">
            <a:extLst>
              <a:ext uri="{FF2B5EF4-FFF2-40B4-BE49-F238E27FC236}">
                <a16:creationId xmlns:a16="http://schemas.microsoft.com/office/drawing/2014/main" id="{37F70E27-913C-4CA1-9971-1482DEAD11A5}"/>
              </a:ext>
            </a:extLst>
          </p:cNvPr>
          <p:cNvSpPr>
            <a:spLocks noGrp="1"/>
          </p:cNvSpPr>
          <p:nvPr>
            <p:ph type="ftr" sz="quarter" idx="15"/>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A4D83B85-C2E7-4E0F-9BAD-EB25B74F9BFB}"/>
              </a:ext>
            </a:extLst>
          </p:cNvPr>
          <p:cNvSpPr>
            <a:spLocks noGrp="1"/>
          </p:cNvSpPr>
          <p:nvPr>
            <p:ph type="sldNum" sz="quarter" idx="16"/>
          </p:nvPr>
        </p:nvSpPr>
        <p:spPr/>
        <p:txBody>
          <a:bodyPr/>
          <a:lstStyle>
            <a:lvl1pPr>
              <a:defRPr/>
            </a:lvl1pPr>
          </a:lstStyle>
          <a:p>
            <a:pPr>
              <a:defRPr/>
            </a:pPr>
            <a:fld id="{91CDEA86-5983-483B-8C53-A007E63B711A}" type="slidenum">
              <a:rPr lang="en-US" altLang="zh-CN"/>
              <a:pPr>
                <a:defRPr/>
              </a:pPr>
              <a:t>‹#›</a:t>
            </a:fld>
            <a:endParaRPr lang="en-US" altLang="zh-CN"/>
          </a:p>
        </p:txBody>
      </p:sp>
    </p:spTree>
    <p:extLst>
      <p:ext uri="{BB962C8B-B14F-4D97-AF65-F5344CB8AC3E}">
        <p14:creationId xmlns:p14="http://schemas.microsoft.com/office/powerpoint/2010/main" val="306562832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5878" y="1709739"/>
            <a:ext cx="8543925" cy="2852737"/>
          </a:xfrm>
        </p:spPr>
        <p:txBody>
          <a:bodyPr anchor="b"/>
          <a:lstStyle>
            <a:lvl1pPr>
              <a:defRPr sz="4875"/>
            </a:lvl1pPr>
          </a:lstStyle>
          <a:p>
            <a:r>
              <a:rPr lang="en-US"/>
              <a:t>Click to edit Master title style</a:t>
            </a:r>
          </a:p>
        </p:txBody>
      </p:sp>
      <p:sp>
        <p:nvSpPr>
          <p:cNvPr id="3" name="Text Placeholder 2"/>
          <p:cNvSpPr>
            <a:spLocks noGrp="1"/>
          </p:cNvSpPr>
          <p:nvPr>
            <p:ph type="body" idx="1"/>
          </p:nvPr>
        </p:nvSpPr>
        <p:spPr>
          <a:xfrm>
            <a:off x="675878" y="4589464"/>
            <a:ext cx="8543925" cy="1500187"/>
          </a:xfrm>
        </p:spPr>
        <p:txBody>
          <a:bodyPr/>
          <a:lstStyle>
            <a:lvl1pPr marL="0" indent="0">
              <a:buNone/>
              <a:defRPr sz="1950">
                <a:solidFill>
                  <a:schemeClr val="tx1">
                    <a:tint val="75000"/>
                  </a:schemeClr>
                </a:solidFill>
              </a:defRPr>
            </a:lvl1pPr>
            <a:lvl2pPr marL="371475" indent="0">
              <a:buNone/>
              <a:defRPr sz="1625">
                <a:solidFill>
                  <a:schemeClr val="tx1">
                    <a:tint val="75000"/>
                  </a:schemeClr>
                </a:solidFill>
              </a:defRPr>
            </a:lvl2pPr>
            <a:lvl3pPr marL="742950" indent="0">
              <a:buNone/>
              <a:defRPr sz="1463">
                <a:solidFill>
                  <a:schemeClr val="tx1">
                    <a:tint val="75000"/>
                  </a:schemeClr>
                </a:solidFill>
              </a:defRPr>
            </a:lvl3pPr>
            <a:lvl4pPr marL="1114425" indent="0">
              <a:buNone/>
              <a:defRPr sz="1300">
                <a:solidFill>
                  <a:schemeClr val="tx1">
                    <a:tint val="75000"/>
                  </a:schemeClr>
                </a:solidFill>
              </a:defRPr>
            </a:lvl4pPr>
            <a:lvl5pPr marL="1485900" indent="0">
              <a:buNone/>
              <a:defRPr sz="1300">
                <a:solidFill>
                  <a:schemeClr val="tx1">
                    <a:tint val="75000"/>
                  </a:schemeClr>
                </a:solidFill>
              </a:defRPr>
            </a:lvl5pPr>
            <a:lvl6pPr marL="1857375" indent="0">
              <a:buNone/>
              <a:defRPr sz="1300">
                <a:solidFill>
                  <a:schemeClr val="tx1">
                    <a:tint val="75000"/>
                  </a:schemeClr>
                </a:solidFill>
              </a:defRPr>
            </a:lvl6pPr>
            <a:lvl7pPr marL="2228850" indent="0">
              <a:buNone/>
              <a:defRPr sz="1300">
                <a:solidFill>
                  <a:schemeClr val="tx1">
                    <a:tint val="75000"/>
                  </a:schemeClr>
                </a:solidFill>
              </a:defRPr>
            </a:lvl7pPr>
            <a:lvl8pPr marL="2600325" indent="0">
              <a:buNone/>
              <a:defRPr sz="1300">
                <a:solidFill>
                  <a:schemeClr val="tx1">
                    <a:tint val="75000"/>
                  </a:schemeClr>
                </a:solidFill>
              </a:defRPr>
            </a:lvl8pPr>
            <a:lvl9pPr marL="2971800" indent="0">
              <a:buNone/>
              <a:defRPr sz="13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6129A9C-45A9-462F-92B6-CD6C39239F9B}"/>
              </a:ext>
            </a:extLst>
          </p:cNvPr>
          <p:cNvSpPr>
            <a:spLocks noGrp="1"/>
          </p:cNvSpPr>
          <p:nvPr>
            <p:ph type="dt" sz="half" idx="10"/>
          </p:nvPr>
        </p:nvSpPr>
        <p:spPr/>
        <p:txBody>
          <a:bodyPr/>
          <a:lstStyle>
            <a:lvl1pPr>
              <a:defRPr/>
            </a:lvl1pPr>
          </a:lstStyle>
          <a:p>
            <a:pPr>
              <a:defRPr/>
            </a:pPr>
            <a:endParaRPr lang="en-US"/>
          </a:p>
        </p:txBody>
      </p:sp>
      <p:sp>
        <p:nvSpPr>
          <p:cNvPr id="5" name="Footer Placeholder 4">
            <a:extLst>
              <a:ext uri="{FF2B5EF4-FFF2-40B4-BE49-F238E27FC236}">
                <a16:creationId xmlns:a16="http://schemas.microsoft.com/office/drawing/2014/main" id="{D2F36D1C-90C0-4756-9E8A-51C5E60560DD}"/>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B9ED8FD7-F92D-4DE2-A961-81AC11966B0C}"/>
              </a:ext>
            </a:extLst>
          </p:cNvPr>
          <p:cNvSpPr>
            <a:spLocks noGrp="1"/>
          </p:cNvSpPr>
          <p:nvPr>
            <p:ph type="sldNum" sz="quarter" idx="12"/>
          </p:nvPr>
        </p:nvSpPr>
        <p:spPr/>
        <p:txBody>
          <a:bodyPr/>
          <a:lstStyle>
            <a:lvl1pPr>
              <a:defRPr/>
            </a:lvl1pPr>
          </a:lstStyle>
          <a:p>
            <a:pPr>
              <a:defRPr/>
            </a:pPr>
            <a:fld id="{CBE15B07-C460-4EBE-926C-571371A57209}" type="slidenum">
              <a:rPr lang="en-US" altLang="zh-CN"/>
              <a:pPr>
                <a:defRPr/>
              </a:pPr>
              <a:t>‹#›</a:t>
            </a:fld>
            <a:endParaRPr lang="en-US" altLang="zh-CN"/>
          </a:p>
        </p:txBody>
      </p:sp>
    </p:spTree>
    <p:extLst>
      <p:ext uri="{BB962C8B-B14F-4D97-AF65-F5344CB8AC3E}">
        <p14:creationId xmlns:p14="http://schemas.microsoft.com/office/powerpoint/2010/main" val="53470317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81038" y="1825625"/>
            <a:ext cx="421005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5014913" y="1825625"/>
            <a:ext cx="421005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a:extLst>
              <a:ext uri="{FF2B5EF4-FFF2-40B4-BE49-F238E27FC236}">
                <a16:creationId xmlns:a16="http://schemas.microsoft.com/office/drawing/2014/main" id="{5594C661-8874-4C5A-A553-A3D49A39EF13}"/>
              </a:ext>
            </a:extLst>
          </p:cNvPr>
          <p:cNvSpPr>
            <a:spLocks noGrp="1"/>
          </p:cNvSpPr>
          <p:nvPr>
            <p:ph type="dt" sz="half" idx="10"/>
          </p:nvPr>
        </p:nvSpPr>
        <p:spPr/>
        <p:txBody>
          <a:bodyPr/>
          <a:lstStyle>
            <a:lvl1pPr>
              <a:defRPr/>
            </a:lvl1pPr>
          </a:lstStyle>
          <a:p>
            <a:pPr>
              <a:defRPr/>
            </a:pPr>
            <a:endParaRPr lang="en-US"/>
          </a:p>
        </p:txBody>
      </p:sp>
      <p:sp>
        <p:nvSpPr>
          <p:cNvPr id="6" name="Footer Placeholder 4">
            <a:extLst>
              <a:ext uri="{FF2B5EF4-FFF2-40B4-BE49-F238E27FC236}">
                <a16:creationId xmlns:a16="http://schemas.microsoft.com/office/drawing/2014/main" id="{76AF46FD-069E-4086-B1AF-F07A5EFC2B01}"/>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43859324-2917-440D-B4EE-09809861C1E7}"/>
              </a:ext>
            </a:extLst>
          </p:cNvPr>
          <p:cNvSpPr>
            <a:spLocks noGrp="1"/>
          </p:cNvSpPr>
          <p:nvPr>
            <p:ph type="sldNum" sz="quarter" idx="12"/>
          </p:nvPr>
        </p:nvSpPr>
        <p:spPr/>
        <p:txBody>
          <a:bodyPr/>
          <a:lstStyle>
            <a:lvl1pPr>
              <a:defRPr/>
            </a:lvl1pPr>
          </a:lstStyle>
          <a:p>
            <a:pPr>
              <a:defRPr/>
            </a:pPr>
            <a:fld id="{76C3A614-D492-4AA5-8FB2-64224882A820}" type="slidenum">
              <a:rPr lang="en-US" altLang="zh-CN"/>
              <a:pPr>
                <a:defRPr/>
              </a:pPr>
              <a:t>‹#›</a:t>
            </a:fld>
            <a:endParaRPr lang="en-US" altLang="zh-CN"/>
          </a:p>
        </p:txBody>
      </p:sp>
    </p:spTree>
    <p:extLst>
      <p:ext uri="{BB962C8B-B14F-4D97-AF65-F5344CB8AC3E}">
        <p14:creationId xmlns:p14="http://schemas.microsoft.com/office/powerpoint/2010/main" val="89173408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82328" y="365126"/>
            <a:ext cx="8543925" cy="1325563"/>
          </a:xfrm>
        </p:spPr>
        <p:txBody>
          <a:bodyPr/>
          <a:lstStyle/>
          <a:p>
            <a:r>
              <a:rPr lang="en-US"/>
              <a:t>Click to edit Master title style</a:t>
            </a:r>
          </a:p>
        </p:txBody>
      </p:sp>
      <p:sp>
        <p:nvSpPr>
          <p:cNvPr id="3" name="Text Placeholder 2"/>
          <p:cNvSpPr>
            <a:spLocks noGrp="1"/>
          </p:cNvSpPr>
          <p:nvPr>
            <p:ph type="body" idx="1"/>
          </p:nvPr>
        </p:nvSpPr>
        <p:spPr>
          <a:xfrm>
            <a:off x="682328" y="1681163"/>
            <a:ext cx="4190702" cy="823912"/>
          </a:xfrm>
        </p:spPr>
        <p:txBody>
          <a:bodyPr anchor="b"/>
          <a:lstStyle>
            <a:lvl1pPr marL="0" indent="0">
              <a:buNone/>
              <a:defRPr sz="1950" b="1"/>
            </a:lvl1pPr>
            <a:lvl2pPr marL="371475" indent="0">
              <a:buNone/>
              <a:defRPr sz="1625" b="1"/>
            </a:lvl2pPr>
            <a:lvl3pPr marL="742950" indent="0">
              <a:buNone/>
              <a:defRPr sz="1463" b="1"/>
            </a:lvl3pPr>
            <a:lvl4pPr marL="1114425" indent="0">
              <a:buNone/>
              <a:defRPr sz="1300" b="1"/>
            </a:lvl4pPr>
            <a:lvl5pPr marL="1485900" indent="0">
              <a:buNone/>
              <a:defRPr sz="1300" b="1"/>
            </a:lvl5pPr>
            <a:lvl6pPr marL="1857375" indent="0">
              <a:buNone/>
              <a:defRPr sz="1300" b="1"/>
            </a:lvl6pPr>
            <a:lvl7pPr marL="2228850" indent="0">
              <a:buNone/>
              <a:defRPr sz="1300" b="1"/>
            </a:lvl7pPr>
            <a:lvl8pPr marL="2600325" indent="0">
              <a:buNone/>
              <a:defRPr sz="1300" b="1"/>
            </a:lvl8pPr>
            <a:lvl9pPr marL="2971800" indent="0">
              <a:buNone/>
              <a:defRPr sz="1300" b="1"/>
            </a:lvl9pPr>
          </a:lstStyle>
          <a:p>
            <a:pPr lvl="0"/>
            <a:r>
              <a:rPr lang="en-US"/>
              <a:t>Click to edit Master text styles</a:t>
            </a:r>
          </a:p>
        </p:txBody>
      </p:sp>
      <p:sp>
        <p:nvSpPr>
          <p:cNvPr id="4" name="Content Placeholder 3"/>
          <p:cNvSpPr>
            <a:spLocks noGrp="1"/>
          </p:cNvSpPr>
          <p:nvPr>
            <p:ph sz="half" idx="2"/>
          </p:nvPr>
        </p:nvSpPr>
        <p:spPr>
          <a:xfrm>
            <a:off x="682328" y="2505075"/>
            <a:ext cx="4190702"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5014913" y="1681163"/>
            <a:ext cx="4211340" cy="823912"/>
          </a:xfrm>
        </p:spPr>
        <p:txBody>
          <a:bodyPr anchor="b"/>
          <a:lstStyle>
            <a:lvl1pPr marL="0" indent="0">
              <a:buNone/>
              <a:defRPr sz="1950" b="1"/>
            </a:lvl1pPr>
            <a:lvl2pPr marL="371475" indent="0">
              <a:buNone/>
              <a:defRPr sz="1625" b="1"/>
            </a:lvl2pPr>
            <a:lvl3pPr marL="742950" indent="0">
              <a:buNone/>
              <a:defRPr sz="1463" b="1"/>
            </a:lvl3pPr>
            <a:lvl4pPr marL="1114425" indent="0">
              <a:buNone/>
              <a:defRPr sz="1300" b="1"/>
            </a:lvl4pPr>
            <a:lvl5pPr marL="1485900" indent="0">
              <a:buNone/>
              <a:defRPr sz="1300" b="1"/>
            </a:lvl5pPr>
            <a:lvl6pPr marL="1857375" indent="0">
              <a:buNone/>
              <a:defRPr sz="1300" b="1"/>
            </a:lvl6pPr>
            <a:lvl7pPr marL="2228850" indent="0">
              <a:buNone/>
              <a:defRPr sz="1300" b="1"/>
            </a:lvl7pPr>
            <a:lvl8pPr marL="2600325" indent="0">
              <a:buNone/>
              <a:defRPr sz="1300" b="1"/>
            </a:lvl8pPr>
            <a:lvl9pPr marL="2971800" indent="0">
              <a:buNone/>
              <a:defRPr sz="1300" b="1"/>
            </a:lvl9pPr>
          </a:lstStyle>
          <a:p>
            <a:pPr lvl="0"/>
            <a:r>
              <a:rPr lang="en-US"/>
              <a:t>Click to edit Master text styles</a:t>
            </a:r>
          </a:p>
        </p:txBody>
      </p:sp>
      <p:sp>
        <p:nvSpPr>
          <p:cNvPr id="6" name="Content Placeholder 5"/>
          <p:cNvSpPr>
            <a:spLocks noGrp="1"/>
          </p:cNvSpPr>
          <p:nvPr>
            <p:ph sz="quarter" idx="4"/>
          </p:nvPr>
        </p:nvSpPr>
        <p:spPr>
          <a:xfrm>
            <a:off x="5014913" y="2505075"/>
            <a:ext cx="4211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a:extLst>
              <a:ext uri="{FF2B5EF4-FFF2-40B4-BE49-F238E27FC236}">
                <a16:creationId xmlns:a16="http://schemas.microsoft.com/office/drawing/2014/main" id="{645BC8D3-F40E-4E1B-B98E-9356853B51D6}"/>
              </a:ext>
            </a:extLst>
          </p:cNvPr>
          <p:cNvSpPr>
            <a:spLocks noGrp="1"/>
          </p:cNvSpPr>
          <p:nvPr>
            <p:ph type="dt" sz="half" idx="10"/>
          </p:nvPr>
        </p:nvSpPr>
        <p:spPr/>
        <p:txBody>
          <a:bodyPr/>
          <a:lstStyle>
            <a:lvl1pPr>
              <a:defRPr/>
            </a:lvl1pPr>
          </a:lstStyle>
          <a:p>
            <a:pPr>
              <a:defRPr/>
            </a:pPr>
            <a:endParaRPr lang="en-US"/>
          </a:p>
        </p:txBody>
      </p:sp>
      <p:sp>
        <p:nvSpPr>
          <p:cNvPr id="8" name="Footer Placeholder 4">
            <a:extLst>
              <a:ext uri="{FF2B5EF4-FFF2-40B4-BE49-F238E27FC236}">
                <a16:creationId xmlns:a16="http://schemas.microsoft.com/office/drawing/2014/main" id="{B18745D5-156F-4154-B79A-4F09CDB9D959}"/>
              </a:ext>
            </a:extLst>
          </p:cNvPr>
          <p:cNvSpPr>
            <a:spLocks noGrp="1"/>
          </p:cNvSpPr>
          <p:nvPr>
            <p:ph type="ftr" sz="quarter" idx="11"/>
          </p:nvPr>
        </p:nvSpPr>
        <p:spPr/>
        <p:txBody>
          <a:bodyPr/>
          <a:lstStyle>
            <a:lvl1pPr>
              <a:defRPr/>
            </a:lvl1pPr>
          </a:lstStyle>
          <a:p>
            <a:pPr>
              <a:defRPr/>
            </a:pPr>
            <a:endParaRPr lang="en-US"/>
          </a:p>
        </p:txBody>
      </p:sp>
      <p:sp>
        <p:nvSpPr>
          <p:cNvPr id="9" name="Slide Number Placeholder 5">
            <a:extLst>
              <a:ext uri="{FF2B5EF4-FFF2-40B4-BE49-F238E27FC236}">
                <a16:creationId xmlns:a16="http://schemas.microsoft.com/office/drawing/2014/main" id="{4DA3E8CA-623E-4571-96A9-7944277FCF6C}"/>
              </a:ext>
            </a:extLst>
          </p:cNvPr>
          <p:cNvSpPr>
            <a:spLocks noGrp="1"/>
          </p:cNvSpPr>
          <p:nvPr>
            <p:ph type="sldNum" sz="quarter" idx="12"/>
          </p:nvPr>
        </p:nvSpPr>
        <p:spPr/>
        <p:txBody>
          <a:bodyPr/>
          <a:lstStyle>
            <a:lvl1pPr>
              <a:defRPr/>
            </a:lvl1pPr>
          </a:lstStyle>
          <a:p>
            <a:pPr>
              <a:defRPr/>
            </a:pPr>
            <a:fld id="{06E31786-06A9-4DC5-AC3F-F0B8BAA93551}" type="slidenum">
              <a:rPr lang="en-US" altLang="zh-CN"/>
              <a:pPr>
                <a:defRPr/>
              </a:pPr>
              <a:t>‹#›</a:t>
            </a:fld>
            <a:endParaRPr lang="en-US" altLang="zh-CN"/>
          </a:p>
        </p:txBody>
      </p:sp>
    </p:spTree>
    <p:extLst>
      <p:ext uri="{BB962C8B-B14F-4D97-AF65-F5344CB8AC3E}">
        <p14:creationId xmlns:p14="http://schemas.microsoft.com/office/powerpoint/2010/main" val="53132841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a:extLst>
              <a:ext uri="{FF2B5EF4-FFF2-40B4-BE49-F238E27FC236}">
                <a16:creationId xmlns:a16="http://schemas.microsoft.com/office/drawing/2014/main" id="{B62D1C2A-FBBA-408A-9AB0-A93E72011558}"/>
              </a:ext>
            </a:extLst>
          </p:cNvPr>
          <p:cNvSpPr>
            <a:spLocks noGrp="1"/>
          </p:cNvSpPr>
          <p:nvPr>
            <p:ph type="dt" sz="half" idx="10"/>
          </p:nvPr>
        </p:nvSpPr>
        <p:spPr/>
        <p:txBody>
          <a:bodyPr/>
          <a:lstStyle>
            <a:lvl1pPr>
              <a:defRPr/>
            </a:lvl1pPr>
          </a:lstStyle>
          <a:p>
            <a:pPr>
              <a:defRPr/>
            </a:pPr>
            <a:endParaRPr lang="en-US"/>
          </a:p>
        </p:txBody>
      </p:sp>
      <p:sp>
        <p:nvSpPr>
          <p:cNvPr id="4" name="Footer Placeholder 4">
            <a:extLst>
              <a:ext uri="{FF2B5EF4-FFF2-40B4-BE49-F238E27FC236}">
                <a16:creationId xmlns:a16="http://schemas.microsoft.com/office/drawing/2014/main" id="{D195E69D-13F8-4B30-BA55-73A7D63A22F4}"/>
              </a:ext>
            </a:extLst>
          </p:cNvPr>
          <p:cNvSpPr>
            <a:spLocks noGrp="1"/>
          </p:cNvSpPr>
          <p:nvPr>
            <p:ph type="ftr" sz="quarter" idx="11"/>
          </p:nvPr>
        </p:nvSpPr>
        <p:spPr/>
        <p:txBody>
          <a:bodyPr/>
          <a:lstStyle>
            <a:lvl1pPr>
              <a:defRPr/>
            </a:lvl1pPr>
          </a:lstStyle>
          <a:p>
            <a:pPr>
              <a:defRPr/>
            </a:pPr>
            <a:endParaRPr lang="en-US"/>
          </a:p>
        </p:txBody>
      </p:sp>
      <p:sp>
        <p:nvSpPr>
          <p:cNvPr id="5" name="Slide Number Placeholder 5">
            <a:extLst>
              <a:ext uri="{FF2B5EF4-FFF2-40B4-BE49-F238E27FC236}">
                <a16:creationId xmlns:a16="http://schemas.microsoft.com/office/drawing/2014/main" id="{A03C559B-4878-4872-BF57-2DCAB211A2C7}"/>
              </a:ext>
            </a:extLst>
          </p:cNvPr>
          <p:cNvSpPr>
            <a:spLocks noGrp="1"/>
          </p:cNvSpPr>
          <p:nvPr>
            <p:ph type="sldNum" sz="quarter" idx="12"/>
          </p:nvPr>
        </p:nvSpPr>
        <p:spPr/>
        <p:txBody>
          <a:bodyPr/>
          <a:lstStyle>
            <a:lvl1pPr>
              <a:defRPr/>
            </a:lvl1pPr>
          </a:lstStyle>
          <a:p>
            <a:pPr>
              <a:defRPr/>
            </a:pPr>
            <a:fld id="{316531EC-9185-468A-95CB-1D9536DE4FC3}" type="slidenum">
              <a:rPr lang="en-US" altLang="zh-CN"/>
              <a:pPr>
                <a:defRPr/>
              </a:pPr>
              <a:t>‹#›</a:t>
            </a:fld>
            <a:endParaRPr lang="en-US" altLang="zh-CN"/>
          </a:p>
        </p:txBody>
      </p:sp>
    </p:spTree>
    <p:extLst>
      <p:ext uri="{BB962C8B-B14F-4D97-AF65-F5344CB8AC3E}">
        <p14:creationId xmlns:p14="http://schemas.microsoft.com/office/powerpoint/2010/main" val="41726186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AF299472-286D-461B-A534-08EE62CD57F2}"/>
              </a:ext>
            </a:extLst>
          </p:cNvPr>
          <p:cNvSpPr>
            <a:spLocks noGrp="1"/>
          </p:cNvSpPr>
          <p:nvPr>
            <p:ph type="dt" sz="half" idx="10"/>
          </p:nvPr>
        </p:nvSpPr>
        <p:spPr/>
        <p:txBody>
          <a:bodyPr/>
          <a:lstStyle>
            <a:lvl1pPr>
              <a:defRPr/>
            </a:lvl1pPr>
          </a:lstStyle>
          <a:p>
            <a:pPr>
              <a:defRPr/>
            </a:pPr>
            <a:endParaRPr lang="en-US"/>
          </a:p>
        </p:txBody>
      </p:sp>
      <p:sp>
        <p:nvSpPr>
          <p:cNvPr id="3" name="Footer Placeholder 4">
            <a:extLst>
              <a:ext uri="{FF2B5EF4-FFF2-40B4-BE49-F238E27FC236}">
                <a16:creationId xmlns:a16="http://schemas.microsoft.com/office/drawing/2014/main" id="{BF7935B6-F74B-41DE-B28D-45B70EE60E97}"/>
              </a:ext>
            </a:extLst>
          </p:cNvPr>
          <p:cNvSpPr>
            <a:spLocks noGrp="1"/>
          </p:cNvSpPr>
          <p:nvPr>
            <p:ph type="ftr" sz="quarter" idx="11"/>
          </p:nvPr>
        </p:nvSpPr>
        <p:spPr/>
        <p:txBody>
          <a:bodyPr/>
          <a:lstStyle>
            <a:lvl1pPr>
              <a:defRPr/>
            </a:lvl1pPr>
          </a:lstStyle>
          <a:p>
            <a:pPr>
              <a:defRPr/>
            </a:pPr>
            <a:endParaRPr lang="en-US"/>
          </a:p>
        </p:txBody>
      </p:sp>
      <p:sp>
        <p:nvSpPr>
          <p:cNvPr id="4" name="Slide Number Placeholder 5">
            <a:extLst>
              <a:ext uri="{FF2B5EF4-FFF2-40B4-BE49-F238E27FC236}">
                <a16:creationId xmlns:a16="http://schemas.microsoft.com/office/drawing/2014/main" id="{E9C99B9C-4005-4410-B23F-194A9F1B2B3F}"/>
              </a:ext>
            </a:extLst>
          </p:cNvPr>
          <p:cNvSpPr>
            <a:spLocks noGrp="1"/>
          </p:cNvSpPr>
          <p:nvPr>
            <p:ph type="sldNum" sz="quarter" idx="12"/>
          </p:nvPr>
        </p:nvSpPr>
        <p:spPr/>
        <p:txBody>
          <a:bodyPr/>
          <a:lstStyle>
            <a:lvl1pPr>
              <a:defRPr/>
            </a:lvl1pPr>
          </a:lstStyle>
          <a:p>
            <a:pPr>
              <a:defRPr/>
            </a:pPr>
            <a:fld id="{93D44F98-204E-423B-9366-7C774070FCB9}" type="slidenum">
              <a:rPr lang="en-US" altLang="zh-CN"/>
              <a:pPr>
                <a:defRPr/>
              </a:pPr>
              <a:t>‹#›</a:t>
            </a:fld>
            <a:endParaRPr lang="en-US" altLang="zh-CN"/>
          </a:p>
        </p:txBody>
      </p:sp>
    </p:spTree>
    <p:extLst>
      <p:ext uri="{BB962C8B-B14F-4D97-AF65-F5344CB8AC3E}">
        <p14:creationId xmlns:p14="http://schemas.microsoft.com/office/powerpoint/2010/main" val="97430324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5_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AF299472-286D-461B-A534-08EE62CD57F2}"/>
              </a:ext>
            </a:extLst>
          </p:cNvPr>
          <p:cNvSpPr>
            <a:spLocks noGrp="1"/>
          </p:cNvSpPr>
          <p:nvPr>
            <p:ph type="dt" sz="half" idx="10"/>
          </p:nvPr>
        </p:nvSpPr>
        <p:spPr/>
        <p:txBody>
          <a:bodyPr/>
          <a:lstStyle>
            <a:lvl1pPr>
              <a:defRPr/>
            </a:lvl1pPr>
          </a:lstStyle>
          <a:p>
            <a:pPr>
              <a:defRPr/>
            </a:pPr>
            <a:endParaRPr lang="en-US"/>
          </a:p>
        </p:txBody>
      </p:sp>
      <p:sp>
        <p:nvSpPr>
          <p:cNvPr id="3" name="Footer Placeholder 4">
            <a:extLst>
              <a:ext uri="{FF2B5EF4-FFF2-40B4-BE49-F238E27FC236}">
                <a16:creationId xmlns:a16="http://schemas.microsoft.com/office/drawing/2014/main" id="{BF7935B6-F74B-41DE-B28D-45B70EE60E97}"/>
              </a:ext>
            </a:extLst>
          </p:cNvPr>
          <p:cNvSpPr>
            <a:spLocks noGrp="1"/>
          </p:cNvSpPr>
          <p:nvPr>
            <p:ph type="ftr" sz="quarter" idx="11"/>
          </p:nvPr>
        </p:nvSpPr>
        <p:spPr/>
        <p:txBody>
          <a:bodyPr/>
          <a:lstStyle>
            <a:lvl1pPr>
              <a:defRPr/>
            </a:lvl1pPr>
          </a:lstStyle>
          <a:p>
            <a:pPr>
              <a:defRPr/>
            </a:pPr>
            <a:endParaRPr lang="en-US"/>
          </a:p>
        </p:txBody>
      </p:sp>
      <p:sp>
        <p:nvSpPr>
          <p:cNvPr id="4" name="Slide Number Placeholder 5">
            <a:extLst>
              <a:ext uri="{FF2B5EF4-FFF2-40B4-BE49-F238E27FC236}">
                <a16:creationId xmlns:a16="http://schemas.microsoft.com/office/drawing/2014/main" id="{E9C99B9C-4005-4410-B23F-194A9F1B2B3F}"/>
              </a:ext>
            </a:extLst>
          </p:cNvPr>
          <p:cNvSpPr>
            <a:spLocks noGrp="1"/>
          </p:cNvSpPr>
          <p:nvPr>
            <p:ph type="sldNum" sz="quarter" idx="12"/>
          </p:nvPr>
        </p:nvSpPr>
        <p:spPr/>
        <p:txBody>
          <a:bodyPr/>
          <a:lstStyle>
            <a:lvl1pPr>
              <a:defRPr/>
            </a:lvl1pPr>
          </a:lstStyle>
          <a:p>
            <a:pPr>
              <a:defRPr/>
            </a:pPr>
            <a:fld id="{93D44F98-204E-423B-9366-7C774070FCB9}" type="slidenum">
              <a:rPr lang="en-US" altLang="zh-CN"/>
              <a:pPr>
                <a:defRPr/>
              </a:pPr>
              <a:t>‹#›</a:t>
            </a:fld>
            <a:endParaRPr lang="en-US" altLang="zh-CN"/>
          </a:p>
        </p:txBody>
      </p:sp>
    </p:spTree>
    <p:extLst>
      <p:ext uri="{BB962C8B-B14F-4D97-AF65-F5344CB8AC3E}">
        <p14:creationId xmlns:p14="http://schemas.microsoft.com/office/powerpoint/2010/main" val="365729967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4_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AF299472-286D-461B-A534-08EE62CD57F2}"/>
              </a:ext>
            </a:extLst>
          </p:cNvPr>
          <p:cNvSpPr>
            <a:spLocks noGrp="1"/>
          </p:cNvSpPr>
          <p:nvPr>
            <p:ph type="dt" sz="half" idx="10"/>
          </p:nvPr>
        </p:nvSpPr>
        <p:spPr/>
        <p:txBody>
          <a:bodyPr/>
          <a:lstStyle>
            <a:lvl1pPr>
              <a:defRPr/>
            </a:lvl1pPr>
          </a:lstStyle>
          <a:p>
            <a:pPr>
              <a:defRPr/>
            </a:pPr>
            <a:endParaRPr lang="en-US"/>
          </a:p>
        </p:txBody>
      </p:sp>
      <p:sp>
        <p:nvSpPr>
          <p:cNvPr id="3" name="Footer Placeholder 4">
            <a:extLst>
              <a:ext uri="{FF2B5EF4-FFF2-40B4-BE49-F238E27FC236}">
                <a16:creationId xmlns:a16="http://schemas.microsoft.com/office/drawing/2014/main" id="{BF7935B6-F74B-41DE-B28D-45B70EE60E97}"/>
              </a:ext>
            </a:extLst>
          </p:cNvPr>
          <p:cNvSpPr>
            <a:spLocks noGrp="1"/>
          </p:cNvSpPr>
          <p:nvPr>
            <p:ph type="ftr" sz="quarter" idx="11"/>
          </p:nvPr>
        </p:nvSpPr>
        <p:spPr/>
        <p:txBody>
          <a:bodyPr/>
          <a:lstStyle>
            <a:lvl1pPr>
              <a:defRPr/>
            </a:lvl1pPr>
          </a:lstStyle>
          <a:p>
            <a:pPr>
              <a:defRPr/>
            </a:pPr>
            <a:endParaRPr lang="en-US"/>
          </a:p>
        </p:txBody>
      </p:sp>
      <p:sp>
        <p:nvSpPr>
          <p:cNvPr id="4" name="Slide Number Placeholder 5">
            <a:extLst>
              <a:ext uri="{FF2B5EF4-FFF2-40B4-BE49-F238E27FC236}">
                <a16:creationId xmlns:a16="http://schemas.microsoft.com/office/drawing/2014/main" id="{E9C99B9C-4005-4410-B23F-194A9F1B2B3F}"/>
              </a:ext>
            </a:extLst>
          </p:cNvPr>
          <p:cNvSpPr>
            <a:spLocks noGrp="1"/>
          </p:cNvSpPr>
          <p:nvPr>
            <p:ph type="sldNum" sz="quarter" idx="12"/>
          </p:nvPr>
        </p:nvSpPr>
        <p:spPr/>
        <p:txBody>
          <a:bodyPr/>
          <a:lstStyle>
            <a:lvl1pPr>
              <a:defRPr/>
            </a:lvl1pPr>
          </a:lstStyle>
          <a:p>
            <a:pPr>
              <a:defRPr/>
            </a:pPr>
            <a:fld id="{93D44F98-204E-423B-9366-7C774070FCB9}" type="slidenum">
              <a:rPr lang="en-US" altLang="zh-CN"/>
              <a:pPr>
                <a:defRPr/>
              </a:pPr>
              <a:t>‹#›</a:t>
            </a:fld>
            <a:endParaRPr lang="en-US" altLang="zh-CN"/>
          </a:p>
        </p:txBody>
      </p:sp>
    </p:spTree>
    <p:extLst>
      <p:ext uri="{BB962C8B-B14F-4D97-AF65-F5344CB8AC3E}">
        <p14:creationId xmlns:p14="http://schemas.microsoft.com/office/powerpoint/2010/main" val="293320337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FA38A715-B0C1-4121-BF7C-5600A664B63D}"/>
              </a:ext>
            </a:extLst>
          </p:cNvPr>
          <p:cNvSpPr>
            <a:spLocks noGrp="1" noChangeArrowheads="1"/>
          </p:cNvSpPr>
          <p:nvPr>
            <p:ph type="title"/>
          </p:nvPr>
        </p:nvSpPr>
        <p:spPr bwMode="auto">
          <a:xfrm>
            <a:off x="681038" y="365125"/>
            <a:ext cx="8543925"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Text Placeholder 2">
            <a:extLst>
              <a:ext uri="{FF2B5EF4-FFF2-40B4-BE49-F238E27FC236}">
                <a16:creationId xmlns:a16="http://schemas.microsoft.com/office/drawing/2014/main" id="{42D00B58-24BC-44D0-B1C4-7FF3D945D172}"/>
              </a:ext>
            </a:extLst>
          </p:cNvPr>
          <p:cNvSpPr>
            <a:spLocks noGrp="1" noChangeArrowheads="1"/>
          </p:cNvSpPr>
          <p:nvPr>
            <p:ph type="body" idx="1"/>
          </p:nvPr>
        </p:nvSpPr>
        <p:spPr bwMode="auto">
          <a:xfrm>
            <a:off x="681038" y="1825625"/>
            <a:ext cx="8543925"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a:extLst>
              <a:ext uri="{FF2B5EF4-FFF2-40B4-BE49-F238E27FC236}">
                <a16:creationId xmlns:a16="http://schemas.microsoft.com/office/drawing/2014/main" id="{21A028DB-9D24-4078-9195-FB1E6BD2B256}"/>
              </a:ext>
            </a:extLst>
          </p:cNvPr>
          <p:cNvSpPr>
            <a:spLocks noGrp="1"/>
          </p:cNvSpPr>
          <p:nvPr>
            <p:ph type="dt" sz="half" idx="2"/>
          </p:nvPr>
        </p:nvSpPr>
        <p:spPr>
          <a:xfrm>
            <a:off x="681038" y="6356350"/>
            <a:ext cx="2228850" cy="365125"/>
          </a:xfrm>
          <a:prstGeom prst="rect">
            <a:avLst/>
          </a:prstGeom>
        </p:spPr>
        <p:txBody>
          <a:bodyPr vert="horz" lIns="91440" tIns="45720" rIns="91440" bIns="45720" rtlCol="0" anchor="ctr"/>
          <a:lstStyle>
            <a:lvl1pPr algn="l" eaLnBrk="1" fontAlgn="auto" hangingPunct="1">
              <a:spcBef>
                <a:spcPts val="0"/>
              </a:spcBef>
              <a:spcAft>
                <a:spcPts val="0"/>
              </a:spcAft>
              <a:defRPr sz="975">
                <a:solidFill>
                  <a:schemeClr val="tx1">
                    <a:tint val="75000"/>
                  </a:schemeClr>
                </a:solidFill>
                <a:latin typeface="+mn-lt"/>
              </a:defRPr>
            </a:lvl1pPr>
          </a:lstStyle>
          <a:p>
            <a:pPr>
              <a:defRPr/>
            </a:pPr>
            <a:endParaRPr lang="en-US"/>
          </a:p>
        </p:txBody>
      </p:sp>
      <p:sp>
        <p:nvSpPr>
          <p:cNvPr id="5" name="Footer Placeholder 4">
            <a:extLst>
              <a:ext uri="{FF2B5EF4-FFF2-40B4-BE49-F238E27FC236}">
                <a16:creationId xmlns:a16="http://schemas.microsoft.com/office/drawing/2014/main" id="{DF36EE50-26B3-4C29-BDEE-33242F9EA630}"/>
              </a:ext>
            </a:extLst>
          </p:cNvPr>
          <p:cNvSpPr>
            <a:spLocks noGrp="1"/>
          </p:cNvSpPr>
          <p:nvPr>
            <p:ph type="ftr" sz="quarter" idx="3"/>
          </p:nvPr>
        </p:nvSpPr>
        <p:spPr>
          <a:xfrm>
            <a:off x="3281363" y="6356350"/>
            <a:ext cx="3343275" cy="365125"/>
          </a:xfrm>
          <a:prstGeom prst="rect">
            <a:avLst/>
          </a:prstGeom>
        </p:spPr>
        <p:txBody>
          <a:bodyPr vert="horz" lIns="91440" tIns="45720" rIns="91440" bIns="45720" rtlCol="0" anchor="ctr"/>
          <a:lstStyle>
            <a:lvl1pPr algn="ctr" eaLnBrk="1" fontAlgn="auto" hangingPunct="1">
              <a:spcBef>
                <a:spcPts val="0"/>
              </a:spcBef>
              <a:spcAft>
                <a:spcPts val="0"/>
              </a:spcAft>
              <a:defRPr sz="975">
                <a:solidFill>
                  <a:schemeClr val="tx1">
                    <a:tint val="75000"/>
                  </a:schemeClr>
                </a:solidFill>
                <a:latin typeface="+mn-lt"/>
              </a:defRPr>
            </a:lvl1pPr>
          </a:lstStyle>
          <a:p>
            <a:pPr>
              <a:defRPr/>
            </a:pPr>
            <a:endParaRPr lang="en-US"/>
          </a:p>
        </p:txBody>
      </p:sp>
      <p:sp>
        <p:nvSpPr>
          <p:cNvPr id="6" name="Slide Number Placeholder 5">
            <a:extLst>
              <a:ext uri="{FF2B5EF4-FFF2-40B4-BE49-F238E27FC236}">
                <a16:creationId xmlns:a16="http://schemas.microsoft.com/office/drawing/2014/main" id="{151BE46D-DA5E-44D2-9A50-76030DC903A8}"/>
              </a:ext>
            </a:extLst>
          </p:cNvPr>
          <p:cNvSpPr>
            <a:spLocks noGrp="1"/>
          </p:cNvSpPr>
          <p:nvPr>
            <p:ph type="sldNum" sz="quarter" idx="4"/>
          </p:nvPr>
        </p:nvSpPr>
        <p:spPr>
          <a:xfrm>
            <a:off x="6996113" y="6356350"/>
            <a:ext cx="2228850" cy="365125"/>
          </a:xfrm>
          <a:prstGeom prst="rect">
            <a:avLst/>
          </a:prstGeom>
        </p:spPr>
        <p:txBody>
          <a:bodyPr vert="horz" lIns="91440" tIns="45720" rIns="91440" bIns="45720" rtlCol="0" anchor="ctr"/>
          <a:lstStyle>
            <a:lvl1pPr algn="r" eaLnBrk="1" fontAlgn="auto" hangingPunct="1">
              <a:spcBef>
                <a:spcPts val="0"/>
              </a:spcBef>
              <a:spcAft>
                <a:spcPts val="0"/>
              </a:spcAft>
              <a:defRPr sz="975">
                <a:solidFill>
                  <a:schemeClr val="tx1">
                    <a:tint val="75000"/>
                  </a:schemeClr>
                </a:solidFill>
                <a:latin typeface="+mn-lt"/>
              </a:defRPr>
            </a:lvl1pPr>
          </a:lstStyle>
          <a:p>
            <a:pPr>
              <a:defRPr/>
            </a:pPr>
            <a:fld id="{63AB146A-4482-423C-9CE7-0D5994B360CD}" type="slidenum">
              <a:rPr lang="en-US" altLang="zh-CN"/>
              <a:pPr>
                <a:defRPr/>
              </a:pPr>
              <a:t>‹#›</a:t>
            </a:fld>
            <a:endParaRPr lang="en-US" altLang="zh-CN"/>
          </a:p>
        </p:txBody>
      </p:sp>
    </p:spTree>
  </p:cSld>
  <p:clrMap bg1="lt1" tx1="dk1" bg2="lt2" tx2="dk2" accent1="accent1" accent2="accent2" accent3="accent3" accent4="accent4" accent5="accent5" accent6="accent6" hlink="hlink" folHlink="folHlink"/>
  <p:sldLayoutIdLst>
    <p:sldLayoutId id="2147483724" r:id="rId1"/>
    <p:sldLayoutId id="2147483725" r:id="rId2"/>
    <p:sldLayoutId id="2147483726" r:id="rId3"/>
    <p:sldLayoutId id="2147483727" r:id="rId4"/>
    <p:sldLayoutId id="2147483728" r:id="rId5"/>
    <p:sldLayoutId id="2147483729" r:id="rId6"/>
    <p:sldLayoutId id="2147483730" r:id="rId7"/>
    <p:sldLayoutId id="2147483752" r:id="rId8"/>
    <p:sldLayoutId id="2147483742" r:id="rId9"/>
    <p:sldLayoutId id="2147483738" r:id="rId10"/>
    <p:sldLayoutId id="2147483737" r:id="rId11"/>
    <p:sldLayoutId id="2147483736" r:id="rId12"/>
    <p:sldLayoutId id="2147483731" r:id="rId13"/>
    <p:sldLayoutId id="2147483732" r:id="rId14"/>
    <p:sldLayoutId id="2147483733" r:id="rId15"/>
    <p:sldLayoutId id="2147483734" r:id="rId16"/>
    <p:sldLayoutId id="2147483735" r:id="rId17"/>
    <p:sldLayoutId id="2147483751" r:id="rId18"/>
    <p:sldLayoutId id="2147483750" r:id="rId19"/>
    <p:sldLayoutId id="2147483749" r:id="rId20"/>
    <p:sldLayoutId id="2147483748" r:id="rId21"/>
    <p:sldLayoutId id="2147483747" r:id="rId22"/>
    <p:sldLayoutId id="2147483746" r:id="rId23"/>
    <p:sldLayoutId id="2147483745" r:id="rId24"/>
    <p:sldLayoutId id="2147483744" r:id="rId25"/>
    <p:sldLayoutId id="2147483743" r:id="rId26"/>
    <p:sldLayoutId id="2147483741" r:id="rId27"/>
    <p:sldLayoutId id="2147483740" r:id="rId28"/>
    <p:sldLayoutId id="2147483739" r:id="rId29"/>
  </p:sldLayoutIdLst>
  <p:txStyles>
    <p:titleStyle>
      <a:lvl1pPr algn="l" defTabSz="742950" rtl="0" eaLnBrk="0" fontAlgn="base" hangingPunct="0">
        <a:lnSpc>
          <a:spcPct val="90000"/>
        </a:lnSpc>
        <a:spcBef>
          <a:spcPct val="0"/>
        </a:spcBef>
        <a:spcAft>
          <a:spcPct val="0"/>
        </a:spcAft>
        <a:defRPr sz="3500" kern="1200">
          <a:solidFill>
            <a:schemeClr val="tx1"/>
          </a:solidFill>
          <a:latin typeface="+mj-lt"/>
          <a:ea typeface="+mj-ea"/>
          <a:cs typeface="+mj-cs"/>
        </a:defRPr>
      </a:lvl1pPr>
      <a:lvl2pPr algn="l" defTabSz="742950" rtl="0" eaLnBrk="0" fontAlgn="base" hangingPunct="0">
        <a:lnSpc>
          <a:spcPct val="90000"/>
        </a:lnSpc>
        <a:spcBef>
          <a:spcPct val="0"/>
        </a:spcBef>
        <a:spcAft>
          <a:spcPct val="0"/>
        </a:spcAft>
        <a:defRPr sz="3500">
          <a:solidFill>
            <a:schemeClr val="tx1"/>
          </a:solidFill>
          <a:latin typeface="Calibri Light" panose="020F0302020204030204" pitchFamily="34" charset="0"/>
        </a:defRPr>
      </a:lvl2pPr>
      <a:lvl3pPr algn="l" defTabSz="742950" rtl="0" eaLnBrk="0" fontAlgn="base" hangingPunct="0">
        <a:lnSpc>
          <a:spcPct val="90000"/>
        </a:lnSpc>
        <a:spcBef>
          <a:spcPct val="0"/>
        </a:spcBef>
        <a:spcAft>
          <a:spcPct val="0"/>
        </a:spcAft>
        <a:defRPr sz="3500">
          <a:solidFill>
            <a:schemeClr val="tx1"/>
          </a:solidFill>
          <a:latin typeface="Calibri Light" panose="020F0302020204030204" pitchFamily="34" charset="0"/>
        </a:defRPr>
      </a:lvl3pPr>
      <a:lvl4pPr algn="l" defTabSz="742950" rtl="0" eaLnBrk="0" fontAlgn="base" hangingPunct="0">
        <a:lnSpc>
          <a:spcPct val="90000"/>
        </a:lnSpc>
        <a:spcBef>
          <a:spcPct val="0"/>
        </a:spcBef>
        <a:spcAft>
          <a:spcPct val="0"/>
        </a:spcAft>
        <a:defRPr sz="3500">
          <a:solidFill>
            <a:schemeClr val="tx1"/>
          </a:solidFill>
          <a:latin typeface="Calibri Light" panose="020F0302020204030204" pitchFamily="34" charset="0"/>
        </a:defRPr>
      </a:lvl4pPr>
      <a:lvl5pPr algn="l" defTabSz="742950" rtl="0" eaLnBrk="0" fontAlgn="base" hangingPunct="0">
        <a:lnSpc>
          <a:spcPct val="90000"/>
        </a:lnSpc>
        <a:spcBef>
          <a:spcPct val="0"/>
        </a:spcBef>
        <a:spcAft>
          <a:spcPct val="0"/>
        </a:spcAft>
        <a:defRPr sz="3500">
          <a:solidFill>
            <a:schemeClr val="tx1"/>
          </a:solidFill>
          <a:latin typeface="Calibri Light" panose="020F0302020204030204" pitchFamily="34" charset="0"/>
        </a:defRPr>
      </a:lvl5pPr>
      <a:lvl6pPr marL="457200" algn="l" defTabSz="742950" rtl="0" fontAlgn="base">
        <a:lnSpc>
          <a:spcPct val="90000"/>
        </a:lnSpc>
        <a:spcBef>
          <a:spcPct val="0"/>
        </a:spcBef>
        <a:spcAft>
          <a:spcPct val="0"/>
        </a:spcAft>
        <a:defRPr sz="3500">
          <a:solidFill>
            <a:schemeClr val="tx1"/>
          </a:solidFill>
          <a:latin typeface="Calibri Light" panose="020F0302020204030204" pitchFamily="34" charset="0"/>
        </a:defRPr>
      </a:lvl6pPr>
      <a:lvl7pPr marL="914400" algn="l" defTabSz="742950" rtl="0" fontAlgn="base">
        <a:lnSpc>
          <a:spcPct val="90000"/>
        </a:lnSpc>
        <a:spcBef>
          <a:spcPct val="0"/>
        </a:spcBef>
        <a:spcAft>
          <a:spcPct val="0"/>
        </a:spcAft>
        <a:defRPr sz="3500">
          <a:solidFill>
            <a:schemeClr val="tx1"/>
          </a:solidFill>
          <a:latin typeface="Calibri Light" panose="020F0302020204030204" pitchFamily="34" charset="0"/>
        </a:defRPr>
      </a:lvl7pPr>
      <a:lvl8pPr marL="1371600" algn="l" defTabSz="742950" rtl="0" fontAlgn="base">
        <a:lnSpc>
          <a:spcPct val="90000"/>
        </a:lnSpc>
        <a:spcBef>
          <a:spcPct val="0"/>
        </a:spcBef>
        <a:spcAft>
          <a:spcPct val="0"/>
        </a:spcAft>
        <a:defRPr sz="3500">
          <a:solidFill>
            <a:schemeClr val="tx1"/>
          </a:solidFill>
          <a:latin typeface="Calibri Light" panose="020F0302020204030204" pitchFamily="34" charset="0"/>
        </a:defRPr>
      </a:lvl8pPr>
      <a:lvl9pPr marL="1828800" algn="l" defTabSz="742950" rtl="0" fontAlgn="base">
        <a:lnSpc>
          <a:spcPct val="90000"/>
        </a:lnSpc>
        <a:spcBef>
          <a:spcPct val="0"/>
        </a:spcBef>
        <a:spcAft>
          <a:spcPct val="0"/>
        </a:spcAft>
        <a:defRPr sz="3500">
          <a:solidFill>
            <a:schemeClr val="tx1"/>
          </a:solidFill>
          <a:latin typeface="Calibri Light" panose="020F0302020204030204" pitchFamily="34" charset="0"/>
        </a:defRPr>
      </a:lvl9pPr>
    </p:titleStyle>
    <p:bodyStyle>
      <a:lvl1pPr marL="185738" indent="-185738" algn="l" defTabSz="742950" rtl="0" eaLnBrk="0" fontAlgn="base" hangingPunct="0">
        <a:lnSpc>
          <a:spcPct val="90000"/>
        </a:lnSpc>
        <a:spcBef>
          <a:spcPts val="813"/>
        </a:spcBef>
        <a:spcAft>
          <a:spcPct val="0"/>
        </a:spcAft>
        <a:buFont typeface="Arial" panose="020B0604020202020204" pitchFamily="34" charset="0"/>
        <a:buChar char="•"/>
        <a:defRPr sz="2200" kern="1200">
          <a:solidFill>
            <a:schemeClr val="tx1"/>
          </a:solidFill>
          <a:latin typeface="+mn-lt"/>
          <a:ea typeface="+mn-ea"/>
          <a:cs typeface="+mn-cs"/>
        </a:defRPr>
      </a:lvl1pPr>
      <a:lvl2pPr marL="557213" indent="-185738" algn="l" defTabSz="742950" rtl="0" eaLnBrk="0" fontAlgn="base" hangingPunct="0">
        <a:lnSpc>
          <a:spcPct val="90000"/>
        </a:lnSpc>
        <a:spcBef>
          <a:spcPts val="400"/>
        </a:spcBef>
        <a:spcAft>
          <a:spcPct val="0"/>
        </a:spcAft>
        <a:buFont typeface="Arial" panose="020B0604020202020204" pitchFamily="34" charset="0"/>
        <a:buChar char="•"/>
        <a:defRPr sz="1900" kern="1200">
          <a:solidFill>
            <a:schemeClr val="tx1"/>
          </a:solidFill>
          <a:latin typeface="+mn-lt"/>
          <a:ea typeface="+mn-ea"/>
          <a:cs typeface="+mn-cs"/>
        </a:defRPr>
      </a:lvl2pPr>
      <a:lvl3pPr marL="928688" indent="-185738" algn="l" defTabSz="742950" rtl="0" eaLnBrk="0" fontAlgn="base" hangingPunct="0">
        <a:lnSpc>
          <a:spcPct val="90000"/>
        </a:lnSpc>
        <a:spcBef>
          <a:spcPts val="400"/>
        </a:spcBef>
        <a:spcAft>
          <a:spcPct val="0"/>
        </a:spcAft>
        <a:buFont typeface="Arial" panose="020B0604020202020204" pitchFamily="34" charset="0"/>
        <a:buChar char="•"/>
        <a:defRPr sz="1600" kern="1200">
          <a:solidFill>
            <a:schemeClr val="tx1"/>
          </a:solidFill>
          <a:latin typeface="+mn-lt"/>
          <a:ea typeface="+mn-ea"/>
          <a:cs typeface="+mn-cs"/>
        </a:defRPr>
      </a:lvl3pPr>
      <a:lvl4pPr marL="1300163" indent="-185738" algn="l" defTabSz="742950" rtl="0" eaLnBrk="0" fontAlgn="base" hangingPunct="0">
        <a:lnSpc>
          <a:spcPct val="90000"/>
        </a:lnSpc>
        <a:spcBef>
          <a:spcPts val="400"/>
        </a:spcBef>
        <a:spcAft>
          <a:spcPct val="0"/>
        </a:spcAft>
        <a:buFont typeface="Arial" panose="020B0604020202020204" pitchFamily="34" charset="0"/>
        <a:buChar char="•"/>
        <a:defRPr sz="1400" kern="1200">
          <a:solidFill>
            <a:schemeClr val="tx1"/>
          </a:solidFill>
          <a:latin typeface="+mn-lt"/>
          <a:ea typeface="+mn-ea"/>
          <a:cs typeface="+mn-cs"/>
        </a:defRPr>
      </a:lvl4pPr>
      <a:lvl5pPr marL="1671638" indent="-185738" algn="l" defTabSz="742950" rtl="0" eaLnBrk="0" fontAlgn="base" hangingPunct="0">
        <a:lnSpc>
          <a:spcPct val="90000"/>
        </a:lnSpc>
        <a:spcBef>
          <a:spcPts val="400"/>
        </a:spcBef>
        <a:spcAft>
          <a:spcPct val="0"/>
        </a:spcAft>
        <a:buFont typeface="Arial" panose="020B0604020202020204" pitchFamily="34" charset="0"/>
        <a:buChar char="•"/>
        <a:defRPr sz="1400" kern="1200">
          <a:solidFill>
            <a:schemeClr val="tx1"/>
          </a:solidFill>
          <a:latin typeface="+mn-lt"/>
          <a:ea typeface="+mn-ea"/>
          <a:cs typeface="+mn-cs"/>
        </a:defRPr>
      </a:lvl5pPr>
      <a:lvl6pPr marL="2043113" indent="-185738" algn="l" defTabSz="742950" rtl="0" eaLnBrk="1" latinLnBrk="0" hangingPunct="1">
        <a:lnSpc>
          <a:spcPct val="90000"/>
        </a:lnSpc>
        <a:spcBef>
          <a:spcPts val="406"/>
        </a:spcBef>
        <a:buFont typeface="Arial" panose="020B0604020202020204" pitchFamily="34" charset="0"/>
        <a:buChar char="•"/>
        <a:defRPr sz="1463" kern="1200">
          <a:solidFill>
            <a:schemeClr val="tx1"/>
          </a:solidFill>
          <a:latin typeface="+mn-lt"/>
          <a:ea typeface="+mn-ea"/>
          <a:cs typeface="+mn-cs"/>
        </a:defRPr>
      </a:lvl6pPr>
      <a:lvl7pPr marL="2414588" indent="-185738" algn="l" defTabSz="742950" rtl="0" eaLnBrk="1" latinLnBrk="0" hangingPunct="1">
        <a:lnSpc>
          <a:spcPct val="90000"/>
        </a:lnSpc>
        <a:spcBef>
          <a:spcPts val="406"/>
        </a:spcBef>
        <a:buFont typeface="Arial" panose="020B0604020202020204" pitchFamily="34" charset="0"/>
        <a:buChar char="•"/>
        <a:defRPr sz="1463" kern="1200">
          <a:solidFill>
            <a:schemeClr val="tx1"/>
          </a:solidFill>
          <a:latin typeface="+mn-lt"/>
          <a:ea typeface="+mn-ea"/>
          <a:cs typeface="+mn-cs"/>
        </a:defRPr>
      </a:lvl7pPr>
      <a:lvl8pPr marL="2786063" indent="-185738" algn="l" defTabSz="742950" rtl="0" eaLnBrk="1" latinLnBrk="0" hangingPunct="1">
        <a:lnSpc>
          <a:spcPct val="90000"/>
        </a:lnSpc>
        <a:spcBef>
          <a:spcPts val="406"/>
        </a:spcBef>
        <a:buFont typeface="Arial" panose="020B0604020202020204" pitchFamily="34" charset="0"/>
        <a:buChar char="•"/>
        <a:defRPr sz="1463" kern="1200">
          <a:solidFill>
            <a:schemeClr val="tx1"/>
          </a:solidFill>
          <a:latin typeface="+mn-lt"/>
          <a:ea typeface="+mn-ea"/>
          <a:cs typeface="+mn-cs"/>
        </a:defRPr>
      </a:lvl8pPr>
      <a:lvl9pPr marL="3157538" indent="-185738" algn="l" defTabSz="742950" rtl="0" eaLnBrk="1" latinLnBrk="0" hangingPunct="1">
        <a:lnSpc>
          <a:spcPct val="90000"/>
        </a:lnSpc>
        <a:spcBef>
          <a:spcPts val="406"/>
        </a:spcBef>
        <a:buFont typeface="Arial" panose="020B0604020202020204" pitchFamily="34" charset="0"/>
        <a:buChar char="•"/>
        <a:defRPr sz="1463" kern="1200">
          <a:solidFill>
            <a:schemeClr val="tx1"/>
          </a:solidFill>
          <a:latin typeface="+mn-lt"/>
          <a:ea typeface="+mn-ea"/>
          <a:cs typeface="+mn-cs"/>
        </a:defRPr>
      </a:lvl9pPr>
    </p:bodyStyle>
    <p:otherStyle>
      <a:defPPr>
        <a:defRPr lang="en-US"/>
      </a:defPPr>
      <a:lvl1pPr marL="0" algn="l" defTabSz="742950" rtl="0" eaLnBrk="1" latinLnBrk="0" hangingPunct="1">
        <a:defRPr sz="1463" kern="1200">
          <a:solidFill>
            <a:schemeClr val="tx1"/>
          </a:solidFill>
          <a:latin typeface="+mn-lt"/>
          <a:ea typeface="+mn-ea"/>
          <a:cs typeface="+mn-cs"/>
        </a:defRPr>
      </a:lvl1pPr>
      <a:lvl2pPr marL="371475" algn="l" defTabSz="742950" rtl="0" eaLnBrk="1" latinLnBrk="0" hangingPunct="1">
        <a:defRPr sz="1463" kern="1200">
          <a:solidFill>
            <a:schemeClr val="tx1"/>
          </a:solidFill>
          <a:latin typeface="+mn-lt"/>
          <a:ea typeface="+mn-ea"/>
          <a:cs typeface="+mn-cs"/>
        </a:defRPr>
      </a:lvl2pPr>
      <a:lvl3pPr marL="742950" algn="l" defTabSz="742950" rtl="0" eaLnBrk="1" latinLnBrk="0" hangingPunct="1">
        <a:defRPr sz="1463" kern="1200">
          <a:solidFill>
            <a:schemeClr val="tx1"/>
          </a:solidFill>
          <a:latin typeface="+mn-lt"/>
          <a:ea typeface="+mn-ea"/>
          <a:cs typeface="+mn-cs"/>
        </a:defRPr>
      </a:lvl3pPr>
      <a:lvl4pPr marL="1114425" algn="l" defTabSz="742950" rtl="0" eaLnBrk="1" latinLnBrk="0" hangingPunct="1">
        <a:defRPr sz="1463" kern="1200">
          <a:solidFill>
            <a:schemeClr val="tx1"/>
          </a:solidFill>
          <a:latin typeface="+mn-lt"/>
          <a:ea typeface="+mn-ea"/>
          <a:cs typeface="+mn-cs"/>
        </a:defRPr>
      </a:lvl4pPr>
      <a:lvl5pPr marL="1485900" algn="l" defTabSz="742950" rtl="0" eaLnBrk="1" latinLnBrk="0" hangingPunct="1">
        <a:defRPr sz="1463" kern="1200">
          <a:solidFill>
            <a:schemeClr val="tx1"/>
          </a:solidFill>
          <a:latin typeface="+mn-lt"/>
          <a:ea typeface="+mn-ea"/>
          <a:cs typeface="+mn-cs"/>
        </a:defRPr>
      </a:lvl5pPr>
      <a:lvl6pPr marL="1857375" algn="l" defTabSz="742950" rtl="0" eaLnBrk="1" latinLnBrk="0" hangingPunct="1">
        <a:defRPr sz="1463" kern="1200">
          <a:solidFill>
            <a:schemeClr val="tx1"/>
          </a:solidFill>
          <a:latin typeface="+mn-lt"/>
          <a:ea typeface="+mn-ea"/>
          <a:cs typeface="+mn-cs"/>
        </a:defRPr>
      </a:lvl6pPr>
      <a:lvl7pPr marL="2228850" algn="l" defTabSz="742950" rtl="0" eaLnBrk="1" latinLnBrk="0" hangingPunct="1">
        <a:defRPr sz="1463" kern="1200">
          <a:solidFill>
            <a:schemeClr val="tx1"/>
          </a:solidFill>
          <a:latin typeface="+mn-lt"/>
          <a:ea typeface="+mn-ea"/>
          <a:cs typeface="+mn-cs"/>
        </a:defRPr>
      </a:lvl7pPr>
      <a:lvl8pPr marL="2600325" algn="l" defTabSz="742950" rtl="0" eaLnBrk="1" latinLnBrk="0" hangingPunct="1">
        <a:defRPr sz="1463" kern="1200">
          <a:solidFill>
            <a:schemeClr val="tx1"/>
          </a:solidFill>
          <a:latin typeface="+mn-lt"/>
          <a:ea typeface="+mn-ea"/>
          <a:cs typeface="+mn-cs"/>
        </a:defRPr>
      </a:lvl8pPr>
      <a:lvl9pPr marL="2971800" algn="l" defTabSz="742950" rtl="0" eaLnBrk="1" latinLnBrk="0" hangingPunct="1">
        <a:defRPr sz="1463"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10.jpeg"/><Relationship Id="rId7" Type="http://schemas.openxmlformats.org/officeDocument/2006/relationships/image" Target="../media/image14.jpeg"/><Relationship Id="rId2" Type="http://schemas.openxmlformats.org/officeDocument/2006/relationships/image" Target="../media/image9.jpeg"/><Relationship Id="rId1" Type="http://schemas.openxmlformats.org/officeDocument/2006/relationships/slideLayout" Target="../slideLayouts/slideLayout7.xml"/><Relationship Id="rId6" Type="http://schemas.openxmlformats.org/officeDocument/2006/relationships/image" Target="../media/image13.jpeg"/><Relationship Id="rId5" Type="http://schemas.openxmlformats.org/officeDocument/2006/relationships/image" Target="../media/image12.jpeg"/><Relationship Id="rId4" Type="http://schemas.openxmlformats.org/officeDocument/2006/relationships/image" Target="../media/image11.jpeg"/></Relationships>
</file>

<file path=ppt/slides/_rels/slide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7.xml"/></Relationships>
</file>

<file path=ppt/slides/_rels/slide1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7.xml"/></Relationships>
</file>

<file path=ppt/slides/_rels/slide16.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17.xml"/></Relationships>
</file>

<file path=ppt/slides/_rels/slide17.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17.xml"/></Relationships>
</file>

<file path=ppt/slides/_rels/slide18.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17.xml"/></Relationships>
</file>

<file path=ppt/slides/_rels/slide1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17.xml"/></Relationships>
</file>

<file path=ppt/slides/_rels/slide2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7.xml"/></Relationships>
</file>

<file path=ppt/slides/_rels/slide2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7.xml"/></Relationships>
</file>

<file path=ppt/slides/_rels/slide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7.xml"/></Relationships>
</file>

<file path=ppt/slides/_rels/slide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7.xml"/></Relationships>
</file>

<file path=ppt/slides/_rels/slide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7.xml"/><Relationship Id="rId5" Type="http://schemas.openxmlformats.org/officeDocument/2006/relationships/image" Target="../media/image5.jpeg"/><Relationship Id="rId4" Type="http://schemas.openxmlformats.org/officeDocument/2006/relationships/image" Target="../media/image4.jpeg"/></Relationships>
</file>

<file path=ppt/slides/_rels/slide9.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17.xml"/><Relationship Id="rId4" Type="http://schemas.openxmlformats.org/officeDocument/2006/relationships/image" Target="../media/image8.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12" descr="Tài Liệu Học Tập Mùa Học, đơn Giản, Màu Xanh Da Trời, Bông Hoa Hình nền  Vector để tải xuống miễn phí">
            <a:extLst>
              <a:ext uri="{FF2B5EF4-FFF2-40B4-BE49-F238E27FC236}">
                <a16:creationId xmlns:a16="http://schemas.microsoft.com/office/drawing/2014/main" id="{C4F8B89D-2E61-43E4-BBD3-5AEB289F212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01346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099" name="Rectangle 6">
            <a:extLst>
              <a:ext uri="{FF2B5EF4-FFF2-40B4-BE49-F238E27FC236}">
                <a16:creationId xmlns:a16="http://schemas.microsoft.com/office/drawing/2014/main" id="{A82E3718-A76E-492D-B807-4F30CA4A3473}"/>
              </a:ext>
            </a:extLst>
          </p:cNvPr>
          <p:cNvSpPr>
            <a:spLocks noChangeArrowheads="1"/>
          </p:cNvSpPr>
          <p:nvPr/>
        </p:nvSpPr>
        <p:spPr bwMode="auto">
          <a:xfrm>
            <a:off x="3059113" y="1538288"/>
            <a:ext cx="2374900" cy="504825"/>
          </a:xfrm>
          <a:prstGeom prst="rect">
            <a:avLst/>
          </a:prstGeom>
          <a:solidFill>
            <a:schemeClr val="bg1"/>
          </a:solidFill>
          <a:ln w="9525">
            <a:solidFill>
              <a:schemeClr val="bg1"/>
            </a:solidFill>
            <a:miter lim="800000"/>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r>
              <a:rPr lang="en-US" altLang="en-US" sz="3200" b="1">
                <a:solidFill>
                  <a:srgbClr val="00B050"/>
                </a:solidFill>
                <a:latin typeface="Times New Roman" panose="02020603050405020304" pitchFamily="18" charset="0"/>
                <a:cs typeface="Times New Roman" panose="02020603050405020304" pitchFamily="18" charset="0"/>
              </a:rPr>
              <a:t>Luyện từ và câu:</a:t>
            </a:r>
            <a:endParaRPr lang="vi-VN" altLang="en-US" sz="3200" b="1">
              <a:solidFill>
                <a:srgbClr val="00B050"/>
              </a:solidFill>
              <a:latin typeface="Times New Roman" panose="02020603050405020304" pitchFamily="18" charset="0"/>
              <a:cs typeface="Times New Roman" panose="02020603050405020304" pitchFamily="18" charset="0"/>
            </a:endParaRPr>
          </a:p>
        </p:txBody>
      </p:sp>
      <p:sp>
        <p:nvSpPr>
          <p:cNvPr id="5" name="Rectangle 11">
            <a:extLst>
              <a:ext uri="{FF2B5EF4-FFF2-40B4-BE49-F238E27FC236}">
                <a16:creationId xmlns:a16="http://schemas.microsoft.com/office/drawing/2014/main" id="{61FC3F3C-BDA0-40DE-9BE4-8D2820C25D73}"/>
              </a:ext>
            </a:extLst>
          </p:cNvPr>
          <p:cNvSpPr>
            <a:spLocks noChangeArrowheads="1"/>
          </p:cNvSpPr>
          <p:nvPr/>
        </p:nvSpPr>
        <p:spPr bwMode="auto">
          <a:xfrm>
            <a:off x="1366838" y="2211388"/>
            <a:ext cx="2879725" cy="504825"/>
          </a:xfrm>
          <a:prstGeom prst="rect">
            <a:avLst/>
          </a:prstGeom>
          <a:solidFill>
            <a:schemeClr val="bg1"/>
          </a:solidFill>
          <a:ln w="9525">
            <a:solidFill>
              <a:schemeClr val="bg1"/>
            </a:solidFill>
            <a:miter lim="800000"/>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r>
              <a:rPr lang="en-US" altLang="en-US" sz="3300" b="1">
                <a:solidFill>
                  <a:srgbClr val="FF0000"/>
                </a:solidFill>
                <a:latin typeface="Times New Roman" panose="02020603050405020304" pitchFamily="18" charset="0"/>
                <a:cs typeface="Times New Roman" panose="02020603050405020304" pitchFamily="18" charset="0"/>
              </a:rPr>
              <a:t>Mở rộng vốn từ: Ý chí – Nghị lực</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6" presetClass="entr" presetSubtype="26"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Horizont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4" descr="ngoc ky">
            <a:extLst>
              <a:ext uri="{FF2B5EF4-FFF2-40B4-BE49-F238E27FC236}">
                <a16:creationId xmlns:a16="http://schemas.microsoft.com/office/drawing/2014/main" id="{B0A0E50D-C6A0-45BA-8EF2-D3AFA22674F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67100" y="228600"/>
            <a:ext cx="3549650" cy="3295650"/>
          </a:xfrm>
          <a:prstGeom prst="rect">
            <a:avLst/>
          </a:prstGeom>
          <a:noFill/>
          <a:ln w="12700">
            <a:solidFill>
              <a:srgbClr val="FF0066"/>
            </a:solidFill>
            <a:miter lim="800000"/>
            <a:headEnd/>
            <a:tailEnd/>
          </a:ln>
          <a:extLst>
            <a:ext uri="{909E8E84-426E-40DD-AFC4-6F175D3DCCD1}">
              <a14:hiddenFill xmlns:a14="http://schemas.microsoft.com/office/drawing/2010/main">
                <a:solidFill>
                  <a:srgbClr val="FFFFFF"/>
                </a:solidFill>
              </a14:hiddenFill>
            </a:ext>
          </a:extLst>
        </p:spPr>
      </p:pic>
      <p:pic>
        <p:nvPicPr>
          <p:cNvPr id="13315" name="Picture 6" descr="chan1">
            <a:extLst>
              <a:ext uri="{FF2B5EF4-FFF2-40B4-BE49-F238E27FC236}">
                <a16:creationId xmlns:a16="http://schemas.microsoft.com/office/drawing/2014/main" id="{F48C8C9A-394C-4D5E-A550-446F69454B3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632200" y="3657600"/>
            <a:ext cx="3384550" cy="3200400"/>
          </a:xfrm>
          <a:prstGeom prst="rect">
            <a:avLst/>
          </a:prstGeom>
          <a:noFill/>
          <a:ln w="12700">
            <a:solidFill>
              <a:srgbClr val="FF0066"/>
            </a:solidFill>
            <a:miter lim="800000"/>
            <a:headEnd/>
            <a:tailEnd/>
          </a:ln>
          <a:extLst>
            <a:ext uri="{909E8E84-426E-40DD-AFC4-6F175D3DCCD1}">
              <a14:hiddenFill xmlns:a14="http://schemas.microsoft.com/office/drawing/2010/main">
                <a:solidFill>
                  <a:srgbClr val="FFFFFF"/>
                </a:solidFill>
              </a14:hiddenFill>
            </a:ext>
          </a:extLst>
        </p:spPr>
      </p:pic>
      <p:pic>
        <p:nvPicPr>
          <p:cNvPr id="13316" name="Picture 7" descr="chan">
            <a:extLst>
              <a:ext uri="{FF2B5EF4-FFF2-40B4-BE49-F238E27FC236}">
                <a16:creationId xmlns:a16="http://schemas.microsoft.com/office/drawing/2014/main" id="{DCCEB33E-3F95-4CA9-BD39-546F21D86D7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47650" y="228600"/>
            <a:ext cx="3136900" cy="3276600"/>
          </a:xfrm>
          <a:prstGeom prst="rect">
            <a:avLst/>
          </a:prstGeom>
          <a:noFill/>
          <a:ln w="12700">
            <a:solidFill>
              <a:srgbClr val="FF0066"/>
            </a:solidFill>
            <a:miter lim="800000"/>
            <a:headEnd/>
            <a:tailEnd/>
          </a:ln>
          <a:extLst>
            <a:ext uri="{909E8E84-426E-40DD-AFC4-6F175D3DCCD1}">
              <a14:hiddenFill xmlns:a14="http://schemas.microsoft.com/office/drawing/2010/main">
                <a:solidFill>
                  <a:srgbClr val="FFFFFF"/>
                </a:solidFill>
              </a14:hiddenFill>
            </a:ext>
          </a:extLst>
        </p:spPr>
      </p:pic>
      <p:pic>
        <p:nvPicPr>
          <p:cNvPr id="13317" name="Picture 8" descr="ky-1">
            <a:extLst>
              <a:ext uri="{FF2B5EF4-FFF2-40B4-BE49-F238E27FC236}">
                <a16:creationId xmlns:a16="http://schemas.microsoft.com/office/drawing/2014/main" id="{E08DAD48-71B1-4A2A-9D91-6E6F3864FBC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016750" y="3657600"/>
            <a:ext cx="2889250" cy="3200400"/>
          </a:xfrm>
          <a:prstGeom prst="rect">
            <a:avLst/>
          </a:prstGeom>
          <a:noFill/>
          <a:ln w="12700">
            <a:solidFill>
              <a:srgbClr val="FF0066"/>
            </a:solidFill>
            <a:miter lim="800000"/>
            <a:headEnd/>
            <a:tailEnd/>
          </a:ln>
          <a:extLst>
            <a:ext uri="{909E8E84-426E-40DD-AFC4-6F175D3DCCD1}">
              <a14:hiddenFill xmlns:a14="http://schemas.microsoft.com/office/drawing/2010/main">
                <a:solidFill>
                  <a:srgbClr val="FFFFFF"/>
                </a:solidFill>
              </a14:hiddenFill>
            </a:ext>
          </a:extLst>
        </p:spPr>
      </p:pic>
      <p:pic>
        <p:nvPicPr>
          <p:cNvPr id="13318" name="Picture 9" descr="ky">
            <a:extLst>
              <a:ext uri="{FF2B5EF4-FFF2-40B4-BE49-F238E27FC236}">
                <a16:creationId xmlns:a16="http://schemas.microsoft.com/office/drawing/2014/main" id="{3E4815C4-C760-469D-B149-104FA2B34C34}"/>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099300" y="228600"/>
            <a:ext cx="2806700" cy="3200400"/>
          </a:xfrm>
          <a:prstGeom prst="rect">
            <a:avLst/>
          </a:prstGeom>
          <a:noFill/>
          <a:ln w="12700">
            <a:solidFill>
              <a:srgbClr val="FF0066"/>
            </a:solidFill>
            <a:miter lim="800000"/>
            <a:headEnd/>
            <a:tailEnd/>
          </a:ln>
          <a:extLst>
            <a:ext uri="{909E8E84-426E-40DD-AFC4-6F175D3DCCD1}">
              <a14:hiddenFill xmlns:a14="http://schemas.microsoft.com/office/drawing/2010/main">
                <a:solidFill>
                  <a:srgbClr val="FFFFFF"/>
                </a:solidFill>
              </a14:hiddenFill>
            </a:ext>
          </a:extLst>
        </p:spPr>
      </p:pic>
      <p:pic>
        <p:nvPicPr>
          <p:cNvPr id="13319" name="Picture 10" descr="ônh">
            <a:extLst>
              <a:ext uri="{FF2B5EF4-FFF2-40B4-BE49-F238E27FC236}">
                <a16:creationId xmlns:a16="http://schemas.microsoft.com/office/drawing/2014/main" id="{0026B84F-9434-4813-BDD2-372E48A91D6F}"/>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47650" y="3603625"/>
            <a:ext cx="3219450" cy="3254375"/>
          </a:xfrm>
          <a:prstGeom prst="rect">
            <a:avLst/>
          </a:prstGeom>
          <a:noFill/>
          <a:ln w="12700">
            <a:solidFill>
              <a:srgbClr val="FF0066"/>
            </a:solidFill>
            <a:miter lim="800000"/>
            <a:headEnd/>
            <a:tailEnd/>
          </a:ln>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12" descr="Tài Liệu Học Tập Mùa Học, đơn Giản, Màu Xanh Da Trời, Bông Hoa Hình nền  Vector để tải xuống miễn phí">
            <a:extLst>
              <a:ext uri="{FF2B5EF4-FFF2-40B4-BE49-F238E27FC236}">
                <a16:creationId xmlns:a16="http://schemas.microsoft.com/office/drawing/2014/main" id="{E9AEF724-0C77-411A-A6A6-A799CE5BD8A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01346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339" name="TextBox 1">
            <a:extLst>
              <a:ext uri="{FF2B5EF4-FFF2-40B4-BE49-F238E27FC236}">
                <a16:creationId xmlns:a16="http://schemas.microsoft.com/office/drawing/2014/main" id="{C091ACCC-5804-4E15-8298-7D1F7E28AFB8}"/>
              </a:ext>
            </a:extLst>
          </p:cNvPr>
          <p:cNvSpPr txBox="1">
            <a:spLocks noChangeArrowheads="1"/>
          </p:cNvSpPr>
          <p:nvPr/>
        </p:nvSpPr>
        <p:spPr bwMode="auto">
          <a:xfrm>
            <a:off x="1295400" y="995363"/>
            <a:ext cx="68580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r>
              <a:rPr lang="en-US" altLang="en-US" sz="3200">
                <a:solidFill>
                  <a:srgbClr val="FF0000"/>
                </a:solidFill>
              </a:rPr>
              <a:t>Đặt câu với các từ: nghị lực, kiên trì </a:t>
            </a:r>
          </a:p>
        </p:txBody>
      </p:sp>
      <p:sp>
        <p:nvSpPr>
          <p:cNvPr id="4" name="TextBox 3">
            <a:extLst>
              <a:ext uri="{FF2B5EF4-FFF2-40B4-BE49-F238E27FC236}">
                <a16:creationId xmlns:a16="http://schemas.microsoft.com/office/drawing/2014/main" id="{73887485-A488-47B9-A399-900E87913FF1}"/>
              </a:ext>
            </a:extLst>
          </p:cNvPr>
          <p:cNvSpPr txBox="1">
            <a:spLocks noChangeArrowheads="1"/>
          </p:cNvSpPr>
          <p:nvPr/>
        </p:nvSpPr>
        <p:spPr bwMode="auto">
          <a:xfrm>
            <a:off x="990600" y="2057400"/>
            <a:ext cx="7661275"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r>
              <a:rPr lang="en-US" altLang="en-US" sz="3200">
                <a:solidFill>
                  <a:srgbClr val="0000FF"/>
                </a:solidFill>
              </a:rPr>
              <a:t>- Nguyễn Ngọc Kí là một người giàu nghị lực. </a:t>
            </a:r>
          </a:p>
        </p:txBody>
      </p:sp>
      <p:sp>
        <p:nvSpPr>
          <p:cNvPr id="5" name="TextBox 4">
            <a:extLst>
              <a:ext uri="{FF2B5EF4-FFF2-40B4-BE49-F238E27FC236}">
                <a16:creationId xmlns:a16="http://schemas.microsoft.com/office/drawing/2014/main" id="{CA795D67-83A0-46FC-970B-9F04DB8D4DC2}"/>
              </a:ext>
            </a:extLst>
          </p:cNvPr>
          <p:cNvSpPr txBox="1">
            <a:spLocks noChangeArrowheads="1"/>
          </p:cNvSpPr>
          <p:nvPr/>
        </p:nvSpPr>
        <p:spPr bwMode="auto">
          <a:xfrm>
            <a:off x="869950" y="3119438"/>
            <a:ext cx="86106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r>
              <a:rPr lang="en-US" altLang="en-US" sz="3200">
                <a:solidFill>
                  <a:srgbClr val="0000FF"/>
                </a:solidFill>
              </a:rPr>
              <a:t>- Bạn kiên trì luyện chữ thì chữ viết sẽ đẹp hơn.</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nodeType="clickPar">
                      <p:stCondLst>
                        <p:cond delay="indefinite"/>
                      </p:stCondLst>
                      <p:childTnLst>
                        <p:par>
                          <p:cTn id="11" fill="hold" nodeType="withGroup">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1000"/>
                                        <p:tgtEl>
                                          <p:spTgt spid="5"/>
                                        </p:tgtEl>
                                      </p:cBhvr>
                                    </p:animEffect>
                                    <p:anim calcmode="lin" valueType="num">
                                      <p:cBhvr>
                                        <p:cTn id="15" dur="1000" fill="hold"/>
                                        <p:tgtEl>
                                          <p:spTgt spid="5"/>
                                        </p:tgtEl>
                                        <p:attrNameLst>
                                          <p:attrName>ppt_x</p:attrName>
                                        </p:attrNameLst>
                                      </p:cBhvr>
                                      <p:tavLst>
                                        <p:tav tm="0">
                                          <p:val>
                                            <p:strVal val="#ppt_x"/>
                                          </p:val>
                                        </p:tav>
                                        <p:tav tm="100000">
                                          <p:val>
                                            <p:strVal val="#ppt_x"/>
                                          </p:val>
                                        </p:tav>
                                      </p:tavLst>
                                    </p:anim>
                                    <p:anim calcmode="lin" valueType="num">
                                      <p:cBhvr>
                                        <p:cTn id="16"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ext Box 9">
            <a:extLst>
              <a:ext uri="{FF2B5EF4-FFF2-40B4-BE49-F238E27FC236}">
                <a16:creationId xmlns:a16="http://schemas.microsoft.com/office/drawing/2014/main" id="{EB762512-C92E-4572-8830-20D6D384E174}"/>
              </a:ext>
            </a:extLst>
          </p:cNvPr>
          <p:cNvSpPr txBox="1">
            <a:spLocks noChangeArrowheads="1"/>
          </p:cNvSpPr>
          <p:nvPr/>
        </p:nvSpPr>
        <p:spPr bwMode="auto">
          <a:xfrm>
            <a:off x="307975" y="2362200"/>
            <a:ext cx="9537700" cy="3970338"/>
          </a:xfrm>
          <a:prstGeom prst="rect">
            <a:avLst/>
          </a:prstGeom>
          <a:solidFill>
            <a:schemeClr val="bg1"/>
          </a:solidFill>
          <a:ln w="38100">
            <a:solidFill>
              <a:schemeClr val="bg1"/>
            </a:solidFill>
            <a:miter lim="800000"/>
            <a:headEnd/>
            <a:tailEnd/>
          </a:ln>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spcBef>
                <a:spcPct val="50000"/>
              </a:spcBef>
            </a:pPr>
            <a:r>
              <a:rPr lang="en-US" altLang="en-US" sz="2800" b="1">
                <a:solidFill>
                  <a:srgbClr val="0000FF"/>
                </a:solidFill>
                <a:latin typeface="Times New Roman" panose="02020603050405020304" pitchFamily="18" charset="0"/>
              </a:rPr>
              <a:t>      Nguyễn Ngọc Ký là một thiếu niên giàu…….......... Bị liệt cả hai tay, em buồn nhưng không…………. Ở nhà em tự tập viết bằng chân. ……………   của em làm cô giáo cảm động, nhận em vào học. Trong quá trình học tập, cũng có lúc Ký thiếu ……………, nhưng được cô giáo và các bạn luôn tận tình giúp đỡ, em càng …………… học hành. Cuối cùng, Ký đã vượt qua mọi khó khăn. Tốt nghiệp một trường đại học danh tiếng, Nguyễn Ngọc Ký đạt …………... …  trở thành thầy giáo và được tặng danh hiệu cao quý Nhà giáo Ưu tú.</a:t>
            </a:r>
          </a:p>
        </p:txBody>
      </p:sp>
      <p:sp>
        <p:nvSpPr>
          <p:cNvPr id="15363" name="Text Box 7">
            <a:extLst>
              <a:ext uri="{FF2B5EF4-FFF2-40B4-BE49-F238E27FC236}">
                <a16:creationId xmlns:a16="http://schemas.microsoft.com/office/drawing/2014/main" id="{4CA2EA4C-168F-4982-BF32-56D412194B08}"/>
              </a:ext>
            </a:extLst>
          </p:cNvPr>
          <p:cNvSpPr txBox="1">
            <a:spLocks noChangeArrowheads="1"/>
          </p:cNvSpPr>
          <p:nvPr/>
        </p:nvSpPr>
        <p:spPr bwMode="auto">
          <a:xfrm>
            <a:off x="247650" y="0"/>
            <a:ext cx="9658350" cy="1754188"/>
          </a:xfrm>
          <a:prstGeom prst="rect">
            <a:avLst/>
          </a:prstGeom>
          <a:solidFill>
            <a:schemeClr val="bg1"/>
          </a:solidFill>
          <a:ln w="9525">
            <a:solidFill>
              <a:schemeClr val="bg1"/>
            </a:solidFill>
            <a:miter lim="800000"/>
            <a:headEnd/>
            <a:tailEnd/>
          </a:ln>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spcBef>
                <a:spcPct val="50000"/>
              </a:spcBef>
            </a:pPr>
            <a:r>
              <a:rPr lang="en-US" altLang="en-US" sz="3600" b="1">
                <a:latin typeface="Times New Roman" panose="02020603050405020304" pitchFamily="18" charset="0"/>
              </a:rPr>
              <a:t>3. Điền vào chỗ trống những từ thích hợp trong ngoặc đơn </a:t>
            </a:r>
            <a:r>
              <a:rPr lang="en-US" altLang="en-US" sz="3600" b="1">
                <a:solidFill>
                  <a:srgbClr val="FF0000"/>
                </a:solidFill>
                <a:latin typeface="Times New Roman" panose="02020603050405020304" pitchFamily="18" charset="0"/>
              </a:rPr>
              <a:t>(nghị lực, quyết tâm, nản chí, quyết chí, kiên nhẫn, nguyện vọng)</a:t>
            </a:r>
          </a:p>
        </p:txBody>
      </p:sp>
      <p:sp>
        <p:nvSpPr>
          <p:cNvPr id="15364" name="TextBox 4">
            <a:extLst>
              <a:ext uri="{FF2B5EF4-FFF2-40B4-BE49-F238E27FC236}">
                <a16:creationId xmlns:a16="http://schemas.microsoft.com/office/drawing/2014/main" id="{6FF86431-91AC-4423-8A4B-1BC31DD2AD78}"/>
              </a:ext>
            </a:extLst>
          </p:cNvPr>
          <p:cNvSpPr txBox="1">
            <a:spLocks noChangeArrowheads="1"/>
          </p:cNvSpPr>
          <p:nvPr/>
        </p:nvSpPr>
        <p:spPr bwMode="auto">
          <a:xfrm>
            <a:off x="6705600" y="1681163"/>
            <a:ext cx="1941513"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r>
              <a:rPr lang="en-US" altLang="en-US" sz="3600" b="1">
                <a:solidFill>
                  <a:srgbClr val="009900"/>
                </a:solidFill>
              </a:rPr>
              <a:t>Làm sách</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ext Box 7">
            <a:extLst>
              <a:ext uri="{FF2B5EF4-FFF2-40B4-BE49-F238E27FC236}">
                <a16:creationId xmlns:a16="http://schemas.microsoft.com/office/drawing/2014/main" id="{FBF2A70C-D98E-409F-B873-95C748EDA77F}"/>
              </a:ext>
            </a:extLst>
          </p:cNvPr>
          <p:cNvSpPr txBox="1">
            <a:spLocks noChangeArrowheads="1"/>
          </p:cNvSpPr>
          <p:nvPr/>
        </p:nvSpPr>
        <p:spPr bwMode="auto">
          <a:xfrm>
            <a:off x="152400" y="152400"/>
            <a:ext cx="9753600" cy="1384300"/>
          </a:xfrm>
          <a:prstGeom prst="rect">
            <a:avLst/>
          </a:prstGeom>
          <a:solidFill>
            <a:schemeClr val="bg1"/>
          </a:solidFill>
          <a:ln w="9525">
            <a:solidFill>
              <a:schemeClr val="bg1"/>
            </a:solidFill>
            <a:miter lim="800000"/>
            <a:headEnd/>
            <a:tailEnd/>
          </a:ln>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spcBef>
                <a:spcPct val="50000"/>
              </a:spcBef>
            </a:pPr>
            <a:r>
              <a:rPr lang="en-US" altLang="en-US" sz="2800" b="1">
                <a:solidFill>
                  <a:srgbClr val="9900FF"/>
                </a:solidFill>
                <a:latin typeface="Times New Roman" panose="02020603050405020304" pitchFamily="18" charset="0"/>
              </a:rPr>
              <a:t>Bài 3:</a:t>
            </a:r>
            <a:r>
              <a:rPr lang="en-US" altLang="en-US" sz="2800" b="1">
                <a:latin typeface="Times New Roman" panose="02020603050405020304" pitchFamily="18" charset="0"/>
              </a:rPr>
              <a:t> Điền vào chỗ trống những từ thích hợp trong ngoặc đơn </a:t>
            </a:r>
            <a:r>
              <a:rPr lang="en-US" altLang="en-US" sz="2800" b="1">
                <a:solidFill>
                  <a:srgbClr val="FF0000"/>
                </a:solidFill>
                <a:latin typeface="Times New Roman" panose="02020603050405020304" pitchFamily="18" charset="0"/>
              </a:rPr>
              <a:t>(nghị lực, quyết tâm, nản chí, quyết chí, kiên nhẫn, nguyện vọng)</a:t>
            </a:r>
          </a:p>
        </p:txBody>
      </p:sp>
      <p:sp>
        <p:nvSpPr>
          <p:cNvPr id="16387" name="Text Box 9">
            <a:extLst>
              <a:ext uri="{FF2B5EF4-FFF2-40B4-BE49-F238E27FC236}">
                <a16:creationId xmlns:a16="http://schemas.microsoft.com/office/drawing/2014/main" id="{1A2BC600-F9CB-4DE7-B5CA-A8A073422E2B}"/>
              </a:ext>
            </a:extLst>
          </p:cNvPr>
          <p:cNvSpPr txBox="1">
            <a:spLocks noChangeArrowheads="1"/>
          </p:cNvSpPr>
          <p:nvPr/>
        </p:nvSpPr>
        <p:spPr bwMode="auto">
          <a:xfrm>
            <a:off x="282575" y="1752600"/>
            <a:ext cx="9345613" cy="3970338"/>
          </a:xfrm>
          <a:prstGeom prst="rect">
            <a:avLst/>
          </a:prstGeom>
          <a:solidFill>
            <a:schemeClr val="bg1"/>
          </a:solidFill>
          <a:ln w="38100">
            <a:solidFill>
              <a:schemeClr val="bg1"/>
            </a:solidFill>
            <a:miter lim="800000"/>
            <a:headEnd/>
            <a:tailEnd/>
          </a:ln>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spcBef>
                <a:spcPct val="50000"/>
              </a:spcBef>
            </a:pPr>
            <a:r>
              <a:rPr lang="en-US" altLang="en-US" sz="2800" b="1">
                <a:solidFill>
                  <a:srgbClr val="0000FF"/>
                </a:solidFill>
                <a:latin typeface="Times New Roman" panose="02020603050405020304" pitchFamily="18" charset="0"/>
              </a:rPr>
              <a:t>      Nguyễn Ngọc Ký là một thiếu niên giàu</a:t>
            </a:r>
            <a:r>
              <a:rPr lang="en-US" altLang="en-US" sz="2800">
                <a:solidFill>
                  <a:srgbClr val="0000FF"/>
                </a:solidFill>
                <a:latin typeface="Times New Roman" panose="02020603050405020304" pitchFamily="18" charset="0"/>
              </a:rPr>
              <a:t>…….........</a:t>
            </a:r>
            <a:r>
              <a:rPr lang="en-US" altLang="en-US" sz="2800" b="1">
                <a:solidFill>
                  <a:srgbClr val="0000FF"/>
                </a:solidFill>
                <a:latin typeface="Times New Roman" panose="02020603050405020304" pitchFamily="18" charset="0"/>
              </a:rPr>
              <a:t>. Bị liệt cả hai tay, em buồn nhưng không</a:t>
            </a:r>
            <a:r>
              <a:rPr lang="en-US" altLang="en-US" sz="2800">
                <a:solidFill>
                  <a:srgbClr val="0000FF"/>
                </a:solidFill>
                <a:latin typeface="Times New Roman" panose="02020603050405020304" pitchFamily="18" charset="0"/>
              </a:rPr>
              <a:t>…………</a:t>
            </a:r>
            <a:r>
              <a:rPr lang="en-US" altLang="en-US" sz="2800" b="1">
                <a:solidFill>
                  <a:srgbClr val="0000FF"/>
                </a:solidFill>
                <a:latin typeface="Times New Roman" panose="02020603050405020304" pitchFamily="18" charset="0"/>
              </a:rPr>
              <a:t>. Ở nhà em tự tập viết bằng chân. </a:t>
            </a:r>
            <a:r>
              <a:rPr lang="en-US" altLang="en-US" sz="2800">
                <a:solidFill>
                  <a:srgbClr val="0000FF"/>
                </a:solidFill>
                <a:latin typeface="Times New Roman" panose="02020603050405020304" pitchFamily="18" charset="0"/>
              </a:rPr>
              <a:t>……………   </a:t>
            </a:r>
            <a:r>
              <a:rPr lang="en-US" altLang="en-US" sz="2800" b="1">
                <a:solidFill>
                  <a:srgbClr val="0000FF"/>
                </a:solidFill>
                <a:latin typeface="Times New Roman" panose="02020603050405020304" pitchFamily="18" charset="0"/>
              </a:rPr>
              <a:t>của em làm cô giáo cảm động, nhận em vào học. Trong quá trình học tập, cũng có lúc Ký thiếu </a:t>
            </a:r>
            <a:r>
              <a:rPr lang="en-US" altLang="en-US" sz="2800">
                <a:solidFill>
                  <a:srgbClr val="0000FF"/>
                </a:solidFill>
                <a:latin typeface="Times New Roman" panose="02020603050405020304" pitchFamily="18" charset="0"/>
              </a:rPr>
              <a:t>……………</a:t>
            </a:r>
            <a:r>
              <a:rPr lang="en-US" altLang="en-US" sz="2800" b="1">
                <a:solidFill>
                  <a:srgbClr val="0000FF"/>
                </a:solidFill>
                <a:latin typeface="Times New Roman" panose="02020603050405020304" pitchFamily="18" charset="0"/>
              </a:rPr>
              <a:t>, nhưng được cô giáo và các bạn luôn tận tình giúp đỡ, em càng </a:t>
            </a:r>
            <a:r>
              <a:rPr lang="en-US" altLang="en-US" sz="2800">
                <a:solidFill>
                  <a:srgbClr val="0000FF"/>
                </a:solidFill>
                <a:latin typeface="Times New Roman" panose="02020603050405020304" pitchFamily="18" charset="0"/>
              </a:rPr>
              <a:t>……………</a:t>
            </a:r>
            <a:r>
              <a:rPr lang="en-US" altLang="en-US" sz="2800" b="1">
                <a:solidFill>
                  <a:srgbClr val="0000FF"/>
                </a:solidFill>
                <a:latin typeface="Times New Roman" panose="02020603050405020304" pitchFamily="18" charset="0"/>
              </a:rPr>
              <a:t> học hành. Cuối cùng, Ký đã vượt qua mọi khó khăn. Tốt nghiệp một trường đại học danh tiếng, Nguyễn Ngọc Ký đạt </a:t>
            </a:r>
            <a:r>
              <a:rPr lang="en-US" altLang="en-US" sz="2800">
                <a:solidFill>
                  <a:srgbClr val="0000FF"/>
                </a:solidFill>
                <a:latin typeface="Times New Roman" panose="02020603050405020304" pitchFamily="18" charset="0"/>
              </a:rPr>
              <a:t>…………... …  </a:t>
            </a:r>
            <a:r>
              <a:rPr lang="en-US" altLang="en-US" sz="2800" b="1">
                <a:solidFill>
                  <a:srgbClr val="0000FF"/>
                </a:solidFill>
                <a:latin typeface="Times New Roman" panose="02020603050405020304" pitchFamily="18" charset="0"/>
              </a:rPr>
              <a:t>trở thành thầy giáo và được tặng danh hiệu cao quý Nhà giáo Ưu tú.</a:t>
            </a:r>
          </a:p>
        </p:txBody>
      </p:sp>
      <p:sp>
        <p:nvSpPr>
          <p:cNvPr id="8196" name="Text Box 14">
            <a:extLst>
              <a:ext uri="{FF2B5EF4-FFF2-40B4-BE49-F238E27FC236}">
                <a16:creationId xmlns:a16="http://schemas.microsoft.com/office/drawing/2014/main" id="{2012C803-DC5C-4B11-9A13-CB2BE1E7CD1E}"/>
              </a:ext>
            </a:extLst>
          </p:cNvPr>
          <p:cNvSpPr txBox="1">
            <a:spLocks noChangeArrowheads="1"/>
          </p:cNvSpPr>
          <p:nvPr/>
        </p:nvSpPr>
        <p:spPr bwMode="auto">
          <a:xfrm flipH="1">
            <a:off x="5562600" y="2133600"/>
            <a:ext cx="14478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spcBef>
                <a:spcPct val="50000"/>
              </a:spcBef>
            </a:pPr>
            <a:r>
              <a:rPr lang="en-US" altLang="en-US" sz="2800" b="1">
                <a:solidFill>
                  <a:srgbClr val="FF0000"/>
                </a:solidFill>
                <a:latin typeface="Times New Roman" panose="02020603050405020304" pitchFamily="18" charset="0"/>
              </a:rPr>
              <a:t>nản chí</a:t>
            </a:r>
          </a:p>
        </p:txBody>
      </p:sp>
      <p:sp>
        <p:nvSpPr>
          <p:cNvPr id="8197" name="Text Box 15">
            <a:extLst>
              <a:ext uri="{FF2B5EF4-FFF2-40B4-BE49-F238E27FC236}">
                <a16:creationId xmlns:a16="http://schemas.microsoft.com/office/drawing/2014/main" id="{1F66A9B0-3D1F-4695-A12E-B87275FE9BB9}"/>
              </a:ext>
            </a:extLst>
          </p:cNvPr>
          <p:cNvSpPr txBox="1">
            <a:spLocks noChangeArrowheads="1"/>
          </p:cNvSpPr>
          <p:nvPr/>
        </p:nvSpPr>
        <p:spPr bwMode="auto">
          <a:xfrm>
            <a:off x="2533650" y="2581275"/>
            <a:ext cx="2209800"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spcBef>
                <a:spcPct val="50000"/>
              </a:spcBef>
            </a:pPr>
            <a:r>
              <a:rPr lang="en-US" altLang="en-US" sz="2800" b="1">
                <a:solidFill>
                  <a:srgbClr val="FF0000"/>
                </a:solidFill>
                <a:latin typeface="Times New Roman" panose="02020603050405020304" pitchFamily="18" charset="0"/>
              </a:rPr>
              <a:t>quyết tâm</a:t>
            </a:r>
          </a:p>
        </p:txBody>
      </p:sp>
      <p:sp>
        <p:nvSpPr>
          <p:cNvPr id="8198" name="Text Box 17">
            <a:extLst>
              <a:ext uri="{FF2B5EF4-FFF2-40B4-BE49-F238E27FC236}">
                <a16:creationId xmlns:a16="http://schemas.microsoft.com/office/drawing/2014/main" id="{2B7D8EC4-0161-4529-9ECA-F8DF8EAD4D96}"/>
              </a:ext>
            </a:extLst>
          </p:cNvPr>
          <p:cNvSpPr txBox="1">
            <a:spLocks noChangeArrowheads="1"/>
          </p:cNvSpPr>
          <p:nvPr/>
        </p:nvSpPr>
        <p:spPr bwMode="auto">
          <a:xfrm>
            <a:off x="1066800" y="3433763"/>
            <a:ext cx="2133600"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spcBef>
                <a:spcPct val="50000"/>
              </a:spcBef>
            </a:pPr>
            <a:r>
              <a:rPr lang="en-US" altLang="en-US" sz="2800" b="1">
                <a:solidFill>
                  <a:srgbClr val="FF0000"/>
                </a:solidFill>
                <a:latin typeface="Times New Roman" panose="02020603050405020304" pitchFamily="18" charset="0"/>
              </a:rPr>
              <a:t>kiên nhẫn</a:t>
            </a:r>
          </a:p>
        </p:txBody>
      </p:sp>
      <p:sp>
        <p:nvSpPr>
          <p:cNvPr id="8199" name="Text Box 18">
            <a:extLst>
              <a:ext uri="{FF2B5EF4-FFF2-40B4-BE49-F238E27FC236}">
                <a16:creationId xmlns:a16="http://schemas.microsoft.com/office/drawing/2014/main" id="{8D60461E-F560-4B4E-8E0F-7DDB12AE966A}"/>
              </a:ext>
            </a:extLst>
          </p:cNvPr>
          <p:cNvSpPr txBox="1">
            <a:spLocks noChangeArrowheads="1"/>
          </p:cNvSpPr>
          <p:nvPr/>
        </p:nvSpPr>
        <p:spPr bwMode="auto">
          <a:xfrm>
            <a:off x="3638550" y="3863975"/>
            <a:ext cx="1816100"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spcBef>
                <a:spcPct val="50000"/>
              </a:spcBef>
            </a:pPr>
            <a:r>
              <a:rPr lang="en-US" altLang="en-US" sz="2800" b="1">
                <a:solidFill>
                  <a:srgbClr val="FF0000"/>
                </a:solidFill>
                <a:latin typeface="Times New Roman" panose="02020603050405020304" pitchFamily="18" charset="0"/>
              </a:rPr>
              <a:t>quyết chí</a:t>
            </a:r>
          </a:p>
        </p:txBody>
      </p:sp>
      <p:sp>
        <p:nvSpPr>
          <p:cNvPr id="8200" name="Text Box 19">
            <a:extLst>
              <a:ext uri="{FF2B5EF4-FFF2-40B4-BE49-F238E27FC236}">
                <a16:creationId xmlns:a16="http://schemas.microsoft.com/office/drawing/2014/main" id="{91DAC391-C59D-439B-A3CC-248F36F25D5A}"/>
              </a:ext>
            </a:extLst>
          </p:cNvPr>
          <p:cNvSpPr txBox="1">
            <a:spLocks noChangeArrowheads="1"/>
          </p:cNvSpPr>
          <p:nvPr/>
        </p:nvSpPr>
        <p:spPr bwMode="auto">
          <a:xfrm>
            <a:off x="5434013" y="4738688"/>
            <a:ext cx="24384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spcBef>
                <a:spcPct val="50000"/>
              </a:spcBef>
            </a:pPr>
            <a:r>
              <a:rPr lang="en-US" altLang="en-US" sz="2800" b="1">
                <a:solidFill>
                  <a:srgbClr val="FF0000"/>
                </a:solidFill>
                <a:latin typeface="Times New Roman" panose="02020603050405020304" pitchFamily="18" charset="0"/>
              </a:rPr>
              <a:t>nguyện vọng </a:t>
            </a:r>
          </a:p>
        </p:txBody>
      </p:sp>
      <p:sp>
        <p:nvSpPr>
          <p:cNvPr id="8201" name="Text Box 22">
            <a:extLst>
              <a:ext uri="{FF2B5EF4-FFF2-40B4-BE49-F238E27FC236}">
                <a16:creationId xmlns:a16="http://schemas.microsoft.com/office/drawing/2014/main" id="{7677C4A3-B640-4B8B-B2CE-ACC1996CA8D4}"/>
              </a:ext>
            </a:extLst>
          </p:cNvPr>
          <p:cNvSpPr txBox="1">
            <a:spLocks noChangeArrowheads="1"/>
          </p:cNvSpPr>
          <p:nvPr/>
        </p:nvSpPr>
        <p:spPr bwMode="auto">
          <a:xfrm>
            <a:off x="6837363" y="1752600"/>
            <a:ext cx="1773237"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spcBef>
                <a:spcPct val="50000"/>
              </a:spcBef>
            </a:pPr>
            <a:r>
              <a:rPr lang="en-US" altLang="en-US" sz="2800" b="1">
                <a:solidFill>
                  <a:srgbClr val="FF0000"/>
                </a:solidFill>
                <a:latin typeface="Times New Roman" panose="02020603050405020304" pitchFamily="18" charset="0"/>
              </a:rPr>
              <a:t>nghị lực</a:t>
            </a:r>
            <a:r>
              <a:rPr lang="en-US" altLang="en-US" b="1">
                <a:solidFill>
                  <a:srgbClr val="FF0000"/>
                </a:solidFill>
                <a:latin typeface="Arial" panose="020B0604020202020204" pitchFamily="34" charset="0"/>
              </a:rPr>
              <a:t> </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8201"/>
                                        </p:tgtEl>
                                        <p:attrNameLst>
                                          <p:attrName>style.visibility</p:attrName>
                                        </p:attrNameLst>
                                      </p:cBhvr>
                                      <p:to>
                                        <p:strVal val="visible"/>
                                      </p:to>
                                    </p:set>
                                    <p:animEffect transition="in" filter="barn(inVertical)">
                                      <p:cBhvr>
                                        <p:cTn id="7" dur="500"/>
                                        <p:tgtEl>
                                          <p:spTgt spid="8201"/>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8196"/>
                                        </p:tgtEl>
                                        <p:attrNameLst>
                                          <p:attrName>style.visibility</p:attrName>
                                        </p:attrNameLst>
                                      </p:cBhvr>
                                      <p:to>
                                        <p:strVal val="visible"/>
                                      </p:to>
                                    </p:set>
                                    <p:animEffect transition="in" filter="wipe(down)">
                                      <p:cBhvr>
                                        <p:cTn id="12" dur="500"/>
                                        <p:tgtEl>
                                          <p:spTgt spid="8196"/>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8197"/>
                                        </p:tgtEl>
                                        <p:attrNameLst>
                                          <p:attrName>style.visibility</p:attrName>
                                        </p:attrNameLst>
                                      </p:cBhvr>
                                      <p:to>
                                        <p:strVal val="visible"/>
                                      </p:to>
                                    </p:set>
                                    <p:animEffect transition="in" filter="barn(inVertical)">
                                      <p:cBhvr>
                                        <p:cTn id="17" dur="500"/>
                                        <p:tgtEl>
                                          <p:spTgt spid="8197"/>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6" presetClass="entr" presetSubtype="16" fill="hold" grpId="0" nodeType="clickEffect">
                                  <p:stCondLst>
                                    <p:cond delay="0"/>
                                  </p:stCondLst>
                                  <p:childTnLst>
                                    <p:set>
                                      <p:cBhvr>
                                        <p:cTn id="21" dur="1" fill="hold">
                                          <p:stCondLst>
                                            <p:cond delay="0"/>
                                          </p:stCondLst>
                                        </p:cTn>
                                        <p:tgtEl>
                                          <p:spTgt spid="8198"/>
                                        </p:tgtEl>
                                        <p:attrNameLst>
                                          <p:attrName>style.visibility</p:attrName>
                                        </p:attrNameLst>
                                      </p:cBhvr>
                                      <p:to>
                                        <p:strVal val="visible"/>
                                      </p:to>
                                    </p:set>
                                    <p:animEffect transition="in" filter="circle(in)">
                                      <p:cBhvr>
                                        <p:cTn id="22" dur="2000"/>
                                        <p:tgtEl>
                                          <p:spTgt spid="8198"/>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2" presetClass="entr" presetSubtype="4" fill="hold" grpId="0" nodeType="clickEffect">
                                  <p:stCondLst>
                                    <p:cond delay="0"/>
                                  </p:stCondLst>
                                  <p:childTnLst>
                                    <p:set>
                                      <p:cBhvr>
                                        <p:cTn id="26" dur="1" fill="hold">
                                          <p:stCondLst>
                                            <p:cond delay="0"/>
                                          </p:stCondLst>
                                        </p:cTn>
                                        <p:tgtEl>
                                          <p:spTgt spid="8199"/>
                                        </p:tgtEl>
                                        <p:attrNameLst>
                                          <p:attrName>style.visibility</p:attrName>
                                        </p:attrNameLst>
                                      </p:cBhvr>
                                      <p:to>
                                        <p:strVal val="visible"/>
                                      </p:to>
                                    </p:set>
                                    <p:anim calcmode="lin" valueType="num">
                                      <p:cBhvr additive="base">
                                        <p:cTn id="27" dur="500" fill="hold"/>
                                        <p:tgtEl>
                                          <p:spTgt spid="8199"/>
                                        </p:tgtEl>
                                        <p:attrNameLst>
                                          <p:attrName>ppt_x</p:attrName>
                                        </p:attrNameLst>
                                      </p:cBhvr>
                                      <p:tavLst>
                                        <p:tav tm="0">
                                          <p:val>
                                            <p:strVal val="#ppt_x"/>
                                          </p:val>
                                        </p:tav>
                                        <p:tav tm="100000">
                                          <p:val>
                                            <p:strVal val="#ppt_x"/>
                                          </p:val>
                                        </p:tav>
                                      </p:tavLst>
                                    </p:anim>
                                    <p:anim calcmode="lin" valueType="num">
                                      <p:cBhvr additive="base">
                                        <p:cTn id="28" dur="500" fill="hold"/>
                                        <p:tgtEl>
                                          <p:spTgt spid="8199"/>
                                        </p:tgtEl>
                                        <p:attrNameLst>
                                          <p:attrName>ppt_y</p:attrName>
                                        </p:attrNameLst>
                                      </p:cBhvr>
                                      <p:tavLst>
                                        <p:tav tm="0">
                                          <p:val>
                                            <p:strVal val="1+#ppt_h/2"/>
                                          </p:val>
                                        </p:tav>
                                        <p:tav tm="100000">
                                          <p:val>
                                            <p:strVal val="#ppt_y"/>
                                          </p:val>
                                        </p:tav>
                                      </p:tavLst>
                                    </p:anim>
                                  </p:childTnLst>
                                </p:cTn>
                              </p:par>
                            </p:childTnLst>
                          </p:cTn>
                        </p:par>
                      </p:childTnLst>
                    </p:cTn>
                  </p:par>
                  <p:par>
                    <p:cTn id="29" fill="hold" nodeType="clickPar">
                      <p:stCondLst>
                        <p:cond delay="indefinite"/>
                      </p:stCondLst>
                      <p:childTnLst>
                        <p:par>
                          <p:cTn id="30" fill="hold" nodeType="withGroup">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820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96" grpId="0"/>
      <p:bldP spid="8197" grpId="0"/>
      <p:bldP spid="8198" grpId="0"/>
      <p:bldP spid="8199" grpId="0"/>
      <p:bldP spid="8200" grpId="0"/>
      <p:bldP spid="8201"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12" descr="Tài Liệu Học Tập Mùa Học, đơn Giản, Màu Xanh Da Trời, Bông Hoa Hình nền  Vector để tải xuống miễn phí">
            <a:extLst>
              <a:ext uri="{FF2B5EF4-FFF2-40B4-BE49-F238E27FC236}">
                <a16:creationId xmlns:a16="http://schemas.microsoft.com/office/drawing/2014/main" id="{C1BC263F-2A8F-43BB-9E31-EA0CE4E153E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01346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411" name="Text Box 2">
            <a:extLst>
              <a:ext uri="{FF2B5EF4-FFF2-40B4-BE49-F238E27FC236}">
                <a16:creationId xmlns:a16="http://schemas.microsoft.com/office/drawing/2014/main" id="{019C9D71-4F44-4D7E-8BF1-0712BD345416}"/>
              </a:ext>
            </a:extLst>
          </p:cNvPr>
          <p:cNvSpPr txBox="1">
            <a:spLocks noChangeArrowheads="1"/>
          </p:cNvSpPr>
          <p:nvPr/>
        </p:nvSpPr>
        <p:spPr bwMode="auto">
          <a:xfrm>
            <a:off x="165100" y="228600"/>
            <a:ext cx="97409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spcBef>
                <a:spcPct val="50000"/>
              </a:spcBef>
            </a:pPr>
            <a:r>
              <a:rPr lang="en-US" altLang="en-US" sz="3200" b="1">
                <a:latin typeface="Times New Roman" panose="02020603050405020304" pitchFamily="18" charset="0"/>
              </a:rPr>
              <a:t>4. Mỗi câu tục ngữ dưới đây khuyên ta điều gì ?</a:t>
            </a:r>
          </a:p>
        </p:txBody>
      </p:sp>
      <p:sp>
        <p:nvSpPr>
          <p:cNvPr id="17412" name="Text Box 3">
            <a:extLst>
              <a:ext uri="{FF2B5EF4-FFF2-40B4-BE49-F238E27FC236}">
                <a16:creationId xmlns:a16="http://schemas.microsoft.com/office/drawing/2014/main" id="{ED9CF7C9-3204-407E-847F-117C1252E203}"/>
              </a:ext>
            </a:extLst>
          </p:cNvPr>
          <p:cNvSpPr txBox="1">
            <a:spLocks noChangeArrowheads="1"/>
          </p:cNvSpPr>
          <p:nvPr/>
        </p:nvSpPr>
        <p:spPr bwMode="auto">
          <a:xfrm>
            <a:off x="412750" y="990600"/>
            <a:ext cx="8915400" cy="708025"/>
          </a:xfrm>
          <a:prstGeom prst="rect">
            <a:avLst/>
          </a:prstGeom>
          <a:solidFill>
            <a:schemeClr val="bg1"/>
          </a:solidFill>
          <a:ln w="38100">
            <a:solidFill>
              <a:schemeClr val="bg1"/>
            </a:solidFill>
            <a:miter lim="800000"/>
            <a:headEnd/>
            <a:tailEnd/>
          </a:ln>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spcBef>
                <a:spcPct val="50000"/>
              </a:spcBef>
            </a:pPr>
            <a:r>
              <a:rPr lang="en-US" altLang="en-US" sz="4000" b="1">
                <a:solidFill>
                  <a:srgbClr val="0000FF"/>
                </a:solidFill>
                <a:latin typeface="Times New Roman" panose="02020603050405020304" pitchFamily="18" charset="0"/>
              </a:rPr>
              <a:t>a) Lửa thử vàng, gian nan thử sức.     </a:t>
            </a:r>
          </a:p>
        </p:txBody>
      </p:sp>
      <p:sp>
        <p:nvSpPr>
          <p:cNvPr id="17413" name="Text Box 4">
            <a:extLst>
              <a:ext uri="{FF2B5EF4-FFF2-40B4-BE49-F238E27FC236}">
                <a16:creationId xmlns:a16="http://schemas.microsoft.com/office/drawing/2014/main" id="{084974F5-BACD-4249-895B-32F9E9AF51DF}"/>
              </a:ext>
            </a:extLst>
          </p:cNvPr>
          <p:cNvSpPr txBox="1">
            <a:spLocks noChangeArrowheads="1"/>
          </p:cNvSpPr>
          <p:nvPr/>
        </p:nvSpPr>
        <p:spPr bwMode="auto">
          <a:xfrm>
            <a:off x="577850" y="2133600"/>
            <a:ext cx="8915400" cy="1631950"/>
          </a:xfrm>
          <a:prstGeom prst="rect">
            <a:avLst/>
          </a:prstGeom>
          <a:solidFill>
            <a:schemeClr val="bg1"/>
          </a:solidFill>
          <a:ln w="38100">
            <a:solidFill>
              <a:schemeClr val="bg1"/>
            </a:solidFill>
            <a:miter lim="800000"/>
            <a:headEnd/>
            <a:tailEnd/>
          </a:ln>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spcBef>
                <a:spcPct val="50000"/>
              </a:spcBef>
            </a:pPr>
            <a:r>
              <a:rPr lang="en-US" altLang="en-US" sz="4000" b="1">
                <a:solidFill>
                  <a:srgbClr val="0000FF"/>
                </a:solidFill>
                <a:latin typeface="Times New Roman" panose="02020603050405020304" pitchFamily="18" charset="0"/>
              </a:rPr>
              <a:t>b)       Nước lã mà vã nên hồ</a:t>
            </a:r>
          </a:p>
          <a:p>
            <a:pPr eaLnBrk="1" hangingPunct="1">
              <a:spcBef>
                <a:spcPct val="50000"/>
              </a:spcBef>
            </a:pPr>
            <a:r>
              <a:rPr lang="en-US" altLang="en-US" sz="4000" b="1">
                <a:solidFill>
                  <a:srgbClr val="0000FF"/>
                </a:solidFill>
                <a:latin typeface="Times New Roman" panose="02020603050405020304" pitchFamily="18" charset="0"/>
              </a:rPr>
              <a:t>Tay không mà nổi cơ đồ mới ngoan.     </a:t>
            </a:r>
          </a:p>
        </p:txBody>
      </p:sp>
      <p:sp>
        <p:nvSpPr>
          <p:cNvPr id="17414" name="Text Box 5">
            <a:extLst>
              <a:ext uri="{FF2B5EF4-FFF2-40B4-BE49-F238E27FC236}">
                <a16:creationId xmlns:a16="http://schemas.microsoft.com/office/drawing/2014/main" id="{D3B653A3-E993-4981-B9CB-53400182983D}"/>
              </a:ext>
            </a:extLst>
          </p:cNvPr>
          <p:cNvSpPr txBox="1">
            <a:spLocks noChangeArrowheads="1"/>
          </p:cNvSpPr>
          <p:nvPr/>
        </p:nvSpPr>
        <p:spPr bwMode="auto">
          <a:xfrm>
            <a:off x="577850" y="4213225"/>
            <a:ext cx="8915400" cy="1631950"/>
          </a:xfrm>
          <a:prstGeom prst="rect">
            <a:avLst/>
          </a:prstGeom>
          <a:solidFill>
            <a:schemeClr val="bg1"/>
          </a:solidFill>
          <a:ln w="38100">
            <a:solidFill>
              <a:schemeClr val="bg1"/>
            </a:solidFill>
            <a:miter lim="800000"/>
            <a:headEnd/>
            <a:tailEnd/>
          </a:ln>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spcBef>
                <a:spcPct val="50000"/>
              </a:spcBef>
            </a:pPr>
            <a:r>
              <a:rPr lang="en-US" altLang="en-US" sz="4000" b="1">
                <a:solidFill>
                  <a:srgbClr val="0000FF"/>
                </a:solidFill>
                <a:latin typeface="Times New Roman" panose="02020603050405020304" pitchFamily="18" charset="0"/>
              </a:rPr>
              <a:t>c)      Có vất vả mới thanh nhàn</a:t>
            </a:r>
          </a:p>
          <a:p>
            <a:pPr eaLnBrk="1" hangingPunct="1">
              <a:spcBef>
                <a:spcPct val="50000"/>
              </a:spcBef>
            </a:pPr>
            <a:r>
              <a:rPr lang="en-US" altLang="en-US" sz="4000" b="1">
                <a:solidFill>
                  <a:srgbClr val="0000FF"/>
                </a:solidFill>
                <a:latin typeface="Times New Roman" panose="02020603050405020304" pitchFamily="18" charset="0"/>
              </a:rPr>
              <a:t>  Không dưng ai dễ cầm tàn che cho.     </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12" descr="Tài Liệu Học Tập Mùa Học, đơn Giản, Màu Xanh Da Trời, Bông Hoa Hình nền  Vector để tải xuống miễn phí">
            <a:extLst>
              <a:ext uri="{FF2B5EF4-FFF2-40B4-BE49-F238E27FC236}">
                <a16:creationId xmlns:a16="http://schemas.microsoft.com/office/drawing/2014/main" id="{08CE70AC-74F6-4E50-8C56-90334A09E83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01346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435" name="Text Box 16">
            <a:extLst>
              <a:ext uri="{FF2B5EF4-FFF2-40B4-BE49-F238E27FC236}">
                <a16:creationId xmlns:a16="http://schemas.microsoft.com/office/drawing/2014/main" id="{234B0CBB-227A-4084-9731-DD37C7B692E8}"/>
              </a:ext>
            </a:extLst>
          </p:cNvPr>
          <p:cNvSpPr txBox="1">
            <a:spLocks noChangeArrowheads="1"/>
          </p:cNvSpPr>
          <p:nvPr/>
        </p:nvSpPr>
        <p:spPr bwMode="auto">
          <a:xfrm>
            <a:off x="990600" y="304800"/>
            <a:ext cx="7759700" cy="646113"/>
          </a:xfrm>
          <a:prstGeom prst="rect">
            <a:avLst/>
          </a:prstGeom>
          <a:solidFill>
            <a:schemeClr val="bg1"/>
          </a:solidFill>
          <a:ln w="38100">
            <a:solidFill>
              <a:schemeClr val="bg1"/>
            </a:solidFill>
            <a:miter lim="800000"/>
            <a:headEnd/>
            <a:tailEnd/>
          </a:ln>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spcBef>
                <a:spcPct val="50000"/>
              </a:spcBef>
            </a:pPr>
            <a:r>
              <a:rPr lang="en-US" altLang="en-US" sz="3600" b="1">
                <a:solidFill>
                  <a:srgbClr val="0000FF"/>
                </a:solidFill>
                <a:latin typeface="Times New Roman" panose="02020603050405020304" pitchFamily="18" charset="0"/>
              </a:rPr>
              <a:t>a) Lửa thử vàng, gian nan thử sức.     </a:t>
            </a:r>
          </a:p>
        </p:txBody>
      </p:sp>
      <p:sp>
        <p:nvSpPr>
          <p:cNvPr id="2" name="Rectangle 1">
            <a:extLst>
              <a:ext uri="{FF2B5EF4-FFF2-40B4-BE49-F238E27FC236}">
                <a16:creationId xmlns:a16="http://schemas.microsoft.com/office/drawing/2014/main" id="{17EA5609-AD9B-4691-AC17-79152CA5CD53}"/>
              </a:ext>
            </a:extLst>
          </p:cNvPr>
          <p:cNvSpPr>
            <a:spLocks noChangeArrowheads="1"/>
          </p:cNvSpPr>
          <p:nvPr/>
        </p:nvSpPr>
        <p:spPr bwMode="auto">
          <a:xfrm>
            <a:off x="381000" y="1600200"/>
            <a:ext cx="9296400" cy="2554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r>
              <a:rPr lang="en-US" altLang="en-US" sz="4000" b="1">
                <a:solidFill>
                  <a:srgbClr val="FF0066"/>
                </a:solidFill>
                <a:latin typeface="Times New Roman" panose="02020603050405020304" pitchFamily="18" charset="0"/>
              </a:rPr>
              <a:t>Khuyên người ta đừng sợ vất vả, gian nan. Gian nan, vất vả thử thách con người, giúp cho con người vững vàng, cứng cỏi hơn.</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4" descr="Van_hay_chu_tot">
            <a:extLst>
              <a:ext uri="{FF2B5EF4-FFF2-40B4-BE49-F238E27FC236}">
                <a16:creationId xmlns:a16="http://schemas.microsoft.com/office/drawing/2014/main" id="{35C85856-EFF2-49F9-8274-3B89CFDC7BC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1000" y="0"/>
            <a:ext cx="9144000" cy="5200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 Box 5">
            <a:extLst>
              <a:ext uri="{FF2B5EF4-FFF2-40B4-BE49-F238E27FC236}">
                <a16:creationId xmlns:a16="http://schemas.microsoft.com/office/drawing/2014/main" id="{841676DE-0B58-4973-97B9-931B5F7C613D}"/>
              </a:ext>
            </a:extLst>
          </p:cNvPr>
          <p:cNvSpPr txBox="1">
            <a:spLocks noChangeArrowheads="1"/>
          </p:cNvSpPr>
          <p:nvPr/>
        </p:nvSpPr>
        <p:spPr bwMode="auto">
          <a:xfrm>
            <a:off x="1276350" y="5372100"/>
            <a:ext cx="7296150" cy="823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spcBef>
                <a:spcPct val="50000"/>
              </a:spcBef>
            </a:pPr>
            <a:r>
              <a:rPr lang="vi-VN" altLang="en-US" sz="4800">
                <a:latin typeface="Times New Roman" panose="02020603050405020304" pitchFamily="18" charset="0"/>
              </a:rPr>
              <a:t>Cao Bá Quát</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0"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edge">
                                      <p:cBhvr>
                                        <p:cTn id="7" dur="2000"/>
                                        <p:tgtEl>
                                          <p:spTgt spid="5"/>
                                        </p:tgtEl>
                                      </p:cBhvr>
                                    </p:animEffect>
                                  </p:childTnLst>
                                </p:cTn>
                              </p:par>
                              <p:par>
                                <p:cTn id="8" presetID="20" presetClass="entr" presetSubtype="0" fill="hold"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wedge">
                                      <p:cBhvr>
                                        <p:cTn id="10"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Le-o-nac-do_da_Vin-xi">
            <a:extLst>
              <a:ext uri="{FF2B5EF4-FFF2-40B4-BE49-F238E27FC236}">
                <a16:creationId xmlns:a16="http://schemas.microsoft.com/office/drawing/2014/main" id="{9BBE93BB-FED8-43AA-A489-02555AF617B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25988" y="0"/>
            <a:ext cx="4799012"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 Box 3">
            <a:extLst>
              <a:ext uri="{FF2B5EF4-FFF2-40B4-BE49-F238E27FC236}">
                <a16:creationId xmlns:a16="http://schemas.microsoft.com/office/drawing/2014/main" id="{4E21CBDA-5DF0-4CD8-957F-B682C3CA398A}"/>
              </a:ext>
            </a:extLst>
          </p:cNvPr>
          <p:cNvSpPr txBox="1">
            <a:spLocks noChangeArrowheads="1"/>
          </p:cNvSpPr>
          <p:nvPr/>
        </p:nvSpPr>
        <p:spPr bwMode="auto">
          <a:xfrm>
            <a:off x="381000" y="4343400"/>
            <a:ext cx="4514850" cy="57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spcBef>
                <a:spcPct val="50000"/>
              </a:spcBef>
            </a:pPr>
            <a:r>
              <a:rPr lang="vi-VN" altLang="en-US" sz="3200">
                <a:latin typeface="Arial" panose="020B0604020202020204" pitchFamily="34" charset="0"/>
              </a:rPr>
              <a:t>Lê-ô-nác-đô đa Vin-xi</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1" presetClass="entr" presetSubtype="4"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heel(4)">
                                      <p:cBhvr>
                                        <p:cTn id="7" dur="2000"/>
                                        <p:tgtEl>
                                          <p:spTgt spid="4"/>
                                        </p:tgtEl>
                                      </p:cBhvr>
                                    </p:animEffect>
                                  </p:childTnLst>
                                </p:cTn>
                              </p:par>
                              <p:par>
                                <p:cTn id="8" presetID="21" presetClass="entr" presetSubtype="4"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wheel(4)">
                                      <p:cBhvr>
                                        <p:cTn id="10"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ext Box 11">
            <a:extLst>
              <a:ext uri="{FF2B5EF4-FFF2-40B4-BE49-F238E27FC236}">
                <a16:creationId xmlns:a16="http://schemas.microsoft.com/office/drawing/2014/main" id="{CF6EB6CA-5D06-4C08-9B3C-F37908BCE82D}"/>
              </a:ext>
            </a:extLst>
          </p:cNvPr>
          <p:cNvSpPr txBox="1">
            <a:spLocks noChangeArrowheads="1"/>
          </p:cNvSpPr>
          <p:nvPr/>
        </p:nvSpPr>
        <p:spPr bwMode="auto">
          <a:xfrm>
            <a:off x="831447" y="344488"/>
            <a:ext cx="8809848" cy="1231106"/>
          </a:xfrm>
          <a:prstGeom prst="rect">
            <a:avLst/>
          </a:prstGeom>
          <a:solidFill>
            <a:schemeClr val="bg1"/>
          </a:solidFill>
          <a:ln w="38100">
            <a:solidFill>
              <a:schemeClr val="bg1"/>
            </a:solidFill>
            <a:miter lim="800000"/>
            <a:headEnd/>
            <a:tailEnd/>
          </a:ln>
        </p:spPr>
        <p:txBody>
          <a:bodyPr wrap="none" lIns="0" tIns="0" rIns="0" bIns="0">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fontAlgn="auto" hangingPunct="1">
              <a:spcBef>
                <a:spcPts val="0"/>
              </a:spcBef>
              <a:spcAft>
                <a:spcPts val="0"/>
              </a:spcAft>
              <a:defRPr/>
            </a:pPr>
            <a:r>
              <a:rPr lang="en-US" altLang="en-US" sz="4000" b="1" spc="-150" dirty="0">
                <a:solidFill>
                  <a:srgbClr val="0000FF"/>
                </a:solidFill>
                <a:latin typeface="Times New Roman" panose="02020603050405020304" pitchFamily="18" charset="0"/>
              </a:rPr>
              <a:t>b)    </a:t>
            </a:r>
            <a:r>
              <a:rPr lang="en-US" altLang="en-US" sz="4000" b="1" spc="-150" dirty="0" err="1">
                <a:solidFill>
                  <a:srgbClr val="0000FF"/>
                </a:solidFill>
                <a:latin typeface="Times New Roman" panose="02020603050405020304" pitchFamily="18" charset="0"/>
              </a:rPr>
              <a:t>Nước</a:t>
            </a:r>
            <a:r>
              <a:rPr lang="en-US" altLang="en-US" sz="4000" b="1" spc="-150" dirty="0">
                <a:solidFill>
                  <a:srgbClr val="0000FF"/>
                </a:solidFill>
                <a:latin typeface="Times New Roman" panose="02020603050405020304" pitchFamily="18" charset="0"/>
              </a:rPr>
              <a:t> </a:t>
            </a:r>
            <a:r>
              <a:rPr lang="en-US" altLang="en-US" sz="4000" b="1" spc="-150" dirty="0" err="1">
                <a:solidFill>
                  <a:srgbClr val="0000FF"/>
                </a:solidFill>
                <a:latin typeface="Times New Roman" panose="02020603050405020304" pitchFamily="18" charset="0"/>
              </a:rPr>
              <a:t>lã</a:t>
            </a:r>
            <a:r>
              <a:rPr lang="en-US" altLang="en-US" sz="4000" b="1" spc="-150" dirty="0">
                <a:solidFill>
                  <a:srgbClr val="0000FF"/>
                </a:solidFill>
                <a:latin typeface="Times New Roman" panose="02020603050405020304" pitchFamily="18" charset="0"/>
              </a:rPr>
              <a:t> </a:t>
            </a:r>
            <a:r>
              <a:rPr lang="en-US" altLang="en-US" sz="4000" b="1" spc="-150" dirty="0" err="1">
                <a:solidFill>
                  <a:srgbClr val="0000FF"/>
                </a:solidFill>
                <a:latin typeface="Times New Roman" panose="02020603050405020304" pitchFamily="18" charset="0"/>
              </a:rPr>
              <a:t>mà</a:t>
            </a:r>
            <a:r>
              <a:rPr lang="en-US" altLang="en-US" sz="4000" b="1" spc="-150" dirty="0">
                <a:solidFill>
                  <a:srgbClr val="0000FF"/>
                </a:solidFill>
                <a:latin typeface="Times New Roman" panose="02020603050405020304" pitchFamily="18" charset="0"/>
              </a:rPr>
              <a:t> </a:t>
            </a:r>
            <a:r>
              <a:rPr lang="en-US" altLang="en-US" sz="4000" b="1" spc="-150" dirty="0" err="1">
                <a:solidFill>
                  <a:srgbClr val="0000FF"/>
                </a:solidFill>
                <a:latin typeface="Times New Roman" panose="02020603050405020304" pitchFamily="18" charset="0"/>
              </a:rPr>
              <a:t>vã</a:t>
            </a:r>
            <a:r>
              <a:rPr lang="en-US" altLang="en-US" sz="4000" b="1" spc="-150" dirty="0">
                <a:solidFill>
                  <a:srgbClr val="0000FF"/>
                </a:solidFill>
                <a:latin typeface="Times New Roman" panose="02020603050405020304" pitchFamily="18" charset="0"/>
              </a:rPr>
              <a:t> </a:t>
            </a:r>
            <a:r>
              <a:rPr lang="en-US" altLang="en-US" sz="4000" b="1" spc="-150" dirty="0" err="1">
                <a:solidFill>
                  <a:srgbClr val="0000FF"/>
                </a:solidFill>
                <a:latin typeface="Times New Roman" panose="02020603050405020304" pitchFamily="18" charset="0"/>
              </a:rPr>
              <a:t>nên</a:t>
            </a:r>
            <a:r>
              <a:rPr lang="en-US" altLang="en-US" sz="4000" b="1" spc="-150" dirty="0">
                <a:solidFill>
                  <a:srgbClr val="0000FF"/>
                </a:solidFill>
                <a:latin typeface="Times New Roman" panose="02020603050405020304" pitchFamily="18" charset="0"/>
              </a:rPr>
              <a:t> </a:t>
            </a:r>
            <a:r>
              <a:rPr lang="en-US" altLang="en-US" sz="4000" b="1" spc="-150" dirty="0" err="1">
                <a:solidFill>
                  <a:srgbClr val="0000FF"/>
                </a:solidFill>
                <a:latin typeface="Times New Roman" panose="02020603050405020304" pitchFamily="18" charset="0"/>
              </a:rPr>
              <a:t>hồ</a:t>
            </a:r>
            <a:endParaRPr lang="en-US" altLang="en-US" sz="4000" b="1" spc="-150" dirty="0">
              <a:solidFill>
                <a:srgbClr val="0000FF"/>
              </a:solidFill>
              <a:latin typeface="Times New Roman" panose="02020603050405020304" pitchFamily="18" charset="0"/>
            </a:endParaRPr>
          </a:p>
          <a:p>
            <a:pPr algn="ctr" eaLnBrk="1" fontAlgn="auto" hangingPunct="1">
              <a:spcBef>
                <a:spcPts val="0"/>
              </a:spcBef>
              <a:spcAft>
                <a:spcPts val="0"/>
              </a:spcAft>
              <a:defRPr/>
            </a:pPr>
            <a:r>
              <a:rPr lang="en-US" altLang="en-US" sz="4000" b="1" spc="-150" dirty="0">
                <a:solidFill>
                  <a:srgbClr val="0000FF"/>
                </a:solidFill>
                <a:latin typeface="Times New Roman" panose="02020603050405020304" pitchFamily="18" charset="0"/>
              </a:rPr>
              <a:t>          Tay </a:t>
            </a:r>
            <a:r>
              <a:rPr lang="en-US" altLang="en-US" sz="4000" b="1" spc="-150" dirty="0" err="1">
                <a:solidFill>
                  <a:srgbClr val="0000FF"/>
                </a:solidFill>
                <a:latin typeface="Times New Roman" panose="02020603050405020304" pitchFamily="18" charset="0"/>
              </a:rPr>
              <a:t>không</a:t>
            </a:r>
            <a:r>
              <a:rPr lang="en-US" altLang="en-US" sz="4000" b="1" spc="-150" dirty="0">
                <a:solidFill>
                  <a:srgbClr val="0000FF"/>
                </a:solidFill>
                <a:latin typeface="Times New Roman" panose="02020603050405020304" pitchFamily="18" charset="0"/>
              </a:rPr>
              <a:t> </a:t>
            </a:r>
            <a:r>
              <a:rPr lang="en-US" altLang="en-US" sz="4000" b="1" spc="-150" dirty="0" err="1">
                <a:solidFill>
                  <a:srgbClr val="0000FF"/>
                </a:solidFill>
                <a:latin typeface="Times New Roman" panose="02020603050405020304" pitchFamily="18" charset="0"/>
              </a:rPr>
              <a:t>mà</a:t>
            </a:r>
            <a:r>
              <a:rPr lang="en-US" altLang="en-US" sz="4000" b="1" spc="-150" dirty="0">
                <a:solidFill>
                  <a:srgbClr val="0000FF"/>
                </a:solidFill>
                <a:latin typeface="Times New Roman" panose="02020603050405020304" pitchFamily="18" charset="0"/>
              </a:rPr>
              <a:t> </a:t>
            </a:r>
            <a:r>
              <a:rPr lang="en-US" altLang="en-US" sz="4000" b="1" spc="-150" dirty="0" err="1">
                <a:solidFill>
                  <a:srgbClr val="0000FF"/>
                </a:solidFill>
                <a:latin typeface="Times New Roman" panose="02020603050405020304" pitchFamily="18" charset="0"/>
              </a:rPr>
              <a:t>nổi</a:t>
            </a:r>
            <a:r>
              <a:rPr lang="en-US" altLang="en-US" sz="4000" b="1" spc="-150" dirty="0">
                <a:solidFill>
                  <a:srgbClr val="0000FF"/>
                </a:solidFill>
                <a:latin typeface="Times New Roman" panose="02020603050405020304" pitchFamily="18" charset="0"/>
              </a:rPr>
              <a:t> </a:t>
            </a:r>
            <a:r>
              <a:rPr lang="en-US" altLang="en-US" sz="4000" b="1" spc="-150" dirty="0" err="1">
                <a:solidFill>
                  <a:srgbClr val="0000FF"/>
                </a:solidFill>
                <a:latin typeface="Times New Roman" panose="02020603050405020304" pitchFamily="18" charset="0"/>
              </a:rPr>
              <a:t>cơ</a:t>
            </a:r>
            <a:r>
              <a:rPr lang="en-US" altLang="en-US" sz="4000" b="1" spc="-150" dirty="0">
                <a:solidFill>
                  <a:srgbClr val="0000FF"/>
                </a:solidFill>
                <a:latin typeface="Times New Roman" panose="02020603050405020304" pitchFamily="18" charset="0"/>
              </a:rPr>
              <a:t> </a:t>
            </a:r>
            <a:r>
              <a:rPr lang="en-US" altLang="en-US" sz="4000" b="1" spc="-150" dirty="0" err="1">
                <a:solidFill>
                  <a:srgbClr val="0000FF"/>
                </a:solidFill>
                <a:latin typeface="Times New Roman" panose="02020603050405020304" pitchFamily="18" charset="0"/>
              </a:rPr>
              <a:t>đồ</a:t>
            </a:r>
            <a:r>
              <a:rPr lang="en-US" altLang="en-US" sz="4000" b="1" spc="-150" dirty="0">
                <a:solidFill>
                  <a:srgbClr val="0000FF"/>
                </a:solidFill>
                <a:latin typeface="Times New Roman" panose="02020603050405020304" pitchFamily="18" charset="0"/>
              </a:rPr>
              <a:t> </a:t>
            </a:r>
            <a:r>
              <a:rPr lang="en-US" altLang="en-US" sz="4000" b="1" spc="-150" dirty="0" err="1">
                <a:solidFill>
                  <a:srgbClr val="0000FF"/>
                </a:solidFill>
                <a:latin typeface="Times New Roman" panose="02020603050405020304" pitchFamily="18" charset="0"/>
              </a:rPr>
              <a:t>mới</a:t>
            </a:r>
            <a:r>
              <a:rPr lang="en-US" altLang="en-US" sz="4000" b="1" spc="-150" dirty="0">
                <a:solidFill>
                  <a:srgbClr val="0000FF"/>
                </a:solidFill>
                <a:latin typeface="Times New Roman" panose="02020603050405020304" pitchFamily="18" charset="0"/>
              </a:rPr>
              <a:t> </a:t>
            </a:r>
            <a:r>
              <a:rPr lang="en-US" altLang="en-US" sz="4000" b="1" spc="-150" dirty="0" err="1">
                <a:solidFill>
                  <a:srgbClr val="0000FF"/>
                </a:solidFill>
                <a:latin typeface="Times New Roman" panose="02020603050405020304" pitchFamily="18" charset="0"/>
              </a:rPr>
              <a:t>ngoan</a:t>
            </a:r>
            <a:r>
              <a:rPr lang="en-US" altLang="en-US" sz="4000" b="1" spc="-150" dirty="0">
                <a:solidFill>
                  <a:srgbClr val="0000FF"/>
                </a:solidFill>
                <a:latin typeface="Times New Roman" panose="02020603050405020304" pitchFamily="18" charset="0"/>
              </a:rPr>
              <a:t>.     </a:t>
            </a:r>
          </a:p>
        </p:txBody>
      </p:sp>
      <p:sp>
        <p:nvSpPr>
          <p:cNvPr id="2" name="Rectangle 1">
            <a:extLst>
              <a:ext uri="{FF2B5EF4-FFF2-40B4-BE49-F238E27FC236}">
                <a16:creationId xmlns:a16="http://schemas.microsoft.com/office/drawing/2014/main" id="{977F83FB-A309-474F-85CB-7E348DB95BA8}"/>
              </a:ext>
            </a:extLst>
          </p:cNvPr>
          <p:cNvSpPr>
            <a:spLocks noChangeArrowheads="1"/>
          </p:cNvSpPr>
          <p:nvPr/>
        </p:nvSpPr>
        <p:spPr bwMode="auto">
          <a:xfrm>
            <a:off x="498475" y="2286000"/>
            <a:ext cx="8750300" cy="2554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spcBef>
                <a:spcPct val="50000"/>
              </a:spcBef>
            </a:pPr>
            <a:r>
              <a:rPr lang="en-US" altLang="en-US" sz="4000" b="1">
                <a:solidFill>
                  <a:srgbClr val="FF0000"/>
                </a:solidFill>
                <a:latin typeface="Times New Roman" panose="02020603050405020304" pitchFamily="18" charset="0"/>
              </a:rPr>
              <a:t>Khuyên người ta đừng sợ bắt đầu bằng hai bàn tay trắng. Những người từ tay trắng mà làm nên sự nghiệp càng đáng kính trọng, khâm phục.</a:t>
            </a:r>
          </a:p>
        </p:txBody>
      </p:sp>
      <p:pic>
        <p:nvPicPr>
          <p:cNvPr id="11" name="Picture 12" descr="ANd9GcQ4UDQrmsDMOBe5X3im15ZMyC-R767H7CN6yEjTEXJ5pqa_3QJ2Rw">
            <a:extLst>
              <a:ext uri="{FF2B5EF4-FFF2-40B4-BE49-F238E27FC236}">
                <a16:creationId xmlns:a16="http://schemas.microsoft.com/office/drawing/2014/main" id="{3FD7DAC2-5044-4ECD-8D5E-CB79CBAEA28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12750" y="2057400"/>
            <a:ext cx="9083675" cy="449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4" presetClass="entr" presetSubtype="16" fill="hold"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box(in)">
                                      <p:cBhvr>
                                        <p:cTn id="12"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0" name="Picture 12" descr="Tài Liệu Học Tập Mùa Học, đơn Giản, Màu Xanh Da Trời, Bông Hoa Hình nền  Vector để tải xuống miễn phí">
            <a:extLst>
              <a:ext uri="{FF2B5EF4-FFF2-40B4-BE49-F238E27FC236}">
                <a16:creationId xmlns:a16="http://schemas.microsoft.com/office/drawing/2014/main" id="{B7693D47-4DB8-4A9C-A5E9-84A779497BC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01346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531" name="Text Box 11">
            <a:extLst>
              <a:ext uri="{FF2B5EF4-FFF2-40B4-BE49-F238E27FC236}">
                <a16:creationId xmlns:a16="http://schemas.microsoft.com/office/drawing/2014/main" id="{77B8AAD6-C9E0-442E-9E88-78883BFBD417}"/>
              </a:ext>
            </a:extLst>
          </p:cNvPr>
          <p:cNvSpPr txBox="1">
            <a:spLocks noChangeArrowheads="1"/>
          </p:cNvSpPr>
          <p:nvPr/>
        </p:nvSpPr>
        <p:spPr bwMode="auto">
          <a:xfrm>
            <a:off x="330200" y="1143000"/>
            <a:ext cx="8832850" cy="1631950"/>
          </a:xfrm>
          <a:prstGeom prst="rect">
            <a:avLst/>
          </a:prstGeom>
          <a:solidFill>
            <a:schemeClr val="bg1"/>
          </a:solidFill>
          <a:ln w="38100">
            <a:solidFill>
              <a:schemeClr val="bg1"/>
            </a:solidFill>
            <a:miter lim="800000"/>
            <a:headEnd/>
            <a:tailEnd/>
          </a:ln>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spcBef>
                <a:spcPct val="50000"/>
              </a:spcBef>
            </a:pPr>
            <a:r>
              <a:rPr lang="en-US" altLang="en-US" sz="4000" b="1">
                <a:solidFill>
                  <a:srgbClr val="0000FF"/>
                </a:solidFill>
                <a:latin typeface="Times New Roman" panose="02020603050405020304" pitchFamily="18" charset="0"/>
              </a:rPr>
              <a:t>c)      Có vất vả mới thanh nhàn</a:t>
            </a:r>
          </a:p>
          <a:p>
            <a:pPr eaLnBrk="1" hangingPunct="1">
              <a:spcBef>
                <a:spcPct val="50000"/>
              </a:spcBef>
            </a:pPr>
            <a:r>
              <a:rPr lang="en-US" altLang="en-US" sz="4000" b="1">
                <a:solidFill>
                  <a:srgbClr val="0000FF"/>
                </a:solidFill>
                <a:latin typeface="Times New Roman" panose="02020603050405020304" pitchFamily="18" charset="0"/>
              </a:rPr>
              <a:t>Không dưng ai dễ cầm tàn che cho.     </a:t>
            </a:r>
          </a:p>
        </p:txBody>
      </p:sp>
      <p:sp>
        <p:nvSpPr>
          <p:cNvPr id="45070" name="Line 14">
            <a:extLst>
              <a:ext uri="{FF2B5EF4-FFF2-40B4-BE49-F238E27FC236}">
                <a16:creationId xmlns:a16="http://schemas.microsoft.com/office/drawing/2014/main" id="{829716B1-EC52-491E-80F5-9788B28DA6FE}"/>
              </a:ext>
            </a:extLst>
          </p:cNvPr>
          <p:cNvSpPr>
            <a:spLocks noChangeShapeType="1"/>
          </p:cNvSpPr>
          <p:nvPr/>
        </p:nvSpPr>
        <p:spPr bwMode="auto">
          <a:xfrm>
            <a:off x="5486400" y="2754313"/>
            <a:ext cx="660400" cy="0"/>
          </a:xfrm>
          <a:prstGeom prst="line">
            <a:avLst/>
          </a:prstGeom>
          <a:noFill/>
          <a:ln w="38100">
            <a:solidFill>
              <a:srgbClr val="FF0066"/>
            </a:solidFill>
            <a:round/>
            <a:headEnd/>
            <a:tailEnd/>
          </a:ln>
          <a:extLst>
            <a:ext uri="{909E8E84-426E-40DD-AFC4-6F175D3DCCD1}">
              <a14:hiddenFill xmlns:a14="http://schemas.microsoft.com/office/drawing/2010/main">
                <a:noFill/>
              </a14:hiddenFill>
            </a:ext>
          </a:extLst>
        </p:spPr>
        <p:txBody>
          <a:bodyPr/>
          <a:lstStyle/>
          <a:p>
            <a:endParaRPr lang="en-US"/>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45070"/>
                                        </p:tgtEl>
                                        <p:attrNameLst>
                                          <p:attrName>style.visibility</p:attrName>
                                        </p:attrNameLst>
                                      </p:cBhvr>
                                      <p:to>
                                        <p:strVal val="visible"/>
                                      </p:to>
                                    </p:set>
                                    <p:anim calcmode="lin" valueType="num">
                                      <p:cBhvr additive="base">
                                        <p:cTn id="7" dur="500" fill="hold"/>
                                        <p:tgtEl>
                                          <p:spTgt spid="45070"/>
                                        </p:tgtEl>
                                        <p:attrNameLst>
                                          <p:attrName>ppt_x</p:attrName>
                                        </p:attrNameLst>
                                      </p:cBhvr>
                                      <p:tavLst>
                                        <p:tav tm="0">
                                          <p:val>
                                            <p:strVal val="#ppt_x"/>
                                          </p:val>
                                        </p:tav>
                                        <p:tav tm="100000">
                                          <p:val>
                                            <p:strVal val="#ppt_x"/>
                                          </p:val>
                                        </p:tav>
                                      </p:tavLst>
                                    </p:anim>
                                    <p:anim calcmode="lin" valueType="num">
                                      <p:cBhvr additive="base">
                                        <p:cTn id="8" dur="500" fill="hold"/>
                                        <p:tgtEl>
                                          <p:spTgt spid="4507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Group 27">
            <a:extLst>
              <a:ext uri="{FF2B5EF4-FFF2-40B4-BE49-F238E27FC236}">
                <a16:creationId xmlns:a16="http://schemas.microsoft.com/office/drawing/2014/main" id="{32221120-F35A-4220-A72B-CFA63743B134}"/>
              </a:ext>
            </a:extLst>
          </p:cNvPr>
          <p:cNvGraphicFramePr>
            <a:graphicFrameLocks noGrp="1"/>
          </p:cNvGraphicFramePr>
          <p:nvPr/>
        </p:nvGraphicFramePr>
        <p:xfrm>
          <a:off x="247650" y="2286000"/>
          <a:ext cx="9163050" cy="3657600"/>
        </p:xfrm>
        <a:graphic>
          <a:graphicData uri="http://schemas.openxmlformats.org/drawingml/2006/table">
            <a:tbl>
              <a:tblPr/>
              <a:tblGrid>
                <a:gridCol w="5619726">
                  <a:extLst>
                    <a:ext uri="{9D8B030D-6E8A-4147-A177-3AD203B41FA5}">
                      <a16:colId xmlns:a16="http://schemas.microsoft.com/office/drawing/2014/main" val="20000"/>
                    </a:ext>
                  </a:extLst>
                </a:gridCol>
                <a:gridCol w="3543324">
                  <a:extLst>
                    <a:ext uri="{9D8B030D-6E8A-4147-A177-3AD203B41FA5}">
                      <a16:colId xmlns:a16="http://schemas.microsoft.com/office/drawing/2014/main" val="20001"/>
                    </a:ext>
                  </a:extLst>
                </a:gridCol>
              </a:tblGrid>
              <a:tr h="1828800">
                <a:tc>
                  <a:txBody>
                    <a:bodyPr/>
                    <a:lstStyle/>
                    <a:p>
                      <a:pPr marL="0" marR="0" lvl="0" indent="0" algn="l" defTabSz="914400" rtl="0" eaLnBrk="1" fontAlgn="base" latinLnBrk="0" hangingPunct="1">
                        <a:lnSpc>
                          <a:spcPct val="100000"/>
                        </a:lnSpc>
                        <a:spcBef>
                          <a:spcPct val="20000"/>
                        </a:spcBef>
                        <a:spcAft>
                          <a:spcPct val="0"/>
                        </a:spcAft>
                        <a:buClrTx/>
                        <a:buSzTx/>
                        <a:buFontTx/>
                        <a:buNone/>
                      </a:pPr>
                      <a:r>
                        <a:rPr kumimoji="0" lang="en-US" sz="3200" b="1" i="1" u="none" strike="noStrike" cap="none" normalizeH="0" baseline="0" dirty="0">
                          <a:ln>
                            <a:noFill/>
                          </a:ln>
                          <a:solidFill>
                            <a:srgbClr val="3333FF"/>
                          </a:solidFill>
                          <a:effectLst/>
                          <a:latin typeface="Arial" panose="020B0604020202020204" pitchFamily="34" charset="0"/>
                        </a:rPr>
                        <a:t>    </a:t>
                      </a:r>
                      <a:r>
                        <a:rPr kumimoji="0" lang="en-US" sz="3200" b="1" i="0" u="none" strike="noStrike" cap="none" normalizeH="0" baseline="0" dirty="0">
                          <a:ln>
                            <a:noFill/>
                          </a:ln>
                          <a:solidFill>
                            <a:srgbClr val="0000FF"/>
                          </a:solidFill>
                          <a:effectLst/>
                          <a:latin typeface="Times New Roman" panose="02020603050405020304" pitchFamily="18" charset="0"/>
                        </a:rPr>
                        <a:t>Chí có nghĩa là </a:t>
                      </a:r>
                      <a:r>
                        <a:rPr kumimoji="0" lang="en-US" sz="3200" b="1" i="0" u="none" strike="noStrike" cap="none" normalizeH="0" baseline="0" dirty="0">
                          <a:ln>
                            <a:noFill/>
                          </a:ln>
                          <a:solidFill>
                            <a:srgbClr val="9900FF"/>
                          </a:solidFill>
                          <a:effectLst/>
                          <a:latin typeface="Times New Roman" panose="02020603050405020304" pitchFamily="18" charset="0"/>
                        </a:rPr>
                        <a:t>rất, hết sức </a:t>
                      </a:r>
                      <a:r>
                        <a:rPr kumimoji="0" lang="en-US" sz="3200" b="1" i="0" u="none" strike="noStrike" cap="none" normalizeH="0" baseline="0" dirty="0">
                          <a:ln>
                            <a:noFill/>
                          </a:ln>
                          <a:solidFill>
                            <a:srgbClr val="0000FF"/>
                          </a:solidFill>
                          <a:effectLst/>
                          <a:latin typeface="Times New Roman" panose="02020603050405020304" pitchFamily="18" charset="0"/>
                        </a:rPr>
                        <a:t>(biểu thị mức độ cao nhất).</a:t>
                      </a:r>
                    </a:p>
                  </a:txBody>
                  <a:tcPr marL="99060" marR="9906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pPr>
                      <a:endParaRPr kumimoji="0" lang="en-US" sz="3200" b="0" i="0" u="none" strike="noStrike" cap="none" normalizeH="0" baseline="0" dirty="0">
                        <a:ln>
                          <a:noFill/>
                        </a:ln>
                        <a:solidFill>
                          <a:schemeClr val="tx1"/>
                        </a:solidFill>
                        <a:effectLst/>
                        <a:latin typeface="Arial" panose="020B0604020202020204" pitchFamily="34" charset="0"/>
                      </a:endParaRPr>
                    </a:p>
                  </a:txBody>
                  <a:tcPr marL="99060" marR="9906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0"/>
                  </a:ext>
                </a:extLst>
              </a:tr>
              <a:tr h="1828800">
                <a:tc>
                  <a:txBody>
                    <a:bodyPr/>
                    <a:lstStyle/>
                    <a:p>
                      <a:pPr marL="0" marR="0" lvl="0" indent="0" algn="l" defTabSz="914400" rtl="0" eaLnBrk="1" fontAlgn="base" latinLnBrk="0" hangingPunct="1">
                        <a:lnSpc>
                          <a:spcPct val="100000"/>
                        </a:lnSpc>
                        <a:spcBef>
                          <a:spcPct val="20000"/>
                        </a:spcBef>
                        <a:spcAft>
                          <a:spcPct val="0"/>
                        </a:spcAft>
                        <a:buClrTx/>
                        <a:buSzTx/>
                        <a:buFontTx/>
                        <a:buNone/>
                      </a:pPr>
                      <a:r>
                        <a:rPr kumimoji="0" lang="en-US" sz="3200" b="1" i="1" u="none" strike="noStrike" cap="none" normalizeH="0" baseline="0" dirty="0">
                          <a:ln>
                            <a:noFill/>
                          </a:ln>
                          <a:solidFill>
                            <a:srgbClr val="FF0066"/>
                          </a:solidFill>
                          <a:effectLst/>
                          <a:latin typeface="Arial" panose="020B0604020202020204" pitchFamily="34" charset="0"/>
                        </a:rPr>
                        <a:t>     </a:t>
                      </a:r>
                      <a:r>
                        <a:rPr kumimoji="0" lang="en-US" sz="3200" b="1" i="0" u="none" strike="noStrike" cap="none" normalizeH="0" baseline="0" dirty="0">
                          <a:ln>
                            <a:noFill/>
                          </a:ln>
                          <a:solidFill>
                            <a:srgbClr val="0000FF"/>
                          </a:solidFill>
                          <a:effectLst/>
                          <a:latin typeface="Times New Roman" panose="02020603050405020304" pitchFamily="18" charset="0"/>
                        </a:rPr>
                        <a:t>Chí có nghĩa là </a:t>
                      </a:r>
                      <a:r>
                        <a:rPr kumimoji="0" lang="en-US" sz="3200" b="1" i="0" u="none" strike="noStrike" cap="none" normalizeH="0" baseline="0" dirty="0">
                          <a:ln>
                            <a:noFill/>
                          </a:ln>
                          <a:solidFill>
                            <a:srgbClr val="9900FF"/>
                          </a:solidFill>
                          <a:effectLst/>
                          <a:latin typeface="Times New Roman" panose="02020603050405020304" pitchFamily="18" charset="0"/>
                        </a:rPr>
                        <a:t>ý muốn bền bỉ theo đuổi một mục đích tốt đẹp.</a:t>
                      </a:r>
                    </a:p>
                  </a:txBody>
                  <a:tcPr marL="99060" marR="9906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pPr>
                      <a:endParaRPr kumimoji="0" lang="en-US" sz="3200" b="0" i="0" u="none" strike="noStrike" cap="none" normalizeH="0" baseline="0" dirty="0">
                        <a:ln>
                          <a:noFill/>
                        </a:ln>
                        <a:solidFill>
                          <a:schemeClr val="tx1"/>
                        </a:solidFill>
                        <a:effectLst/>
                        <a:latin typeface="Arial" panose="020B0604020202020204" pitchFamily="34" charset="0"/>
                      </a:endParaRPr>
                    </a:p>
                  </a:txBody>
                  <a:tcPr marL="99060" marR="9906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1"/>
                  </a:ext>
                </a:extLst>
              </a:tr>
            </a:tbl>
          </a:graphicData>
        </a:graphic>
      </p:graphicFrame>
      <p:sp>
        <p:nvSpPr>
          <p:cNvPr id="5133" name="Text Box 16">
            <a:extLst>
              <a:ext uri="{FF2B5EF4-FFF2-40B4-BE49-F238E27FC236}">
                <a16:creationId xmlns:a16="http://schemas.microsoft.com/office/drawing/2014/main" id="{01C5D460-ACEC-48B9-BCFF-1AF393BB0446}"/>
              </a:ext>
            </a:extLst>
          </p:cNvPr>
          <p:cNvSpPr txBox="1">
            <a:spLocks noChangeArrowheads="1"/>
          </p:cNvSpPr>
          <p:nvPr/>
        </p:nvSpPr>
        <p:spPr bwMode="auto">
          <a:xfrm>
            <a:off x="247650" y="423863"/>
            <a:ext cx="9582150" cy="1570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spcBef>
                <a:spcPct val="50000"/>
              </a:spcBef>
            </a:pPr>
            <a:r>
              <a:rPr lang="en-US" altLang="en-US" sz="3200" b="1">
                <a:solidFill>
                  <a:srgbClr val="6600CC"/>
                </a:solidFill>
                <a:latin typeface="Times New Roman" panose="02020603050405020304" pitchFamily="18" charset="0"/>
              </a:rPr>
              <a:t>Bài 1:</a:t>
            </a:r>
            <a:r>
              <a:rPr lang="en-US" altLang="en-US" sz="3200" b="1">
                <a:solidFill>
                  <a:srgbClr val="3333FF"/>
                </a:solidFill>
                <a:latin typeface="Times New Roman" panose="02020603050405020304" pitchFamily="18" charset="0"/>
              </a:rPr>
              <a:t> Xếp các từ có tiếng </a:t>
            </a:r>
            <a:r>
              <a:rPr lang="en-US" altLang="en-US" sz="3200" b="1" i="1">
                <a:solidFill>
                  <a:srgbClr val="FF0000"/>
                </a:solidFill>
                <a:latin typeface="Times New Roman" panose="02020603050405020304" pitchFamily="18" charset="0"/>
              </a:rPr>
              <a:t>chí</a:t>
            </a:r>
            <a:r>
              <a:rPr lang="en-US" altLang="en-US" sz="3200" b="1">
                <a:solidFill>
                  <a:srgbClr val="3333FF"/>
                </a:solidFill>
                <a:latin typeface="Times New Roman" panose="02020603050405020304" pitchFamily="18" charset="0"/>
              </a:rPr>
              <a:t> sau đây vào hai nhóm: </a:t>
            </a:r>
            <a:r>
              <a:rPr lang="en-US" altLang="en-US" sz="3200" b="1">
                <a:solidFill>
                  <a:srgbClr val="009900"/>
                </a:solidFill>
                <a:latin typeface="Times New Roman" panose="02020603050405020304" pitchFamily="18" charset="0"/>
              </a:rPr>
              <a:t>chí phải, ý chí, chí lí, chí thân, chí khí, chí tình, chí hướng, chí công, quyết chí.</a:t>
            </a:r>
            <a:r>
              <a:rPr lang="en-US" altLang="en-US" sz="2800" b="1">
                <a:solidFill>
                  <a:srgbClr val="009900"/>
                </a:solidFill>
                <a:latin typeface=".VnArial" panose="020B7200000000000000" pitchFamily="34" charset="0"/>
              </a:rPr>
              <a:t> </a:t>
            </a:r>
          </a:p>
        </p:txBody>
      </p:sp>
      <p:sp>
        <p:nvSpPr>
          <p:cNvPr id="4" name="Text Box 21">
            <a:extLst>
              <a:ext uri="{FF2B5EF4-FFF2-40B4-BE49-F238E27FC236}">
                <a16:creationId xmlns:a16="http://schemas.microsoft.com/office/drawing/2014/main" id="{A2FCAA42-7106-46D3-9C9B-C562334DA3E8}"/>
              </a:ext>
            </a:extLst>
          </p:cNvPr>
          <p:cNvSpPr txBox="1">
            <a:spLocks noChangeArrowheads="1"/>
          </p:cNvSpPr>
          <p:nvPr/>
        </p:nvSpPr>
        <p:spPr bwMode="auto">
          <a:xfrm>
            <a:off x="6324600" y="2286000"/>
            <a:ext cx="2568575"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spcBef>
                <a:spcPct val="50000"/>
              </a:spcBef>
            </a:pPr>
            <a:r>
              <a:rPr lang="en-US" altLang="en-US" sz="3200" b="1">
                <a:solidFill>
                  <a:srgbClr val="FF0000"/>
                </a:solidFill>
                <a:latin typeface="Times New Roman" panose="02020603050405020304" pitchFamily="18" charset="0"/>
              </a:rPr>
              <a:t>M: chí phải</a:t>
            </a:r>
          </a:p>
        </p:txBody>
      </p:sp>
      <p:sp>
        <p:nvSpPr>
          <p:cNvPr id="5" name="Text Box 22">
            <a:extLst>
              <a:ext uri="{FF2B5EF4-FFF2-40B4-BE49-F238E27FC236}">
                <a16:creationId xmlns:a16="http://schemas.microsoft.com/office/drawing/2014/main" id="{462F8BDE-DB2E-4238-A7CD-ECD9D5093C69}"/>
              </a:ext>
            </a:extLst>
          </p:cNvPr>
          <p:cNvSpPr txBox="1">
            <a:spLocks noChangeArrowheads="1"/>
          </p:cNvSpPr>
          <p:nvPr/>
        </p:nvSpPr>
        <p:spPr bwMode="auto">
          <a:xfrm>
            <a:off x="6324600" y="4121150"/>
            <a:ext cx="180975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spcBef>
                <a:spcPct val="50000"/>
              </a:spcBef>
            </a:pPr>
            <a:r>
              <a:rPr lang="en-US" altLang="en-US" sz="3200" b="1">
                <a:solidFill>
                  <a:srgbClr val="FF0000"/>
                </a:solidFill>
                <a:latin typeface="Times New Roman" panose="02020603050405020304" pitchFamily="18" charset="0"/>
              </a:rPr>
              <a:t>M: ý chí</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arn(inVertical)">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4" name="Picture 19" descr="hues-dan-nam-giao3">
            <a:extLst>
              <a:ext uri="{FF2B5EF4-FFF2-40B4-BE49-F238E27FC236}">
                <a16:creationId xmlns:a16="http://schemas.microsoft.com/office/drawing/2014/main" id="{8CC408DA-7CC8-4DC7-8711-2C868156355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60400" y="1066800"/>
            <a:ext cx="8915400" cy="5486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555" name="Line 22">
            <a:extLst>
              <a:ext uri="{FF2B5EF4-FFF2-40B4-BE49-F238E27FC236}">
                <a16:creationId xmlns:a16="http://schemas.microsoft.com/office/drawing/2014/main" id="{479CAED3-D3D5-4C90-A621-CE064AB4CBBD}"/>
              </a:ext>
            </a:extLst>
          </p:cNvPr>
          <p:cNvSpPr>
            <a:spLocks noChangeShapeType="1"/>
          </p:cNvSpPr>
          <p:nvPr/>
        </p:nvSpPr>
        <p:spPr bwMode="auto">
          <a:xfrm flipH="1">
            <a:off x="6934200" y="2133600"/>
            <a:ext cx="247650" cy="0"/>
          </a:xfrm>
          <a:prstGeom prst="line">
            <a:avLst/>
          </a:prstGeom>
          <a:noFill/>
          <a:ln w="38100">
            <a:solidFill>
              <a:schemeClr val="tx1"/>
            </a:solidFill>
            <a:round/>
            <a:headEnd type="arrow" w="med" len="med"/>
            <a:tailEnd/>
          </a:ln>
          <a:extLst>
            <a:ext uri="{909E8E84-426E-40DD-AFC4-6F175D3DCCD1}">
              <a14:hiddenFill xmlns:a14="http://schemas.microsoft.com/office/drawing/2010/main">
                <a:noFill/>
              </a14:hiddenFill>
            </a:ext>
          </a:extLst>
        </p:spPr>
        <p:txBody>
          <a:bodyPr/>
          <a:lstStyle/>
          <a:p>
            <a:endParaRPr lang="en-US"/>
          </a:p>
        </p:txBody>
      </p:sp>
      <p:sp>
        <p:nvSpPr>
          <p:cNvPr id="42007" name="Line 23">
            <a:extLst>
              <a:ext uri="{FF2B5EF4-FFF2-40B4-BE49-F238E27FC236}">
                <a16:creationId xmlns:a16="http://schemas.microsoft.com/office/drawing/2014/main" id="{FEB45CC6-3F85-4BBB-97AF-A0CD55552618}"/>
              </a:ext>
            </a:extLst>
          </p:cNvPr>
          <p:cNvSpPr>
            <a:spLocks noChangeShapeType="1"/>
          </p:cNvSpPr>
          <p:nvPr/>
        </p:nvSpPr>
        <p:spPr bwMode="auto">
          <a:xfrm flipH="1">
            <a:off x="6521450" y="1593850"/>
            <a:ext cx="908050" cy="381000"/>
          </a:xfrm>
          <a:prstGeom prst="line">
            <a:avLst/>
          </a:prstGeom>
          <a:noFill/>
          <a:ln w="57150">
            <a:solidFill>
              <a:schemeClr val="bg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42008" name="Rectangle 24">
            <a:extLst>
              <a:ext uri="{FF2B5EF4-FFF2-40B4-BE49-F238E27FC236}">
                <a16:creationId xmlns:a16="http://schemas.microsoft.com/office/drawing/2014/main" id="{340E09F8-EE80-4FC2-B6DD-1166F8940873}"/>
              </a:ext>
            </a:extLst>
          </p:cNvPr>
          <p:cNvSpPr>
            <a:spLocks noChangeArrowheads="1"/>
          </p:cNvSpPr>
          <p:nvPr/>
        </p:nvSpPr>
        <p:spPr bwMode="auto">
          <a:xfrm>
            <a:off x="7429500" y="1403350"/>
            <a:ext cx="1485900" cy="762000"/>
          </a:xfrm>
          <a:prstGeom prst="rect">
            <a:avLst/>
          </a:prstGeom>
          <a:solidFill>
            <a:schemeClr val="accent1"/>
          </a:solidFill>
          <a:ln w="9525">
            <a:solidFill>
              <a:schemeClr val="tx1"/>
            </a:solidFill>
            <a:miter lim="800000"/>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r>
              <a:rPr lang="vi-VN" altLang="en-US" sz="4000" b="1">
                <a:solidFill>
                  <a:schemeClr val="bg1"/>
                </a:solidFill>
                <a:latin typeface="Times New Roman" panose="02020603050405020304" pitchFamily="18" charset="0"/>
              </a:rPr>
              <a:t>tàn</a:t>
            </a:r>
            <a:endParaRPr lang="en-US" altLang="en-US" sz="4000" b="1">
              <a:solidFill>
                <a:schemeClr val="bg1"/>
              </a:solidFill>
              <a:latin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2008"/>
                                        </p:tgtEl>
                                        <p:attrNameLst>
                                          <p:attrName>style.visibility</p:attrName>
                                        </p:attrNameLst>
                                      </p:cBhvr>
                                      <p:to>
                                        <p:strVal val="visible"/>
                                      </p:to>
                                    </p:set>
                                    <p:anim calcmode="lin" valueType="num">
                                      <p:cBhvr additive="base">
                                        <p:cTn id="7" dur="500" fill="hold"/>
                                        <p:tgtEl>
                                          <p:spTgt spid="42008"/>
                                        </p:tgtEl>
                                        <p:attrNameLst>
                                          <p:attrName>ppt_x</p:attrName>
                                        </p:attrNameLst>
                                      </p:cBhvr>
                                      <p:tavLst>
                                        <p:tav tm="0">
                                          <p:val>
                                            <p:strVal val="#ppt_x"/>
                                          </p:val>
                                        </p:tav>
                                        <p:tav tm="100000">
                                          <p:val>
                                            <p:strVal val="#ppt_x"/>
                                          </p:val>
                                        </p:tav>
                                      </p:tavLst>
                                    </p:anim>
                                    <p:anim calcmode="lin" valueType="num">
                                      <p:cBhvr additive="base">
                                        <p:cTn id="8" dur="500" fill="hold"/>
                                        <p:tgtEl>
                                          <p:spTgt spid="42008"/>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4" presetClass="entr" presetSubtype="16" fill="hold" nodeType="clickEffect">
                                  <p:stCondLst>
                                    <p:cond delay="0"/>
                                  </p:stCondLst>
                                  <p:childTnLst>
                                    <p:set>
                                      <p:cBhvr>
                                        <p:cTn id="12" dur="1" fill="hold">
                                          <p:stCondLst>
                                            <p:cond delay="0"/>
                                          </p:stCondLst>
                                        </p:cTn>
                                        <p:tgtEl>
                                          <p:spTgt spid="42007"/>
                                        </p:tgtEl>
                                        <p:attrNameLst>
                                          <p:attrName>style.visibility</p:attrName>
                                        </p:attrNameLst>
                                      </p:cBhvr>
                                      <p:to>
                                        <p:strVal val="visible"/>
                                      </p:to>
                                    </p:set>
                                    <p:animEffect transition="in" filter="box(in)">
                                      <p:cBhvr>
                                        <p:cTn id="13" dur="500"/>
                                        <p:tgtEl>
                                          <p:spTgt spid="4200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2008"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78" name="Picture 12" descr="Tài Liệu Học Tập Mùa Học, đơn Giản, Màu Xanh Da Trời, Bông Hoa Hình nền  Vector để tải xuống miễn phí">
            <a:extLst>
              <a:ext uri="{FF2B5EF4-FFF2-40B4-BE49-F238E27FC236}">
                <a16:creationId xmlns:a16="http://schemas.microsoft.com/office/drawing/2014/main" id="{67342975-DA8E-46E9-B02A-4D846A7825C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01346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579" name="Text Box 4">
            <a:extLst>
              <a:ext uri="{FF2B5EF4-FFF2-40B4-BE49-F238E27FC236}">
                <a16:creationId xmlns:a16="http://schemas.microsoft.com/office/drawing/2014/main" id="{C35BF6A9-8220-4B95-BFCA-11356716A32F}"/>
              </a:ext>
            </a:extLst>
          </p:cNvPr>
          <p:cNvSpPr txBox="1">
            <a:spLocks noChangeArrowheads="1"/>
          </p:cNvSpPr>
          <p:nvPr/>
        </p:nvSpPr>
        <p:spPr bwMode="auto">
          <a:xfrm>
            <a:off x="908050" y="381000"/>
            <a:ext cx="7924800" cy="1200150"/>
          </a:xfrm>
          <a:prstGeom prst="rect">
            <a:avLst/>
          </a:prstGeom>
          <a:solidFill>
            <a:schemeClr val="bg1"/>
          </a:solidFill>
          <a:ln w="38100">
            <a:solidFill>
              <a:schemeClr val="bg1"/>
            </a:solidFill>
            <a:miter lim="800000"/>
            <a:headEnd/>
            <a:tailEnd/>
          </a:ln>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r>
              <a:rPr lang="en-US" altLang="en-US" sz="3600" b="1">
                <a:solidFill>
                  <a:srgbClr val="0000FF"/>
                </a:solidFill>
                <a:latin typeface="Times New Roman" panose="02020603050405020304" pitchFamily="18" charset="0"/>
              </a:rPr>
              <a:t>c)  Có vất vả mới thanh nhàn</a:t>
            </a:r>
          </a:p>
          <a:p>
            <a:pPr algn="ctr" eaLnBrk="1" hangingPunct="1"/>
            <a:r>
              <a:rPr lang="en-US" altLang="en-US" sz="3600" b="1">
                <a:solidFill>
                  <a:srgbClr val="0000FF"/>
                </a:solidFill>
                <a:latin typeface="Times New Roman" panose="02020603050405020304" pitchFamily="18" charset="0"/>
              </a:rPr>
              <a:t>Không dưng ai dễ cầm tàn che cho.     </a:t>
            </a:r>
          </a:p>
        </p:txBody>
      </p:sp>
      <p:sp>
        <p:nvSpPr>
          <p:cNvPr id="2" name="Rectangle 1">
            <a:extLst>
              <a:ext uri="{FF2B5EF4-FFF2-40B4-BE49-F238E27FC236}">
                <a16:creationId xmlns:a16="http://schemas.microsoft.com/office/drawing/2014/main" id="{10745981-035A-4E23-B896-6E234F4E3E61}"/>
              </a:ext>
            </a:extLst>
          </p:cNvPr>
          <p:cNvSpPr>
            <a:spLocks noChangeArrowheads="1"/>
          </p:cNvSpPr>
          <p:nvPr/>
        </p:nvSpPr>
        <p:spPr bwMode="auto">
          <a:xfrm>
            <a:off x="942975" y="2362200"/>
            <a:ext cx="8124825" cy="1323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spcBef>
                <a:spcPct val="50000"/>
              </a:spcBef>
            </a:pPr>
            <a:r>
              <a:rPr lang="en-US" altLang="en-US" sz="4000" b="1">
                <a:solidFill>
                  <a:srgbClr val="FF0000"/>
                </a:solidFill>
                <a:latin typeface="Times New Roman" panose="02020603050405020304" pitchFamily="18" charset="0"/>
              </a:rPr>
              <a:t>Khuyên người ta phải vất vả mới có lúc thanh nhàn, có ngày thành đạt.</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2" name="Picture 12" descr="Tài Liệu Học Tập Mùa Học, đơn Giản, Màu Xanh Da Trời, Bông Hoa Hình nền  Vector để tải xuống miễn phí">
            <a:extLst>
              <a:ext uri="{FF2B5EF4-FFF2-40B4-BE49-F238E27FC236}">
                <a16:creationId xmlns:a16="http://schemas.microsoft.com/office/drawing/2014/main" id="{F031D174-0E47-4CB0-A968-99657A78B2F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01346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5603" name="Group 3">
            <a:extLst>
              <a:ext uri="{FF2B5EF4-FFF2-40B4-BE49-F238E27FC236}">
                <a16:creationId xmlns:a16="http://schemas.microsoft.com/office/drawing/2014/main" id="{4F71A6B1-F7B0-457A-8D26-EFD737FB5DD5}"/>
              </a:ext>
            </a:extLst>
          </p:cNvPr>
          <p:cNvGrpSpPr>
            <a:grpSpLocks/>
          </p:cNvGrpSpPr>
          <p:nvPr/>
        </p:nvGrpSpPr>
        <p:grpSpPr bwMode="auto">
          <a:xfrm>
            <a:off x="8458200" y="6553200"/>
            <a:ext cx="914400" cy="228600"/>
            <a:chOff x="4320" y="3936"/>
            <a:chExt cx="576" cy="144"/>
          </a:xfrm>
        </p:grpSpPr>
        <p:sp>
          <p:nvSpPr>
            <p:cNvPr id="25606" name="AutoShape 4">
              <a:hlinkClick r:id="" action="ppaction://hlinkshowjump?jump=firstslide" highlightClick="1"/>
              <a:extLst>
                <a:ext uri="{FF2B5EF4-FFF2-40B4-BE49-F238E27FC236}">
                  <a16:creationId xmlns:a16="http://schemas.microsoft.com/office/drawing/2014/main" id="{F6BCCCCE-A26F-4F3A-AF3E-A53B6AA67FC6}"/>
                </a:ext>
              </a:extLst>
            </p:cNvPr>
            <p:cNvSpPr>
              <a:spLocks noChangeArrowheads="1"/>
            </p:cNvSpPr>
            <p:nvPr/>
          </p:nvSpPr>
          <p:spPr bwMode="auto">
            <a:xfrm>
              <a:off x="4320" y="3936"/>
              <a:ext cx="144" cy="144"/>
            </a:xfrm>
            <a:prstGeom prst="actionButtonBeginning">
              <a:avLst/>
            </a:prstGeom>
            <a:solidFill>
              <a:schemeClr val="accent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en-US" altLang="en-US">
                <a:latin typeface="Arial" panose="020B0604020202020204" pitchFamily="34" charset="0"/>
              </a:endParaRPr>
            </a:p>
          </p:txBody>
        </p:sp>
        <p:sp>
          <p:nvSpPr>
            <p:cNvPr id="25607" name="AutoShape 5">
              <a:hlinkClick r:id="" action="ppaction://hlinkshowjump?jump=nextslide" highlightClick="1"/>
              <a:extLst>
                <a:ext uri="{FF2B5EF4-FFF2-40B4-BE49-F238E27FC236}">
                  <a16:creationId xmlns:a16="http://schemas.microsoft.com/office/drawing/2014/main" id="{3C94EDD9-BA56-4670-A2C9-A41BB55E5420}"/>
                </a:ext>
              </a:extLst>
            </p:cNvPr>
            <p:cNvSpPr>
              <a:spLocks noChangeArrowheads="1"/>
            </p:cNvSpPr>
            <p:nvPr/>
          </p:nvSpPr>
          <p:spPr bwMode="auto">
            <a:xfrm>
              <a:off x="4464" y="3936"/>
              <a:ext cx="144" cy="144"/>
            </a:xfrm>
            <a:prstGeom prst="actionButtonForwardNext">
              <a:avLst/>
            </a:prstGeom>
            <a:solidFill>
              <a:schemeClr val="accent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en-US" altLang="en-US">
                <a:latin typeface="Arial" panose="020B0604020202020204" pitchFamily="34" charset="0"/>
              </a:endParaRPr>
            </a:p>
          </p:txBody>
        </p:sp>
        <p:sp>
          <p:nvSpPr>
            <p:cNvPr id="25608" name="AutoShape 6">
              <a:hlinkClick r:id="" action="ppaction://hlinkshowjump?jump=previousslide" highlightClick="1"/>
              <a:extLst>
                <a:ext uri="{FF2B5EF4-FFF2-40B4-BE49-F238E27FC236}">
                  <a16:creationId xmlns:a16="http://schemas.microsoft.com/office/drawing/2014/main" id="{B69B8461-071F-4D73-8554-29516ADDAD9F}"/>
                </a:ext>
              </a:extLst>
            </p:cNvPr>
            <p:cNvSpPr>
              <a:spLocks noChangeArrowheads="1"/>
            </p:cNvSpPr>
            <p:nvPr/>
          </p:nvSpPr>
          <p:spPr bwMode="auto">
            <a:xfrm>
              <a:off x="4608" y="3936"/>
              <a:ext cx="144" cy="144"/>
            </a:xfrm>
            <a:prstGeom prst="actionButtonBackPrevious">
              <a:avLst/>
            </a:prstGeom>
            <a:solidFill>
              <a:schemeClr val="accent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en-US" altLang="en-US">
                <a:latin typeface="Arial" panose="020B0604020202020204" pitchFamily="34" charset="0"/>
              </a:endParaRPr>
            </a:p>
          </p:txBody>
        </p:sp>
        <p:sp>
          <p:nvSpPr>
            <p:cNvPr id="25609" name="AutoShape 7">
              <a:hlinkClick r:id="" action="ppaction://hlinkshowjump?jump=lastslide" highlightClick="1"/>
              <a:extLst>
                <a:ext uri="{FF2B5EF4-FFF2-40B4-BE49-F238E27FC236}">
                  <a16:creationId xmlns:a16="http://schemas.microsoft.com/office/drawing/2014/main" id="{887B8934-6ECA-4365-903C-FEF9FE28F988}"/>
                </a:ext>
              </a:extLst>
            </p:cNvPr>
            <p:cNvSpPr>
              <a:spLocks noChangeArrowheads="1"/>
            </p:cNvSpPr>
            <p:nvPr/>
          </p:nvSpPr>
          <p:spPr bwMode="auto">
            <a:xfrm>
              <a:off x="4752" y="3936"/>
              <a:ext cx="144" cy="144"/>
            </a:xfrm>
            <a:prstGeom prst="actionButtonEnd">
              <a:avLst/>
            </a:prstGeom>
            <a:solidFill>
              <a:schemeClr val="accent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en-US" altLang="en-US">
                <a:latin typeface="Arial" panose="020B0604020202020204" pitchFamily="34" charset="0"/>
              </a:endParaRPr>
            </a:p>
          </p:txBody>
        </p:sp>
      </p:grpSp>
      <p:sp>
        <p:nvSpPr>
          <p:cNvPr id="109580" name="Text Box 12">
            <a:extLst>
              <a:ext uri="{FF2B5EF4-FFF2-40B4-BE49-F238E27FC236}">
                <a16:creationId xmlns:a16="http://schemas.microsoft.com/office/drawing/2014/main" id="{9D62B710-E97F-4A97-9538-FCBF0F84D6CF}"/>
              </a:ext>
            </a:extLst>
          </p:cNvPr>
          <p:cNvSpPr txBox="1">
            <a:spLocks noChangeArrowheads="1"/>
          </p:cNvSpPr>
          <p:nvPr/>
        </p:nvSpPr>
        <p:spPr bwMode="auto">
          <a:xfrm>
            <a:off x="990600" y="917575"/>
            <a:ext cx="8991600" cy="6462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spcBef>
                <a:spcPct val="50000"/>
              </a:spcBef>
            </a:pPr>
            <a:endParaRPr lang="en-US" altLang="en-US">
              <a:latin typeface="Times New Roman" panose="02020603050405020304" pitchFamily="18" charset="0"/>
            </a:endParaRPr>
          </a:p>
          <a:p>
            <a:pPr eaLnBrk="1" hangingPunct="1">
              <a:spcBef>
                <a:spcPct val="50000"/>
              </a:spcBef>
            </a:pPr>
            <a:r>
              <a:rPr lang="en-US" altLang="en-US" sz="4400" b="1">
                <a:latin typeface="Times New Roman" panose="02020603050405020304" pitchFamily="18" charset="0"/>
              </a:rPr>
              <a:t>G</a:t>
            </a:r>
            <a:r>
              <a:rPr lang="vi-VN" altLang="en-US" sz="4400" b="1">
                <a:latin typeface="Times New Roman" panose="02020603050405020304" pitchFamily="18" charset="0"/>
              </a:rPr>
              <a:t>ạo</a:t>
            </a:r>
            <a:r>
              <a:rPr lang="en-US" altLang="en-US" sz="4400" b="1">
                <a:latin typeface="Times New Roman" panose="02020603050405020304" pitchFamily="18" charset="0"/>
              </a:rPr>
              <a:t> </a:t>
            </a:r>
            <a:r>
              <a:rPr lang="vi-VN" altLang="en-US" sz="4400" b="1">
                <a:latin typeface="Times New Roman" panose="02020603050405020304" pitchFamily="18" charset="0"/>
              </a:rPr>
              <a:t>đ</a:t>
            </a:r>
            <a:r>
              <a:rPr lang="en-US" altLang="en-US" sz="4400" b="1">
                <a:latin typeface="Times New Roman" panose="02020603050405020304" pitchFamily="18" charset="0"/>
              </a:rPr>
              <a:t>em v</a:t>
            </a:r>
            <a:r>
              <a:rPr lang="vi-VN" altLang="en-US" sz="4400" b="1">
                <a:latin typeface="Times New Roman" panose="02020603050405020304" pitchFamily="18" charset="0"/>
              </a:rPr>
              <a:t>ào</a:t>
            </a:r>
            <a:r>
              <a:rPr lang="en-US" altLang="en-US" sz="4400" b="1">
                <a:latin typeface="Times New Roman" panose="02020603050405020304" pitchFamily="18" charset="0"/>
              </a:rPr>
              <a:t> gi</a:t>
            </a:r>
            <a:r>
              <a:rPr lang="vi-VN" altLang="en-US" sz="4400" b="1">
                <a:latin typeface="Times New Roman" panose="02020603050405020304" pitchFamily="18" charset="0"/>
              </a:rPr>
              <a:t>ã</a:t>
            </a:r>
            <a:r>
              <a:rPr lang="en-US" altLang="en-US" sz="4400" b="1">
                <a:latin typeface="Times New Roman" panose="02020603050405020304" pitchFamily="18" charset="0"/>
              </a:rPr>
              <a:t> bao </a:t>
            </a:r>
            <a:r>
              <a:rPr lang="vi-VN" altLang="en-US" sz="4400" b="1">
                <a:latin typeface="Times New Roman" panose="02020603050405020304" pitchFamily="18" charset="0"/>
              </a:rPr>
              <a:t>đ</a:t>
            </a:r>
            <a:r>
              <a:rPr lang="en-US" altLang="en-US" sz="4400" b="1">
                <a:latin typeface="Times New Roman" panose="02020603050405020304" pitchFamily="18" charset="0"/>
              </a:rPr>
              <a:t>au </a:t>
            </a:r>
            <a:r>
              <a:rPr lang="vi-VN" altLang="en-US" sz="4400" b="1">
                <a:latin typeface="Times New Roman" panose="02020603050405020304" pitchFamily="18" charset="0"/>
              </a:rPr>
              <a:t>đớn,</a:t>
            </a:r>
          </a:p>
          <a:p>
            <a:pPr eaLnBrk="1" hangingPunct="1">
              <a:spcBef>
                <a:spcPct val="50000"/>
              </a:spcBef>
            </a:pPr>
            <a:r>
              <a:rPr lang="en-US" altLang="en-US" sz="4400" b="1">
                <a:latin typeface="Times New Roman" panose="02020603050405020304" pitchFamily="18" charset="0"/>
              </a:rPr>
              <a:t>G</a:t>
            </a:r>
            <a:r>
              <a:rPr lang="vi-VN" altLang="en-US" sz="4400" b="1">
                <a:latin typeface="Times New Roman" panose="02020603050405020304" pitchFamily="18" charset="0"/>
              </a:rPr>
              <a:t>ạo</a:t>
            </a:r>
            <a:r>
              <a:rPr lang="en-US" altLang="en-US" sz="4400" b="1">
                <a:latin typeface="Times New Roman" panose="02020603050405020304" pitchFamily="18" charset="0"/>
              </a:rPr>
              <a:t> gi</a:t>
            </a:r>
            <a:r>
              <a:rPr lang="vi-VN" altLang="en-US" sz="4400" b="1">
                <a:latin typeface="Times New Roman" panose="02020603050405020304" pitchFamily="18" charset="0"/>
              </a:rPr>
              <a:t>ã</a:t>
            </a:r>
            <a:r>
              <a:rPr lang="en-US" altLang="en-US" sz="4400" b="1">
                <a:latin typeface="Times New Roman" panose="02020603050405020304" pitchFamily="18" charset="0"/>
              </a:rPr>
              <a:t> xong r</a:t>
            </a:r>
            <a:r>
              <a:rPr lang="vi-VN" altLang="en-US" sz="4400" b="1">
                <a:latin typeface="Times New Roman" panose="02020603050405020304" pitchFamily="18" charset="0"/>
              </a:rPr>
              <a:t>ồi</a:t>
            </a:r>
            <a:r>
              <a:rPr lang="en-US" altLang="en-US" sz="4400" b="1">
                <a:latin typeface="Times New Roman" panose="02020603050405020304" pitchFamily="18" charset="0"/>
              </a:rPr>
              <a:t>, tr</a:t>
            </a:r>
            <a:r>
              <a:rPr lang="vi-VN" altLang="en-US" sz="4400" b="1">
                <a:latin typeface="Times New Roman" panose="02020603050405020304" pitchFamily="18" charset="0"/>
              </a:rPr>
              <a:t>ắng</a:t>
            </a:r>
            <a:r>
              <a:rPr lang="en-US" altLang="en-US" sz="4400" b="1">
                <a:latin typeface="Times New Roman" panose="02020603050405020304" pitchFamily="18" charset="0"/>
              </a:rPr>
              <a:t> t</a:t>
            </a:r>
            <a:r>
              <a:rPr lang="vi-VN" altLang="en-US" sz="4400" b="1">
                <a:latin typeface="Times New Roman" panose="02020603050405020304" pitchFamily="18" charset="0"/>
              </a:rPr>
              <a:t>ựa</a:t>
            </a:r>
            <a:r>
              <a:rPr lang="en-US" altLang="en-US" sz="4400" b="1">
                <a:latin typeface="Times New Roman" panose="02020603050405020304" pitchFamily="18" charset="0"/>
              </a:rPr>
              <a:t> b</a:t>
            </a:r>
            <a:r>
              <a:rPr lang="vi-VN" altLang="en-US" sz="4400" b="1">
                <a:latin typeface="Times New Roman" panose="02020603050405020304" pitchFamily="18" charset="0"/>
              </a:rPr>
              <a:t>ô</a:t>
            </a:r>
            <a:r>
              <a:rPr lang="en-US" altLang="en-US" sz="4400" b="1">
                <a:latin typeface="Times New Roman" panose="02020603050405020304" pitchFamily="18" charset="0"/>
              </a:rPr>
              <a:t>ng;</a:t>
            </a:r>
          </a:p>
          <a:p>
            <a:pPr eaLnBrk="1" hangingPunct="1">
              <a:spcBef>
                <a:spcPct val="50000"/>
              </a:spcBef>
            </a:pPr>
            <a:r>
              <a:rPr lang="en-US" altLang="en-US" sz="4400" b="1">
                <a:latin typeface="Times New Roman" panose="02020603050405020304" pitchFamily="18" charset="0"/>
              </a:rPr>
              <a:t>S</a:t>
            </a:r>
            <a:r>
              <a:rPr lang="vi-VN" altLang="en-US" sz="4400" b="1">
                <a:latin typeface="Times New Roman" panose="02020603050405020304" pitchFamily="18" charset="0"/>
              </a:rPr>
              <a:t>ống</a:t>
            </a:r>
            <a:r>
              <a:rPr lang="en-US" altLang="en-US" sz="4400" b="1">
                <a:latin typeface="Times New Roman" panose="02020603050405020304" pitchFamily="18" charset="0"/>
              </a:rPr>
              <a:t> </a:t>
            </a:r>
            <a:r>
              <a:rPr lang="vi-VN" altLang="en-US" sz="4400" b="1">
                <a:latin typeface="Times New Roman" panose="02020603050405020304" pitchFamily="18" charset="0"/>
              </a:rPr>
              <a:t>ở</a:t>
            </a:r>
            <a:r>
              <a:rPr lang="en-US" altLang="en-US" sz="4400" b="1">
                <a:latin typeface="Times New Roman" panose="02020603050405020304" pitchFamily="18" charset="0"/>
              </a:rPr>
              <a:t> tr</a:t>
            </a:r>
            <a:r>
              <a:rPr lang="vi-VN" altLang="en-US" sz="4400" b="1">
                <a:latin typeface="Times New Roman" panose="02020603050405020304" pitchFamily="18" charset="0"/>
              </a:rPr>
              <a:t>ê</a:t>
            </a:r>
            <a:r>
              <a:rPr lang="en-US" altLang="en-US" sz="4400" b="1">
                <a:latin typeface="Times New Roman" panose="02020603050405020304" pitchFamily="18" charset="0"/>
              </a:rPr>
              <a:t>n </a:t>
            </a:r>
            <a:r>
              <a:rPr lang="vi-VN" altLang="en-US" sz="4400" b="1">
                <a:latin typeface="Times New Roman" panose="02020603050405020304" pitchFamily="18" charset="0"/>
              </a:rPr>
              <a:t>đời</a:t>
            </a:r>
            <a:r>
              <a:rPr lang="en-US" altLang="en-US" sz="4400" b="1">
                <a:latin typeface="Times New Roman" panose="02020603050405020304" pitchFamily="18" charset="0"/>
              </a:rPr>
              <a:t> ng</a:t>
            </a:r>
            <a:r>
              <a:rPr lang="vi-VN" altLang="en-US" sz="4400" b="1">
                <a:latin typeface="Times New Roman" panose="02020603050405020304" pitchFamily="18" charset="0"/>
              </a:rPr>
              <a:t>ười</a:t>
            </a:r>
            <a:r>
              <a:rPr lang="en-US" altLang="en-US" sz="4400" b="1">
                <a:latin typeface="Times New Roman" panose="02020603050405020304" pitchFamily="18" charset="0"/>
              </a:rPr>
              <a:t> c</a:t>
            </a:r>
            <a:r>
              <a:rPr lang="vi-VN" altLang="en-US" sz="4400" b="1">
                <a:latin typeface="Times New Roman" panose="02020603050405020304" pitchFamily="18" charset="0"/>
              </a:rPr>
              <a:t>ũng vậy,</a:t>
            </a:r>
          </a:p>
          <a:p>
            <a:pPr eaLnBrk="1" hangingPunct="1">
              <a:spcBef>
                <a:spcPct val="50000"/>
              </a:spcBef>
            </a:pPr>
            <a:r>
              <a:rPr lang="vi-VN" altLang="en-US" sz="4400" b="1">
                <a:latin typeface="Times New Roman" panose="02020603050405020304" pitchFamily="18" charset="0"/>
              </a:rPr>
              <a:t>Gian nan rèn luyện mới thành công.</a:t>
            </a:r>
            <a:endParaRPr lang="en-US" altLang="en-US" sz="4400" b="1">
              <a:latin typeface="Times New Roman" panose="02020603050405020304" pitchFamily="18" charset="0"/>
            </a:endParaRPr>
          </a:p>
          <a:p>
            <a:pPr eaLnBrk="1" hangingPunct="1">
              <a:spcBef>
                <a:spcPct val="50000"/>
              </a:spcBef>
            </a:pPr>
            <a:r>
              <a:rPr lang="en-US" altLang="en-US" sz="4400" b="1">
                <a:latin typeface="Times New Roman" panose="02020603050405020304" pitchFamily="18" charset="0"/>
              </a:rPr>
              <a:t>                              </a:t>
            </a:r>
            <a:r>
              <a:rPr lang="en-US" altLang="en-US" sz="4400" b="1" i="1">
                <a:solidFill>
                  <a:srgbClr val="FF0000"/>
                </a:solidFill>
                <a:latin typeface="Times New Roman" panose="02020603050405020304" pitchFamily="18" charset="0"/>
              </a:rPr>
              <a:t>Hồ Chí Minh</a:t>
            </a:r>
            <a:endParaRPr lang="vi-VN" altLang="en-US" sz="4400" b="1" i="1">
              <a:solidFill>
                <a:srgbClr val="FF0000"/>
              </a:solidFill>
              <a:latin typeface="Times New Roman" panose="02020603050405020304" pitchFamily="18" charset="0"/>
            </a:endParaRPr>
          </a:p>
          <a:p>
            <a:pPr eaLnBrk="1" hangingPunct="1">
              <a:spcBef>
                <a:spcPct val="50000"/>
              </a:spcBef>
            </a:pPr>
            <a:endParaRPr lang="vi-VN" altLang="en-US" sz="4400">
              <a:latin typeface="Arial" panose="020B0604020202020204" pitchFamily="34" charset="0"/>
            </a:endParaRPr>
          </a:p>
        </p:txBody>
      </p:sp>
      <p:sp>
        <p:nvSpPr>
          <p:cNvPr id="109581" name="Text Box 13">
            <a:extLst>
              <a:ext uri="{FF2B5EF4-FFF2-40B4-BE49-F238E27FC236}">
                <a16:creationId xmlns:a16="http://schemas.microsoft.com/office/drawing/2014/main" id="{1A70722C-47A1-433D-873D-CE409032C2A0}"/>
              </a:ext>
            </a:extLst>
          </p:cNvPr>
          <p:cNvSpPr txBox="1">
            <a:spLocks noChangeArrowheads="1"/>
          </p:cNvSpPr>
          <p:nvPr/>
        </p:nvSpPr>
        <p:spPr bwMode="auto">
          <a:xfrm>
            <a:off x="1423988" y="396875"/>
            <a:ext cx="6492875" cy="1030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spcBef>
                <a:spcPct val="50000"/>
              </a:spcBef>
            </a:pPr>
            <a:r>
              <a:rPr lang="en-US" altLang="en-US" sz="4000" b="1">
                <a:solidFill>
                  <a:srgbClr val="FF0000"/>
                </a:solidFill>
                <a:latin typeface="Times New Roman" panose="02020603050405020304" pitchFamily="18" charset="0"/>
              </a:rPr>
              <a:t>NGHE TIẾNG GIÃ GẠO</a:t>
            </a:r>
          </a:p>
          <a:p>
            <a:pPr eaLnBrk="1" hangingPunct="1">
              <a:spcBef>
                <a:spcPct val="50000"/>
              </a:spcBef>
            </a:pPr>
            <a:endParaRPr lang="en-US" altLang="en-US" sz="1400" b="1">
              <a:solidFill>
                <a:srgbClr val="FF0000"/>
              </a:solidFill>
              <a:latin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1" presetClass="entr" presetSubtype="4" fill="hold" grpId="0" nodeType="withEffect">
                                  <p:stCondLst>
                                    <p:cond delay="0"/>
                                  </p:stCondLst>
                                  <p:childTnLst>
                                    <p:set>
                                      <p:cBhvr>
                                        <p:cTn id="6" dur="1" fill="hold">
                                          <p:stCondLst>
                                            <p:cond delay="0"/>
                                          </p:stCondLst>
                                        </p:cTn>
                                        <p:tgtEl>
                                          <p:spTgt spid="109580"/>
                                        </p:tgtEl>
                                        <p:attrNameLst>
                                          <p:attrName>style.visibility</p:attrName>
                                        </p:attrNameLst>
                                      </p:cBhvr>
                                      <p:to>
                                        <p:strVal val="visible"/>
                                      </p:to>
                                    </p:set>
                                    <p:animEffect transition="in" filter="wheel(4)">
                                      <p:cBhvr>
                                        <p:cTn id="7" dur="3000"/>
                                        <p:tgtEl>
                                          <p:spTgt spid="109580"/>
                                        </p:tgtEl>
                                      </p:cBhvr>
                                    </p:animEffect>
                                  </p:childTnLst>
                                </p:cTn>
                              </p:par>
                              <p:par>
                                <p:cTn id="8" presetID="13" presetClass="entr" presetSubtype="16" fill="hold" grpId="0" nodeType="withEffect">
                                  <p:stCondLst>
                                    <p:cond delay="0"/>
                                  </p:stCondLst>
                                  <p:childTnLst>
                                    <p:set>
                                      <p:cBhvr>
                                        <p:cTn id="9" dur="1" fill="hold">
                                          <p:stCondLst>
                                            <p:cond delay="0"/>
                                          </p:stCondLst>
                                        </p:cTn>
                                        <p:tgtEl>
                                          <p:spTgt spid="109581"/>
                                        </p:tgtEl>
                                        <p:attrNameLst>
                                          <p:attrName>style.visibility</p:attrName>
                                        </p:attrNameLst>
                                      </p:cBhvr>
                                      <p:to>
                                        <p:strVal val="visible"/>
                                      </p:to>
                                    </p:set>
                                    <p:animEffect transition="in" filter="plus(in)">
                                      <p:cBhvr>
                                        <p:cTn id="10" dur="2000"/>
                                        <p:tgtEl>
                                          <p:spTgt spid="10958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9580" grpId="0"/>
      <p:bldP spid="109581"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ext Box 16">
            <a:extLst>
              <a:ext uri="{FF2B5EF4-FFF2-40B4-BE49-F238E27FC236}">
                <a16:creationId xmlns:a16="http://schemas.microsoft.com/office/drawing/2014/main" id="{BF997BDF-82EA-484C-AFEA-DDDFCA176552}"/>
              </a:ext>
            </a:extLst>
          </p:cNvPr>
          <p:cNvSpPr txBox="1">
            <a:spLocks noChangeArrowheads="1"/>
          </p:cNvSpPr>
          <p:nvPr/>
        </p:nvSpPr>
        <p:spPr bwMode="auto">
          <a:xfrm>
            <a:off x="247650" y="423863"/>
            <a:ext cx="9582150" cy="1570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spcBef>
                <a:spcPct val="50000"/>
              </a:spcBef>
            </a:pPr>
            <a:r>
              <a:rPr lang="en-US" altLang="en-US" sz="3200" b="1">
                <a:solidFill>
                  <a:srgbClr val="FF0000"/>
                </a:solidFill>
                <a:latin typeface="Times New Roman" panose="02020603050405020304" pitchFamily="18" charset="0"/>
              </a:rPr>
              <a:t>Bài 1:</a:t>
            </a:r>
            <a:r>
              <a:rPr lang="en-US" altLang="en-US" sz="3200" b="1">
                <a:solidFill>
                  <a:srgbClr val="3333FF"/>
                </a:solidFill>
                <a:latin typeface="Times New Roman" panose="02020603050405020304" pitchFamily="18" charset="0"/>
              </a:rPr>
              <a:t> Xếp các từ có tiếng </a:t>
            </a:r>
            <a:r>
              <a:rPr lang="en-US" altLang="en-US" sz="3200" b="1" i="1">
                <a:solidFill>
                  <a:srgbClr val="FF0000"/>
                </a:solidFill>
                <a:latin typeface="Times New Roman" panose="02020603050405020304" pitchFamily="18" charset="0"/>
              </a:rPr>
              <a:t>chí</a:t>
            </a:r>
            <a:r>
              <a:rPr lang="en-US" altLang="en-US" sz="3200" b="1">
                <a:solidFill>
                  <a:srgbClr val="3333FF"/>
                </a:solidFill>
                <a:latin typeface="Times New Roman" panose="02020603050405020304" pitchFamily="18" charset="0"/>
              </a:rPr>
              <a:t> sau đây vào hai nhóm: </a:t>
            </a:r>
            <a:r>
              <a:rPr lang="en-US" altLang="en-US" sz="3200" b="1">
                <a:solidFill>
                  <a:srgbClr val="009900"/>
                </a:solidFill>
                <a:latin typeface="Times New Roman" panose="02020603050405020304" pitchFamily="18" charset="0"/>
              </a:rPr>
              <a:t>chí phải, ý chí, chí lí, chí thân, chí khí, chí tình, chí hướng, chí công, quyết chí.</a:t>
            </a:r>
            <a:r>
              <a:rPr lang="en-US" altLang="en-US" sz="2800" b="1">
                <a:solidFill>
                  <a:srgbClr val="009900"/>
                </a:solidFill>
                <a:latin typeface=".VnArial" panose="020B7200000000000000" pitchFamily="34" charset="0"/>
              </a:rPr>
              <a:t> </a:t>
            </a:r>
          </a:p>
        </p:txBody>
      </p:sp>
      <p:sp>
        <p:nvSpPr>
          <p:cNvPr id="6147" name="TextBox 2">
            <a:extLst>
              <a:ext uri="{FF2B5EF4-FFF2-40B4-BE49-F238E27FC236}">
                <a16:creationId xmlns:a16="http://schemas.microsoft.com/office/drawing/2014/main" id="{BE525194-077F-45B5-8040-08B64882C539}"/>
              </a:ext>
            </a:extLst>
          </p:cNvPr>
          <p:cNvSpPr txBox="1">
            <a:spLocks noChangeArrowheads="1"/>
          </p:cNvSpPr>
          <p:nvPr/>
        </p:nvSpPr>
        <p:spPr bwMode="auto">
          <a:xfrm>
            <a:off x="6019800" y="1600200"/>
            <a:ext cx="1243013"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r>
              <a:rPr lang="en-US" altLang="en-US" sz="2800">
                <a:solidFill>
                  <a:srgbClr val="FF0000"/>
                </a:solidFill>
              </a:rPr>
              <a:t>Làm vở</a:t>
            </a:r>
          </a:p>
        </p:txBody>
      </p:sp>
      <p:sp>
        <p:nvSpPr>
          <p:cNvPr id="6148" name="TextBox 5">
            <a:extLst>
              <a:ext uri="{FF2B5EF4-FFF2-40B4-BE49-F238E27FC236}">
                <a16:creationId xmlns:a16="http://schemas.microsoft.com/office/drawing/2014/main" id="{3942D3E9-8BD3-4398-8EA7-962D4417C608}"/>
              </a:ext>
            </a:extLst>
          </p:cNvPr>
          <p:cNvSpPr txBox="1">
            <a:spLocks noChangeArrowheads="1"/>
          </p:cNvSpPr>
          <p:nvPr/>
        </p:nvSpPr>
        <p:spPr bwMode="auto">
          <a:xfrm>
            <a:off x="228600" y="2438400"/>
            <a:ext cx="92964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r>
              <a:rPr lang="en-US" altLang="en-US" sz="3200">
                <a:solidFill>
                  <a:srgbClr val="0000FF"/>
                </a:solidFill>
                <a:latin typeface="Times New Roman" panose="02020603050405020304" pitchFamily="18" charset="0"/>
              </a:rPr>
              <a:t>- Chí là rất, hết sức </a:t>
            </a:r>
            <a:r>
              <a:rPr lang="en-US" altLang="en-US" sz="3200">
                <a:solidFill>
                  <a:srgbClr val="9900FF"/>
                </a:solidFill>
                <a:latin typeface="Times New Roman" panose="02020603050405020304" pitchFamily="18" charset="0"/>
              </a:rPr>
              <a:t>(biểu thị mức độ cao nhất).</a:t>
            </a:r>
            <a:endParaRPr lang="en-US" altLang="en-US" sz="3200">
              <a:solidFill>
                <a:srgbClr val="9900FF"/>
              </a:solidFill>
            </a:endParaRPr>
          </a:p>
        </p:txBody>
      </p:sp>
      <p:sp>
        <p:nvSpPr>
          <p:cNvPr id="6149" name="Text Box 21">
            <a:extLst>
              <a:ext uri="{FF2B5EF4-FFF2-40B4-BE49-F238E27FC236}">
                <a16:creationId xmlns:a16="http://schemas.microsoft.com/office/drawing/2014/main" id="{5CA3FF60-AB2A-41C3-9443-93667CEEB66F}"/>
              </a:ext>
            </a:extLst>
          </p:cNvPr>
          <p:cNvSpPr txBox="1">
            <a:spLocks noChangeArrowheads="1"/>
          </p:cNvSpPr>
          <p:nvPr/>
        </p:nvSpPr>
        <p:spPr bwMode="auto">
          <a:xfrm>
            <a:off x="609600" y="3046413"/>
            <a:ext cx="2568575"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spcBef>
                <a:spcPct val="50000"/>
              </a:spcBef>
            </a:pPr>
            <a:r>
              <a:rPr lang="en-US" altLang="en-US" sz="3200" b="1">
                <a:solidFill>
                  <a:srgbClr val="FF0000"/>
                </a:solidFill>
                <a:latin typeface="Times New Roman" panose="02020603050405020304" pitchFamily="18" charset="0"/>
              </a:rPr>
              <a:t>chí phải,</a:t>
            </a:r>
          </a:p>
        </p:txBody>
      </p:sp>
      <p:sp>
        <p:nvSpPr>
          <p:cNvPr id="8" name="Text Box 21">
            <a:extLst>
              <a:ext uri="{FF2B5EF4-FFF2-40B4-BE49-F238E27FC236}">
                <a16:creationId xmlns:a16="http://schemas.microsoft.com/office/drawing/2014/main" id="{86A6DAAB-2452-47FC-A7A0-7A2CEA2F680B}"/>
              </a:ext>
            </a:extLst>
          </p:cNvPr>
          <p:cNvSpPr txBox="1">
            <a:spLocks noChangeArrowheads="1"/>
          </p:cNvSpPr>
          <p:nvPr/>
        </p:nvSpPr>
        <p:spPr bwMode="auto">
          <a:xfrm>
            <a:off x="2133600" y="3022600"/>
            <a:ext cx="7543800" cy="585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spcBef>
                <a:spcPct val="50000"/>
              </a:spcBef>
            </a:pPr>
            <a:r>
              <a:rPr lang="en-US" altLang="en-US" sz="3200" b="1">
                <a:solidFill>
                  <a:srgbClr val="FF0000"/>
                </a:solidFill>
                <a:latin typeface="Times New Roman" panose="02020603050405020304" pitchFamily="18" charset="0"/>
              </a:rPr>
              <a:t> chí lí, chí thân, chí tình, chí công.</a:t>
            </a:r>
          </a:p>
        </p:txBody>
      </p:sp>
      <p:sp>
        <p:nvSpPr>
          <p:cNvPr id="6151" name="TextBox 9">
            <a:extLst>
              <a:ext uri="{FF2B5EF4-FFF2-40B4-BE49-F238E27FC236}">
                <a16:creationId xmlns:a16="http://schemas.microsoft.com/office/drawing/2014/main" id="{01EE0EB1-8464-477E-8E56-888009474288}"/>
              </a:ext>
            </a:extLst>
          </p:cNvPr>
          <p:cNvSpPr txBox="1">
            <a:spLocks noChangeArrowheads="1"/>
          </p:cNvSpPr>
          <p:nvPr/>
        </p:nvSpPr>
        <p:spPr bwMode="auto">
          <a:xfrm>
            <a:off x="177800" y="3654425"/>
            <a:ext cx="91440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r>
              <a:rPr lang="en-US" altLang="en-US" sz="3200">
                <a:solidFill>
                  <a:srgbClr val="0000FF"/>
                </a:solidFill>
                <a:latin typeface="Times New Roman" panose="02020603050405020304" pitchFamily="18" charset="0"/>
              </a:rPr>
              <a:t>- Chí là ý muốn bền bỉ theo đuổi mục đích tốt đẹp.</a:t>
            </a:r>
            <a:endParaRPr lang="en-US" altLang="en-US" sz="3200">
              <a:solidFill>
                <a:srgbClr val="0000FF"/>
              </a:solidFill>
            </a:endParaRPr>
          </a:p>
        </p:txBody>
      </p:sp>
      <p:sp>
        <p:nvSpPr>
          <p:cNvPr id="11" name="Text Box 22">
            <a:extLst>
              <a:ext uri="{FF2B5EF4-FFF2-40B4-BE49-F238E27FC236}">
                <a16:creationId xmlns:a16="http://schemas.microsoft.com/office/drawing/2014/main" id="{B662A98A-A82C-4E36-AF72-9AA622ECB2F5}"/>
              </a:ext>
            </a:extLst>
          </p:cNvPr>
          <p:cNvSpPr txBox="1">
            <a:spLocks noChangeArrowheads="1"/>
          </p:cNvSpPr>
          <p:nvPr/>
        </p:nvSpPr>
        <p:spPr bwMode="auto">
          <a:xfrm>
            <a:off x="1524000" y="4284663"/>
            <a:ext cx="7543800" cy="585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spcBef>
                <a:spcPct val="50000"/>
              </a:spcBef>
            </a:pPr>
            <a:r>
              <a:rPr lang="en-US" altLang="en-US" sz="3200" b="1">
                <a:solidFill>
                  <a:srgbClr val="FF0000"/>
                </a:solidFill>
                <a:latin typeface="Times New Roman" panose="02020603050405020304" pitchFamily="18" charset="0"/>
              </a:rPr>
              <a:t> chí khí, chí hướng, quyết chí.</a:t>
            </a:r>
          </a:p>
        </p:txBody>
      </p:sp>
      <p:sp>
        <p:nvSpPr>
          <p:cNvPr id="6153" name="Text Box 22">
            <a:extLst>
              <a:ext uri="{FF2B5EF4-FFF2-40B4-BE49-F238E27FC236}">
                <a16:creationId xmlns:a16="http://schemas.microsoft.com/office/drawing/2014/main" id="{1FA0365C-CB0B-4A3A-8406-F85F7B7C4429}"/>
              </a:ext>
            </a:extLst>
          </p:cNvPr>
          <p:cNvSpPr txBox="1">
            <a:spLocks noChangeArrowheads="1"/>
          </p:cNvSpPr>
          <p:nvPr/>
        </p:nvSpPr>
        <p:spPr bwMode="auto">
          <a:xfrm>
            <a:off x="609600" y="4284663"/>
            <a:ext cx="1206500" cy="585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spcBef>
                <a:spcPct val="50000"/>
              </a:spcBef>
            </a:pPr>
            <a:r>
              <a:rPr lang="en-US" altLang="en-US" sz="3200" b="1">
                <a:solidFill>
                  <a:srgbClr val="FF0000"/>
                </a:solidFill>
                <a:latin typeface="Times New Roman" panose="02020603050405020304" pitchFamily="18" charset="0"/>
              </a:rPr>
              <a:t>ý chí,</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barn(inVertical)">
                                      <p:cBhvr>
                                        <p:cTn id="12"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1"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2251" name="Group 27">
            <a:extLst>
              <a:ext uri="{FF2B5EF4-FFF2-40B4-BE49-F238E27FC236}">
                <a16:creationId xmlns:a16="http://schemas.microsoft.com/office/drawing/2014/main" id="{FE9CD837-58B0-4E63-B44D-9E37D7C9EDDF}"/>
              </a:ext>
            </a:extLst>
          </p:cNvPr>
          <p:cNvGraphicFramePr>
            <a:graphicFrameLocks noGrp="1"/>
          </p:cNvGraphicFramePr>
          <p:nvPr/>
        </p:nvGraphicFramePr>
        <p:xfrm>
          <a:off x="247650" y="2286000"/>
          <a:ext cx="9163050" cy="3657600"/>
        </p:xfrm>
        <a:graphic>
          <a:graphicData uri="http://schemas.openxmlformats.org/drawingml/2006/table">
            <a:tbl>
              <a:tblPr/>
              <a:tblGrid>
                <a:gridCol w="4540251">
                  <a:extLst>
                    <a:ext uri="{9D8B030D-6E8A-4147-A177-3AD203B41FA5}">
                      <a16:colId xmlns:a16="http://schemas.microsoft.com/office/drawing/2014/main" val="20000"/>
                    </a:ext>
                  </a:extLst>
                </a:gridCol>
                <a:gridCol w="4622799">
                  <a:extLst>
                    <a:ext uri="{9D8B030D-6E8A-4147-A177-3AD203B41FA5}">
                      <a16:colId xmlns:a16="http://schemas.microsoft.com/office/drawing/2014/main" val="20001"/>
                    </a:ext>
                  </a:extLst>
                </a:gridCol>
              </a:tblGrid>
              <a:tr h="1828800">
                <a:tc>
                  <a:txBody>
                    <a:bodyPr/>
                    <a:lstStyle/>
                    <a:p>
                      <a:pPr marL="0" marR="0" lvl="0" indent="0" algn="l" defTabSz="914400" rtl="0" eaLnBrk="1" fontAlgn="base" latinLnBrk="0" hangingPunct="1">
                        <a:lnSpc>
                          <a:spcPct val="100000"/>
                        </a:lnSpc>
                        <a:spcBef>
                          <a:spcPct val="20000"/>
                        </a:spcBef>
                        <a:spcAft>
                          <a:spcPct val="0"/>
                        </a:spcAft>
                        <a:buClrTx/>
                        <a:buSzTx/>
                        <a:buFontTx/>
                        <a:buNone/>
                      </a:pPr>
                      <a:r>
                        <a:rPr kumimoji="0" lang="en-US" sz="2400" b="1" i="1" u="none" strike="noStrike" cap="none" normalizeH="0" baseline="0" dirty="0">
                          <a:ln>
                            <a:noFill/>
                          </a:ln>
                          <a:solidFill>
                            <a:srgbClr val="3333FF"/>
                          </a:solidFill>
                          <a:effectLst/>
                          <a:latin typeface="Arial" panose="020B0604020202020204" pitchFamily="34" charset="0"/>
                        </a:rPr>
                        <a:t>    </a:t>
                      </a:r>
                      <a:r>
                        <a:rPr kumimoji="0" lang="en-US" sz="2800" b="1" i="0" u="none" strike="noStrike" cap="none" normalizeH="0" baseline="0" dirty="0" err="1">
                          <a:ln>
                            <a:noFill/>
                          </a:ln>
                          <a:solidFill>
                            <a:srgbClr val="0000FF"/>
                          </a:solidFill>
                          <a:effectLst/>
                          <a:latin typeface="Times New Roman" panose="02020603050405020304" pitchFamily="18" charset="0"/>
                        </a:rPr>
                        <a:t>Chí</a:t>
                      </a:r>
                      <a:r>
                        <a:rPr kumimoji="0" lang="en-US" sz="2800" b="1" i="0" u="none" strike="noStrike" cap="none" normalizeH="0" baseline="0" dirty="0">
                          <a:ln>
                            <a:noFill/>
                          </a:ln>
                          <a:solidFill>
                            <a:srgbClr val="0000FF"/>
                          </a:solidFill>
                          <a:effectLst/>
                          <a:latin typeface="Times New Roman" panose="02020603050405020304" pitchFamily="18" charset="0"/>
                        </a:rPr>
                        <a:t> </a:t>
                      </a:r>
                      <a:r>
                        <a:rPr kumimoji="0" lang="en-US" sz="2800" b="1" i="0" u="none" strike="noStrike" cap="none" normalizeH="0" baseline="0" dirty="0" err="1">
                          <a:ln>
                            <a:noFill/>
                          </a:ln>
                          <a:solidFill>
                            <a:srgbClr val="0000FF"/>
                          </a:solidFill>
                          <a:effectLst/>
                          <a:latin typeface="Times New Roman" panose="02020603050405020304" pitchFamily="18" charset="0"/>
                        </a:rPr>
                        <a:t>có</a:t>
                      </a:r>
                      <a:r>
                        <a:rPr kumimoji="0" lang="en-US" sz="2800" b="1" i="0" u="none" strike="noStrike" cap="none" normalizeH="0" baseline="0" dirty="0">
                          <a:ln>
                            <a:noFill/>
                          </a:ln>
                          <a:solidFill>
                            <a:srgbClr val="0000FF"/>
                          </a:solidFill>
                          <a:effectLst/>
                          <a:latin typeface="Times New Roman" panose="02020603050405020304" pitchFamily="18" charset="0"/>
                        </a:rPr>
                        <a:t> </a:t>
                      </a:r>
                      <a:r>
                        <a:rPr kumimoji="0" lang="en-US" sz="2800" b="1" i="0" u="none" strike="noStrike" cap="none" normalizeH="0" baseline="0" dirty="0" err="1">
                          <a:ln>
                            <a:noFill/>
                          </a:ln>
                          <a:solidFill>
                            <a:srgbClr val="0000FF"/>
                          </a:solidFill>
                          <a:effectLst/>
                          <a:latin typeface="Times New Roman" panose="02020603050405020304" pitchFamily="18" charset="0"/>
                        </a:rPr>
                        <a:t>nghĩa</a:t>
                      </a:r>
                      <a:r>
                        <a:rPr kumimoji="0" lang="en-US" sz="2800" b="1" i="0" u="none" strike="noStrike" cap="none" normalizeH="0" baseline="0" dirty="0">
                          <a:ln>
                            <a:noFill/>
                          </a:ln>
                          <a:solidFill>
                            <a:srgbClr val="0000FF"/>
                          </a:solidFill>
                          <a:effectLst/>
                          <a:latin typeface="Times New Roman" panose="02020603050405020304" pitchFamily="18" charset="0"/>
                        </a:rPr>
                        <a:t> </a:t>
                      </a:r>
                      <a:r>
                        <a:rPr kumimoji="0" lang="en-US" sz="2800" b="1" i="0" u="none" strike="noStrike" cap="none" normalizeH="0" baseline="0" dirty="0" err="1">
                          <a:ln>
                            <a:noFill/>
                          </a:ln>
                          <a:solidFill>
                            <a:srgbClr val="0000FF"/>
                          </a:solidFill>
                          <a:effectLst/>
                          <a:latin typeface="Times New Roman" panose="02020603050405020304" pitchFamily="18" charset="0"/>
                        </a:rPr>
                        <a:t>là</a:t>
                      </a:r>
                      <a:r>
                        <a:rPr kumimoji="0" lang="en-US" sz="2800" b="1" i="0" u="none" strike="noStrike" cap="none" normalizeH="0" baseline="0" dirty="0">
                          <a:ln>
                            <a:noFill/>
                          </a:ln>
                          <a:solidFill>
                            <a:srgbClr val="0000FF"/>
                          </a:solidFill>
                          <a:effectLst/>
                          <a:latin typeface="Times New Roman" panose="02020603050405020304" pitchFamily="18" charset="0"/>
                        </a:rPr>
                        <a:t> </a:t>
                      </a:r>
                      <a:r>
                        <a:rPr kumimoji="0" lang="en-US" sz="2800" b="1" i="0" u="none" strike="noStrike" cap="none" normalizeH="0" baseline="0" dirty="0" err="1">
                          <a:ln>
                            <a:noFill/>
                          </a:ln>
                          <a:solidFill>
                            <a:srgbClr val="9900FF"/>
                          </a:solidFill>
                          <a:effectLst/>
                          <a:latin typeface="Times New Roman" panose="02020603050405020304" pitchFamily="18" charset="0"/>
                        </a:rPr>
                        <a:t>rất</a:t>
                      </a:r>
                      <a:r>
                        <a:rPr kumimoji="0" lang="en-US" sz="2800" b="1" i="0" u="none" strike="noStrike" cap="none" normalizeH="0" baseline="0" dirty="0">
                          <a:ln>
                            <a:noFill/>
                          </a:ln>
                          <a:solidFill>
                            <a:srgbClr val="9900FF"/>
                          </a:solidFill>
                          <a:effectLst/>
                          <a:latin typeface="Times New Roman" panose="02020603050405020304" pitchFamily="18" charset="0"/>
                        </a:rPr>
                        <a:t>, </a:t>
                      </a:r>
                      <a:r>
                        <a:rPr kumimoji="0" lang="en-US" sz="2800" b="1" i="0" u="none" strike="noStrike" cap="none" normalizeH="0" baseline="0" dirty="0" err="1">
                          <a:ln>
                            <a:noFill/>
                          </a:ln>
                          <a:solidFill>
                            <a:srgbClr val="9900FF"/>
                          </a:solidFill>
                          <a:effectLst/>
                          <a:latin typeface="Times New Roman" panose="02020603050405020304" pitchFamily="18" charset="0"/>
                        </a:rPr>
                        <a:t>hết</a:t>
                      </a:r>
                      <a:r>
                        <a:rPr kumimoji="0" lang="en-US" sz="2800" b="1" i="0" u="none" strike="noStrike" cap="none" normalizeH="0" baseline="0" dirty="0">
                          <a:ln>
                            <a:noFill/>
                          </a:ln>
                          <a:solidFill>
                            <a:srgbClr val="9900FF"/>
                          </a:solidFill>
                          <a:effectLst/>
                          <a:latin typeface="Times New Roman" panose="02020603050405020304" pitchFamily="18" charset="0"/>
                        </a:rPr>
                        <a:t> </a:t>
                      </a:r>
                      <a:r>
                        <a:rPr kumimoji="0" lang="en-US" sz="2800" b="1" i="0" u="none" strike="noStrike" cap="none" normalizeH="0" baseline="0" dirty="0" err="1">
                          <a:ln>
                            <a:noFill/>
                          </a:ln>
                          <a:solidFill>
                            <a:srgbClr val="9900FF"/>
                          </a:solidFill>
                          <a:effectLst/>
                          <a:latin typeface="Times New Roman" panose="02020603050405020304" pitchFamily="18" charset="0"/>
                        </a:rPr>
                        <a:t>sức</a:t>
                      </a:r>
                      <a:r>
                        <a:rPr kumimoji="0" lang="en-US" sz="2800" b="1" i="0" u="none" strike="noStrike" cap="none" normalizeH="0" baseline="0" dirty="0">
                          <a:ln>
                            <a:noFill/>
                          </a:ln>
                          <a:solidFill>
                            <a:srgbClr val="9900FF"/>
                          </a:solidFill>
                          <a:effectLst/>
                          <a:latin typeface="Times New Roman" panose="02020603050405020304" pitchFamily="18" charset="0"/>
                        </a:rPr>
                        <a:t> </a:t>
                      </a:r>
                      <a:r>
                        <a:rPr kumimoji="0" lang="en-US" sz="2800" b="1" i="0" u="none" strike="noStrike" cap="none" normalizeH="0" baseline="0" dirty="0">
                          <a:ln>
                            <a:noFill/>
                          </a:ln>
                          <a:solidFill>
                            <a:srgbClr val="0000FF"/>
                          </a:solidFill>
                          <a:effectLst/>
                          <a:latin typeface="Times New Roman" panose="02020603050405020304" pitchFamily="18" charset="0"/>
                        </a:rPr>
                        <a:t>(</a:t>
                      </a:r>
                      <a:r>
                        <a:rPr kumimoji="0" lang="en-US" sz="2800" b="1" i="0" u="none" strike="noStrike" cap="none" normalizeH="0" baseline="0" dirty="0" err="1">
                          <a:ln>
                            <a:noFill/>
                          </a:ln>
                          <a:solidFill>
                            <a:srgbClr val="0000FF"/>
                          </a:solidFill>
                          <a:effectLst/>
                          <a:latin typeface="Times New Roman" panose="02020603050405020304" pitchFamily="18" charset="0"/>
                        </a:rPr>
                        <a:t>biểu</a:t>
                      </a:r>
                      <a:r>
                        <a:rPr kumimoji="0" lang="en-US" sz="2800" b="1" i="0" u="none" strike="noStrike" cap="none" normalizeH="0" baseline="0" dirty="0">
                          <a:ln>
                            <a:noFill/>
                          </a:ln>
                          <a:solidFill>
                            <a:srgbClr val="0000FF"/>
                          </a:solidFill>
                          <a:effectLst/>
                          <a:latin typeface="Times New Roman" panose="02020603050405020304" pitchFamily="18" charset="0"/>
                        </a:rPr>
                        <a:t> </a:t>
                      </a:r>
                      <a:r>
                        <a:rPr kumimoji="0" lang="en-US" sz="2800" b="1" i="0" u="none" strike="noStrike" cap="none" normalizeH="0" baseline="0" dirty="0" err="1">
                          <a:ln>
                            <a:noFill/>
                          </a:ln>
                          <a:solidFill>
                            <a:srgbClr val="0000FF"/>
                          </a:solidFill>
                          <a:effectLst/>
                          <a:latin typeface="Times New Roman" panose="02020603050405020304" pitchFamily="18" charset="0"/>
                        </a:rPr>
                        <a:t>thị</a:t>
                      </a:r>
                      <a:r>
                        <a:rPr kumimoji="0" lang="en-US" sz="2800" b="1" i="0" u="none" strike="noStrike" cap="none" normalizeH="0" baseline="0" dirty="0">
                          <a:ln>
                            <a:noFill/>
                          </a:ln>
                          <a:solidFill>
                            <a:srgbClr val="0000FF"/>
                          </a:solidFill>
                          <a:effectLst/>
                          <a:latin typeface="Times New Roman" panose="02020603050405020304" pitchFamily="18" charset="0"/>
                        </a:rPr>
                        <a:t> </a:t>
                      </a:r>
                      <a:r>
                        <a:rPr kumimoji="0" lang="en-US" sz="2800" b="1" i="0" u="none" strike="noStrike" cap="none" normalizeH="0" baseline="0" dirty="0" err="1">
                          <a:ln>
                            <a:noFill/>
                          </a:ln>
                          <a:solidFill>
                            <a:srgbClr val="0000FF"/>
                          </a:solidFill>
                          <a:effectLst/>
                          <a:latin typeface="Times New Roman" panose="02020603050405020304" pitchFamily="18" charset="0"/>
                        </a:rPr>
                        <a:t>mức</a:t>
                      </a:r>
                      <a:r>
                        <a:rPr kumimoji="0" lang="en-US" sz="2800" b="1" i="0" u="none" strike="noStrike" cap="none" normalizeH="0" baseline="0" dirty="0">
                          <a:ln>
                            <a:noFill/>
                          </a:ln>
                          <a:solidFill>
                            <a:srgbClr val="0000FF"/>
                          </a:solidFill>
                          <a:effectLst/>
                          <a:latin typeface="Times New Roman" panose="02020603050405020304" pitchFamily="18" charset="0"/>
                        </a:rPr>
                        <a:t> </a:t>
                      </a:r>
                      <a:r>
                        <a:rPr kumimoji="0" lang="en-US" sz="2800" b="1" i="0" u="none" strike="noStrike" cap="none" normalizeH="0" baseline="0" dirty="0" err="1">
                          <a:ln>
                            <a:noFill/>
                          </a:ln>
                          <a:solidFill>
                            <a:srgbClr val="0000FF"/>
                          </a:solidFill>
                          <a:effectLst/>
                          <a:latin typeface="Times New Roman" panose="02020603050405020304" pitchFamily="18" charset="0"/>
                        </a:rPr>
                        <a:t>độ</a:t>
                      </a:r>
                      <a:r>
                        <a:rPr kumimoji="0" lang="en-US" sz="2800" b="1" i="0" u="none" strike="noStrike" cap="none" normalizeH="0" baseline="0" dirty="0">
                          <a:ln>
                            <a:noFill/>
                          </a:ln>
                          <a:solidFill>
                            <a:srgbClr val="0000FF"/>
                          </a:solidFill>
                          <a:effectLst/>
                          <a:latin typeface="Times New Roman" panose="02020603050405020304" pitchFamily="18" charset="0"/>
                        </a:rPr>
                        <a:t> </a:t>
                      </a:r>
                      <a:r>
                        <a:rPr kumimoji="0" lang="en-US" sz="2800" b="1" i="0" u="none" strike="noStrike" cap="none" normalizeH="0" baseline="0" dirty="0" err="1">
                          <a:ln>
                            <a:noFill/>
                          </a:ln>
                          <a:solidFill>
                            <a:srgbClr val="0000FF"/>
                          </a:solidFill>
                          <a:effectLst/>
                          <a:latin typeface="Times New Roman" panose="02020603050405020304" pitchFamily="18" charset="0"/>
                        </a:rPr>
                        <a:t>cao</a:t>
                      </a:r>
                      <a:r>
                        <a:rPr kumimoji="0" lang="en-US" sz="2800" b="1" i="0" u="none" strike="noStrike" cap="none" normalizeH="0" baseline="0" dirty="0">
                          <a:ln>
                            <a:noFill/>
                          </a:ln>
                          <a:solidFill>
                            <a:srgbClr val="0000FF"/>
                          </a:solidFill>
                          <a:effectLst/>
                          <a:latin typeface="Times New Roman" panose="02020603050405020304" pitchFamily="18" charset="0"/>
                        </a:rPr>
                        <a:t> </a:t>
                      </a:r>
                      <a:r>
                        <a:rPr kumimoji="0" lang="en-US" sz="2800" b="1" i="0" u="none" strike="noStrike" cap="none" normalizeH="0" baseline="0" dirty="0" err="1">
                          <a:ln>
                            <a:noFill/>
                          </a:ln>
                          <a:solidFill>
                            <a:srgbClr val="0000FF"/>
                          </a:solidFill>
                          <a:effectLst/>
                          <a:latin typeface="Times New Roman" panose="02020603050405020304" pitchFamily="18" charset="0"/>
                        </a:rPr>
                        <a:t>nhất</a:t>
                      </a:r>
                      <a:r>
                        <a:rPr kumimoji="0" lang="en-US" sz="2800" b="1" i="0" u="none" strike="noStrike" cap="none" normalizeH="0" baseline="0" dirty="0">
                          <a:ln>
                            <a:noFill/>
                          </a:ln>
                          <a:solidFill>
                            <a:srgbClr val="0000FF"/>
                          </a:solidFill>
                          <a:effectLst/>
                          <a:latin typeface="Times New Roman" panose="02020603050405020304" pitchFamily="18" charset="0"/>
                        </a:rPr>
                        <a:t>)</a:t>
                      </a:r>
                    </a:p>
                  </a:txBody>
                  <a:tcPr marL="99060" marR="9906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pPr>
                      <a:endParaRPr kumimoji="0" lang="en-US" sz="2800" b="0" i="0" u="none" strike="noStrike" cap="none" normalizeH="0" baseline="0" dirty="0">
                        <a:ln>
                          <a:noFill/>
                        </a:ln>
                        <a:solidFill>
                          <a:schemeClr val="tx1"/>
                        </a:solidFill>
                        <a:effectLst/>
                        <a:latin typeface="Arial" panose="020B0604020202020204" pitchFamily="34" charset="0"/>
                      </a:endParaRPr>
                    </a:p>
                  </a:txBody>
                  <a:tcPr marL="99060" marR="9906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0"/>
                  </a:ext>
                </a:extLst>
              </a:tr>
              <a:tr h="1828800">
                <a:tc>
                  <a:txBody>
                    <a:bodyPr/>
                    <a:lstStyle/>
                    <a:p>
                      <a:pPr marL="0" marR="0" lvl="0" indent="0" algn="l" defTabSz="914400" rtl="0" eaLnBrk="1" fontAlgn="base" latinLnBrk="0" hangingPunct="1">
                        <a:lnSpc>
                          <a:spcPct val="100000"/>
                        </a:lnSpc>
                        <a:spcBef>
                          <a:spcPct val="20000"/>
                        </a:spcBef>
                        <a:spcAft>
                          <a:spcPct val="0"/>
                        </a:spcAft>
                        <a:buClrTx/>
                        <a:buSzTx/>
                        <a:buFontTx/>
                        <a:buNone/>
                      </a:pPr>
                      <a:r>
                        <a:rPr kumimoji="0" lang="en-US" sz="2800" b="1" i="1" u="none" strike="noStrike" cap="none" normalizeH="0" baseline="0" dirty="0">
                          <a:ln>
                            <a:noFill/>
                          </a:ln>
                          <a:solidFill>
                            <a:srgbClr val="FF0066"/>
                          </a:solidFill>
                          <a:effectLst/>
                          <a:latin typeface="Arial" panose="020B0604020202020204" pitchFamily="34" charset="0"/>
                        </a:rPr>
                        <a:t>     </a:t>
                      </a:r>
                      <a:r>
                        <a:rPr kumimoji="0" lang="en-US" sz="2800" b="1" i="0" u="none" strike="noStrike" cap="none" normalizeH="0" baseline="0" dirty="0" err="1">
                          <a:ln>
                            <a:noFill/>
                          </a:ln>
                          <a:solidFill>
                            <a:srgbClr val="0000FF"/>
                          </a:solidFill>
                          <a:effectLst/>
                          <a:latin typeface="Times New Roman" panose="02020603050405020304" pitchFamily="18" charset="0"/>
                        </a:rPr>
                        <a:t>Chí</a:t>
                      </a:r>
                      <a:r>
                        <a:rPr kumimoji="0" lang="en-US" sz="2800" b="1" i="0" u="none" strike="noStrike" cap="none" normalizeH="0" baseline="0" dirty="0">
                          <a:ln>
                            <a:noFill/>
                          </a:ln>
                          <a:solidFill>
                            <a:srgbClr val="0000FF"/>
                          </a:solidFill>
                          <a:effectLst/>
                          <a:latin typeface="Times New Roman" panose="02020603050405020304" pitchFamily="18" charset="0"/>
                        </a:rPr>
                        <a:t> </a:t>
                      </a:r>
                      <a:r>
                        <a:rPr kumimoji="0" lang="en-US" sz="2800" b="1" i="0" u="none" strike="noStrike" cap="none" normalizeH="0" baseline="0" dirty="0" err="1">
                          <a:ln>
                            <a:noFill/>
                          </a:ln>
                          <a:solidFill>
                            <a:srgbClr val="0000FF"/>
                          </a:solidFill>
                          <a:effectLst/>
                          <a:latin typeface="Times New Roman" panose="02020603050405020304" pitchFamily="18" charset="0"/>
                        </a:rPr>
                        <a:t>có</a:t>
                      </a:r>
                      <a:r>
                        <a:rPr kumimoji="0" lang="en-US" sz="2800" b="1" i="0" u="none" strike="noStrike" cap="none" normalizeH="0" baseline="0" dirty="0">
                          <a:ln>
                            <a:noFill/>
                          </a:ln>
                          <a:solidFill>
                            <a:srgbClr val="0000FF"/>
                          </a:solidFill>
                          <a:effectLst/>
                          <a:latin typeface="Times New Roman" panose="02020603050405020304" pitchFamily="18" charset="0"/>
                        </a:rPr>
                        <a:t> </a:t>
                      </a:r>
                      <a:r>
                        <a:rPr kumimoji="0" lang="en-US" sz="2800" b="1" i="0" u="none" strike="noStrike" cap="none" normalizeH="0" baseline="0" dirty="0" err="1">
                          <a:ln>
                            <a:noFill/>
                          </a:ln>
                          <a:solidFill>
                            <a:srgbClr val="0000FF"/>
                          </a:solidFill>
                          <a:effectLst/>
                          <a:latin typeface="Times New Roman" panose="02020603050405020304" pitchFamily="18" charset="0"/>
                        </a:rPr>
                        <a:t>nghĩa</a:t>
                      </a:r>
                      <a:r>
                        <a:rPr kumimoji="0" lang="en-US" sz="2800" b="1" i="0" u="none" strike="noStrike" cap="none" normalizeH="0" baseline="0" dirty="0">
                          <a:ln>
                            <a:noFill/>
                          </a:ln>
                          <a:solidFill>
                            <a:srgbClr val="0000FF"/>
                          </a:solidFill>
                          <a:effectLst/>
                          <a:latin typeface="Times New Roman" panose="02020603050405020304" pitchFamily="18" charset="0"/>
                        </a:rPr>
                        <a:t> </a:t>
                      </a:r>
                      <a:r>
                        <a:rPr kumimoji="0" lang="en-US" sz="2800" b="1" i="0" u="none" strike="noStrike" cap="none" normalizeH="0" baseline="0" dirty="0" err="1">
                          <a:ln>
                            <a:noFill/>
                          </a:ln>
                          <a:solidFill>
                            <a:srgbClr val="0000FF"/>
                          </a:solidFill>
                          <a:effectLst/>
                          <a:latin typeface="Times New Roman" panose="02020603050405020304" pitchFamily="18" charset="0"/>
                        </a:rPr>
                        <a:t>là</a:t>
                      </a:r>
                      <a:r>
                        <a:rPr kumimoji="0" lang="en-US" sz="2800" b="1" i="0" u="none" strike="noStrike" cap="none" normalizeH="0" baseline="0" dirty="0">
                          <a:ln>
                            <a:noFill/>
                          </a:ln>
                          <a:solidFill>
                            <a:srgbClr val="0000FF"/>
                          </a:solidFill>
                          <a:effectLst/>
                          <a:latin typeface="Times New Roman" panose="02020603050405020304" pitchFamily="18" charset="0"/>
                        </a:rPr>
                        <a:t> </a:t>
                      </a:r>
                      <a:r>
                        <a:rPr kumimoji="0" lang="en-US" sz="2800" b="1" i="0" u="none" strike="noStrike" cap="none" normalizeH="0" baseline="0" dirty="0">
                          <a:ln>
                            <a:noFill/>
                          </a:ln>
                          <a:solidFill>
                            <a:srgbClr val="9900FF"/>
                          </a:solidFill>
                          <a:effectLst/>
                          <a:latin typeface="Times New Roman" panose="02020603050405020304" pitchFamily="18" charset="0"/>
                        </a:rPr>
                        <a:t>ý </a:t>
                      </a:r>
                      <a:r>
                        <a:rPr kumimoji="0" lang="en-US" sz="2800" b="1" i="0" u="none" strike="noStrike" cap="none" normalizeH="0" baseline="0" dirty="0" err="1">
                          <a:ln>
                            <a:noFill/>
                          </a:ln>
                          <a:solidFill>
                            <a:srgbClr val="9900FF"/>
                          </a:solidFill>
                          <a:effectLst/>
                          <a:latin typeface="Times New Roman" panose="02020603050405020304" pitchFamily="18" charset="0"/>
                        </a:rPr>
                        <a:t>muốn</a:t>
                      </a:r>
                      <a:r>
                        <a:rPr kumimoji="0" lang="en-US" sz="2800" b="1" i="0" u="none" strike="noStrike" cap="none" normalizeH="0" baseline="0" dirty="0">
                          <a:ln>
                            <a:noFill/>
                          </a:ln>
                          <a:solidFill>
                            <a:srgbClr val="9900FF"/>
                          </a:solidFill>
                          <a:effectLst/>
                          <a:latin typeface="Times New Roman" panose="02020603050405020304" pitchFamily="18" charset="0"/>
                        </a:rPr>
                        <a:t> </a:t>
                      </a:r>
                      <a:r>
                        <a:rPr kumimoji="0" lang="en-US" sz="2800" b="1" i="0" u="none" strike="noStrike" cap="none" normalizeH="0" baseline="0" dirty="0" err="1">
                          <a:ln>
                            <a:noFill/>
                          </a:ln>
                          <a:solidFill>
                            <a:srgbClr val="9900FF"/>
                          </a:solidFill>
                          <a:effectLst/>
                          <a:latin typeface="Times New Roman" panose="02020603050405020304" pitchFamily="18" charset="0"/>
                        </a:rPr>
                        <a:t>bền</a:t>
                      </a:r>
                      <a:r>
                        <a:rPr kumimoji="0" lang="en-US" sz="2800" b="1" i="0" u="none" strike="noStrike" cap="none" normalizeH="0" baseline="0" dirty="0">
                          <a:ln>
                            <a:noFill/>
                          </a:ln>
                          <a:solidFill>
                            <a:srgbClr val="9900FF"/>
                          </a:solidFill>
                          <a:effectLst/>
                          <a:latin typeface="Times New Roman" panose="02020603050405020304" pitchFamily="18" charset="0"/>
                        </a:rPr>
                        <a:t> </a:t>
                      </a:r>
                      <a:r>
                        <a:rPr kumimoji="0" lang="en-US" sz="2800" b="1" i="0" u="none" strike="noStrike" cap="none" normalizeH="0" baseline="0" dirty="0" err="1">
                          <a:ln>
                            <a:noFill/>
                          </a:ln>
                          <a:solidFill>
                            <a:srgbClr val="9900FF"/>
                          </a:solidFill>
                          <a:effectLst/>
                          <a:latin typeface="Times New Roman" panose="02020603050405020304" pitchFamily="18" charset="0"/>
                        </a:rPr>
                        <a:t>bỉ</a:t>
                      </a:r>
                      <a:r>
                        <a:rPr kumimoji="0" lang="en-US" sz="2800" b="1" i="0" u="none" strike="noStrike" cap="none" normalizeH="0" baseline="0" dirty="0">
                          <a:ln>
                            <a:noFill/>
                          </a:ln>
                          <a:solidFill>
                            <a:srgbClr val="9900FF"/>
                          </a:solidFill>
                          <a:effectLst/>
                          <a:latin typeface="Times New Roman" panose="02020603050405020304" pitchFamily="18" charset="0"/>
                        </a:rPr>
                        <a:t> </a:t>
                      </a:r>
                      <a:r>
                        <a:rPr kumimoji="0" lang="en-US" sz="2800" b="1" i="0" u="none" strike="noStrike" cap="none" normalizeH="0" baseline="0" dirty="0" err="1">
                          <a:ln>
                            <a:noFill/>
                          </a:ln>
                          <a:solidFill>
                            <a:srgbClr val="9900FF"/>
                          </a:solidFill>
                          <a:effectLst/>
                          <a:latin typeface="Times New Roman" panose="02020603050405020304" pitchFamily="18" charset="0"/>
                        </a:rPr>
                        <a:t>theo</a:t>
                      </a:r>
                      <a:r>
                        <a:rPr kumimoji="0" lang="en-US" sz="2800" b="1" i="0" u="none" strike="noStrike" cap="none" normalizeH="0" baseline="0" dirty="0">
                          <a:ln>
                            <a:noFill/>
                          </a:ln>
                          <a:solidFill>
                            <a:srgbClr val="9900FF"/>
                          </a:solidFill>
                          <a:effectLst/>
                          <a:latin typeface="Times New Roman" panose="02020603050405020304" pitchFamily="18" charset="0"/>
                        </a:rPr>
                        <a:t> </a:t>
                      </a:r>
                      <a:r>
                        <a:rPr kumimoji="0" lang="en-US" sz="2800" b="1" i="0" u="none" strike="noStrike" cap="none" normalizeH="0" baseline="0" dirty="0" err="1">
                          <a:ln>
                            <a:noFill/>
                          </a:ln>
                          <a:solidFill>
                            <a:srgbClr val="9900FF"/>
                          </a:solidFill>
                          <a:effectLst/>
                          <a:latin typeface="Times New Roman" panose="02020603050405020304" pitchFamily="18" charset="0"/>
                        </a:rPr>
                        <a:t>đuổi</a:t>
                      </a:r>
                      <a:r>
                        <a:rPr kumimoji="0" lang="en-US" sz="2800" b="1" i="0" u="none" strike="noStrike" cap="none" normalizeH="0" baseline="0" dirty="0">
                          <a:ln>
                            <a:noFill/>
                          </a:ln>
                          <a:solidFill>
                            <a:srgbClr val="9900FF"/>
                          </a:solidFill>
                          <a:effectLst/>
                          <a:latin typeface="Times New Roman" panose="02020603050405020304" pitchFamily="18" charset="0"/>
                        </a:rPr>
                        <a:t> </a:t>
                      </a:r>
                      <a:r>
                        <a:rPr kumimoji="0" lang="en-US" sz="2800" b="1" i="0" u="none" strike="noStrike" cap="none" normalizeH="0" baseline="0" dirty="0" err="1">
                          <a:ln>
                            <a:noFill/>
                          </a:ln>
                          <a:solidFill>
                            <a:srgbClr val="9900FF"/>
                          </a:solidFill>
                          <a:effectLst/>
                          <a:latin typeface="Times New Roman" panose="02020603050405020304" pitchFamily="18" charset="0"/>
                        </a:rPr>
                        <a:t>một</a:t>
                      </a:r>
                      <a:r>
                        <a:rPr kumimoji="0" lang="en-US" sz="2800" b="1" i="0" u="none" strike="noStrike" cap="none" normalizeH="0" baseline="0" dirty="0">
                          <a:ln>
                            <a:noFill/>
                          </a:ln>
                          <a:solidFill>
                            <a:srgbClr val="9900FF"/>
                          </a:solidFill>
                          <a:effectLst/>
                          <a:latin typeface="Times New Roman" panose="02020603050405020304" pitchFamily="18" charset="0"/>
                        </a:rPr>
                        <a:t> </a:t>
                      </a:r>
                      <a:r>
                        <a:rPr kumimoji="0" lang="en-US" sz="2800" b="1" i="0" u="none" strike="noStrike" cap="none" normalizeH="0" baseline="0" dirty="0" err="1">
                          <a:ln>
                            <a:noFill/>
                          </a:ln>
                          <a:solidFill>
                            <a:srgbClr val="9900FF"/>
                          </a:solidFill>
                          <a:effectLst/>
                          <a:latin typeface="Times New Roman" panose="02020603050405020304" pitchFamily="18" charset="0"/>
                        </a:rPr>
                        <a:t>mục</a:t>
                      </a:r>
                      <a:r>
                        <a:rPr kumimoji="0" lang="en-US" sz="2800" b="1" i="0" u="none" strike="noStrike" cap="none" normalizeH="0" baseline="0" dirty="0">
                          <a:ln>
                            <a:noFill/>
                          </a:ln>
                          <a:solidFill>
                            <a:srgbClr val="9900FF"/>
                          </a:solidFill>
                          <a:effectLst/>
                          <a:latin typeface="Times New Roman" panose="02020603050405020304" pitchFamily="18" charset="0"/>
                        </a:rPr>
                        <a:t> </a:t>
                      </a:r>
                      <a:r>
                        <a:rPr kumimoji="0" lang="en-US" sz="2800" b="1" i="0" u="none" strike="noStrike" cap="none" normalizeH="0" baseline="0" dirty="0" err="1">
                          <a:ln>
                            <a:noFill/>
                          </a:ln>
                          <a:solidFill>
                            <a:srgbClr val="9900FF"/>
                          </a:solidFill>
                          <a:effectLst/>
                          <a:latin typeface="Times New Roman" panose="02020603050405020304" pitchFamily="18" charset="0"/>
                        </a:rPr>
                        <a:t>đích</a:t>
                      </a:r>
                      <a:r>
                        <a:rPr kumimoji="0" lang="en-US" sz="2800" b="1" i="0" u="none" strike="noStrike" cap="none" normalizeH="0" baseline="0" dirty="0">
                          <a:ln>
                            <a:noFill/>
                          </a:ln>
                          <a:solidFill>
                            <a:srgbClr val="9900FF"/>
                          </a:solidFill>
                          <a:effectLst/>
                          <a:latin typeface="Times New Roman" panose="02020603050405020304" pitchFamily="18" charset="0"/>
                        </a:rPr>
                        <a:t> </a:t>
                      </a:r>
                      <a:r>
                        <a:rPr kumimoji="0" lang="en-US" sz="2800" b="1" i="0" u="none" strike="noStrike" cap="none" normalizeH="0" baseline="0" dirty="0" err="1">
                          <a:ln>
                            <a:noFill/>
                          </a:ln>
                          <a:solidFill>
                            <a:srgbClr val="9900FF"/>
                          </a:solidFill>
                          <a:effectLst/>
                          <a:latin typeface="Times New Roman" panose="02020603050405020304" pitchFamily="18" charset="0"/>
                        </a:rPr>
                        <a:t>tốt</a:t>
                      </a:r>
                      <a:r>
                        <a:rPr kumimoji="0" lang="en-US" sz="2800" b="1" i="0" u="none" strike="noStrike" cap="none" normalizeH="0" baseline="0" dirty="0">
                          <a:ln>
                            <a:noFill/>
                          </a:ln>
                          <a:solidFill>
                            <a:srgbClr val="9900FF"/>
                          </a:solidFill>
                          <a:effectLst/>
                          <a:latin typeface="Times New Roman" panose="02020603050405020304" pitchFamily="18" charset="0"/>
                        </a:rPr>
                        <a:t> </a:t>
                      </a:r>
                      <a:r>
                        <a:rPr kumimoji="0" lang="en-US" sz="2800" b="1" i="0" u="none" strike="noStrike" cap="none" normalizeH="0" baseline="0" dirty="0" err="1">
                          <a:ln>
                            <a:noFill/>
                          </a:ln>
                          <a:solidFill>
                            <a:srgbClr val="9900FF"/>
                          </a:solidFill>
                          <a:effectLst/>
                          <a:latin typeface="Times New Roman" panose="02020603050405020304" pitchFamily="18" charset="0"/>
                        </a:rPr>
                        <a:t>đẹp</a:t>
                      </a:r>
                      <a:endParaRPr kumimoji="0" lang="en-US" sz="2800" b="1" i="0" u="none" strike="noStrike" cap="none" normalizeH="0" baseline="0" dirty="0">
                        <a:ln>
                          <a:noFill/>
                        </a:ln>
                        <a:solidFill>
                          <a:srgbClr val="9900FF"/>
                        </a:solidFill>
                        <a:effectLst/>
                        <a:latin typeface="Times New Roman" panose="02020603050405020304" pitchFamily="18" charset="0"/>
                      </a:endParaRPr>
                    </a:p>
                  </a:txBody>
                  <a:tcPr marL="99060" marR="9906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pPr>
                      <a:endParaRPr kumimoji="0" lang="en-US" sz="2800" b="0" i="0" u="none" strike="noStrike" cap="none" normalizeH="0" baseline="0" dirty="0">
                        <a:ln>
                          <a:noFill/>
                        </a:ln>
                        <a:solidFill>
                          <a:schemeClr val="tx1"/>
                        </a:solidFill>
                        <a:effectLst/>
                        <a:latin typeface="Arial" panose="020B0604020202020204" pitchFamily="34" charset="0"/>
                      </a:endParaRPr>
                    </a:p>
                  </a:txBody>
                  <a:tcPr marL="99060" marR="9906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1"/>
                  </a:ext>
                </a:extLst>
              </a:tr>
            </a:tbl>
          </a:graphicData>
        </a:graphic>
      </p:graphicFrame>
      <p:sp>
        <p:nvSpPr>
          <p:cNvPr id="7181" name="Text Box 16">
            <a:extLst>
              <a:ext uri="{FF2B5EF4-FFF2-40B4-BE49-F238E27FC236}">
                <a16:creationId xmlns:a16="http://schemas.microsoft.com/office/drawing/2014/main" id="{42B3DE0C-E432-4C59-8A3C-72F8F05B4D1E}"/>
              </a:ext>
            </a:extLst>
          </p:cNvPr>
          <p:cNvSpPr txBox="1">
            <a:spLocks noChangeArrowheads="1"/>
          </p:cNvSpPr>
          <p:nvPr/>
        </p:nvSpPr>
        <p:spPr bwMode="auto">
          <a:xfrm>
            <a:off x="381000" y="347663"/>
            <a:ext cx="9372600" cy="1570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spcBef>
                <a:spcPct val="50000"/>
              </a:spcBef>
            </a:pPr>
            <a:r>
              <a:rPr lang="en-US" altLang="en-US" sz="3200" b="1">
                <a:solidFill>
                  <a:srgbClr val="6600CC"/>
                </a:solidFill>
                <a:latin typeface="Times New Roman" panose="02020603050405020304" pitchFamily="18" charset="0"/>
              </a:rPr>
              <a:t>Bài 1:</a:t>
            </a:r>
            <a:r>
              <a:rPr lang="en-US" altLang="en-US" sz="3200" b="1">
                <a:solidFill>
                  <a:srgbClr val="3333FF"/>
                </a:solidFill>
                <a:latin typeface="Times New Roman" panose="02020603050405020304" pitchFamily="18" charset="0"/>
              </a:rPr>
              <a:t> Xếp các từ có tiếng chí sau đây vào hai nhóm: </a:t>
            </a:r>
            <a:r>
              <a:rPr lang="en-US" altLang="en-US" sz="3200" b="1">
                <a:solidFill>
                  <a:srgbClr val="FF0000"/>
                </a:solidFill>
                <a:latin typeface="Times New Roman" panose="02020603050405020304" pitchFamily="18" charset="0"/>
              </a:rPr>
              <a:t>chí phải, ý chí, chí lí, chí thân, chí khí, chí tình, chí hướng, chí công, quyết chí.</a:t>
            </a:r>
            <a:r>
              <a:rPr lang="en-US" altLang="en-US" sz="2800" b="1">
                <a:solidFill>
                  <a:srgbClr val="3333FF"/>
                </a:solidFill>
                <a:latin typeface=".VnArial" panose="020B7200000000000000" pitchFamily="34" charset="0"/>
              </a:rPr>
              <a:t> </a:t>
            </a:r>
          </a:p>
        </p:txBody>
      </p:sp>
      <p:sp>
        <p:nvSpPr>
          <p:cNvPr id="7182" name="Text Box 21">
            <a:extLst>
              <a:ext uri="{FF2B5EF4-FFF2-40B4-BE49-F238E27FC236}">
                <a16:creationId xmlns:a16="http://schemas.microsoft.com/office/drawing/2014/main" id="{0FF8F66D-6B88-4CF0-9709-4A1CEA080483}"/>
              </a:ext>
            </a:extLst>
          </p:cNvPr>
          <p:cNvSpPr txBox="1">
            <a:spLocks noChangeArrowheads="1"/>
          </p:cNvSpPr>
          <p:nvPr/>
        </p:nvSpPr>
        <p:spPr bwMode="auto">
          <a:xfrm>
            <a:off x="4899025" y="2667000"/>
            <a:ext cx="4705350" cy="106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spcBef>
                <a:spcPct val="50000"/>
              </a:spcBef>
            </a:pPr>
            <a:r>
              <a:rPr lang="en-US" altLang="en-US" sz="3200" b="1">
                <a:solidFill>
                  <a:srgbClr val="FF0000"/>
                </a:solidFill>
                <a:latin typeface="Times New Roman" panose="02020603050405020304" pitchFamily="18" charset="0"/>
              </a:rPr>
              <a:t>chí phải, chí lí, chí thân, chí tình, chí công.</a:t>
            </a:r>
          </a:p>
        </p:txBody>
      </p:sp>
      <p:sp>
        <p:nvSpPr>
          <p:cNvPr id="7183" name="Text Box 22">
            <a:extLst>
              <a:ext uri="{FF2B5EF4-FFF2-40B4-BE49-F238E27FC236}">
                <a16:creationId xmlns:a16="http://schemas.microsoft.com/office/drawing/2014/main" id="{9C339B98-4D74-439F-A31A-C3204801FFCB}"/>
              </a:ext>
            </a:extLst>
          </p:cNvPr>
          <p:cNvSpPr txBox="1">
            <a:spLocks noChangeArrowheads="1"/>
          </p:cNvSpPr>
          <p:nvPr/>
        </p:nvSpPr>
        <p:spPr bwMode="auto">
          <a:xfrm>
            <a:off x="4864100" y="4340225"/>
            <a:ext cx="4519613" cy="106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spcBef>
                <a:spcPct val="50000"/>
              </a:spcBef>
            </a:pPr>
            <a:r>
              <a:rPr lang="en-US" altLang="en-US" sz="3200" b="1">
                <a:solidFill>
                  <a:srgbClr val="FF0000"/>
                </a:solidFill>
                <a:latin typeface="Times New Roman" panose="02020603050405020304" pitchFamily="18" charset="0"/>
              </a:rPr>
              <a:t>ý chí, chí khí, chí hướng, quyết chí.</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12" descr="Tài Liệu Học Tập Mùa Học, đơn Giản, Màu Xanh Da Trời, Bông Hoa Hình nền  Vector để tải xuống miễn phí">
            <a:extLst>
              <a:ext uri="{FF2B5EF4-FFF2-40B4-BE49-F238E27FC236}">
                <a16:creationId xmlns:a16="http://schemas.microsoft.com/office/drawing/2014/main" id="{7FC39595-0588-4307-AB58-4BBD9DD2B1D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01346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195" name="Text Box 7">
            <a:extLst>
              <a:ext uri="{FF2B5EF4-FFF2-40B4-BE49-F238E27FC236}">
                <a16:creationId xmlns:a16="http://schemas.microsoft.com/office/drawing/2014/main" id="{053E6B41-3756-40FF-9C6D-BE8F89261B91}"/>
              </a:ext>
            </a:extLst>
          </p:cNvPr>
          <p:cNvSpPr txBox="1">
            <a:spLocks noChangeArrowheads="1"/>
          </p:cNvSpPr>
          <p:nvPr/>
        </p:nvSpPr>
        <p:spPr bwMode="auto">
          <a:xfrm>
            <a:off x="412750" y="533400"/>
            <a:ext cx="883285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spcBef>
                <a:spcPct val="50000"/>
              </a:spcBef>
            </a:pPr>
            <a:r>
              <a:rPr lang="en-US" altLang="en-US" sz="3600" b="1">
                <a:solidFill>
                  <a:srgbClr val="6600CC"/>
                </a:solidFill>
                <a:latin typeface="Times New Roman" panose="02020603050405020304" pitchFamily="18" charset="0"/>
              </a:rPr>
              <a:t>Bài 2:</a:t>
            </a:r>
            <a:r>
              <a:rPr lang="en-US" altLang="en-US" sz="3600" b="1">
                <a:solidFill>
                  <a:srgbClr val="3333FF"/>
                </a:solidFill>
                <a:latin typeface="Times New Roman" panose="02020603050405020304" pitchFamily="18" charset="0"/>
              </a:rPr>
              <a:t> Dòng nêu đúng nghĩa của từ </a:t>
            </a:r>
            <a:r>
              <a:rPr lang="en-US" altLang="en-US" sz="3600" b="1" i="1">
                <a:solidFill>
                  <a:srgbClr val="FF0066"/>
                </a:solidFill>
                <a:latin typeface="Times New Roman" panose="02020603050405020304" pitchFamily="18" charset="0"/>
              </a:rPr>
              <a:t>nghị lực</a:t>
            </a:r>
            <a:endParaRPr lang="en-US" altLang="en-US" sz="3600" b="1">
              <a:solidFill>
                <a:srgbClr val="FF0066"/>
              </a:solidFill>
              <a:latin typeface="Times New Roman" panose="02020603050405020304" pitchFamily="18" charset="0"/>
            </a:endParaRPr>
          </a:p>
        </p:txBody>
      </p:sp>
      <p:sp>
        <p:nvSpPr>
          <p:cNvPr id="8196" name="Text Box 9">
            <a:extLst>
              <a:ext uri="{FF2B5EF4-FFF2-40B4-BE49-F238E27FC236}">
                <a16:creationId xmlns:a16="http://schemas.microsoft.com/office/drawing/2014/main" id="{7F8F6B69-7CA7-4BF0-873A-F3DD634BBD42}"/>
              </a:ext>
            </a:extLst>
          </p:cNvPr>
          <p:cNvSpPr txBox="1">
            <a:spLocks noChangeArrowheads="1"/>
          </p:cNvSpPr>
          <p:nvPr/>
        </p:nvSpPr>
        <p:spPr bwMode="auto">
          <a:xfrm>
            <a:off x="908050" y="1398588"/>
            <a:ext cx="5645150"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spcBef>
                <a:spcPct val="50000"/>
              </a:spcBef>
            </a:pPr>
            <a:r>
              <a:rPr lang="en-US" altLang="en-US" sz="3600" b="1">
                <a:latin typeface="Times New Roman" panose="02020603050405020304" pitchFamily="18" charset="0"/>
              </a:rPr>
              <a:t>a) Làm việc liên tục, bền bỉ.</a:t>
            </a:r>
          </a:p>
        </p:txBody>
      </p:sp>
      <p:sp>
        <p:nvSpPr>
          <p:cNvPr id="8197" name="Text Box 14">
            <a:extLst>
              <a:ext uri="{FF2B5EF4-FFF2-40B4-BE49-F238E27FC236}">
                <a16:creationId xmlns:a16="http://schemas.microsoft.com/office/drawing/2014/main" id="{8446F8A2-8E5E-4870-B200-754440322F4D}"/>
              </a:ext>
            </a:extLst>
          </p:cNvPr>
          <p:cNvSpPr txBox="1">
            <a:spLocks noChangeArrowheads="1"/>
          </p:cNvSpPr>
          <p:nvPr/>
        </p:nvSpPr>
        <p:spPr bwMode="auto">
          <a:xfrm>
            <a:off x="947738" y="2100263"/>
            <a:ext cx="8586787" cy="1754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spcBef>
                <a:spcPct val="50000"/>
              </a:spcBef>
            </a:pPr>
            <a:r>
              <a:rPr lang="en-US" altLang="en-US" sz="3600" b="1">
                <a:latin typeface="Times New Roman" panose="02020603050405020304" pitchFamily="18" charset="0"/>
              </a:rPr>
              <a:t>b) S</a:t>
            </a:r>
            <a:r>
              <a:rPr lang="vi-VN" altLang="en-US" sz="3600" b="1">
                <a:latin typeface="Times New Roman" panose="02020603050405020304" pitchFamily="18" charset="0"/>
              </a:rPr>
              <a:t>ức</a:t>
            </a:r>
            <a:r>
              <a:rPr lang="en-US" altLang="en-US" sz="3600" b="1">
                <a:latin typeface="Times New Roman" panose="02020603050405020304" pitchFamily="18" charset="0"/>
              </a:rPr>
              <a:t> mạnh tinh thần làm cho con người kiên quyết trong hành động, không lùi bước trước mọi khó khăn.</a:t>
            </a:r>
          </a:p>
        </p:txBody>
      </p:sp>
      <p:sp>
        <p:nvSpPr>
          <p:cNvPr id="8198" name="Text Box 15">
            <a:extLst>
              <a:ext uri="{FF2B5EF4-FFF2-40B4-BE49-F238E27FC236}">
                <a16:creationId xmlns:a16="http://schemas.microsoft.com/office/drawing/2014/main" id="{5C3C1F04-7105-4E52-933A-206911756543}"/>
              </a:ext>
            </a:extLst>
          </p:cNvPr>
          <p:cNvSpPr txBox="1">
            <a:spLocks noChangeArrowheads="1"/>
          </p:cNvSpPr>
          <p:nvPr/>
        </p:nvSpPr>
        <p:spPr bwMode="auto">
          <a:xfrm>
            <a:off x="876300" y="3862388"/>
            <a:ext cx="8204200"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spcBef>
                <a:spcPct val="50000"/>
              </a:spcBef>
            </a:pPr>
            <a:r>
              <a:rPr lang="en-US" altLang="en-US" sz="3600" b="1">
                <a:latin typeface="Times New Roman" panose="02020603050405020304" pitchFamily="18" charset="0"/>
              </a:rPr>
              <a:t>c) Chắc chắn, bền vững, khó phá vỡ</a:t>
            </a:r>
          </a:p>
        </p:txBody>
      </p:sp>
      <p:sp>
        <p:nvSpPr>
          <p:cNvPr id="8199" name="Text Box 16">
            <a:extLst>
              <a:ext uri="{FF2B5EF4-FFF2-40B4-BE49-F238E27FC236}">
                <a16:creationId xmlns:a16="http://schemas.microsoft.com/office/drawing/2014/main" id="{B313180E-7925-477C-A3C8-8FC4CDD84B13}"/>
              </a:ext>
            </a:extLst>
          </p:cNvPr>
          <p:cNvSpPr txBox="1">
            <a:spLocks noChangeArrowheads="1"/>
          </p:cNvSpPr>
          <p:nvPr/>
        </p:nvSpPr>
        <p:spPr bwMode="auto">
          <a:xfrm>
            <a:off x="830263" y="4776788"/>
            <a:ext cx="8296275"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spcBef>
                <a:spcPct val="50000"/>
              </a:spcBef>
            </a:pPr>
            <a:r>
              <a:rPr lang="en-US" altLang="en-US" sz="3600" b="1">
                <a:latin typeface="Times New Roman" panose="02020603050405020304" pitchFamily="18" charset="0"/>
              </a:rPr>
              <a:t>d) Có tình cảm rất chân tình, sâu sắc.</a:t>
            </a:r>
          </a:p>
        </p:txBody>
      </p:sp>
      <p:sp>
        <p:nvSpPr>
          <p:cNvPr id="8200" name="TextBox 6">
            <a:extLst>
              <a:ext uri="{FF2B5EF4-FFF2-40B4-BE49-F238E27FC236}">
                <a16:creationId xmlns:a16="http://schemas.microsoft.com/office/drawing/2014/main" id="{65DD2374-D9C8-4D4A-8C02-9E5E02B5736A}"/>
              </a:ext>
            </a:extLst>
          </p:cNvPr>
          <p:cNvSpPr txBox="1">
            <a:spLocks noChangeArrowheads="1"/>
          </p:cNvSpPr>
          <p:nvPr/>
        </p:nvSpPr>
        <p:spPr bwMode="auto">
          <a:xfrm>
            <a:off x="7596188" y="1179513"/>
            <a:ext cx="153035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r>
              <a:rPr lang="en-US" altLang="en-US" sz="2800">
                <a:solidFill>
                  <a:srgbClr val="FF0000"/>
                </a:solidFill>
              </a:rPr>
              <a:t>Làm sách</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12" descr="Tài Liệu Học Tập Mùa Học, đơn Giản, Màu Xanh Da Trời, Bông Hoa Hình nền  Vector để tải xuống miễn phí">
            <a:extLst>
              <a:ext uri="{FF2B5EF4-FFF2-40B4-BE49-F238E27FC236}">
                <a16:creationId xmlns:a16="http://schemas.microsoft.com/office/drawing/2014/main" id="{427E8CF3-7C48-433C-A3B8-CA85F5D0627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01346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219" name="Text Box 7">
            <a:extLst>
              <a:ext uri="{FF2B5EF4-FFF2-40B4-BE49-F238E27FC236}">
                <a16:creationId xmlns:a16="http://schemas.microsoft.com/office/drawing/2014/main" id="{4A86D57F-C7BE-4E7A-B8C3-7AE050F3B620}"/>
              </a:ext>
            </a:extLst>
          </p:cNvPr>
          <p:cNvSpPr txBox="1">
            <a:spLocks noChangeArrowheads="1"/>
          </p:cNvSpPr>
          <p:nvPr/>
        </p:nvSpPr>
        <p:spPr bwMode="auto">
          <a:xfrm>
            <a:off x="76200" y="533400"/>
            <a:ext cx="883285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spcBef>
                <a:spcPct val="50000"/>
              </a:spcBef>
            </a:pPr>
            <a:r>
              <a:rPr lang="en-US" altLang="en-US" sz="3600" b="1">
                <a:solidFill>
                  <a:srgbClr val="6600CC"/>
                </a:solidFill>
                <a:latin typeface="Times New Roman" panose="02020603050405020304" pitchFamily="18" charset="0"/>
              </a:rPr>
              <a:t>Bài 2:</a:t>
            </a:r>
            <a:r>
              <a:rPr lang="en-US" altLang="en-US" sz="3600" b="1">
                <a:solidFill>
                  <a:srgbClr val="3333FF"/>
                </a:solidFill>
                <a:latin typeface="Times New Roman" panose="02020603050405020304" pitchFamily="18" charset="0"/>
              </a:rPr>
              <a:t> Dòng nêu đúng nghĩa của từ </a:t>
            </a:r>
            <a:r>
              <a:rPr lang="en-US" altLang="en-US" sz="3600" b="1" i="1">
                <a:solidFill>
                  <a:srgbClr val="FF0066"/>
                </a:solidFill>
                <a:latin typeface="Times New Roman" panose="02020603050405020304" pitchFamily="18" charset="0"/>
              </a:rPr>
              <a:t>nghị lực</a:t>
            </a:r>
            <a:endParaRPr lang="en-US" altLang="en-US" sz="3600" b="1">
              <a:solidFill>
                <a:srgbClr val="FF0066"/>
              </a:solidFill>
              <a:latin typeface="Times New Roman" panose="02020603050405020304" pitchFamily="18" charset="0"/>
            </a:endParaRPr>
          </a:p>
        </p:txBody>
      </p:sp>
      <p:sp>
        <p:nvSpPr>
          <p:cNvPr id="9220" name="Text Box 9">
            <a:extLst>
              <a:ext uri="{FF2B5EF4-FFF2-40B4-BE49-F238E27FC236}">
                <a16:creationId xmlns:a16="http://schemas.microsoft.com/office/drawing/2014/main" id="{8740E1FC-65D8-4723-B5B5-F89DE11B1E50}"/>
              </a:ext>
            </a:extLst>
          </p:cNvPr>
          <p:cNvSpPr txBox="1">
            <a:spLocks noChangeArrowheads="1"/>
          </p:cNvSpPr>
          <p:nvPr/>
        </p:nvSpPr>
        <p:spPr bwMode="auto">
          <a:xfrm>
            <a:off x="571500" y="1398588"/>
            <a:ext cx="5645150"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spcBef>
                <a:spcPct val="50000"/>
              </a:spcBef>
            </a:pPr>
            <a:r>
              <a:rPr lang="en-US" altLang="en-US" sz="3600" b="1">
                <a:latin typeface="Times New Roman" panose="02020603050405020304" pitchFamily="18" charset="0"/>
              </a:rPr>
              <a:t>a) Làm việc liên tục, bền bỉ.</a:t>
            </a:r>
          </a:p>
        </p:txBody>
      </p:sp>
      <p:sp>
        <p:nvSpPr>
          <p:cNvPr id="9221" name="Text Box 14">
            <a:extLst>
              <a:ext uri="{FF2B5EF4-FFF2-40B4-BE49-F238E27FC236}">
                <a16:creationId xmlns:a16="http://schemas.microsoft.com/office/drawing/2014/main" id="{84B3427E-8FF0-417B-A179-988F7A1BBEF4}"/>
              </a:ext>
            </a:extLst>
          </p:cNvPr>
          <p:cNvSpPr txBox="1">
            <a:spLocks noChangeArrowheads="1"/>
          </p:cNvSpPr>
          <p:nvPr/>
        </p:nvSpPr>
        <p:spPr bwMode="auto">
          <a:xfrm>
            <a:off x="611188" y="2100263"/>
            <a:ext cx="8586787" cy="1754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spcBef>
                <a:spcPct val="50000"/>
              </a:spcBef>
            </a:pPr>
            <a:r>
              <a:rPr lang="en-US" altLang="en-US" sz="3600" b="1">
                <a:latin typeface="Times New Roman" panose="02020603050405020304" pitchFamily="18" charset="0"/>
              </a:rPr>
              <a:t>b) S</a:t>
            </a:r>
            <a:r>
              <a:rPr lang="vi-VN" altLang="en-US" sz="3600" b="1">
                <a:latin typeface="Times New Roman" panose="02020603050405020304" pitchFamily="18" charset="0"/>
              </a:rPr>
              <a:t>ức</a:t>
            </a:r>
            <a:r>
              <a:rPr lang="en-US" altLang="en-US" sz="3600" b="1">
                <a:latin typeface="Times New Roman" panose="02020603050405020304" pitchFamily="18" charset="0"/>
              </a:rPr>
              <a:t> mạnh tinh thần làm cho con người kiên quyết trong hành động, không lùi bước trước mọi khó khăn.</a:t>
            </a:r>
          </a:p>
        </p:txBody>
      </p:sp>
      <p:sp>
        <p:nvSpPr>
          <p:cNvPr id="9222" name="Text Box 15">
            <a:extLst>
              <a:ext uri="{FF2B5EF4-FFF2-40B4-BE49-F238E27FC236}">
                <a16:creationId xmlns:a16="http://schemas.microsoft.com/office/drawing/2014/main" id="{4A198A24-D8AB-4D32-8094-2778EE8FB9EC}"/>
              </a:ext>
            </a:extLst>
          </p:cNvPr>
          <p:cNvSpPr txBox="1">
            <a:spLocks noChangeArrowheads="1"/>
          </p:cNvSpPr>
          <p:nvPr/>
        </p:nvSpPr>
        <p:spPr bwMode="auto">
          <a:xfrm>
            <a:off x="539750" y="3862388"/>
            <a:ext cx="8204200"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spcBef>
                <a:spcPct val="50000"/>
              </a:spcBef>
            </a:pPr>
            <a:r>
              <a:rPr lang="en-US" altLang="en-US" sz="3600" b="1">
                <a:latin typeface="Times New Roman" panose="02020603050405020304" pitchFamily="18" charset="0"/>
              </a:rPr>
              <a:t>c) Chắc chắn, bền vững, khó phá vỡ</a:t>
            </a:r>
          </a:p>
        </p:txBody>
      </p:sp>
      <p:sp>
        <p:nvSpPr>
          <p:cNvPr id="9223" name="Text Box 16">
            <a:extLst>
              <a:ext uri="{FF2B5EF4-FFF2-40B4-BE49-F238E27FC236}">
                <a16:creationId xmlns:a16="http://schemas.microsoft.com/office/drawing/2014/main" id="{2DBB0121-3950-4941-9172-94528BA1EE48}"/>
              </a:ext>
            </a:extLst>
          </p:cNvPr>
          <p:cNvSpPr txBox="1">
            <a:spLocks noChangeArrowheads="1"/>
          </p:cNvSpPr>
          <p:nvPr/>
        </p:nvSpPr>
        <p:spPr bwMode="auto">
          <a:xfrm>
            <a:off x="493713" y="4776788"/>
            <a:ext cx="8296275"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spcBef>
                <a:spcPct val="50000"/>
              </a:spcBef>
            </a:pPr>
            <a:r>
              <a:rPr lang="en-US" altLang="en-US" sz="3600" b="1">
                <a:latin typeface="Times New Roman" panose="02020603050405020304" pitchFamily="18" charset="0"/>
              </a:rPr>
              <a:t>d) Có tình cảm rất chân tình, sâu sắc.</a:t>
            </a:r>
          </a:p>
        </p:txBody>
      </p:sp>
      <p:sp>
        <p:nvSpPr>
          <p:cNvPr id="10" name="TextBox 9">
            <a:extLst>
              <a:ext uri="{FF2B5EF4-FFF2-40B4-BE49-F238E27FC236}">
                <a16:creationId xmlns:a16="http://schemas.microsoft.com/office/drawing/2014/main" id="{1DE3671E-1CA3-4786-84B6-17E32364F5EC}"/>
              </a:ext>
            </a:extLst>
          </p:cNvPr>
          <p:cNvSpPr txBox="1">
            <a:spLocks noChangeArrowheads="1"/>
          </p:cNvSpPr>
          <p:nvPr/>
        </p:nvSpPr>
        <p:spPr bwMode="auto">
          <a:xfrm>
            <a:off x="6400800" y="1460500"/>
            <a:ext cx="21336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r>
              <a:rPr lang="en-US" altLang="en-US" sz="3200" b="1">
                <a:solidFill>
                  <a:srgbClr val="FF0000"/>
                </a:solidFill>
              </a:rPr>
              <a:t>kiên trì</a:t>
            </a:r>
          </a:p>
        </p:txBody>
      </p:sp>
      <p:sp>
        <p:nvSpPr>
          <p:cNvPr id="11" name="TextBox 10">
            <a:extLst>
              <a:ext uri="{FF2B5EF4-FFF2-40B4-BE49-F238E27FC236}">
                <a16:creationId xmlns:a16="http://schemas.microsoft.com/office/drawing/2014/main" id="{79EA17C4-6E31-4C51-8C97-0B7D5E3FFDCF}"/>
              </a:ext>
            </a:extLst>
          </p:cNvPr>
          <p:cNvSpPr txBox="1">
            <a:spLocks noChangeArrowheads="1"/>
          </p:cNvSpPr>
          <p:nvPr/>
        </p:nvSpPr>
        <p:spPr bwMode="auto">
          <a:xfrm>
            <a:off x="7772400" y="3894138"/>
            <a:ext cx="21336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r>
              <a:rPr lang="en-US" altLang="en-US" sz="3200" b="1">
                <a:solidFill>
                  <a:srgbClr val="FF0000"/>
                </a:solidFill>
              </a:rPr>
              <a:t>kiên cố</a:t>
            </a:r>
          </a:p>
        </p:txBody>
      </p:sp>
      <p:sp>
        <p:nvSpPr>
          <p:cNvPr id="12" name="TextBox 11">
            <a:extLst>
              <a:ext uri="{FF2B5EF4-FFF2-40B4-BE49-F238E27FC236}">
                <a16:creationId xmlns:a16="http://schemas.microsoft.com/office/drawing/2014/main" id="{23F2CC2A-FBCB-49C2-B636-FFEFA382E46C}"/>
              </a:ext>
            </a:extLst>
          </p:cNvPr>
          <p:cNvSpPr txBox="1">
            <a:spLocks noChangeArrowheads="1"/>
          </p:cNvSpPr>
          <p:nvPr/>
        </p:nvSpPr>
        <p:spPr bwMode="auto">
          <a:xfrm>
            <a:off x="3968750" y="5459413"/>
            <a:ext cx="380365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r>
              <a:rPr lang="en-US" altLang="en-US" sz="3200" b="1">
                <a:solidFill>
                  <a:srgbClr val="FF0000"/>
                </a:solidFill>
              </a:rPr>
              <a:t>chí tình, chí nghĩa</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1000"/>
                                        <p:tgtEl>
                                          <p:spTgt spid="10"/>
                                        </p:tgtEl>
                                      </p:cBhvr>
                                    </p:animEffect>
                                    <p:anim calcmode="lin" valueType="num">
                                      <p:cBhvr>
                                        <p:cTn id="8" dur="1000" fill="hold"/>
                                        <p:tgtEl>
                                          <p:spTgt spid="10"/>
                                        </p:tgtEl>
                                        <p:attrNameLst>
                                          <p:attrName>ppt_x</p:attrName>
                                        </p:attrNameLst>
                                      </p:cBhvr>
                                      <p:tavLst>
                                        <p:tav tm="0">
                                          <p:val>
                                            <p:strVal val="#ppt_x"/>
                                          </p:val>
                                        </p:tav>
                                        <p:tav tm="100000">
                                          <p:val>
                                            <p:strVal val="#ppt_x"/>
                                          </p:val>
                                        </p:tav>
                                      </p:tavLst>
                                    </p:anim>
                                    <p:anim calcmode="lin" valueType="num">
                                      <p:cBhvr>
                                        <p:cTn id="9"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10" fill="hold" nodeType="clickPar">
                      <p:stCondLst>
                        <p:cond delay="indefinite"/>
                      </p:stCondLst>
                      <p:childTnLst>
                        <p:par>
                          <p:cTn id="11" fill="hold" nodeType="withGroup">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1"/>
                                        </p:tgtEl>
                                        <p:attrNameLst>
                                          <p:attrName>style.visibility</p:attrName>
                                        </p:attrNameLst>
                                      </p:cBhvr>
                                      <p:to>
                                        <p:strVal val="visible"/>
                                      </p:to>
                                    </p:set>
                                    <p:animEffect transition="in" filter="fade">
                                      <p:cBhvr>
                                        <p:cTn id="14" dur="1000"/>
                                        <p:tgtEl>
                                          <p:spTgt spid="11"/>
                                        </p:tgtEl>
                                      </p:cBhvr>
                                    </p:animEffect>
                                    <p:anim calcmode="lin" valueType="num">
                                      <p:cBhvr>
                                        <p:cTn id="15" dur="1000" fill="hold"/>
                                        <p:tgtEl>
                                          <p:spTgt spid="11"/>
                                        </p:tgtEl>
                                        <p:attrNameLst>
                                          <p:attrName>ppt_x</p:attrName>
                                        </p:attrNameLst>
                                      </p:cBhvr>
                                      <p:tavLst>
                                        <p:tav tm="0">
                                          <p:val>
                                            <p:strVal val="#ppt_x"/>
                                          </p:val>
                                        </p:tav>
                                        <p:tav tm="100000">
                                          <p:val>
                                            <p:strVal val="#ppt_x"/>
                                          </p:val>
                                        </p:tav>
                                      </p:tavLst>
                                    </p:anim>
                                    <p:anim calcmode="lin" valueType="num">
                                      <p:cBhvr>
                                        <p:cTn id="16"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17" fill="hold" nodeType="clickPar">
                      <p:stCondLst>
                        <p:cond delay="indefinite"/>
                      </p:stCondLst>
                      <p:childTnLst>
                        <p:par>
                          <p:cTn id="18" fill="hold" nodeType="withGroup">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12"/>
                                        </p:tgtEl>
                                        <p:attrNameLst>
                                          <p:attrName>style.visibility</p:attrName>
                                        </p:attrNameLst>
                                      </p:cBhvr>
                                      <p:to>
                                        <p:strVal val="visible"/>
                                      </p:to>
                                    </p:set>
                                    <p:animEffect transition="in" filter="fade">
                                      <p:cBhvr>
                                        <p:cTn id="21" dur="1000"/>
                                        <p:tgtEl>
                                          <p:spTgt spid="12"/>
                                        </p:tgtEl>
                                      </p:cBhvr>
                                    </p:animEffect>
                                    <p:anim calcmode="lin" valueType="num">
                                      <p:cBhvr>
                                        <p:cTn id="22" dur="1000" fill="hold"/>
                                        <p:tgtEl>
                                          <p:spTgt spid="12"/>
                                        </p:tgtEl>
                                        <p:attrNameLst>
                                          <p:attrName>ppt_x</p:attrName>
                                        </p:attrNameLst>
                                      </p:cBhvr>
                                      <p:tavLst>
                                        <p:tav tm="0">
                                          <p:val>
                                            <p:strVal val="#ppt_x"/>
                                          </p:val>
                                        </p:tav>
                                        <p:tav tm="100000">
                                          <p:val>
                                            <p:strVal val="#ppt_x"/>
                                          </p:val>
                                        </p:tav>
                                      </p:tavLst>
                                    </p:anim>
                                    <p:anim calcmode="lin" valueType="num">
                                      <p:cBhvr>
                                        <p:cTn id="23"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p:bldP spid="12"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12" descr="Tài Liệu Học Tập Mùa Học, đơn Giản, Màu Xanh Da Trời, Bông Hoa Hình nền  Vector để tải xuống miễn phí">
            <a:extLst>
              <a:ext uri="{FF2B5EF4-FFF2-40B4-BE49-F238E27FC236}">
                <a16:creationId xmlns:a16="http://schemas.microsoft.com/office/drawing/2014/main" id="{ABFFB80A-079F-43B6-8160-979D0C09115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01346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43" name="Text Box 7">
            <a:extLst>
              <a:ext uri="{FF2B5EF4-FFF2-40B4-BE49-F238E27FC236}">
                <a16:creationId xmlns:a16="http://schemas.microsoft.com/office/drawing/2014/main" id="{F16CE9EC-788D-4076-A13D-F0CC49B0A03C}"/>
              </a:ext>
            </a:extLst>
          </p:cNvPr>
          <p:cNvSpPr txBox="1">
            <a:spLocks noChangeArrowheads="1"/>
          </p:cNvSpPr>
          <p:nvPr/>
        </p:nvSpPr>
        <p:spPr bwMode="auto">
          <a:xfrm>
            <a:off x="412750" y="533400"/>
            <a:ext cx="883285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spcBef>
                <a:spcPct val="50000"/>
              </a:spcBef>
            </a:pPr>
            <a:r>
              <a:rPr lang="en-US" altLang="en-US" sz="3600" b="1">
                <a:solidFill>
                  <a:srgbClr val="3333FF"/>
                </a:solidFill>
                <a:latin typeface="Times New Roman" panose="02020603050405020304" pitchFamily="18" charset="0"/>
              </a:rPr>
              <a:t>2. Dòng nêu đúng nghĩa của từ </a:t>
            </a:r>
            <a:r>
              <a:rPr lang="en-US" altLang="en-US" sz="3600" b="1" i="1">
                <a:solidFill>
                  <a:srgbClr val="FF0066"/>
                </a:solidFill>
                <a:latin typeface="Times New Roman" panose="02020603050405020304" pitchFamily="18" charset="0"/>
              </a:rPr>
              <a:t>nghị lực</a:t>
            </a:r>
            <a:endParaRPr lang="en-US" altLang="en-US" sz="3600" b="1">
              <a:solidFill>
                <a:srgbClr val="FF0066"/>
              </a:solidFill>
              <a:latin typeface="Times New Roman" panose="02020603050405020304" pitchFamily="18" charset="0"/>
            </a:endParaRPr>
          </a:p>
        </p:txBody>
      </p:sp>
      <p:sp>
        <p:nvSpPr>
          <p:cNvPr id="10244" name="Text Box 9">
            <a:extLst>
              <a:ext uri="{FF2B5EF4-FFF2-40B4-BE49-F238E27FC236}">
                <a16:creationId xmlns:a16="http://schemas.microsoft.com/office/drawing/2014/main" id="{CAF5880D-C76C-4E4B-A66B-3C931AF024BB}"/>
              </a:ext>
            </a:extLst>
          </p:cNvPr>
          <p:cNvSpPr txBox="1">
            <a:spLocks noChangeArrowheads="1"/>
          </p:cNvSpPr>
          <p:nvPr/>
        </p:nvSpPr>
        <p:spPr bwMode="auto">
          <a:xfrm>
            <a:off x="947738" y="1447800"/>
            <a:ext cx="8474075"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spcBef>
                <a:spcPct val="50000"/>
              </a:spcBef>
            </a:pPr>
            <a:r>
              <a:rPr lang="en-US" altLang="en-US" sz="3600" b="1">
                <a:latin typeface="Times New Roman" panose="02020603050405020304" pitchFamily="18" charset="0"/>
              </a:rPr>
              <a:t>a) Làm việc liên tục, bền bỉ.</a:t>
            </a:r>
          </a:p>
        </p:txBody>
      </p:sp>
      <p:sp>
        <p:nvSpPr>
          <p:cNvPr id="10245" name="Text Box 14">
            <a:extLst>
              <a:ext uri="{FF2B5EF4-FFF2-40B4-BE49-F238E27FC236}">
                <a16:creationId xmlns:a16="http://schemas.microsoft.com/office/drawing/2014/main" id="{9F083FC8-FBBF-4076-B88A-6493AE83F6F8}"/>
              </a:ext>
            </a:extLst>
          </p:cNvPr>
          <p:cNvSpPr txBox="1">
            <a:spLocks noChangeArrowheads="1"/>
          </p:cNvSpPr>
          <p:nvPr/>
        </p:nvSpPr>
        <p:spPr bwMode="auto">
          <a:xfrm>
            <a:off x="947738" y="2170113"/>
            <a:ext cx="8586787" cy="1754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spcBef>
                <a:spcPct val="50000"/>
              </a:spcBef>
            </a:pPr>
            <a:r>
              <a:rPr lang="en-US" altLang="en-US" sz="3600" b="1">
                <a:solidFill>
                  <a:srgbClr val="0000FF"/>
                </a:solidFill>
                <a:latin typeface="Times New Roman" panose="02020603050405020304" pitchFamily="18" charset="0"/>
              </a:rPr>
              <a:t>b) S</a:t>
            </a:r>
            <a:r>
              <a:rPr lang="vi-VN" altLang="en-US" sz="3600" b="1">
                <a:solidFill>
                  <a:srgbClr val="0000FF"/>
                </a:solidFill>
                <a:latin typeface="Times New Roman" panose="02020603050405020304" pitchFamily="18" charset="0"/>
              </a:rPr>
              <a:t>ức</a:t>
            </a:r>
            <a:r>
              <a:rPr lang="en-US" altLang="en-US" sz="3600" b="1">
                <a:solidFill>
                  <a:srgbClr val="0000FF"/>
                </a:solidFill>
                <a:latin typeface="Times New Roman" panose="02020603050405020304" pitchFamily="18" charset="0"/>
              </a:rPr>
              <a:t> mạnh tinh thần làm cho con người kiên quyết trong hành động, không lùi bước trước mọi khó khăn.</a:t>
            </a:r>
          </a:p>
        </p:txBody>
      </p:sp>
      <p:sp>
        <p:nvSpPr>
          <p:cNvPr id="10246" name="Text Box 15">
            <a:extLst>
              <a:ext uri="{FF2B5EF4-FFF2-40B4-BE49-F238E27FC236}">
                <a16:creationId xmlns:a16="http://schemas.microsoft.com/office/drawing/2014/main" id="{D5AF0CC0-6992-4ACF-9721-9542F345A057}"/>
              </a:ext>
            </a:extLst>
          </p:cNvPr>
          <p:cNvSpPr txBox="1">
            <a:spLocks noChangeArrowheads="1"/>
          </p:cNvSpPr>
          <p:nvPr/>
        </p:nvSpPr>
        <p:spPr bwMode="auto">
          <a:xfrm>
            <a:off x="803275" y="4002088"/>
            <a:ext cx="8204200"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spcBef>
                <a:spcPct val="50000"/>
              </a:spcBef>
            </a:pPr>
            <a:r>
              <a:rPr lang="en-US" altLang="en-US" sz="3600" b="1">
                <a:latin typeface="Times New Roman" panose="02020603050405020304" pitchFamily="18" charset="0"/>
              </a:rPr>
              <a:t>c) Chắc chắn, bền vững, khó phá vỡ</a:t>
            </a:r>
          </a:p>
        </p:txBody>
      </p:sp>
      <p:sp>
        <p:nvSpPr>
          <p:cNvPr id="10247" name="Text Box 16">
            <a:extLst>
              <a:ext uri="{FF2B5EF4-FFF2-40B4-BE49-F238E27FC236}">
                <a16:creationId xmlns:a16="http://schemas.microsoft.com/office/drawing/2014/main" id="{3A32EA8E-03D7-468E-A672-807AF7508615}"/>
              </a:ext>
            </a:extLst>
          </p:cNvPr>
          <p:cNvSpPr txBox="1">
            <a:spLocks noChangeArrowheads="1"/>
          </p:cNvSpPr>
          <p:nvPr/>
        </p:nvSpPr>
        <p:spPr bwMode="auto">
          <a:xfrm>
            <a:off x="803275" y="4668838"/>
            <a:ext cx="8297863"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spcBef>
                <a:spcPct val="50000"/>
              </a:spcBef>
            </a:pPr>
            <a:r>
              <a:rPr lang="en-US" altLang="en-US" sz="3600" b="1">
                <a:latin typeface="Times New Roman" panose="02020603050405020304" pitchFamily="18" charset="0"/>
              </a:rPr>
              <a:t>d) Có tình cảm rất chân tình, sâu sắc.</a:t>
            </a:r>
          </a:p>
        </p:txBody>
      </p:sp>
      <p:sp>
        <p:nvSpPr>
          <p:cNvPr id="39966" name="Oval 30">
            <a:extLst>
              <a:ext uri="{FF2B5EF4-FFF2-40B4-BE49-F238E27FC236}">
                <a16:creationId xmlns:a16="http://schemas.microsoft.com/office/drawing/2014/main" id="{87350F6C-CF20-43B1-B27B-5A412F7B3510}"/>
              </a:ext>
            </a:extLst>
          </p:cNvPr>
          <p:cNvSpPr>
            <a:spLocks noChangeArrowheads="1"/>
          </p:cNvSpPr>
          <p:nvPr/>
        </p:nvSpPr>
        <p:spPr bwMode="auto">
          <a:xfrm>
            <a:off x="876300" y="2170113"/>
            <a:ext cx="647700" cy="573087"/>
          </a:xfrm>
          <a:prstGeom prst="ellipse">
            <a:avLst/>
          </a:prstGeom>
          <a:solidFill>
            <a:schemeClr val="bg1"/>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r>
              <a:rPr lang="vi-VN" altLang="en-US" sz="3200" b="1">
                <a:solidFill>
                  <a:srgbClr val="FF0066"/>
                </a:solidFill>
                <a:latin typeface="Times New Roman" panose="02020603050405020304" pitchFamily="18" charset="0"/>
              </a:rPr>
              <a:t>b</a:t>
            </a:r>
            <a:endParaRPr lang="en-US" altLang="en-US" sz="3200" b="1">
              <a:solidFill>
                <a:srgbClr val="FF0066"/>
              </a:solidFill>
              <a:latin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39966"/>
                                        </p:tgtEl>
                                        <p:attrNameLst>
                                          <p:attrName>style.visibility</p:attrName>
                                        </p:attrNameLst>
                                      </p:cBhvr>
                                      <p:to>
                                        <p:strVal val="visible"/>
                                      </p:to>
                                    </p:set>
                                    <p:animEffect transition="in" filter="box(in)">
                                      <p:cBhvr>
                                        <p:cTn id="7" dur="500"/>
                                        <p:tgtEl>
                                          <p:spTgt spid="3996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966"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4" descr="tre em">
            <a:extLst>
              <a:ext uri="{FF2B5EF4-FFF2-40B4-BE49-F238E27FC236}">
                <a16:creationId xmlns:a16="http://schemas.microsoft.com/office/drawing/2014/main" id="{70EA0CF7-330D-42E1-B920-FB7030938B4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0200" y="381000"/>
            <a:ext cx="4540250" cy="3048000"/>
          </a:xfrm>
          <a:prstGeom prst="rect">
            <a:avLst/>
          </a:prstGeom>
          <a:noFill/>
          <a:ln w="28575">
            <a:solidFill>
              <a:srgbClr val="FF0066"/>
            </a:solidFill>
            <a:miter lim="800000"/>
            <a:headEnd/>
            <a:tailEnd/>
          </a:ln>
          <a:extLst>
            <a:ext uri="{909E8E84-426E-40DD-AFC4-6F175D3DCCD1}">
              <a14:hiddenFill xmlns:a14="http://schemas.microsoft.com/office/drawing/2010/main">
                <a:solidFill>
                  <a:srgbClr val="FFFFFF"/>
                </a:solidFill>
              </a14:hiddenFill>
            </a:ext>
          </a:extLst>
        </p:spPr>
      </p:pic>
      <p:pic>
        <p:nvPicPr>
          <p:cNvPr id="11267" name="Picture 5" descr="doichankydieu1">
            <a:extLst>
              <a:ext uri="{FF2B5EF4-FFF2-40B4-BE49-F238E27FC236}">
                <a16:creationId xmlns:a16="http://schemas.microsoft.com/office/drawing/2014/main" id="{A9896D3F-7517-449E-8DA4-69793BF60C2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00650" y="381000"/>
            <a:ext cx="4375150" cy="3048000"/>
          </a:xfrm>
          <a:prstGeom prst="rect">
            <a:avLst/>
          </a:prstGeom>
          <a:noFill/>
          <a:ln w="28575">
            <a:solidFill>
              <a:srgbClr val="FF0066"/>
            </a:solidFill>
            <a:miter lim="800000"/>
            <a:headEnd/>
            <a:tailEnd/>
          </a:ln>
          <a:extLst>
            <a:ext uri="{909E8E84-426E-40DD-AFC4-6F175D3DCCD1}">
              <a14:hiddenFill xmlns:a14="http://schemas.microsoft.com/office/drawing/2010/main">
                <a:solidFill>
                  <a:srgbClr val="FFFFFF"/>
                </a:solidFill>
              </a14:hiddenFill>
            </a:ext>
          </a:extLst>
        </p:spPr>
      </p:pic>
      <p:pic>
        <p:nvPicPr>
          <p:cNvPr id="11268" name="Picture 6" descr="ÊT2">
            <a:extLst>
              <a:ext uri="{FF2B5EF4-FFF2-40B4-BE49-F238E27FC236}">
                <a16:creationId xmlns:a16="http://schemas.microsoft.com/office/drawing/2014/main" id="{93180613-B5AC-446F-961C-77C030732F0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200650" y="3733800"/>
            <a:ext cx="4375150" cy="3048000"/>
          </a:xfrm>
          <a:prstGeom prst="rect">
            <a:avLst/>
          </a:prstGeom>
          <a:noFill/>
          <a:ln w="28575">
            <a:solidFill>
              <a:srgbClr val="FF0066"/>
            </a:solidFill>
            <a:miter lim="800000"/>
            <a:headEnd/>
            <a:tailEnd/>
          </a:ln>
          <a:extLst>
            <a:ext uri="{909E8E84-426E-40DD-AFC4-6F175D3DCCD1}">
              <a14:hiddenFill xmlns:a14="http://schemas.microsoft.com/office/drawing/2010/main">
                <a:solidFill>
                  <a:srgbClr val="FFFFFF"/>
                </a:solidFill>
              </a14:hiddenFill>
            </a:ext>
          </a:extLst>
        </p:spPr>
      </p:pic>
      <p:pic>
        <p:nvPicPr>
          <p:cNvPr id="11269" name="Picture 8" descr="TE1">
            <a:extLst>
              <a:ext uri="{FF2B5EF4-FFF2-40B4-BE49-F238E27FC236}">
                <a16:creationId xmlns:a16="http://schemas.microsoft.com/office/drawing/2014/main" id="{4C8BAD73-5AD8-4C5C-9769-F255572963E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30200" y="3733800"/>
            <a:ext cx="4540250" cy="3048000"/>
          </a:xfrm>
          <a:prstGeom prst="rect">
            <a:avLst/>
          </a:prstGeom>
          <a:noFill/>
          <a:ln w="28575">
            <a:solidFill>
              <a:srgbClr val="FF0066"/>
            </a:solidFill>
            <a:miter lim="800000"/>
            <a:headEnd/>
            <a:tailEnd/>
          </a:ln>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01" name="img_38e6b340-7832-11e6-b939-01b8b69b7923" descr="Những học trò đặc biệt khiến triệu người cảm phục - Ảnh 4.">
            <a:extLst>
              <a:ext uri="{FF2B5EF4-FFF2-40B4-BE49-F238E27FC236}">
                <a16:creationId xmlns:a16="http://schemas.microsoft.com/office/drawing/2014/main" id="{8EA6EA09-4C5F-446C-8C39-3EE622CA5FB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100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03" name="Picture 7" descr="Những học trò đặc biệt khiến triệu người cảm phục - Ảnh 8.">
            <a:extLst>
              <a:ext uri="{FF2B5EF4-FFF2-40B4-BE49-F238E27FC236}">
                <a16:creationId xmlns:a16="http://schemas.microsoft.com/office/drawing/2014/main" id="{C2EE5BA7-AB74-4E57-8F64-334D932BAA1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1000" y="0"/>
            <a:ext cx="9144000" cy="6851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6" descr="Những học trò đặc biệt khiến triệu người cảm phục - Ảnh 5.">
            <a:extLst>
              <a:ext uri="{FF2B5EF4-FFF2-40B4-BE49-F238E27FC236}">
                <a16:creationId xmlns:a16="http://schemas.microsoft.com/office/drawing/2014/main" id="{3D620E76-18FB-4A46-ACB9-E84C8439A54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81000" y="15240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04" name="img_38e6b340-7832-11e6-b939-01b8b69b7923" descr="Những học trò đặc biệt khiến triệu người cảm phục - Ảnh 4.">
            <a:extLst>
              <a:ext uri="{FF2B5EF4-FFF2-40B4-BE49-F238E27FC236}">
                <a16:creationId xmlns:a16="http://schemas.microsoft.com/office/drawing/2014/main" id="{60D830F7-B8FE-4937-A732-39A6ABC0F7F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100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6" presetClass="entr" presetSubtype="21" fill="hold" nodeType="clickEffect">
                                  <p:stCondLst>
                                    <p:cond delay="0"/>
                                  </p:stCondLst>
                                  <p:childTnLst>
                                    <p:set>
                                      <p:cBhvr>
                                        <p:cTn id="6" dur="1" fill="hold">
                                          <p:stCondLst>
                                            <p:cond delay="0"/>
                                          </p:stCondLst>
                                        </p:cTn>
                                        <p:tgtEl>
                                          <p:spTgt spid="4101"/>
                                        </p:tgtEl>
                                        <p:attrNameLst>
                                          <p:attrName>style.visibility</p:attrName>
                                        </p:attrNameLst>
                                      </p:cBhvr>
                                      <p:to>
                                        <p:strVal val="visible"/>
                                      </p:to>
                                    </p:set>
                                    <p:animEffect transition="in" filter="barn(inVertical)">
                                      <p:cBhvr>
                                        <p:cTn id="7" dur="500"/>
                                        <p:tgtEl>
                                          <p:spTgt spid="4101"/>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6" presetClass="entr" presetSubtype="16" fill="hold" nodeType="clickEffect">
                                  <p:stCondLst>
                                    <p:cond delay="0"/>
                                  </p:stCondLst>
                                  <p:childTnLst>
                                    <p:set>
                                      <p:cBhvr>
                                        <p:cTn id="11" dur="1" fill="hold">
                                          <p:stCondLst>
                                            <p:cond delay="0"/>
                                          </p:stCondLst>
                                        </p:cTn>
                                        <p:tgtEl>
                                          <p:spTgt spid="4103"/>
                                        </p:tgtEl>
                                        <p:attrNameLst>
                                          <p:attrName>style.visibility</p:attrName>
                                        </p:attrNameLst>
                                      </p:cBhvr>
                                      <p:to>
                                        <p:strVal val="visible"/>
                                      </p:to>
                                    </p:set>
                                    <p:animEffect transition="in" filter="circle(in)">
                                      <p:cBhvr>
                                        <p:cTn id="12" dur="2000"/>
                                        <p:tgtEl>
                                          <p:spTgt spid="4103"/>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6" presetClass="entr" presetSubtype="16" fill="hold"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circle(in)">
                                      <p:cBhvr>
                                        <p:cTn id="17" dur="2000"/>
                                        <p:tgtEl>
                                          <p:spTgt spid="9"/>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6" presetClass="entr" presetSubtype="16" fill="hold" nodeType="clickEffect">
                                  <p:stCondLst>
                                    <p:cond delay="0"/>
                                  </p:stCondLst>
                                  <p:childTnLst>
                                    <p:set>
                                      <p:cBhvr>
                                        <p:cTn id="21" dur="1" fill="hold">
                                          <p:stCondLst>
                                            <p:cond delay="0"/>
                                          </p:stCondLst>
                                        </p:cTn>
                                        <p:tgtEl>
                                          <p:spTgt spid="4104"/>
                                        </p:tgtEl>
                                        <p:attrNameLst>
                                          <p:attrName>style.visibility</p:attrName>
                                        </p:attrNameLst>
                                      </p:cBhvr>
                                      <p:to>
                                        <p:strVal val="visible"/>
                                      </p:to>
                                    </p:set>
                                    <p:animEffect transition="in" filter="circle(in)">
                                      <p:cBhvr>
                                        <p:cTn id="22" dur="2000"/>
                                        <p:tgtEl>
                                          <p:spTgt spid="410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INKNOELEADERBOARD" val="-1659537654"/>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496</TotalTime>
  <Words>1137</Words>
  <Application>Microsoft Office PowerPoint</Application>
  <PresentationFormat>A4 Paper (210x297 mm)</PresentationFormat>
  <Paragraphs>81</Paragraphs>
  <Slides>22</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22</vt:i4>
      </vt:variant>
    </vt:vector>
  </HeadingPairs>
  <TitlesOfParts>
    <vt:vector size="28" baseType="lpstr">
      <vt:lpstr>.VnArial</vt:lpstr>
      <vt:lpstr>Arial</vt:lpstr>
      <vt:lpstr>Calibri</vt:lpstr>
      <vt:lpstr>Calibri Light</vt:lpstr>
      <vt:lpstr>Times New Roman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HOME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User</dc:creator>
  <cp:lastModifiedBy>pham hung</cp:lastModifiedBy>
  <cp:revision>177</cp:revision>
  <dcterms:created xsi:type="dcterms:W3CDTF">2008-01-11T02:20:18Z</dcterms:created>
  <dcterms:modified xsi:type="dcterms:W3CDTF">2023-07-23T09:09:04Z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1033-11.2.0.9747</vt:lpwstr>
  </property>
</Properties>
</file>