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7"/>
  </p:notesMasterIdLst>
  <p:sldIdLst>
    <p:sldId id="287" r:id="rId2"/>
    <p:sldId id="260" r:id="rId3"/>
    <p:sldId id="261" r:id="rId4"/>
    <p:sldId id="281" r:id="rId5"/>
    <p:sldId id="263" r:id="rId6"/>
    <p:sldId id="264" r:id="rId7"/>
    <p:sldId id="283" r:id="rId8"/>
    <p:sldId id="284" r:id="rId9"/>
    <p:sldId id="265" r:id="rId10"/>
    <p:sldId id="285" r:id="rId11"/>
    <p:sldId id="267" r:id="rId12"/>
    <p:sldId id="286" r:id="rId13"/>
    <p:sldId id="269" r:id="rId14"/>
    <p:sldId id="272" r:id="rId15"/>
    <p:sldId id="288" r:id="rId16"/>
  </p:sldIdLst>
  <p:sldSz cx="9144000" cy="6858000" type="screen4x3"/>
  <p:notesSz cx="6858000" cy="92964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0000"/>
    <a:srgbClr val="FF00FF"/>
    <a:srgbClr val="000066"/>
    <a:srgbClr val="FFFFFF"/>
    <a:srgbClr val="FF99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9" autoAdjust="0"/>
    <p:restoredTop sz="93462" autoAdjust="0"/>
  </p:normalViewPr>
  <p:slideViewPr>
    <p:cSldViewPr>
      <p:cViewPr varScale="1">
        <p:scale>
          <a:sx n="73" d="100"/>
          <a:sy n="73" d="100"/>
        </p:scale>
        <p:origin x="108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C1750969-FCB0-464B-A3E9-208A10763DA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EA61F269-E54E-45E1-BD18-B92E6B5D7E0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327FB2F4-87AD-48D3-8C41-AE128C1FB1C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8B157527-F7BA-4FCC-91E2-0B2030C2B6C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EC2F5848-33E3-4F9B-A3EB-1D51B68DB04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3DB577F2-3A12-44D6-A4F4-C2289E895C2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1E693EC-ABCF-40F2-AACB-05215B7BF1C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4"/>
            <a:ext cx="6858000" cy="2387600"/>
          </a:xfrm>
        </p:spPr>
        <p:txBody>
          <a:bodyPr anchor="b"/>
          <a:lstStyle>
            <a:lvl1pPr algn="ctr">
              <a:defRPr sz="37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1"/>
          </a:xfrm>
        </p:spPr>
        <p:txBody>
          <a:bodyPr/>
          <a:lstStyle>
            <a:lvl1pPr marL="0" indent="0" algn="ctr">
              <a:buNone/>
              <a:defRPr sz="1492"/>
            </a:lvl1pPr>
            <a:lvl2pPr marL="284228" indent="0" algn="ctr">
              <a:buNone/>
              <a:defRPr sz="1244"/>
            </a:lvl2pPr>
            <a:lvl3pPr marL="568456" indent="0" algn="ctr">
              <a:buNone/>
              <a:defRPr sz="1119"/>
            </a:lvl3pPr>
            <a:lvl4pPr marL="852684" indent="0" algn="ctr">
              <a:buNone/>
              <a:defRPr sz="995"/>
            </a:lvl4pPr>
            <a:lvl5pPr marL="1136912" indent="0" algn="ctr">
              <a:buNone/>
              <a:defRPr sz="995"/>
            </a:lvl5pPr>
            <a:lvl6pPr marL="1421140" indent="0" algn="ctr">
              <a:buNone/>
              <a:defRPr sz="995"/>
            </a:lvl6pPr>
            <a:lvl7pPr marL="1705368" indent="0" algn="ctr">
              <a:buNone/>
              <a:defRPr sz="995"/>
            </a:lvl7pPr>
            <a:lvl8pPr marL="1989596" indent="0" algn="ctr">
              <a:buNone/>
              <a:defRPr sz="995"/>
            </a:lvl8pPr>
            <a:lvl9pPr marL="2273824" indent="0" algn="ctr">
              <a:buNone/>
              <a:defRPr sz="99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36250-B8EF-4789-B5C7-E111B8A3C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584EC-54EE-4E51-9C72-60EBB289D86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C2883-6082-4574-B9EB-905D9115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6B97-9976-456B-A55F-19C07ABE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5BC5B-DEC6-4868-9A92-D0F2553CD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13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43E34B3-E524-4D94-959C-F6CD8B5E2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07FCB-4FA1-40FF-9F9F-C5EE866CEB3F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6589C6A-88C0-43A2-A90E-56B81826E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EC408FC-859A-4601-AA96-E305CDF4F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BB2DC-C6F8-4D38-8EDF-D51EC55DF2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5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492" b="1"/>
            </a:lvl1pPr>
            <a:lvl2pPr marL="284228" indent="0">
              <a:buNone/>
              <a:defRPr sz="1244" b="1"/>
            </a:lvl2pPr>
            <a:lvl3pPr marL="568456" indent="0">
              <a:buNone/>
              <a:defRPr sz="1119" b="1"/>
            </a:lvl3pPr>
            <a:lvl4pPr marL="852684" indent="0">
              <a:buNone/>
              <a:defRPr sz="995" b="1"/>
            </a:lvl4pPr>
            <a:lvl5pPr marL="1136912" indent="0">
              <a:buNone/>
              <a:defRPr sz="995" b="1"/>
            </a:lvl5pPr>
            <a:lvl6pPr marL="1421140" indent="0">
              <a:buNone/>
              <a:defRPr sz="995" b="1"/>
            </a:lvl6pPr>
            <a:lvl7pPr marL="1705368" indent="0">
              <a:buNone/>
              <a:defRPr sz="995" b="1"/>
            </a:lvl7pPr>
            <a:lvl8pPr marL="1989596" indent="0">
              <a:buNone/>
              <a:defRPr sz="995" b="1"/>
            </a:lvl8pPr>
            <a:lvl9pPr marL="2273824" indent="0">
              <a:buNone/>
              <a:defRPr sz="9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7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492" b="1"/>
            </a:lvl1pPr>
            <a:lvl2pPr marL="284228" indent="0">
              <a:buNone/>
              <a:defRPr sz="1244" b="1"/>
            </a:lvl2pPr>
            <a:lvl3pPr marL="568456" indent="0">
              <a:buNone/>
              <a:defRPr sz="1119" b="1"/>
            </a:lvl3pPr>
            <a:lvl4pPr marL="852684" indent="0">
              <a:buNone/>
              <a:defRPr sz="995" b="1"/>
            </a:lvl4pPr>
            <a:lvl5pPr marL="1136912" indent="0">
              <a:buNone/>
              <a:defRPr sz="995" b="1"/>
            </a:lvl5pPr>
            <a:lvl6pPr marL="1421140" indent="0">
              <a:buNone/>
              <a:defRPr sz="995" b="1"/>
            </a:lvl6pPr>
            <a:lvl7pPr marL="1705368" indent="0">
              <a:buNone/>
              <a:defRPr sz="995" b="1"/>
            </a:lvl7pPr>
            <a:lvl8pPr marL="1989596" indent="0">
              <a:buNone/>
              <a:defRPr sz="995" b="1"/>
            </a:lvl8pPr>
            <a:lvl9pPr marL="2273824" indent="0">
              <a:buNone/>
              <a:defRPr sz="99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7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E93E5A9-50E8-4D5B-87B4-6EB57A578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79904-7525-4824-9EDD-C94456838189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21AF323-7AC5-490B-9C9E-25CA590F1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99EFCBC-4C9C-4E63-BE89-158574C33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F58B4-F526-49AF-8982-9FF9D8945B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594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FE1DB2B-8738-4B39-8F3F-2D863278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07360-07E8-4161-B596-202A625DD5A0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8981709-EEFE-44B1-8A28-D014938AA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6D9971B-2909-44BD-BD06-7957C539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00455-6233-48EB-88A2-8BE1040D51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1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871AC8A-EA42-4DA4-8DA8-8C8D74DC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9C12D-1665-4456-B8B1-7EB56CA21A9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5763BA9-CB70-4333-B409-73A94560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66D677-E5B0-48D5-84E2-CF7C878D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202F9-5521-48C2-879B-408F70DA7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438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871AC8A-EA42-4DA4-8DA8-8C8D74DC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9C12D-1665-4456-B8B1-7EB56CA21A9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5763BA9-CB70-4333-B409-73A94560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66D677-E5B0-48D5-84E2-CF7C878D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202F9-5521-48C2-879B-408F70DA7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994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871AC8A-EA42-4DA4-8DA8-8C8D74DC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9C12D-1665-4456-B8B1-7EB56CA21A9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5763BA9-CB70-4333-B409-73A94560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66D677-E5B0-48D5-84E2-CF7C878D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202F9-5521-48C2-879B-408F70DA7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8457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871AC8A-EA42-4DA4-8DA8-8C8D74DC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9C12D-1665-4456-B8B1-7EB56CA21A9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5763BA9-CB70-4333-B409-73A94560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66D677-E5B0-48D5-84E2-CF7C878D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202F9-5521-48C2-879B-408F70DA7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7204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871AC8A-EA42-4DA4-8DA8-8C8D74DC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9C12D-1665-4456-B8B1-7EB56CA21A9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5763BA9-CB70-4333-B409-73A94560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66D677-E5B0-48D5-84E2-CF7C878D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202F9-5521-48C2-879B-408F70DA7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14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871AC8A-EA42-4DA4-8DA8-8C8D74DC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9C12D-1665-4456-B8B1-7EB56CA21A9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5763BA9-CB70-4333-B409-73A94560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66D677-E5B0-48D5-84E2-CF7C878D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202F9-5521-48C2-879B-408F70DA7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454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871AC8A-EA42-4DA4-8DA8-8C8D74DCE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9C12D-1665-4456-B8B1-7EB56CA21A9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5763BA9-CB70-4333-B409-73A94560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D66D677-E5B0-48D5-84E2-CF7C878D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202F9-5521-48C2-879B-408F70DA7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289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4"/>
            <a:ext cx="6858000" cy="2387600"/>
          </a:xfrm>
        </p:spPr>
        <p:txBody>
          <a:bodyPr anchor="b"/>
          <a:lstStyle>
            <a:lvl1pPr algn="ctr">
              <a:defRPr sz="37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1"/>
          </a:xfrm>
        </p:spPr>
        <p:txBody>
          <a:bodyPr/>
          <a:lstStyle>
            <a:lvl1pPr marL="0" indent="0" algn="ctr">
              <a:buNone/>
              <a:defRPr sz="1492"/>
            </a:lvl1pPr>
            <a:lvl2pPr marL="284228" indent="0" algn="ctr">
              <a:buNone/>
              <a:defRPr sz="1244"/>
            </a:lvl2pPr>
            <a:lvl3pPr marL="568456" indent="0" algn="ctr">
              <a:buNone/>
              <a:defRPr sz="1119"/>
            </a:lvl3pPr>
            <a:lvl4pPr marL="852684" indent="0" algn="ctr">
              <a:buNone/>
              <a:defRPr sz="995"/>
            </a:lvl4pPr>
            <a:lvl5pPr marL="1136912" indent="0" algn="ctr">
              <a:buNone/>
              <a:defRPr sz="995"/>
            </a:lvl5pPr>
            <a:lvl6pPr marL="1421140" indent="0" algn="ctr">
              <a:buNone/>
              <a:defRPr sz="995"/>
            </a:lvl6pPr>
            <a:lvl7pPr marL="1705368" indent="0" algn="ctr">
              <a:buNone/>
              <a:defRPr sz="995"/>
            </a:lvl7pPr>
            <a:lvl8pPr marL="1989596" indent="0" algn="ctr">
              <a:buNone/>
              <a:defRPr sz="995"/>
            </a:lvl8pPr>
            <a:lvl9pPr marL="2273824" indent="0" algn="ctr">
              <a:buNone/>
              <a:defRPr sz="99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A36250-B8EF-4789-B5C7-E111B8A3C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584EC-54EE-4E51-9C72-60EBB289D86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C2883-6082-4574-B9EB-905D9115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06B97-9976-456B-A55F-19C07ABE5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5BC5B-DEC6-4868-9A92-D0F2553CDA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087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290ECE4-A156-4FEF-968A-B2C173C11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5B9B4-67BE-4E3A-850E-B12B150FF37E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4B365DA-8739-4669-BBE7-FE90B3A52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FB5D5DD-E89D-47B4-9C25-5F28F19C2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AAD3E-41D9-4477-A8AA-96D2A3506A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407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99BFCDE-C9E3-4CC2-AB29-8DCC0677F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43A7D-72A7-43AF-9A99-F4CC8F10450F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E3B6953-6B18-4AA4-9C91-805D60F79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6BD36E7-6CAB-49A7-9ECA-044CF8012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D8B10-246C-4FB7-89D0-7C9977AB3C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73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6DDB737-5DAC-42E9-BC3D-97A969D6F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91B59-71E3-4C4D-A6EB-3DD7C520882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9933ADF-4D40-42C9-8C41-E3E0656CD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D1B83B4-14B1-45F0-8680-4F71405CD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EE308-105B-43F9-A6B1-51E3482E94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908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D353B99-1D72-4EE1-82A8-6390BC88A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33C29-DB58-4E33-BD33-B2985CB85FAC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9E3BD7DE-3CF4-47B8-A48F-537E5D516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D1B01E8-15C9-4B82-9E2D-B16239E6D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C50D1B-1C9C-4C17-942B-7295502AAD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4944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EDF28D4-F89E-422A-8FFB-63FAAA5FC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C59621-398B-400E-B921-CD6CCC239A50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9136276-17CC-4A91-BBF8-5FF7890C1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33F53B3-3F34-447D-88E2-66AE26F4C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37FC4-B0ED-4C4F-A2AE-543218FF05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03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81163B8-680A-4FF6-8577-22B214956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A0596-0B10-452D-B13B-80837A4A35F9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6FCB698-268A-4071-9C15-C08876DE9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029212B-9FAD-47B4-A5D1-D49C875E3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16FDB-D985-49B0-B0F7-F61DED778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401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BBE8F0F-6255-495F-A771-E221A4D66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46B4F-AEAD-40DB-876F-CA0EB9968A5F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3D01917-9A7C-43E9-AA54-3AB11E183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FA137C4-DDDA-4A60-A82F-D7A136B73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A4C7A2-6D9F-4514-A998-99569F8807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3043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A45D7545-0E91-4D65-88A9-B948DC55A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E3CDB-4CA3-4E65-AD7E-334113DC9141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EE90AEFD-20B2-47EE-8639-FEE3B360D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428A83F-51E8-4209-8E83-0BB36F15E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301EF-B6B8-451F-96B4-6734EDB4C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426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99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1990"/>
            </a:lvl1pPr>
            <a:lvl2pPr>
              <a:defRPr sz="1741"/>
            </a:lvl2pPr>
            <a:lvl3pPr>
              <a:defRPr sz="1492"/>
            </a:lvl3pPr>
            <a:lvl4pPr>
              <a:defRPr sz="1244"/>
            </a:lvl4pPr>
            <a:lvl5pPr>
              <a:defRPr sz="1244"/>
            </a:lvl5pPr>
            <a:lvl6pPr>
              <a:defRPr sz="1244"/>
            </a:lvl6pPr>
            <a:lvl7pPr>
              <a:defRPr sz="1244"/>
            </a:lvl7pPr>
            <a:lvl8pPr>
              <a:defRPr sz="1244"/>
            </a:lvl8pPr>
            <a:lvl9pPr>
              <a:defRPr sz="12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995"/>
            </a:lvl1pPr>
            <a:lvl2pPr marL="284228" indent="0">
              <a:buNone/>
              <a:defRPr sz="871"/>
            </a:lvl2pPr>
            <a:lvl3pPr marL="568456" indent="0">
              <a:buNone/>
              <a:defRPr sz="746"/>
            </a:lvl3pPr>
            <a:lvl4pPr marL="852684" indent="0">
              <a:buNone/>
              <a:defRPr sz="622"/>
            </a:lvl4pPr>
            <a:lvl5pPr marL="1136912" indent="0">
              <a:buNone/>
              <a:defRPr sz="622"/>
            </a:lvl5pPr>
            <a:lvl6pPr marL="1421140" indent="0">
              <a:buNone/>
              <a:defRPr sz="622"/>
            </a:lvl6pPr>
            <a:lvl7pPr marL="1705368" indent="0">
              <a:buNone/>
              <a:defRPr sz="622"/>
            </a:lvl7pPr>
            <a:lvl8pPr marL="1989596" indent="0">
              <a:buNone/>
              <a:defRPr sz="622"/>
            </a:lvl8pPr>
            <a:lvl9pPr marL="2273824" indent="0">
              <a:buNone/>
              <a:defRPr sz="6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ED55461-41E5-491A-B15E-CB3BE4761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F4296-722D-4801-A6B7-686272C1C94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D992959-81F8-4224-9137-1A937B16F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8238877-98BC-4D31-853B-E8CD4E9D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5F6405-6C3F-458C-9066-FD99818478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419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99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1990"/>
            </a:lvl1pPr>
            <a:lvl2pPr marL="284228" indent="0">
              <a:buNone/>
              <a:defRPr sz="1741"/>
            </a:lvl2pPr>
            <a:lvl3pPr marL="568456" indent="0">
              <a:buNone/>
              <a:defRPr sz="1492"/>
            </a:lvl3pPr>
            <a:lvl4pPr marL="852684" indent="0">
              <a:buNone/>
              <a:defRPr sz="1244"/>
            </a:lvl4pPr>
            <a:lvl5pPr marL="1136912" indent="0">
              <a:buNone/>
              <a:defRPr sz="1244"/>
            </a:lvl5pPr>
            <a:lvl6pPr marL="1421140" indent="0">
              <a:buNone/>
              <a:defRPr sz="1244"/>
            </a:lvl6pPr>
            <a:lvl7pPr marL="1705368" indent="0">
              <a:buNone/>
              <a:defRPr sz="1244"/>
            </a:lvl7pPr>
            <a:lvl8pPr marL="1989596" indent="0">
              <a:buNone/>
              <a:defRPr sz="1244"/>
            </a:lvl8pPr>
            <a:lvl9pPr marL="2273824" indent="0">
              <a:buNone/>
              <a:defRPr sz="1244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995"/>
            </a:lvl1pPr>
            <a:lvl2pPr marL="284228" indent="0">
              <a:buNone/>
              <a:defRPr sz="871"/>
            </a:lvl2pPr>
            <a:lvl3pPr marL="568456" indent="0">
              <a:buNone/>
              <a:defRPr sz="746"/>
            </a:lvl3pPr>
            <a:lvl4pPr marL="852684" indent="0">
              <a:buNone/>
              <a:defRPr sz="622"/>
            </a:lvl4pPr>
            <a:lvl5pPr marL="1136912" indent="0">
              <a:buNone/>
              <a:defRPr sz="622"/>
            </a:lvl5pPr>
            <a:lvl6pPr marL="1421140" indent="0">
              <a:buNone/>
              <a:defRPr sz="622"/>
            </a:lvl6pPr>
            <a:lvl7pPr marL="1705368" indent="0">
              <a:buNone/>
              <a:defRPr sz="622"/>
            </a:lvl7pPr>
            <a:lvl8pPr marL="1989596" indent="0">
              <a:buNone/>
              <a:defRPr sz="622"/>
            </a:lvl8pPr>
            <a:lvl9pPr marL="2273824" indent="0">
              <a:buNone/>
              <a:defRPr sz="6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0C52552-CD22-47CE-97FD-3762C9E40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0E60F-2FCC-43BB-93F7-FAF859C64800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D584061-943B-4559-B84F-1593BF2E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59938B-DBE8-4597-A104-651E23781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52280-764C-48E7-9CA1-EF98897ED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966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084DB-12BD-4FC1-93C3-D00A89DA1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5DE09-0272-4782-A3C3-393BD4F602EE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51E81-B235-4B64-9019-8460533F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BD58E-644C-4FDF-9ED4-EEA76C10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4DB65-91E0-468D-A25C-4F6B826E3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0711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3C13D1-4490-4526-8F2E-D8F90D69F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D2568-3CEF-44CC-BA9C-1873AFC5AEE5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80445-710D-4168-96D4-4EB1D022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AAFB9-F390-4547-A3A3-1C2FB3913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37B44-3F51-4B4B-948E-608D4B1EBA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0362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0708B1-0529-4980-8294-5A8F9DC88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36509-37F2-497E-9D2C-2C004ECC5DC1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BDC86-1AFC-4A1A-B8C2-B5E508535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0553A-E6C7-448A-BC95-C23A4688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1BBC9-9690-43B4-8911-0428FD74CD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395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52AD583-E66D-4E3A-ABE5-0FF835D926B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26FAD9F-F802-4B5C-9DB4-539EC8A73D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1AA038D-55B8-4AD1-9C4F-E2271BDF92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C754DD-B8EE-41AC-B87A-67FAAC52A3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1610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6">
            <a:extLst>
              <a:ext uri="{FF2B5EF4-FFF2-40B4-BE49-F238E27FC236}">
                <a16:creationId xmlns:a16="http://schemas.microsoft.com/office/drawing/2014/main" id="{EEDA4838-AAFA-4954-A57A-EC4287D89E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296D6F8D-072B-46BC-986E-0075E2F38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36FAFC13-B96F-4BE0-82C5-129ED8B993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AEB32-D146-43DB-8737-857CC47C5B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6320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6D96257D-CE33-42ED-B732-6A5BCFCAE5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39E05E3-0B4F-4653-B69E-991BE24619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CEC47DB-7929-4C98-843A-C4FB0DE36D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88BBC-1D29-47C5-97C2-D94EBC9728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49807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4FC77D-0F7C-4E8C-AFA2-1E9C43C5A5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B372EA-801D-4ECC-BB60-0B32D13963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F7755C-3F86-4A24-954B-B60C191621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6C566-86DD-47A0-B8F2-8BC9E5EC8C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7350813"/>
      </p:ext>
    </p:extLst>
  </p:cSld>
  <p:clrMapOvr>
    <a:masterClrMapping/>
  </p:clrMapOvr>
  <p:transition>
    <p:wheel spokes="8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1_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4FC77D-0F7C-4E8C-AFA2-1E9C43C5A5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B372EA-801D-4ECC-BB60-0B32D139633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F7755C-3F86-4A24-954B-B60C191621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76C566-86DD-47A0-B8F2-8BC9E5EC8C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6798182"/>
      </p:ext>
    </p:extLst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084DB-12BD-4FC1-93C3-D00A89DA1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5DE09-0272-4782-A3C3-393BD4F602EE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51E81-B235-4B64-9019-8460533F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1BD58E-644C-4FDF-9ED4-EEA76C10A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4DB65-91E0-468D-A25C-4F6B826E3B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98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C8502B-5734-4974-AAB2-335065271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B7B45-639A-40CB-967E-7D3EFAB5D5FB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B336AD-FE52-4CAD-9C33-799BB5931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D1DF4-C10A-4C6A-B74C-495E4557F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1688D-6150-4886-B977-C041AE2C1E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596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2D860-3CF5-4368-9485-96F2E9CFD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6FA0F-9678-415B-A561-F5E1E2256A4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CAE2C-5053-4379-8342-476DA7AA4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A740CA-5EB2-4473-8836-0CA6E5198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4D4B9-7BCA-4994-9109-42783F172E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278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0A850-45AC-4236-B6D3-7A9421BBB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8A91E-BA74-4CB3-9FDB-F16A9D69DCAC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299DA6-57E8-45DE-A3B8-49A5EC499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C9DAD-32E9-4CB9-BF17-5BAF0CF0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E112-040E-46E7-85C5-21C7F35DCB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95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74041C-2947-4209-9592-58C59A43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67BB9D-60B8-410A-A43E-E420964DDBD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05B154-D8E9-4CF3-A6C8-8C2A6F5C5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D4D67-B63E-41AA-BD64-19450C9A1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01F9F-D981-4B72-A57C-7F5DAEDCD8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226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373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492">
                <a:solidFill>
                  <a:schemeClr val="tx1">
                    <a:tint val="75000"/>
                  </a:schemeClr>
                </a:solidFill>
              </a:defRPr>
            </a:lvl1pPr>
            <a:lvl2pPr marL="284228" indent="0">
              <a:buNone/>
              <a:defRPr sz="1244">
                <a:solidFill>
                  <a:schemeClr val="tx1">
                    <a:tint val="75000"/>
                  </a:schemeClr>
                </a:solidFill>
              </a:defRPr>
            </a:lvl2pPr>
            <a:lvl3pPr marL="568456" indent="0">
              <a:buNone/>
              <a:defRPr sz="1119">
                <a:solidFill>
                  <a:schemeClr val="tx1">
                    <a:tint val="75000"/>
                  </a:schemeClr>
                </a:solidFill>
              </a:defRPr>
            </a:lvl3pPr>
            <a:lvl4pPr marL="852684" indent="0">
              <a:buNone/>
              <a:defRPr sz="995">
                <a:solidFill>
                  <a:schemeClr val="tx1">
                    <a:tint val="75000"/>
                  </a:schemeClr>
                </a:solidFill>
              </a:defRPr>
            </a:lvl4pPr>
            <a:lvl5pPr marL="1136912" indent="0">
              <a:buNone/>
              <a:defRPr sz="995">
                <a:solidFill>
                  <a:schemeClr val="tx1">
                    <a:tint val="75000"/>
                  </a:schemeClr>
                </a:solidFill>
              </a:defRPr>
            </a:lvl5pPr>
            <a:lvl6pPr marL="1421140" indent="0">
              <a:buNone/>
              <a:defRPr sz="995">
                <a:solidFill>
                  <a:schemeClr val="tx1">
                    <a:tint val="75000"/>
                  </a:schemeClr>
                </a:solidFill>
              </a:defRPr>
            </a:lvl6pPr>
            <a:lvl7pPr marL="1705368" indent="0">
              <a:buNone/>
              <a:defRPr sz="995">
                <a:solidFill>
                  <a:schemeClr val="tx1">
                    <a:tint val="75000"/>
                  </a:schemeClr>
                </a:solidFill>
              </a:defRPr>
            </a:lvl7pPr>
            <a:lvl8pPr marL="1989596" indent="0">
              <a:buNone/>
              <a:defRPr sz="995">
                <a:solidFill>
                  <a:schemeClr val="tx1">
                    <a:tint val="75000"/>
                  </a:schemeClr>
                </a:solidFill>
              </a:defRPr>
            </a:lvl8pPr>
            <a:lvl9pPr marL="2273824" indent="0">
              <a:buNone/>
              <a:defRPr sz="9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D1AA31-42C1-4ED9-9DDC-BB7CAA8CD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7655C-8CFC-4990-A3C7-CC1DE27145B5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FBEFCA-FB88-4F38-B2C5-6CB44FE6C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F85AC-B520-45A7-A107-2FBAF8C5A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F3423-9421-4478-BF36-B163E873F5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051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486A5A-DCAB-44E1-ACAD-92F143E26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6185"/>
            <a:ext cx="78867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1DAAE-278B-4AAD-8D60-EFD68F0811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6684"/>
            <a:ext cx="78867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BB3C6-FBFA-419D-92A5-2CE95E2381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6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C818C4A-0139-402C-9327-809B2AAA984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7D21B-1ABD-4365-BB32-C97F5BCECA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A138D-06B5-4753-9EF7-EADA8CB8F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6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C66CEC0-D5B3-422E-9870-144F4C8E3A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47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9" r:id="rId2"/>
    <p:sldLayoutId id="2147483663" r:id="rId3"/>
    <p:sldLayoutId id="2147483694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97" r:id="rId14"/>
    <p:sldLayoutId id="2147483696" r:id="rId15"/>
    <p:sldLayoutId id="2147483695" r:id="rId16"/>
    <p:sldLayoutId id="2147483693" r:id="rId17"/>
    <p:sldLayoutId id="2147483692" r:id="rId18"/>
    <p:sldLayoutId id="2147483690" r:id="rId19"/>
    <p:sldLayoutId id="2147483673" r:id="rId20"/>
    <p:sldLayoutId id="2147483674" r:id="rId21"/>
    <p:sldLayoutId id="2147483675" r:id="rId22"/>
    <p:sldLayoutId id="2147483676" r:id="rId23"/>
    <p:sldLayoutId id="2147483677" r:id="rId24"/>
    <p:sldLayoutId id="2147483678" r:id="rId25"/>
    <p:sldLayoutId id="2147483679" r:id="rId26"/>
    <p:sldLayoutId id="2147483680" r:id="rId27"/>
    <p:sldLayoutId id="2147483681" r:id="rId28"/>
    <p:sldLayoutId id="2147483682" r:id="rId29"/>
    <p:sldLayoutId id="2147483683" r:id="rId30"/>
    <p:sldLayoutId id="2147483684" r:id="rId31"/>
    <p:sldLayoutId id="2147483685" r:id="rId32"/>
    <p:sldLayoutId id="2147483686" r:id="rId33"/>
    <p:sldLayoutId id="2147483687" r:id="rId34"/>
    <p:sldLayoutId id="2147483688" r:id="rId35"/>
    <p:sldLayoutId id="2147483691" r:id="rId36"/>
  </p:sldLayoutIdLst>
  <p:txStyles>
    <p:titleStyle>
      <a:lvl1pPr algn="l" defTabSz="568325" rtl="0" fontAlgn="base">
        <a:lnSpc>
          <a:spcPct val="90000"/>
        </a:lnSpc>
        <a:spcBef>
          <a:spcPct val="0"/>
        </a:spcBef>
        <a:spcAft>
          <a:spcPct val="0"/>
        </a:spcAft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568325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 Light" panose="020F0302020204030204" pitchFamily="34" charset="0"/>
        </a:defRPr>
      </a:lvl2pPr>
      <a:lvl3pPr algn="l" defTabSz="568325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 Light" panose="020F0302020204030204" pitchFamily="34" charset="0"/>
        </a:defRPr>
      </a:lvl3pPr>
      <a:lvl4pPr algn="l" defTabSz="568325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 Light" panose="020F0302020204030204" pitchFamily="34" charset="0"/>
        </a:defRPr>
      </a:lvl4pPr>
      <a:lvl5pPr algn="l" defTabSz="568325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568325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568325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568325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568325" rtl="0" fontAlgn="base">
        <a:lnSpc>
          <a:spcPct val="90000"/>
        </a:lnSpc>
        <a:spcBef>
          <a:spcPct val="0"/>
        </a:spcBef>
        <a:spcAft>
          <a:spcPct val="0"/>
        </a:spcAft>
        <a:defRPr sz="27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41288" indent="-141288" algn="l" defTabSz="568325" rtl="0" fontAlgn="base">
        <a:lnSpc>
          <a:spcPct val="90000"/>
        </a:lnSpc>
        <a:spcBef>
          <a:spcPts val="625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5450" indent="-141288" algn="l" defTabSz="568325" rtl="0" fontAlgn="base">
        <a:lnSpc>
          <a:spcPct val="90000"/>
        </a:lnSpc>
        <a:spcBef>
          <a:spcPts val="313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09613" indent="-141288" algn="l" defTabSz="568325" rtl="0" fontAlgn="base">
        <a:lnSpc>
          <a:spcPct val="90000"/>
        </a:lnSpc>
        <a:spcBef>
          <a:spcPts val="313"/>
        </a:spcBef>
        <a:spcAft>
          <a:spcPct val="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93775" indent="-141288" algn="l" defTabSz="568325" rtl="0" fontAlgn="base">
        <a:lnSpc>
          <a:spcPct val="90000"/>
        </a:lnSpc>
        <a:spcBef>
          <a:spcPts val="313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277938" indent="-141288" algn="l" defTabSz="568325" rtl="0" fontAlgn="base">
        <a:lnSpc>
          <a:spcPct val="90000"/>
        </a:lnSpc>
        <a:spcBef>
          <a:spcPts val="313"/>
        </a:spcBef>
        <a:spcAft>
          <a:spcPct val="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563253" indent="-142114" algn="l" defTabSz="568456" rtl="0" eaLnBrk="1" latinLnBrk="0" hangingPunct="1">
        <a:lnSpc>
          <a:spcPct val="90000"/>
        </a:lnSpc>
        <a:spcBef>
          <a:spcPts val="311"/>
        </a:spcBef>
        <a:buFont typeface="Arial" panose="020B0604020202020204" pitchFamily="34" charset="0"/>
        <a:buChar char="•"/>
        <a:defRPr sz="1119" kern="1200">
          <a:solidFill>
            <a:schemeClr val="tx1"/>
          </a:solidFill>
          <a:latin typeface="+mn-lt"/>
          <a:ea typeface="+mn-ea"/>
          <a:cs typeface="+mn-cs"/>
        </a:defRPr>
      </a:lvl6pPr>
      <a:lvl7pPr marL="1847481" indent="-142114" algn="l" defTabSz="568456" rtl="0" eaLnBrk="1" latinLnBrk="0" hangingPunct="1">
        <a:lnSpc>
          <a:spcPct val="90000"/>
        </a:lnSpc>
        <a:spcBef>
          <a:spcPts val="311"/>
        </a:spcBef>
        <a:buFont typeface="Arial" panose="020B0604020202020204" pitchFamily="34" charset="0"/>
        <a:buChar char="•"/>
        <a:defRPr sz="1119" kern="1200">
          <a:solidFill>
            <a:schemeClr val="tx1"/>
          </a:solidFill>
          <a:latin typeface="+mn-lt"/>
          <a:ea typeface="+mn-ea"/>
          <a:cs typeface="+mn-cs"/>
        </a:defRPr>
      </a:lvl7pPr>
      <a:lvl8pPr marL="2131709" indent="-142114" algn="l" defTabSz="568456" rtl="0" eaLnBrk="1" latinLnBrk="0" hangingPunct="1">
        <a:lnSpc>
          <a:spcPct val="90000"/>
        </a:lnSpc>
        <a:spcBef>
          <a:spcPts val="311"/>
        </a:spcBef>
        <a:buFont typeface="Arial" panose="020B0604020202020204" pitchFamily="34" charset="0"/>
        <a:buChar char="•"/>
        <a:defRPr sz="1119" kern="1200">
          <a:solidFill>
            <a:schemeClr val="tx1"/>
          </a:solidFill>
          <a:latin typeface="+mn-lt"/>
          <a:ea typeface="+mn-ea"/>
          <a:cs typeface="+mn-cs"/>
        </a:defRPr>
      </a:lvl8pPr>
      <a:lvl9pPr marL="2415937" indent="-142114" algn="l" defTabSz="568456" rtl="0" eaLnBrk="1" latinLnBrk="0" hangingPunct="1">
        <a:lnSpc>
          <a:spcPct val="90000"/>
        </a:lnSpc>
        <a:spcBef>
          <a:spcPts val="311"/>
        </a:spcBef>
        <a:buFont typeface="Arial" panose="020B0604020202020204" pitchFamily="34" charset="0"/>
        <a:buChar char="•"/>
        <a:defRPr sz="111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8456" rtl="0" eaLnBrk="1" latinLnBrk="0" hangingPunct="1">
        <a:defRPr sz="1119" kern="1200">
          <a:solidFill>
            <a:schemeClr val="tx1"/>
          </a:solidFill>
          <a:latin typeface="+mn-lt"/>
          <a:ea typeface="+mn-ea"/>
          <a:cs typeface="+mn-cs"/>
        </a:defRPr>
      </a:lvl1pPr>
      <a:lvl2pPr marL="284228" algn="l" defTabSz="568456" rtl="0" eaLnBrk="1" latinLnBrk="0" hangingPunct="1">
        <a:defRPr sz="1119" kern="1200">
          <a:solidFill>
            <a:schemeClr val="tx1"/>
          </a:solidFill>
          <a:latin typeface="+mn-lt"/>
          <a:ea typeface="+mn-ea"/>
          <a:cs typeface="+mn-cs"/>
        </a:defRPr>
      </a:lvl2pPr>
      <a:lvl3pPr marL="568456" algn="l" defTabSz="568456" rtl="0" eaLnBrk="1" latinLnBrk="0" hangingPunct="1">
        <a:defRPr sz="1119" kern="1200">
          <a:solidFill>
            <a:schemeClr val="tx1"/>
          </a:solidFill>
          <a:latin typeface="+mn-lt"/>
          <a:ea typeface="+mn-ea"/>
          <a:cs typeface="+mn-cs"/>
        </a:defRPr>
      </a:lvl3pPr>
      <a:lvl4pPr marL="852684" algn="l" defTabSz="568456" rtl="0" eaLnBrk="1" latinLnBrk="0" hangingPunct="1">
        <a:defRPr sz="1119" kern="1200">
          <a:solidFill>
            <a:schemeClr val="tx1"/>
          </a:solidFill>
          <a:latin typeface="+mn-lt"/>
          <a:ea typeface="+mn-ea"/>
          <a:cs typeface="+mn-cs"/>
        </a:defRPr>
      </a:lvl4pPr>
      <a:lvl5pPr marL="1136912" algn="l" defTabSz="568456" rtl="0" eaLnBrk="1" latinLnBrk="0" hangingPunct="1">
        <a:defRPr sz="1119" kern="1200">
          <a:solidFill>
            <a:schemeClr val="tx1"/>
          </a:solidFill>
          <a:latin typeface="+mn-lt"/>
          <a:ea typeface="+mn-ea"/>
          <a:cs typeface="+mn-cs"/>
        </a:defRPr>
      </a:lvl5pPr>
      <a:lvl6pPr marL="1421140" algn="l" defTabSz="568456" rtl="0" eaLnBrk="1" latinLnBrk="0" hangingPunct="1">
        <a:defRPr sz="1119" kern="1200">
          <a:solidFill>
            <a:schemeClr val="tx1"/>
          </a:solidFill>
          <a:latin typeface="+mn-lt"/>
          <a:ea typeface="+mn-ea"/>
          <a:cs typeface="+mn-cs"/>
        </a:defRPr>
      </a:lvl6pPr>
      <a:lvl7pPr marL="1705368" algn="l" defTabSz="568456" rtl="0" eaLnBrk="1" latinLnBrk="0" hangingPunct="1">
        <a:defRPr sz="1119" kern="1200">
          <a:solidFill>
            <a:schemeClr val="tx1"/>
          </a:solidFill>
          <a:latin typeface="+mn-lt"/>
          <a:ea typeface="+mn-ea"/>
          <a:cs typeface="+mn-cs"/>
        </a:defRPr>
      </a:lvl7pPr>
      <a:lvl8pPr marL="1989596" algn="l" defTabSz="568456" rtl="0" eaLnBrk="1" latinLnBrk="0" hangingPunct="1">
        <a:defRPr sz="1119" kern="1200">
          <a:solidFill>
            <a:schemeClr val="tx1"/>
          </a:solidFill>
          <a:latin typeface="+mn-lt"/>
          <a:ea typeface="+mn-ea"/>
          <a:cs typeface="+mn-cs"/>
        </a:defRPr>
      </a:lvl8pPr>
      <a:lvl9pPr marL="2273824" algn="l" defTabSz="568456" rtl="0" eaLnBrk="1" latinLnBrk="0" hangingPunct="1">
        <a:defRPr sz="11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 descr="EJ145">
            <a:extLst>
              <a:ext uri="{FF2B5EF4-FFF2-40B4-BE49-F238E27FC236}">
                <a16:creationId xmlns:a16="http://schemas.microsoft.com/office/drawing/2014/main" id="{2D1F85C4-3714-424F-BBDB-3E6CA732E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>
            <a:extLst>
              <a:ext uri="{FF2B5EF4-FFF2-40B4-BE49-F238E27FC236}">
                <a16:creationId xmlns:a16="http://schemas.microsoft.com/office/drawing/2014/main" id="{AB2B9F3C-E0CC-4DE7-A249-A16A353B1C7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17500" y="3048000"/>
            <a:ext cx="8280400" cy="790575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vi-VN" sz="3200" b="1" kern="1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K</a:t>
            </a:r>
            <a:r>
              <a:rPr lang="en-US" sz="3200" b="1" kern="1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Ĩ THUẬT</a:t>
            </a:r>
            <a:r>
              <a:rPr lang="vi-VN" sz="3200" b="1" kern="10" dirty="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</a:rPr>
              <a:t> </a:t>
            </a:r>
            <a:endParaRPr lang="en-US" sz="3200" dirty="0">
              <a:solidFill>
                <a:srgbClr val="0000FF"/>
              </a:solidFill>
            </a:endParaRPr>
          </a:p>
        </p:txBody>
      </p:sp>
      <p:sp>
        <p:nvSpPr>
          <p:cNvPr id="2053" name="WordArt 5">
            <a:extLst>
              <a:ext uri="{FF2B5EF4-FFF2-40B4-BE49-F238E27FC236}">
                <a16:creationId xmlns:a16="http://schemas.microsoft.com/office/drawing/2014/main" id="{C58A989C-B24C-420A-A275-34EF759BF7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819400" y="3810000"/>
            <a:ext cx="3276600" cy="771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8375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LẮP XE Ô TÔ (Tiết 1)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BE5898-5906-425B-A7F5-242618E0863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722827AA-3BAD-4698-82E9-63E802D3F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990600"/>
            <a:ext cx="8382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u="sng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cách lắp thành sau thùng xe và trục bánh xe ?</a:t>
            </a:r>
          </a:p>
        </p:txBody>
      </p:sp>
      <p:sp>
        <p:nvSpPr>
          <p:cNvPr id="37891" name="Text Box 3">
            <a:extLst>
              <a:ext uri="{FF2B5EF4-FFF2-40B4-BE49-F238E27FC236}">
                <a16:creationId xmlns:a16="http://schemas.microsoft.com/office/drawing/2014/main" id="{3C671EFA-66EC-4826-93E1-8A70745E2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725613"/>
            <a:ext cx="8077200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Lắp thanh chữ U dài vào tấm 3 lỗ.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Lắp bánh xe, vòng hãm (như hình vẽ )</a:t>
            </a:r>
          </a:p>
        </p:txBody>
      </p:sp>
      <p:sp>
        <p:nvSpPr>
          <p:cNvPr id="37892" name="Text Box 4">
            <a:extLst>
              <a:ext uri="{FF2B5EF4-FFF2-40B4-BE49-F238E27FC236}">
                <a16:creationId xmlns:a16="http://schemas.microsoft.com/office/drawing/2014/main" id="{21605361-1DB7-4848-94F3-F37A9D14C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04800"/>
            <a:ext cx="8763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*Lắp thành sau của thùng xe và lắp trục bánh xe.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  <p:bldP spid="37891" grpId="0"/>
      <p:bldP spid="3789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5">
            <a:extLst>
              <a:ext uri="{FF2B5EF4-FFF2-40B4-BE49-F238E27FC236}">
                <a16:creationId xmlns:a16="http://schemas.microsoft.com/office/drawing/2014/main" id="{4ED020BE-8AA0-4DF1-9B60-F76C6F102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133600"/>
            <a:ext cx="7010400" cy="360362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1" name="Text Box 7">
            <a:extLst>
              <a:ext uri="{FF2B5EF4-FFF2-40B4-BE49-F238E27FC236}">
                <a16:creationId xmlns:a16="http://schemas.microsoft.com/office/drawing/2014/main" id="{A06745EA-99AB-4D3E-8FFE-2C7125B721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685800"/>
            <a:ext cx="2514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10251D0-31AB-4CC1-B659-4B5129AC4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2000"/>
            <a:ext cx="5715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altLang="en-US" sz="2800" u="sng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cách lắp ráp xe ô tô tải ?</a:t>
            </a:r>
          </a:p>
        </p:txBody>
      </p:sp>
      <p:sp>
        <p:nvSpPr>
          <p:cNvPr id="13315" name="Text Box 3">
            <a:extLst>
              <a:ext uri="{FF2B5EF4-FFF2-40B4-BE49-F238E27FC236}">
                <a16:creationId xmlns:a16="http://schemas.microsoft.com/office/drawing/2014/main" id="{B26FD650-B23B-4230-9931-0F6A68281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524000"/>
            <a:ext cx="83058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Lắp thành sau xe và tấm 25 lỗ (làm thành bên ) vào thùng xe.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Lắp ca bin vào sàn ca bin và thùng xe.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Lắp trục bánh xe vào giá đỡ trục bánh xe, sau đó lắp tiếp các bánh xe và các vòng hãm còn lại vào trục xe.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Kiểm tra sự chuyển động của xe.</a:t>
            </a:r>
          </a:p>
        </p:txBody>
      </p:sp>
      <p:sp>
        <p:nvSpPr>
          <p:cNvPr id="13316" name="Text Box 4">
            <a:extLst>
              <a:ext uri="{FF2B5EF4-FFF2-40B4-BE49-F238E27FC236}">
                <a16:creationId xmlns:a16="http://schemas.microsoft.com/office/drawing/2014/main" id="{B4F497DF-1E89-47DB-843C-4E7058715B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228600"/>
            <a:ext cx="7162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c,Lắp ráp xe ô tô tải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1">
            <a:extLst>
              <a:ext uri="{FF2B5EF4-FFF2-40B4-BE49-F238E27FC236}">
                <a16:creationId xmlns:a16="http://schemas.microsoft.com/office/drawing/2014/main" id="{94CCA993-0C91-4A33-89EB-FF13BEF7B3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629400" cy="46482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Text Box 7">
            <a:extLst>
              <a:ext uri="{FF2B5EF4-FFF2-40B4-BE49-F238E27FC236}">
                <a16:creationId xmlns:a16="http://schemas.microsoft.com/office/drawing/2014/main" id="{D1D30BB4-5161-4BA0-8A51-FDBD1B8CD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685800"/>
            <a:ext cx="2514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ext Box 3">
            <a:extLst>
              <a:ext uri="{FF2B5EF4-FFF2-40B4-BE49-F238E27FC236}">
                <a16:creationId xmlns:a16="http://schemas.microsoft.com/office/drawing/2014/main" id="{07C6B331-6005-429E-B10A-19F867E662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382000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eriod"/>
            </a:pPr>
            <a:r>
              <a:rPr lang="en-US" altLang="en-US" sz="36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 từng bộ phận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-Lắp giá đỡ trục bánh xe và sàn ca bin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-Lắp ca bin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-Lắp thành sau thùng xe và trục bánh xe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6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Lắp ráp xe ô tô tải</a:t>
            </a:r>
          </a:p>
        </p:txBody>
      </p:sp>
      <p:sp>
        <p:nvSpPr>
          <p:cNvPr id="15363" name="Rectangle 5">
            <a:extLst>
              <a:ext uri="{FF2B5EF4-FFF2-40B4-BE49-F238E27FC236}">
                <a16:creationId xmlns:a16="http://schemas.microsoft.com/office/drawing/2014/main" id="{847808C5-B0A9-47F3-AF79-65B1ECF8F4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649288"/>
            <a:ext cx="66325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 TRÌNH THỰC HIỆN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4a5d689e_07828722_anhve486547_resize">
            <a:extLst>
              <a:ext uri="{FF2B5EF4-FFF2-40B4-BE49-F238E27FC236}">
                <a16:creationId xmlns:a16="http://schemas.microsoft.com/office/drawing/2014/main" id="{249D7435-73E9-4771-AE73-0DD6AA86A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3C06678-1D7F-4187-A2FB-901F87B16811}"/>
              </a:ext>
            </a:extLst>
          </p:cNvPr>
          <p:cNvSpPr/>
          <p:nvPr/>
        </p:nvSpPr>
        <p:spPr>
          <a:xfrm>
            <a:off x="1859558" y="2967335"/>
            <a:ext cx="5880136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CHÀO TẠM </a:t>
            </a:r>
            <a:r>
              <a:rPr lang="en-US" sz="5400" b="1" dirty="0" err="1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BiỆT</a:t>
            </a:r>
            <a:r>
              <a:rPr lang="en-US" sz="5400" b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6" descr="pickup_truck_hauling_garbage_md_clr">
            <a:extLst>
              <a:ext uri="{FF2B5EF4-FFF2-40B4-BE49-F238E27FC236}">
                <a16:creationId xmlns:a16="http://schemas.microsoft.com/office/drawing/2014/main" id="{E51729DA-0B7C-4BAA-A191-814101FFBD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362200"/>
            <a:ext cx="35814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18">
            <a:extLst>
              <a:ext uri="{FF2B5EF4-FFF2-40B4-BE49-F238E27FC236}">
                <a16:creationId xmlns:a16="http://schemas.microsoft.com/office/drawing/2014/main" id="{BA9A2E2E-965C-4E31-9C3A-D072640A9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" y="533400"/>
            <a:ext cx="80772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u="sng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KĨ </a:t>
            </a:r>
            <a:r>
              <a:rPr lang="en-US" altLang="en-US" sz="2800" b="1" u="sng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 Ô TÔ TẢI (TIẾT 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1">
            <a:extLst>
              <a:ext uri="{FF2B5EF4-FFF2-40B4-BE49-F238E27FC236}">
                <a16:creationId xmlns:a16="http://schemas.microsoft.com/office/drawing/2014/main" id="{7F84657C-C153-4500-B2B3-EAE53042A8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762000"/>
            <a:ext cx="7086600" cy="42672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9221" name="Text Box 5">
            <a:extLst>
              <a:ext uri="{FF2B5EF4-FFF2-40B4-BE49-F238E27FC236}">
                <a16:creationId xmlns:a16="http://schemas.microsoft.com/office/drawing/2014/main" id="{2BCC7EBA-954D-4448-835F-FC437F9717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181600"/>
            <a:ext cx="74676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-Để lắp</a:t>
            </a:r>
            <a:r>
              <a:rPr lang="en-US" altLang="en-US" sz="2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được ô tô tải cần phải có bao nhiêu bộ phận?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-Nêu tác dụng của ô tô tải trong thực tế?</a:t>
            </a:r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E7FA356C-8156-46B9-80EB-DEEBCBA159A1}"/>
              </a:ext>
            </a:extLst>
          </p:cNvPr>
          <p:cNvGrpSpPr>
            <a:grpSpLocks/>
          </p:cNvGrpSpPr>
          <p:nvPr/>
        </p:nvGrpSpPr>
        <p:grpSpPr bwMode="auto">
          <a:xfrm>
            <a:off x="6324600" y="1066800"/>
            <a:ext cx="2133600" cy="1066800"/>
            <a:chOff x="4224" y="336"/>
            <a:chExt cx="1344" cy="672"/>
          </a:xfrm>
        </p:grpSpPr>
        <p:sp>
          <p:nvSpPr>
            <p:cNvPr id="4117" name="Text Box 6">
              <a:extLst>
                <a:ext uri="{FF2B5EF4-FFF2-40B4-BE49-F238E27FC236}">
                  <a16:creationId xmlns:a16="http://schemas.microsoft.com/office/drawing/2014/main" id="{7BD56CC8-55A7-45D5-86A6-884FEEA94A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00" y="336"/>
              <a:ext cx="768" cy="29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 bin</a:t>
              </a:r>
            </a:p>
          </p:txBody>
        </p:sp>
        <p:sp>
          <p:nvSpPr>
            <p:cNvPr id="4118" name="Line 7">
              <a:extLst>
                <a:ext uri="{FF2B5EF4-FFF2-40B4-BE49-F238E27FC236}">
                  <a16:creationId xmlns:a16="http://schemas.microsoft.com/office/drawing/2014/main" id="{15C2E53C-D3AB-40EE-A0EF-18A21A7E7E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224" y="624"/>
              <a:ext cx="576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18">
            <a:extLst>
              <a:ext uri="{FF2B5EF4-FFF2-40B4-BE49-F238E27FC236}">
                <a16:creationId xmlns:a16="http://schemas.microsoft.com/office/drawing/2014/main" id="{E4C32E31-87B5-423F-8658-A4239330AA14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2743200"/>
            <a:ext cx="2514600" cy="1973263"/>
            <a:chOff x="912" y="1488"/>
            <a:chExt cx="1584" cy="1243"/>
          </a:xfrm>
        </p:grpSpPr>
        <p:sp>
          <p:nvSpPr>
            <p:cNvPr id="4115" name="Text Box 8">
              <a:extLst>
                <a:ext uri="{FF2B5EF4-FFF2-40B4-BE49-F238E27FC236}">
                  <a16:creationId xmlns:a16="http://schemas.microsoft.com/office/drawing/2014/main" id="{E331A402-06AE-4920-9B3C-44AA912335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2208"/>
              <a:ext cx="1152" cy="523"/>
            </a:xfrm>
            <a:prstGeom prst="rect">
              <a:avLst/>
            </a:prstGeom>
            <a:solidFill>
              <a:srgbClr val="333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giá đỡ trục bánh xe</a:t>
              </a:r>
            </a:p>
          </p:txBody>
        </p:sp>
        <p:sp>
          <p:nvSpPr>
            <p:cNvPr id="4116" name="Line 12">
              <a:extLst>
                <a:ext uri="{FF2B5EF4-FFF2-40B4-BE49-F238E27FC236}">
                  <a16:creationId xmlns:a16="http://schemas.microsoft.com/office/drawing/2014/main" id="{F032DB8E-9B38-4177-9391-9C16E33220D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68" y="1488"/>
              <a:ext cx="528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19">
            <a:extLst>
              <a:ext uri="{FF2B5EF4-FFF2-40B4-BE49-F238E27FC236}">
                <a16:creationId xmlns:a16="http://schemas.microsoft.com/office/drawing/2014/main" id="{D93D1533-7EDB-4D90-AB2F-312432A48519}"/>
              </a:ext>
            </a:extLst>
          </p:cNvPr>
          <p:cNvGrpSpPr>
            <a:grpSpLocks/>
          </p:cNvGrpSpPr>
          <p:nvPr/>
        </p:nvGrpSpPr>
        <p:grpSpPr bwMode="auto">
          <a:xfrm>
            <a:off x="6934200" y="3581400"/>
            <a:ext cx="1752600" cy="1457325"/>
            <a:chOff x="3456" y="1968"/>
            <a:chExt cx="1104" cy="918"/>
          </a:xfrm>
        </p:grpSpPr>
        <p:sp>
          <p:nvSpPr>
            <p:cNvPr id="4113" name="Text Box 9">
              <a:extLst>
                <a:ext uri="{FF2B5EF4-FFF2-40B4-BE49-F238E27FC236}">
                  <a16:creationId xmlns:a16="http://schemas.microsoft.com/office/drawing/2014/main" id="{AC2B15DC-70FB-42C5-B9D4-D7B995C536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56" y="2592"/>
              <a:ext cx="1104" cy="294"/>
            </a:xfrm>
            <a:prstGeom prst="rect">
              <a:avLst/>
            </a:prstGeom>
            <a:solidFill>
              <a:srgbClr val="3333FF"/>
            </a:solidFill>
            <a:ln w="9525">
              <a:solidFill>
                <a:srgbClr val="3333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sàn ca bin</a:t>
              </a:r>
            </a:p>
          </p:txBody>
        </p:sp>
        <p:sp>
          <p:nvSpPr>
            <p:cNvPr id="4114" name="Line 13">
              <a:extLst>
                <a:ext uri="{FF2B5EF4-FFF2-40B4-BE49-F238E27FC236}">
                  <a16:creationId xmlns:a16="http://schemas.microsoft.com/office/drawing/2014/main" id="{0EAF19ED-7D0D-41C7-A242-F7A3D8246F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552" y="1968"/>
              <a:ext cx="192" cy="6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2">
            <a:extLst>
              <a:ext uri="{FF2B5EF4-FFF2-40B4-BE49-F238E27FC236}">
                <a16:creationId xmlns:a16="http://schemas.microsoft.com/office/drawing/2014/main" id="{5DDCE0A1-7CB6-4EA9-AACF-A693D0DF628C}"/>
              </a:ext>
            </a:extLst>
          </p:cNvPr>
          <p:cNvGrpSpPr>
            <a:grpSpLocks/>
          </p:cNvGrpSpPr>
          <p:nvPr/>
        </p:nvGrpSpPr>
        <p:grpSpPr bwMode="auto">
          <a:xfrm>
            <a:off x="0" y="2286000"/>
            <a:ext cx="4953000" cy="1600200"/>
            <a:chOff x="240" y="912"/>
            <a:chExt cx="3120" cy="1008"/>
          </a:xfrm>
        </p:grpSpPr>
        <p:sp>
          <p:nvSpPr>
            <p:cNvPr id="4109" name="Text Box 11">
              <a:extLst>
                <a:ext uri="{FF2B5EF4-FFF2-40B4-BE49-F238E27FC236}">
                  <a16:creationId xmlns:a16="http://schemas.microsoft.com/office/drawing/2014/main" id="{F9EE7DCA-0453-4A2D-815E-55F791222D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912"/>
              <a:ext cx="960" cy="252"/>
            </a:xfrm>
            <a:prstGeom prst="rect">
              <a:avLst/>
            </a:prstGeom>
            <a:solidFill>
              <a:srgbClr val="333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trục bánh xe</a:t>
              </a:r>
            </a:p>
          </p:txBody>
        </p:sp>
        <p:sp>
          <p:nvSpPr>
            <p:cNvPr id="4110" name="Line 14">
              <a:extLst>
                <a:ext uri="{FF2B5EF4-FFF2-40B4-BE49-F238E27FC236}">
                  <a16:creationId xmlns:a16="http://schemas.microsoft.com/office/drawing/2014/main" id="{73E96AFC-1E9E-4FDB-9FAB-099308FF29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104"/>
              <a:ext cx="624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1" name="Line 15">
              <a:extLst>
                <a:ext uri="{FF2B5EF4-FFF2-40B4-BE49-F238E27FC236}">
                  <a16:creationId xmlns:a16="http://schemas.microsoft.com/office/drawing/2014/main" id="{3BE1AD8D-FCC5-4935-83DF-13FCED7108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104"/>
              <a:ext cx="115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12" name="Line 16">
              <a:extLst>
                <a:ext uri="{FF2B5EF4-FFF2-40B4-BE49-F238E27FC236}">
                  <a16:creationId xmlns:a16="http://schemas.microsoft.com/office/drawing/2014/main" id="{1C1985A7-425F-49D8-8915-84FAC017E4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0" y="1104"/>
              <a:ext cx="2160" cy="8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21">
            <a:extLst>
              <a:ext uri="{FF2B5EF4-FFF2-40B4-BE49-F238E27FC236}">
                <a16:creationId xmlns:a16="http://schemas.microsoft.com/office/drawing/2014/main" id="{0A338BD8-974A-4B55-90FE-1E344795AE4B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609600"/>
            <a:ext cx="3200400" cy="1143000"/>
            <a:chOff x="2928" y="0"/>
            <a:chExt cx="1200" cy="720"/>
          </a:xfrm>
        </p:grpSpPr>
        <p:sp>
          <p:nvSpPr>
            <p:cNvPr id="4107" name="Text Box 10">
              <a:extLst>
                <a:ext uri="{FF2B5EF4-FFF2-40B4-BE49-F238E27FC236}">
                  <a16:creationId xmlns:a16="http://schemas.microsoft.com/office/drawing/2014/main" id="{E6CD3E6E-E4E7-455A-8B6B-2C56A1229E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8" y="0"/>
              <a:ext cx="960" cy="288"/>
            </a:xfrm>
            <a:prstGeom prst="rect">
              <a:avLst/>
            </a:prstGeom>
            <a:solidFill>
              <a:srgbClr val="3333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0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 sau thùng</a:t>
              </a:r>
              <a:r>
                <a:rPr lang="en-US" altLang="en-US" sz="240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xe</a:t>
              </a:r>
            </a:p>
          </p:txBody>
        </p:sp>
        <p:sp>
          <p:nvSpPr>
            <p:cNvPr id="4108" name="Line 17">
              <a:extLst>
                <a:ext uri="{FF2B5EF4-FFF2-40B4-BE49-F238E27FC236}">
                  <a16:creationId xmlns:a16="http://schemas.microsoft.com/office/drawing/2014/main" id="{AFAEC868-ED9F-4049-9B08-E3F77C9BD89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28" y="288"/>
              <a:ext cx="33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239" name="Text Box 23">
            <a:extLst>
              <a:ext uri="{FF2B5EF4-FFF2-40B4-BE49-F238E27FC236}">
                <a16:creationId xmlns:a16="http://schemas.microsoft.com/office/drawing/2014/main" id="{32C828D1-F8DD-4F0A-BA3C-7C19E08801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"/>
            <a:ext cx="853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 Quan sát, nhận xét mẫu</a:t>
            </a:r>
          </a:p>
        </p:txBody>
      </p:sp>
      <p:sp>
        <p:nvSpPr>
          <p:cNvPr id="9240" name="Text Box 24">
            <a:extLst>
              <a:ext uri="{FF2B5EF4-FFF2-40B4-BE49-F238E27FC236}">
                <a16:creationId xmlns:a16="http://schemas.microsoft.com/office/drawing/2014/main" id="{A050E73B-D560-4C9E-9ABE-0B9536E297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318125"/>
            <a:ext cx="79248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-Lắp ô tô tải gồm có 3 bộ phận: Giá đỡ trục bánh xe và sàn ca bin, ca bin, thành sau thùng xe và trục bánh xe.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1" grpId="1"/>
      <p:bldP spid="9239" grpId="0"/>
      <p:bldP spid="92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D83EA8F6-FE8A-4C0C-B447-E00443D847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600200" y="1066800"/>
            <a:ext cx="5562600" cy="609600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a,Bảng chi tiết và dụng cụ</a:t>
            </a:r>
          </a:p>
        </p:txBody>
      </p:sp>
      <p:graphicFrame>
        <p:nvGraphicFramePr>
          <p:cNvPr id="33795" name="Group 3">
            <a:extLst>
              <a:ext uri="{FF2B5EF4-FFF2-40B4-BE49-F238E27FC236}">
                <a16:creationId xmlns:a16="http://schemas.microsoft.com/office/drawing/2014/main" id="{91E86AF0-F5AE-4B50-8AC5-6042D4A8351A}"/>
              </a:ext>
            </a:extLst>
          </p:cNvPr>
          <p:cNvGraphicFramePr>
            <a:graphicFrameLocks noGrp="1"/>
          </p:cNvGraphicFramePr>
          <p:nvPr>
            <p:ph type="tbl" idx="1"/>
          </p:nvPr>
        </p:nvGraphicFramePr>
        <p:xfrm>
          <a:off x="152400" y="1752600"/>
          <a:ext cx="8305800" cy="4480452"/>
        </p:xfrm>
        <a:graphic>
          <a:graphicData uri="http://schemas.openxmlformats.org/drawingml/2006/table">
            <a:tbl>
              <a:tblPr/>
              <a:tblGrid>
                <a:gridCol w="2554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0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4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1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gọi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gọi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Số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lượng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3333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Tấm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Thanh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chữ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U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dài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Tấm nhỏ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Trục dài 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Tấm chữ L 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Bánh xe 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Tấm 25 lỗ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ốc và vít 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bộ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Tấm 3 lỗ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Vòng hãm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28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Ba tấm để lắp chữ U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Cờ-lê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7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Tấm mặt ca bin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Tua-vít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1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Thanh thẳng 7 lỗ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4" marB="4571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175" name="Rectangle 55">
            <a:extLst>
              <a:ext uri="{FF2B5EF4-FFF2-40B4-BE49-F238E27FC236}">
                <a16:creationId xmlns:a16="http://schemas.microsoft.com/office/drawing/2014/main" id="{65557F91-34B9-49FD-BCF7-786105C4D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0"/>
            <a:ext cx="5705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2: Hướng dẫn thao tác kĩ thuật</a:t>
            </a:r>
          </a:p>
        </p:txBody>
      </p:sp>
      <p:sp>
        <p:nvSpPr>
          <p:cNvPr id="33848" name="Text Box 56">
            <a:extLst>
              <a:ext uri="{FF2B5EF4-FFF2-40B4-BE49-F238E27FC236}">
                <a16:creationId xmlns:a16="http://schemas.microsoft.com/office/drawing/2014/main" id="{77652A4C-1A21-468F-9DDF-DC3753F806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31813"/>
            <a:ext cx="807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Để lắp được ô tô tải cần những chi tiết nào?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" dur="500"/>
                                        <p:tgtEl>
                                          <p:spTgt spid="338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  <p:bldP spid="33848" grpId="0"/>
      <p:bldP spid="3384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2">
            <a:extLst>
              <a:ext uri="{FF2B5EF4-FFF2-40B4-BE49-F238E27FC236}">
                <a16:creationId xmlns:a16="http://schemas.microsoft.com/office/drawing/2014/main" id="{BC29D489-230A-40AE-A2ED-416601EE3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90600"/>
            <a:ext cx="6477000" cy="4495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Rectangle 6">
            <a:extLst>
              <a:ext uri="{FF2B5EF4-FFF2-40B4-BE49-F238E27FC236}">
                <a16:creationId xmlns:a16="http://schemas.microsoft.com/office/drawing/2014/main" id="{295E9969-56BD-4B84-8869-1317672F3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0"/>
            <a:ext cx="61309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b,Lắp từng bộ phận.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*Lắp giá đỡ trục bánh xe và sàn ca bin.</a:t>
            </a:r>
          </a:p>
        </p:txBody>
      </p:sp>
      <p:sp>
        <p:nvSpPr>
          <p:cNvPr id="11272" name="Text Box 8">
            <a:extLst>
              <a:ext uri="{FF2B5EF4-FFF2-40B4-BE49-F238E27FC236}">
                <a16:creationId xmlns:a16="http://schemas.microsoft.com/office/drawing/2014/main" id="{39B71761-E207-47BC-BDCB-F3FEC4322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48640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Để lắp được bộ phận này ta cần phải lắp mấy phần?</a:t>
            </a:r>
          </a:p>
        </p:txBody>
      </p:sp>
      <p:sp>
        <p:nvSpPr>
          <p:cNvPr id="11273" name="Text Box 9">
            <a:extLst>
              <a:ext uri="{FF2B5EF4-FFF2-40B4-BE49-F238E27FC236}">
                <a16:creationId xmlns:a16="http://schemas.microsoft.com/office/drawing/2014/main" id="{568F0AB1-E6BA-4600-A1E4-07A13B0DF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59436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 2 phần: giá đỡ trục bánh xe, lắp sàn ca bin</a:t>
            </a:r>
            <a:r>
              <a:rPr lang="en-US" altLang="en-US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112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>
            <a:extLst>
              <a:ext uri="{FF2B5EF4-FFF2-40B4-BE49-F238E27FC236}">
                <a16:creationId xmlns:a16="http://schemas.microsoft.com/office/drawing/2014/main" id="{43CAE625-E2B4-4AA4-B53C-ED5EE4306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3048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cách lắp giá đỡ trục bánh xe và sàn ca bin ?</a:t>
            </a:r>
          </a:p>
        </p:txBody>
      </p:sp>
      <p:sp>
        <p:nvSpPr>
          <p:cNvPr id="12293" name="Text Box 5">
            <a:extLst>
              <a:ext uri="{FF2B5EF4-FFF2-40B4-BE49-F238E27FC236}">
                <a16:creationId xmlns:a16="http://schemas.microsoft.com/office/drawing/2014/main" id="{F45A508E-6FDD-42E0-B9F6-E6301F57B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71600"/>
            <a:ext cx="80772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 2 thanh chữ U dài vào tấm lớn ở hàng lỗ thứ 2 và thứ 6 (tính từ phải  sang trái )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 2 thanh thẳng 7 lỗ và thành chữ U dài vào tấm chữ L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Nối sàn ca bin với tấm lớn.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WordArt 4">
            <a:extLst>
              <a:ext uri="{FF2B5EF4-FFF2-40B4-BE49-F238E27FC236}">
                <a16:creationId xmlns:a16="http://schemas.microsoft.com/office/drawing/2014/main" id="{4AA0C801-EE82-4CBF-9011-D24759CC0D3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733800" y="533400"/>
            <a:ext cx="2619375" cy="6953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48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prstShdw prst="shdw11">
                    <a:srgbClr val="C0C0C0">
                      <a:alpha val="50000"/>
                    </a:srgbClr>
                  </a:prst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grpSp>
        <p:nvGrpSpPr>
          <p:cNvPr id="8195" name="Group 13">
            <a:extLst>
              <a:ext uri="{FF2B5EF4-FFF2-40B4-BE49-F238E27FC236}">
                <a16:creationId xmlns:a16="http://schemas.microsoft.com/office/drawing/2014/main" id="{C6CCB1AB-46CE-4AE1-BBF3-1FAB8622074B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4114800"/>
            <a:ext cx="4800600" cy="847725"/>
            <a:chOff x="2350" y="1008"/>
            <a:chExt cx="1826" cy="534"/>
          </a:xfrm>
        </p:grpSpPr>
        <p:pic>
          <p:nvPicPr>
            <p:cNvPr id="8197" name="Picture 14" descr="SPARKLES">
              <a:extLst>
                <a:ext uri="{FF2B5EF4-FFF2-40B4-BE49-F238E27FC236}">
                  <a16:creationId xmlns:a16="http://schemas.microsoft.com/office/drawing/2014/main" id="{90C55ECE-0364-454D-BCE8-F985FE80AE85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0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8" name="Picture 15" descr="SPARKLES">
              <a:extLst>
                <a:ext uri="{FF2B5EF4-FFF2-40B4-BE49-F238E27FC236}">
                  <a16:creationId xmlns:a16="http://schemas.microsoft.com/office/drawing/2014/main" id="{BE0A1D73-6BE4-47E7-BD5B-E037D2A3FA8C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8" y="1050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9" name="Picture 16" descr="SPARKLES">
              <a:extLst>
                <a:ext uri="{FF2B5EF4-FFF2-40B4-BE49-F238E27FC236}">
                  <a16:creationId xmlns:a16="http://schemas.microsoft.com/office/drawing/2014/main" id="{4506055D-9FCC-4DF5-A5DA-536AC44E554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200" name="Picture 17" descr="SPARKLES">
              <a:extLst>
                <a:ext uri="{FF2B5EF4-FFF2-40B4-BE49-F238E27FC236}">
                  <a16:creationId xmlns:a16="http://schemas.microsoft.com/office/drawing/2014/main" id="{9A3D8A3C-4D58-49F8-8A7C-EAF060B0F52B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0" y="1056"/>
              <a:ext cx="386" cy="4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5878" name="Picture 38" descr="2">
            <a:extLst>
              <a:ext uri="{FF2B5EF4-FFF2-40B4-BE49-F238E27FC236}">
                <a16:creationId xmlns:a16="http://schemas.microsoft.com/office/drawing/2014/main" id="{8B42F91D-03A1-45C6-B1B2-2F62895E2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800"/>
            <a:ext cx="6477000" cy="44958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5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5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A0A4BA23-3C17-48E3-8394-728FC012B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088" y="914400"/>
            <a:ext cx="36433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u="sng">
                <a:solidFill>
                  <a:srgbClr val="3333FF"/>
                </a:solidFill>
                <a:latin typeface="Arial" panose="020B0604020202020204" pitchFamily="34" charset="0"/>
              </a:rPr>
              <a:t>Nêu cách lắp ca bin ?</a:t>
            </a:r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039F1719-563A-4612-AD7B-718FE28AB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2133600"/>
            <a:ext cx="8458200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Lắp  thanh chữ U dài vào tấm sau của chữ U.(H.3a)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Lắp tấm nhỏ vào 2 tấm bên của chữ U.(H.3b)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Lắp tấm mặt ca bin vào mặt trước của hình 3b.(H.3c)</a:t>
            </a:r>
          </a:p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 Lắp hình 3a vào sau hình 3c để hoàn chỉnh ca bin.(H.3d)</a:t>
            </a:r>
          </a:p>
        </p:txBody>
      </p:sp>
      <p:sp>
        <p:nvSpPr>
          <p:cNvPr id="36868" name="Text Box 4">
            <a:extLst>
              <a:ext uri="{FF2B5EF4-FFF2-40B4-BE49-F238E27FC236}">
                <a16:creationId xmlns:a16="http://schemas.microsoft.com/office/drawing/2014/main" id="{D3D9D822-A74B-4F66-850F-E08B9436F0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28600"/>
            <a:ext cx="807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solidFill>
                  <a:srgbClr val="FF0000"/>
                </a:solidFill>
              </a:rPr>
              <a:t>*</a:t>
            </a:r>
            <a:r>
              <a:rPr lang="en-US" alt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 ca bin.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68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3686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3">
            <a:extLst>
              <a:ext uri="{FF2B5EF4-FFF2-40B4-BE49-F238E27FC236}">
                <a16:creationId xmlns:a16="http://schemas.microsoft.com/office/drawing/2014/main" id="{7BB90984-5FE9-4B19-9FA6-2475621A92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5791200" cy="32004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5" descr="4">
            <a:extLst>
              <a:ext uri="{FF2B5EF4-FFF2-40B4-BE49-F238E27FC236}">
                <a16:creationId xmlns:a16="http://schemas.microsoft.com/office/drawing/2014/main" id="{E9018500-CE6B-48D3-878B-D9A3DE9B5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76600"/>
            <a:ext cx="5791200" cy="35814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4" name="Oval 9">
            <a:extLst>
              <a:ext uri="{FF2B5EF4-FFF2-40B4-BE49-F238E27FC236}">
                <a16:creationId xmlns:a16="http://schemas.microsoft.com/office/drawing/2014/main" id="{4289D699-3867-4DC7-AC17-01B876DAC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685800"/>
            <a:ext cx="2819400" cy="1752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45" name="Text Box 10">
            <a:extLst>
              <a:ext uri="{FF2B5EF4-FFF2-40B4-BE49-F238E27FC236}">
                <a16:creationId xmlns:a16="http://schemas.microsoft.com/office/drawing/2014/main" id="{FC0A12B4-3540-49AF-9EFC-2F472E652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295400"/>
            <a:ext cx="2514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/>
              <a:t>Thực hành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86462117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</TotalTime>
  <Words>574</Words>
  <Application>Microsoft Office PowerPoint</Application>
  <PresentationFormat>On-screen Show (4:3)</PresentationFormat>
  <Paragraphs>85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Times New Roman</vt:lpstr>
      <vt:lpstr>1_Office Theme</vt:lpstr>
      <vt:lpstr>PowerPoint Presentation</vt:lpstr>
      <vt:lpstr>PowerPoint Presentation</vt:lpstr>
      <vt:lpstr>PowerPoint Presentation</vt:lpstr>
      <vt:lpstr>a,Bảng chi tiết và dụng cụ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164A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xp sp2 Full</dc:creator>
  <cp:lastModifiedBy>pham hung</cp:lastModifiedBy>
  <cp:revision>49</cp:revision>
  <dcterms:created xsi:type="dcterms:W3CDTF">2008-04-16T13:50:39Z</dcterms:created>
  <dcterms:modified xsi:type="dcterms:W3CDTF">2023-07-23T09:57:47Z</dcterms:modified>
</cp:coreProperties>
</file>