
<file path=[Content_Types].xml><?xml version="1.0" encoding="utf-8"?>
<Types xmlns="http://schemas.openxmlformats.org/package/2006/content-types">
  <Default Extension="GIF" ContentType="image/gif"/>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7.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8" r:id="rId4"/>
    <p:sldMasterId id="2147483722" r:id="rId5"/>
    <p:sldMasterId id="2147483736" r:id="rId6"/>
    <p:sldMasterId id="2147483748" r:id="rId7"/>
    <p:sldMasterId id="2147483760" r:id="rId8"/>
  </p:sldMasterIdLst>
  <p:notesMasterIdLst>
    <p:notesMasterId r:id="rId51"/>
  </p:notesMasterIdLst>
  <p:sldIdLst>
    <p:sldId id="257" r:id="rId9"/>
    <p:sldId id="258" r:id="rId10"/>
    <p:sldId id="259" r:id="rId11"/>
    <p:sldId id="260" r:id="rId12"/>
    <p:sldId id="261" r:id="rId13"/>
    <p:sldId id="262" r:id="rId14"/>
    <p:sldId id="263" r:id="rId15"/>
    <p:sldId id="266" r:id="rId16"/>
    <p:sldId id="267" r:id="rId17"/>
    <p:sldId id="275" r:id="rId18"/>
    <p:sldId id="268" r:id="rId19"/>
    <p:sldId id="269" r:id="rId20"/>
    <p:sldId id="272" r:id="rId21"/>
    <p:sldId id="290" r:id="rId22"/>
    <p:sldId id="291" r:id="rId23"/>
    <p:sldId id="292" r:id="rId24"/>
    <p:sldId id="293" r:id="rId25"/>
    <p:sldId id="306" r:id="rId26"/>
    <p:sldId id="307" r:id="rId27"/>
    <p:sldId id="308" r:id="rId28"/>
    <p:sldId id="309" r:id="rId29"/>
    <p:sldId id="278" r:id="rId30"/>
    <p:sldId id="310" r:id="rId31"/>
    <p:sldId id="274" r:id="rId32"/>
    <p:sldId id="276" r:id="rId33"/>
    <p:sldId id="280" r:id="rId34"/>
    <p:sldId id="311" r:id="rId35"/>
    <p:sldId id="286" r:id="rId36"/>
    <p:sldId id="287" r:id="rId37"/>
    <p:sldId id="313" r:id="rId38"/>
    <p:sldId id="312" r:id="rId39"/>
    <p:sldId id="288" r:id="rId40"/>
    <p:sldId id="314" r:id="rId41"/>
    <p:sldId id="315" r:id="rId42"/>
    <p:sldId id="320" r:id="rId43"/>
    <p:sldId id="316" r:id="rId44"/>
    <p:sldId id="317" r:id="rId45"/>
    <p:sldId id="318" r:id="rId46"/>
    <p:sldId id="319" r:id="rId47"/>
    <p:sldId id="321" r:id="rId48"/>
    <p:sldId id="322" r:id="rId49"/>
    <p:sldId id="289" r:id="rId5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0" d="100"/>
          <a:sy n="90" d="100"/>
        </p:scale>
        <p:origin x="57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8" Type="http://schemas.openxmlformats.org/officeDocument/2006/relationships/slideMaster" Target="slideMasters/slideMaster8.xml"/><Relationship Id="rId51" Type="http://schemas.openxmlformats.org/officeDocument/2006/relationships/notesMaster" Target="notesMasters/notesMaster1.xml"/><Relationship Id="rId3" Type="http://schemas.openxmlformats.org/officeDocument/2006/relationships/slideMaster" Target="slideMasters/slideMaster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D85D64-AE51-4033-A415-29F4D4D66FD5}" type="datetimeFigureOut">
              <a:rPr lang="en-US" smtClean="0"/>
              <a:t>5/27/2021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E0D481-E225-4BC2-BFCC-5730E84A43C2}" type="slidenum">
              <a:rPr lang="en-US" smtClean="0"/>
              <a:t>‹#›</a:t>
            </a:fld>
            <a:endParaRPr lang="en-US"/>
          </a:p>
        </p:txBody>
      </p:sp>
    </p:spTree>
    <p:extLst>
      <p:ext uri="{BB962C8B-B14F-4D97-AF65-F5344CB8AC3E}">
        <p14:creationId xmlns:p14="http://schemas.microsoft.com/office/powerpoint/2010/main" val="3805513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279142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799767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406714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373362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270576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0306607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0528987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8CFED00-B1CD-41CE-8CCC-0E16A0702E6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60826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11085645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16205940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069780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C02AEFD-FEDB-4542-BE9E-D4DED9AFC90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848F24B-0E14-46F3-AD69-CB55947AC615}"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239519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3410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588502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256B7D7-24F9-4490-B2DA-DD66701C2C20}"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sym typeface="+mn-ea"/>
              </a:rPr>
              <a:t>Bài</a:t>
            </a:r>
            <a:r>
              <a:rPr lang="en-US" dirty="0">
                <a:sym typeface="+mn-ea"/>
              </a:rPr>
              <a:t> </a:t>
            </a:r>
            <a:r>
              <a:rPr lang="en-US" dirty="0" err="1">
                <a:sym typeface="+mn-ea"/>
              </a:rPr>
              <a:t>giảng</a:t>
            </a:r>
            <a:r>
              <a:rPr lang="en-US" dirty="0">
                <a:sym typeface="+mn-ea"/>
              </a:rPr>
              <a:t> </a:t>
            </a:r>
            <a:r>
              <a:rPr lang="en-US" dirty="0" err="1">
                <a:sym typeface="+mn-ea"/>
              </a:rPr>
              <a:t>thiết</a:t>
            </a:r>
            <a:r>
              <a:rPr lang="en-US" dirty="0">
                <a:sym typeface="+mn-ea"/>
              </a:rPr>
              <a:t> </a:t>
            </a:r>
            <a:r>
              <a:rPr lang="en-US" dirty="0" err="1">
                <a:sym typeface="+mn-ea"/>
              </a:rPr>
              <a:t>kế</a:t>
            </a:r>
            <a:r>
              <a:rPr lang="en-US" dirty="0">
                <a:sym typeface="+mn-ea"/>
              </a:rPr>
              <a:t> </a:t>
            </a:r>
            <a:r>
              <a:rPr lang="en-US" dirty="0" err="1">
                <a:sym typeface="+mn-ea"/>
              </a:rPr>
              <a:t>bởi</a:t>
            </a:r>
            <a:r>
              <a:rPr lang="en-US" dirty="0">
                <a:sym typeface="+mn-ea"/>
              </a:rPr>
              <a:t>: </a:t>
            </a:r>
            <a:r>
              <a:rPr lang="en-US" dirty="0" err="1">
                <a:sym typeface="+mn-ea"/>
              </a:rPr>
              <a:t>Hương</a:t>
            </a:r>
            <a:r>
              <a:rPr lang="en-US" dirty="0">
                <a:sym typeface="+mn-ea"/>
              </a:rPr>
              <a:t> </a:t>
            </a:r>
            <a:r>
              <a:rPr lang="en-US" dirty="0" err="1">
                <a:sym typeface="+mn-ea"/>
              </a:rPr>
              <a:t>Thảo</a:t>
            </a:r>
            <a:r>
              <a:rPr lang="en-US" dirty="0">
                <a:sym typeface="+mn-ea"/>
              </a:rPr>
              <a:t> - tranthao121006@gmail.com</a:t>
            </a:r>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1B2AA4F-B828-4D7C-AFD3-893933DAFCB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94547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BA70D5D-94D0-4ADD-9F1E-E05B887C81E3}" type="datetimeFigureOut">
              <a:rPr lang="en-US" smtClean="0">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441565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A70D5D-94D0-4ADD-9F1E-E05B887C81E3}" type="datetimeFigureOut">
              <a:rPr lang="en-US" smtClean="0">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3240921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A70D5D-94D0-4ADD-9F1E-E05B887C81E3}" type="datetimeFigureOut">
              <a:rPr lang="en-US" smtClean="0">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25952319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AF8FA92-DCEB-416D-A3AA-345BE494323E}"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27205116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22809849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AF8FA92-DCEB-416D-A3AA-345BE494323E}"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6302123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AF8FA92-DCEB-416D-A3AA-345BE494323E}"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38462773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AF8FA92-DCEB-416D-A3AA-345BE494323E}"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12010543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AF8FA92-DCEB-416D-A3AA-345BE494323E}"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22294415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AF8FA92-DCEB-416D-A3AA-345BE494323E}"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25968533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F8FA92-DCEB-416D-A3AA-345BE494323E}"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29657716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BA70D5D-94D0-4ADD-9F1E-E05B887C81E3}" type="datetimeFigureOut">
              <a:rPr lang="en-US" smtClean="0">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5337293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AF8FA92-DCEB-416D-A3AA-345BE494323E}"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9843582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191977136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AF8FA92-DCEB-416D-A3AA-345BE494323E}"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9B7AED0-1251-46AC-8102-BF35D3C7A77D}" type="slidenum">
              <a:rPr lang="en-US" smtClean="0"/>
              <a:t>‹#›</a:t>
            </a:fld>
            <a:endParaRPr lang="en-US"/>
          </a:p>
        </p:txBody>
      </p:sp>
    </p:spTree>
    <p:extLst>
      <p:ext uri="{BB962C8B-B14F-4D97-AF65-F5344CB8AC3E}">
        <p14:creationId xmlns:p14="http://schemas.microsoft.com/office/powerpoint/2010/main" val="39465216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3924804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4641166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66457795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37416889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89225301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8907478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9938826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A70D5D-94D0-4ADD-9F1E-E05B887C81E3}" type="datetimeFigureOut">
              <a:rPr lang="en-US" smtClean="0">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24724744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44889026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27710614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306619881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extLst>
      <p:ext uri="{BB962C8B-B14F-4D97-AF65-F5344CB8AC3E}">
        <p14:creationId xmlns:p14="http://schemas.microsoft.com/office/powerpoint/2010/main" val="181065331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5755155"/>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extLst>
      <p:ext uri="{BB962C8B-B14F-4D97-AF65-F5344CB8AC3E}">
        <p14:creationId xmlns:p14="http://schemas.microsoft.com/office/powerpoint/2010/main" val="4132671773"/>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97347250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p:cNvSpPr>
            <a:spLocks noGrp="1"/>
          </p:cNvSpPr>
          <p:nvPr>
            <p:ph type="pic" sz="quarter" idx="13"/>
          </p:nvPr>
        </p:nvSpPr>
        <p:spPr>
          <a:xfrm>
            <a:off x="12301538" y="4252913"/>
            <a:ext cx="914400" cy="914400"/>
          </a:xfrm>
        </p:spPr>
        <p:txBody>
          <a:bodyPr/>
          <a:lstStyle/>
          <a:p>
            <a:endParaRPr lang="en-US"/>
          </a:p>
        </p:txBody>
      </p:sp>
    </p:spTree>
    <p:extLst>
      <p:ext uri="{BB962C8B-B14F-4D97-AF65-F5344CB8AC3E}">
        <p14:creationId xmlns:p14="http://schemas.microsoft.com/office/powerpoint/2010/main" val="85090071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2390031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870536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BA70D5D-94D0-4ADD-9F1E-E05B887C81E3}" type="datetimeFigureOut">
              <a:rPr lang="en-US" smtClean="0">
                <a:solidFill>
                  <a:prstClr val="black">
                    <a:tint val="75000"/>
                  </a:prstClr>
                </a:solidFill>
              </a:rPr>
              <a:t>5/27/2021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27894393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C39D9B-1707-4BC2-A8DF-A9A95A2D1DDF}"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144379869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C39D9B-1707-4BC2-A8DF-A9A95A2D1DDF}"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48678146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C39D9B-1707-4BC2-A8DF-A9A95A2D1DDF}"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60560318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05602811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71983768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240715037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extLst>
      <p:ext uri="{BB962C8B-B14F-4D97-AF65-F5344CB8AC3E}">
        <p14:creationId xmlns:p14="http://schemas.microsoft.com/office/powerpoint/2010/main" val="329702434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956220003"/>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74533671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27760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BA70D5D-94D0-4ADD-9F1E-E05B887C81E3}" type="datetimeFigureOut">
              <a:rPr lang="en-US" smtClean="0">
                <a:solidFill>
                  <a:prstClr val="black">
                    <a:tint val="75000"/>
                  </a:prstClr>
                </a:solidFill>
              </a:rPr>
              <a:t>5/27/2021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11356449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extLst>
      <p:ext uri="{BB962C8B-B14F-4D97-AF65-F5344CB8AC3E}">
        <p14:creationId xmlns:p14="http://schemas.microsoft.com/office/powerpoint/2010/main" val="100001010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4813578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5388333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9301633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4079534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158091863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83083298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9710475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3181277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DD461D-A9AE-4EC2-861F-590C9694E739}"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19705813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BA70D5D-94D0-4ADD-9F1E-E05B887C81E3}" type="datetimeFigureOut">
              <a:rPr lang="en-US" smtClean="0">
                <a:solidFill>
                  <a:prstClr val="black">
                    <a:tint val="75000"/>
                  </a:prstClr>
                </a:solidFill>
              </a:rPr>
              <a:t>5/27/2021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425631407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DD461D-A9AE-4EC2-861F-590C9694E739}"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179022471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DD461D-A9AE-4EC2-861F-590C9694E739}"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151919723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DD461D-A9AE-4EC2-861F-590C9694E739}"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161020434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DD461D-A9AE-4EC2-861F-590C9694E739}"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123539097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DD461D-A9AE-4EC2-861F-590C9694E739}"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86421874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DD461D-A9AE-4EC2-861F-590C9694E739}"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371035227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DD461D-A9AE-4EC2-861F-590C9694E739}"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343742764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DD461D-A9AE-4EC2-861F-590C9694E739}"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414783741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DD461D-A9AE-4EC2-861F-590C9694E739}"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249985895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DD461D-A9AE-4EC2-861F-590C9694E739}"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797F908-F780-422B-AFEF-23C0ED19201F}" type="slidenum">
              <a:rPr lang="en-US" smtClean="0"/>
              <a:t>‹#›</a:t>
            </a:fld>
            <a:endParaRPr lang="en-US"/>
          </a:p>
        </p:txBody>
      </p:sp>
    </p:spTree>
    <p:extLst>
      <p:ext uri="{BB962C8B-B14F-4D97-AF65-F5344CB8AC3E}">
        <p14:creationId xmlns:p14="http://schemas.microsoft.com/office/powerpoint/2010/main" val="849575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A70D5D-94D0-4ADD-9F1E-E05B887C81E3}" type="datetimeFigureOut">
              <a:rPr lang="en-US" smtClean="0">
                <a:solidFill>
                  <a:prstClr val="black">
                    <a:tint val="75000"/>
                  </a:prstClr>
                </a:solidFill>
              </a:rPr>
              <a:t>5/27/2021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364515164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45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77153657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82495277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8"/>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3"/>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69652758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05728" y="1600200"/>
            <a:ext cx="5376672"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21237513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lvl="0"/>
            <a:endParaRPr lang="en-US"/>
          </a:p>
        </p:txBody>
      </p:sp>
      <p:sp>
        <p:nvSpPr>
          <p:cNvPr id="8" name="Footer Placeholder 7"/>
          <p:cNvSpPr>
            <a:spLocks noGrp="1"/>
          </p:cNvSpPr>
          <p:nvPr>
            <p:ph type="ftr" sz="quarter" idx="11"/>
          </p:nvPr>
        </p:nvSpPr>
        <p:spPr/>
        <p:txBody>
          <a:bodyPr/>
          <a:lstStyle/>
          <a:p>
            <a:pPr lvl="0"/>
            <a:endParaRPr lang="en-US"/>
          </a:p>
        </p:txBody>
      </p:sp>
      <p:sp>
        <p:nvSpPr>
          <p:cNvPr id="9" name="Slide Number Placeholder 8"/>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247714455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lvl="0"/>
            <a:endParaRPr lang="en-US"/>
          </a:p>
        </p:txBody>
      </p:sp>
      <p:sp>
        <p:nvSpPr>
          <p:cNvPr id="4" name="Footer Placeholder 3"/>
          <p:cNvSpPr>
            <a:spLocks noGrp="1"/>
          </p:cNvSpPr>
          <p:nvPr>
            <p:ph type="ftr" sz="quarter" idx="11"/>
          </p:nvPr>
        </p:nvSpPr>
        <p:spPr/>
        <p:txBody>
          <a:bodyPr/>
          <a:lstStyle/>
          <a:p>
            <a:pPr lvl="0"/>
            <a:endParaRPr lang="en-US"/>
          </a:p>
        </p:txBody>
      </p:sp>
      <p:sp>
        <p:nvSpPr>
          <p:cNvPr id="5" name="Slide Number Placeholder 4"/>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43022891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endParaRPr lang="en-US"/>
          </a:p>
        </p:txBody>
      </p:sp>
      <p:sp>
        <p:nvSpPr>
          <p:cNvPr id="3" name="Footer Placeholder 2"/>
          <p:cNvSpPr>
            <a:spLocks noGrp="1"/>
          </p:cNvSpPr>
          <p:nvPr>
            <p:ph type="ftr" sz="quarter" idx="11"/>
          </p:nvPr>
        </p:nvSpPr>
        <p:spPr/>
        <p:txBody>
          <a:bodyPr/>
          <a:lstStyle/>
          <a:p>
            <a:pPr lvl="0"/>
            <a:endParaRPr lang="en-US"/>
          </a:p>
        </p:txBody>
      </p:sp>
      <p:sp>
        <p:nvSpPr>
          <p:cNvPr id="4" name="Slide Number Placeholder 3"/>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42198145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187323649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81511891"/>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36434766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A70D5D-94D0-4ADD-9F1E-E05B887C81E3}" type="datetimeFigureOut">
              <a:rPr lang="en-US" smtClean="0">
                <a:solidFill>
                  <a:prstClr val="black">
                    <a:tint val="75000"/>
                  </a:prstClr>
                </a:solidFill>
              </a:rPr>
              <a:t>5/27/2021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62608259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8"/>
            <a:ext cx="8070573"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A0DB2DC-4C9A-4742-B13C-FB6460FD3503}" type="slidenum">
              <a:rPr lang="en-US"/>
              <a:t>‹#›</a:t>
            </a:fld>
            <a:endParaRPr lang="en-US"/>
          </a:p>
        </p:txBody>
      </p:sp>
    </p:spTree>
    <p:extLst>
      <p:ext uri="{BB962C8B-B14F-4D97-AF65-F5344CB8AC3E}">
        <p14:creationId xmlns:p14="http://schemas.microsoft.com/office/powerpoint/2010/main" val="3337754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A70D5D-94D0-4ADD-9F1E-E05B887C81E3}" type="datetimeFigureOut">
              <a:rPr lang="en-US" smtClean="0">
                <a:solidFill>
                  <a:prstClr val="black">
                    <a:tint val="75000"/>
                  </a:prstClr>
                </a:solidFill>
              </a:rPr>
              <a:t>5/27/2021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575550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image" Target="../media/image3.png"/><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4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image" Target="../media/image5.jpe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6.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6.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7.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7.xml"/><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8.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A70D5D-94D0-4ADD-9F1E-E05B887C81E3}" type="datetimeFigureOut">
              <a:rPr lang="en-US" smtClean="0">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A19E65-88F8-408F-A661-8262E1A0142B}" type="slidenum">
              <a:rPr lang="en-US" smtClean="0">
                <a:solidFill>
                  <a:prstClr val="black">
                    <a:tint val="75000"/>
                  </a:prstClr>
                </a:solidFill>
              </a:rPr>
              <a:t>‹#›</a:t>
            </a:fld>
            <a:endParaRPr lang="en-US">
              <a:solidFill>
                <a:prstClr val="black">
                  <a:tint val="75000"/>
                </a:prstClr>
              </a:solidFill>
            </a:endParaRPr>
          </a:p>
        </p:txBody>
      </p:sp>
    </p:spTree>
    <p:extLst>
      <p:ext uri="{BB962C8B-B14F-4D97-AF65-F5344CB8AC3E}">
        <p14:creationId xmlns:p14="http://schemas.microsoft.com/office/powerpoint/2010/main" val="10565145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F8FA92-DCEB-416D-A3AA-345BE494323E}" type="datetimeFigureOut">
              <a:rPr lang="en-US" smtClean="0"/>
              <a:t>5/27/2021</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B7AED0-1251-46AC-8102-BF35D3C7A77D}" type="slidenum">
              <a:rPr lang="en-US" smtClean="0"/>
              <a:t>‹#›</a:t>
            </a:fld>
            <a:endParaRPr lang="en-US"/>
          </a:p>
        </p:txBody>
      </p:sp>
    </p:spTree>
    <p:extLst>
      <p:ext uri="{BB962C8B-B14F-4D97-AF65-F5344CB8AC3E}">
        <p14:creationId xmlns:p14="http://schemas.microsoft.com/office/powerpoint/2010/main" val="205393551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5/27/2021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extLst>
      <p:ext uri="{BB962C8B-B14F-4D97-AF65-F5344CB8AC3E}">
        <p14:creationId xmlns:p14="http://schemas.microsoft.com/office/powerpoint/2010/main" val="33691625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39D9B-1707-4BC2-A8DF-A9A95A2D1DDF}" type="datetimeFigureOut">
              <a:rPr lang="en-US" smtClean="0"/>
              <a:t>5/27/2021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F7387-1A44-43D0-A42C-0F5D255AB470}" type="slidenum">
              <a:rPr lang="en-US" smtClean="0"/>
              <a:t>‹#›</a:t>
            </a:fld>
            <a:endParaRPr lang="en-US"/>
          </a:p>
        </p:txBody>
      </p:sp>
      <p:pic>
        <p:nvPicPr>
          <p:cNvPr id="7" name="Picture 6" descr="A picture containing flower, plant, bouquet&#10;&#10;Description automatically generated"/>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121654" y="-14085"/>
            <a:ext cx="1223705" cy="1041991"/>
          </a:xfrm>
          <a:prstGeom prst="rect">
            <a:avLst/>
          </a:prstGeom>
        </p:spPr>
      </p:pic>
    </p:spTree>
    <p:extLst>
      <p:ext uri="{BB962C8B-B14F-4D97-AF65-F5344CB8AC3E}">
        <p14:creationId xmlns:p14="http://schemas.microsoft.com/office/powerpoint/2010/main" val="574128496"/>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331631"/>
      </p:ext>
    </p:extLst>
  </p:cSld>
  <p:clrMap bg1="lt1" tx1="dk1" bg2="lt2" tx2="dk2" accent1="accent1" accent2="accent2" accent3="accent3" accent4="accent4" accent5="accent5" accent6="accent6" hlink="hlink" folHlink="folHlink"/>
  <p:sldLayoutIdLst>
    <p:sldLayoutId id="2147483723"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905" indent="-128270" algn="l" defTabSz="514350" rtl="0" eaLnBrk="1" latinLnBrk="0" hangingPunct="1">
        <a:lnSpc>
          <a:spcPct val="90000"/>
        </a:lnSpc>
        <a:spcBef>
          <a:spcPct val="113000"/>
        </a:spcBef>
        <a:buFont typeface="Arial" panose="020B0604020202020204" pitchFamily="34" charset="0"/>
        <a:buChar char="•"/>
        <a:defRPr sz="1575" kern="1200">
          <a:solidFill>
            <a:schemeClr val="tx1"/>
          </a:solidFill>
          <a:latin typeface="+mn-lt"/>
          <a:ea typeface="+mn-ea"/>
          <a:cs typeface="+mn-cs"/>
        </a:defRPr>
      </a:lvl1pPr>
      <a:lvl2pPr marL="386080" indent="-128270" algn="l" defTabSz="514350" rtl="0" eaLnBrk="1" latinLnBrk="0" hangingPunct="1">
        <a:lnSpc>
          <a:spcPct val="90000"/>
        </a:lnSpc>
        <a:spcBef>
          <a:spcPts val="280"/>
        </a:spcBef>
        <a:buFont typeface="Arial" panose="020B0604020202020204" pitchFamily="34" charset="0"/>
        <a:buChar char="•"/>
        <a:defRPr sz="1350" kern="1200">
          <a:solidFill>
            <a:schemeClr val="tx1"/>
          </a:solidFill>
          <a:latin typeface="+mn-lt"/>
          <a:ea typeface="+mn-ea"/>
          <a:cs typeface="+mn-cs"/>
        </a:defRPr>
      </a:lvl2pPr>
      <a:lvl3pPr marL="643255" indent="-128270" algn="l" defTabSz="514350" rtl="0" eaLnBrk="1" latinLnBrk="0" hangingPunct="1">
        <a:lnSpc>
          <a:spcPct val="90000"/>
        </a:lnSpc>
        <a:spcBef>
          <a:spcPts val="280"/>
        </a:spcBef>
        <a:buFont typeface="Arial" panose="020B0604020202020204" pitchFamily="34" charset="0"/>
        <a:buChar char="•"/>
        <a:defRPr sz="1125" kern="1200">
          <a:solidFill>
            <a:schemeClr val="tx1"/>
          </a:solidFill>
          <a:latin typeface="+mn-lt"/>
          <a:ea typeface="+mn-ea"/>
          <a:cs typeface="+mn-cs"/>
        </a:defRPr>
      </a:lvl3pPr>
      <a:lvl4pPr marL="9004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4pPr>
      <a:lvl5pPr marL="11576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15579959"/>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DD461D-A9AE-4EC2-861F-590C9694E739}" type="datetimeFigureOut">
              <a:rPr lang="en-US" smtClean="0"/>
              <a:t>5/27/2021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97F908-F780-422B-AFEF-23C0ED19201F}" type="slidenum">
              <a:rPr lang="en-US" smtClean="0"/>
              <a:t>‹#›</a:t>
            </a:fld>
            <a:endParaRPr lang="en-US"/>
          </a:p>
        </p:txBody>
      </p:sp>
    </p:spTree>
    <p:extLst>
      <p:ext uri="{BB962C8B-B14F-4D97-AF65-F5344CB8AC3E}">
        <p14:creationId xmlns:p14="http://schemas.microsoft.com/office/powerpoint/2010/main" val="1922449264"/>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alpha val="100000"/>
          </a:schemeClr>
        </a:solidFill>
        <a:effectLst/>
      </p:bgPr>
    </p:bg>
    <p:spTree>
      <p:nvGrpSpPr>
        <p:cNvPr id="1" name=""/>
        <p:cNvGrpSpPr/>
        <p:nvPr/>
      </p:nvGrpSpPr>
      <p:grpSpPr>
        <a:xfrm>
          <a:off x="0" y="0"/>
          <a:ext cx="0" cy="0"/>
          <a:chOff x="0" y="0"/>
          <a:chExt cx="0" cy="0"/>
        </a:xfrm>
      </p:grpSpPr>
      <p:sp>
        <p:nvSpPr>
          <p:cNvPr id="1026" name="Title 1025"/>
          <p:cNvSpPr>
            <a:spLocks noGrp="1"/>
          </p:cNvSpPr>
          <p:nvPr>
            <p:ph type="title"/>
          </p:nvPr>
        </p:nvSpPr>
        <p:spPr>
          <a:xfrm>
            <a:off x="609600" y="274638"/>
            <a:ext cx="10972800" cy="1143000"/>
          </a:xfrm>
          <a:prstGeom prst="rect">
            <a:avLst/>
          </a:prstGeom>
          <a:noFill/>
          <a:ln w="9525">
            <a:noFill/>
          </a:ln>
        </p:spPr>
        <p:txBody>
          <a:bodyPr anchor="ctr"/>
          <a:lstStyle/>
          <a:p>
            <a:pPr lvl="0"/>
            <a:r>
              <a:t>Click to edit Master title style</a:t>
            </a:r>
          </a:p>
        </p:txBody>
      </p:sp>
      <p:sp>
        <p:nvSpPr>
          <p:cNvPr id="1027" name="Text Placeholder 1026"/>
          <p:cNvSpPr>
            <a:spLocks noGrp="1"/>
          </p:cNvSpPr>
          <p:nvPr>
            <p:ph type="body" idx="1"/>
          </p:nvPr>
        </p:nvSpPr>
        <p:spPr>
          <a:xfrm>
            <a:off x="609600" y="1600200"/>
            <a:ext cx="10972800" cy="4525963"/>
          </a:xfrm>
          <a:prstGeom prst="rect">
            <a:avLst/>
          </a:prstGeom>
          <a:noFill/>
          <a:ln w="9525">
            <a:noFill/>
          </a:ln>
        </p:spPr>
        <p:txBody>
          <a:bodyPr/>
          <a:lstStyle/>
          <a:p>
            <a:pPr lvl="0"/>
            <a:r>
              <a:t>Click to edit Master text styles</a:t>
            </a:r>
          </a:p>
          <a:p>
            <a:pPr lvl="1"/>
            <a:r>
              <a:t>Second level</a:t>
            </a:r>
          </a:p>
          <a:p>
            <a:pPr lvl="2"/>
            <a:r>
              <a:t>Third level</a:t>
            </a:r>
          </a:p>
          <a:p>
            <a:pPr lvl="3"/>
            <a:r>
              <a:t>Fourth level</a:t>
            </a:r>
          </a:p>
          <a:p>
            <a:pPr lvl="4"/>
            <a:r>
              <a:t>Fifth level</a:t>
            </a:r>
          </a:p>
        </p:txBody>
      </p:sp>
      <p:sp>
        <p:nvSpPr>
          <p:cNvPr id="1028" name="Date Placeholder 1027"/>
          <p:cNvSpPr>
            <a:spLocks noGrp="1"/>
          </p:cNvSpPr>
          <p:nvPr>
            <p:ph type="dt" sz="half" idx="2"/>
          </p:nvPr>
        </p:nvSpPr>
        <p:spPr>
          <a:xfrm>
            <a:off x="609600" y="6245225"/>
            <a:ext cx="2844800" cy="476250"/>
          </a:xfrm>
          <a:prstGeom prst="rect">
            <a:avLst/>
          </a:prstGeom>
          <a:noFill/>
          <a:ln w="9525">
            <a:noFill/>
          </a:ln>
        </p:spPr>
        <p:txBody>
          <a:bodyPr/>
          <a:lstStyle>
            <a:lvl1pPr>
              <a:defRPr sz="1400"/>
            </a:lvl1pPr>
          </a:lstStyle>
          <a:p>
            <a:pPr lvl="0"/>
            <a:endParaRPr lang="en-US"/>
          </a:p>
        </p:txBody>
      </p:sp>
      <p:sp>
        <p:nvSpPr>
          <p:cNvPr id="1029" name="Footer Placeholder 1028"/>
          <p:cNvSpPr>
            <a:spLocks noGrp="1"/>
          </p:cNvSpPr>
          <p:nvPr>
            <p:ph type="ftr" sz="quarter" idx="3"/>
          </p:nvPr>
        </p:nvSpPr>
        <p:spPr>
          <a:xfrm>
            <a:off x="4165600" y="6245225"/>
            <a:ext cx="3860800" cy="476250"/>
          </a:xfrm>
          <a:prstGeom prst="rect">
            <a:avLst/>
          </a:prstGeom>
          <a:noFill/>
          <a:ln w="9525">
            <a:noFill/>
          </a:ln>
        </p:spPr>
        <p:txBody>
          <a:bodyPr/>
          <a:lstStyle>
            <a:lvl1pPr algn="ctr">
              <a:defRPr sz="1400"/>
            </a:lvl1pPr>
          </a:lstStyle>
          <a:p>
            <a:pPr lvl="0"/>
            <a:endParaRPr lang="en-US"/>
          </a:p>
        </p:txBody>
      </p:sp>
      <p:sp>
        <p:nvSpPr>
          <p:cNvPr id="1030" name="Slide Number Placeholder 1029"/>
          <p:cNvSpPr>
            <a:spLocks noGrp="1"/>
          </p:cNvSpPr>
          <p:nvPr>
            <p:ph type="sldNum" sz="quarter" idx="4"/>
          </p:nvPr>
        </p:nvSpPr>
        <p:spPr>
          <a:xfrm>
            <a:off x="8737600" y="6245225"/>
            <a:ext cx="2844800" cy="476250"/>
          </a:xfrm>
          <a:prstGeom prst="rect">
            <a:avLst/>
          </a:prstGeom>
          <a:noFill/>
          <a:ln w="9525">
            <a:noFill/>
          </a:ln>
        </p:spPr>
        <p:txBody>
          <a:bodyPr/>
          <a:lstStyle>
            <a:lvl1pPr algn="r">
              <a:defRPr sz="1400"/>
            </a:lvl1pPr>
          </a:lstStyle>
          <a:p>
            <a:pPr lvl="0"/>
            <a:fld id="{9A0DB2DC-4C9A-4742-B13C-FB6460FD3503}" type="slidenum">
              <a:rPr lang="en-US"/>
              <a:t>‹#›</a:t>
            </a:fld>
            <a:endParaRPr lang="en-US"/>
          </a:p>
        </p:txBody>
      </p:sp>
    </p:spTree>
    <p:extLst>
      <p:ext uri="{BB962C8B-B14F-4D97-AF65-F5344CB8AC3E}">
        <p14:creationId xmlns:p14="http://schemas.microsoft.com/office/powerpoint/2010/main" val="1010588710"/>
      </p:ext>
    </p:extLst>
  </p:cSld>
  <p:clrMap bg1="lt1" tx1="dk1" bg2="lt2" tx2="dk2" accent1="accent1" accent2="accent2" accent3="accent3" accent4="accent4" accent5="accent5" accent6="accent6" hlink="hlink" folHlink="fol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2950" lvl="1" indent="-285750"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4600"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1800"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000"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200"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Font typeface="Arial" panose="020B0604020202020204" pitchFamily="34" charset="0"/>
        <a:buNone/>
        <a:defRPr sz="1800" b="0" i="0" u="none" kern="1200" baseline="0">
          <a:solidFill>
            <a:schemeClr val="tx1"/>
          </a:solidFill>
          <a:latin typeface="+mn-lt"/>
          <a:ea typeface="+mn-ea"/>
          <a:cs typeface="+mn-cs"/>
        </a:defRPr>
      </a:lvl1pPr>
      <a:lvl2pPr marL="457200" lvl="1"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2pPr>
      <a:lvl3pPr marL="914400" lvl="2"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3pPr>
      <a:lvl4pPr marL="1371600" lvl="3"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4pPr>
      <a:lvl5pPr marL="1828800" lvl="4"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5pPr>
      <a:lvl6pPr marL="2286000" lvl="5"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6pPr>
      <a:lvl7pPr marL="2743200" lvl="6"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7pPr>
      <a:lvl8pPr marL="3200400" lvl="7"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8pPr>
      <a:lvl9pPr marL="3657600" lvl="8" indent="0" algn="l" defTabSz="914400" eaLnBrk="1" fontAlgn="base" latinLnBrk="0" hangingPunct="1">
        <a:lnSpc>
          <a:spcPct val="100000"/>
        </a:lnSpc>
        <a:spcBef>
          <a:spcPct val="0"/>
        </a:spcBef>
        <a:spcAft>
          <a:spcPct val="0"/>
        </a:spcAft>
        <a:buFont typeface="Arial" panose="020B0604020202020204" pitchFamily="34" charset="0"/>
        <a:buNone/>
        <a:defRPr b="0" i="0" u="none" kern="1200" baseline="0">
          <a:solidFill>
            <a:schemeClr val="tx1"/>
          </a:solidFill>
          <a:latin typeface="Arial" panose="020B0604020202020204" pitchFamily="34" charset="0"/>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1.xml"/><Relationship Id="rId7" Type="http://schemas.microsoft.com/office/2007/relationships/hdphoto" Target="../media/hdphoto1.wdp"/><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7.png"/><Relationship Id="rId5" Type="http://schemas.openxmlformats.org/officeDocument/2006/relationships/image" Target="../media/image6.jpeg"/><Relationship Id="rId10" Type="http://schemas.microsoft.com/office/2007/relationships/hdphoto" Target="../media/hdphoto2.wdp"/><Relationship Id="rId4" Type="http://schemas.openxmlformats.org/officeDocument/2006/relationships/notesSlide" Target="../notesSlides/notesSlide1.xml"/><Relationship Id="rId9"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xml"/><Relationship Id="rId1" Type="http://schemas.openxmlformats.org/officeDocument/2006/relationships/slideLayout" Target="../slideLayouts/slideLayout34.xml"/><Relationship Id="rId5" Type="http://schemas.openxmlformats.org/officeDocument/2006/relationships/image" Target="../media/image36.png"/><Relationship Id="rId4" Type="http://schemas.openxmlformats.org/officeDocument/2006/relationships/image" Target="../media/image38.png"/></Relationships>
</file>

<file path=ppt/slides/_rels/slide1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6.xml"/><Relationship Id="rId1" Type="http://schemas.openxmlformats.org/officeDocument/2006/relationships/slideLayout" Target="../slideLayouts/slideLayout13.xml"/><Relationship Id="rId5" Type="http://schemas.openxmlformats.org/officeDocument/2006/relationships/image" Target="../media/image36.png"/><Relationship Id="rId4" Type="http://schemas.openxmlformats.org/officeDocument/2006/relationships/image" Target="../media/image40.png"/></Relationships>
</file>

<file path=ppt/slides/_rels/slide1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42.png"/></Relationships>
</file>

<file path=ppt/slides/_rels/slide13.xml.rels><?xml version="1.0" encoding="UTF-8" standalone="yes"?>
<Relationships xmlns="http://schemas.openxmlformats.org/package/2006/relationships"><Relationship Id="rId3" Type="http://schemas.openxmlformats.org/officeDocument/2006/relationships/image" Target="../media/image43.jpeg"/><Relationship Id="rId7" Type="http://schemas.openxmlformats.org/officeDocument/2006/relationships/image" Target="../media/image47.png"/><Relationship Id="rId2" Type="http://schemas.openxmlformats.org/officeDocument/2006/relationships/notesSlide" Target="../notesSlides/notesSlide8.xml"/><Relationship Id="rId1" Type="http://schemas.openxmlformats.org/officeDocument/2006/relationships/slideLayout" Target="../slideLayouts/slideLayout36.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1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42.png"/></Relationships>
</file>

<file path=ppt/slides/_rels/slide1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42.png"/></Relationships>
</file>

<file path=ppt/slides/_rels/slide1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1.xml"/><Relationship Id="rId1" Type="http://schemas.openxmlformats.org/officeDocument/2006/relationships/slideLayout" Target="../slideLayouts/slideLayout13.xml"/><Relationship Id="rId5" Type="http://schemas.openxmlformats.org/officeDocument/2006/relationships/image" Target="../media/image48.png"/><Relationship Id="rId4" Type="http://schemas.openxmlformats.org/officeDocument/2006/relationships/image" Target="../media/image42.png"/></Relationships>
</file>

<file path=ppt/slides/_rels/slide1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5.xml"/></Relationships>
</file>

<file path=ppt/slides/_rels/slide1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8" Type="http://schemas.microsoft.com/office/2007/relationships/hdphoto" Target="../media/hdphoto4.wdp"/><Relationship Id="rId13" Type="http://schemas.openxmlformats.org/officeDocument/2006/relationships/image" Target="../media/image15.png"/><Relationship Id="rId18" Type="http://schemas.microsoft.com/office/2007/relationships/hdphoto" Target="../media/hdphoto9.wdp"/><Relationship Id="rId3" Type="http://schemas.openxmlformats.org/officeDocument/2006/relationships/slideLayout" Target="../slideLayouts/slideLayout2.xml"/><Relationship Id="rId7" Type="http://schemas.openxmlformats.org/officeDocument/2006/relationships/image" Target="../media/image12.png"/><Relationship Id="rId12" Type="http://schemas.microsoft.com/office/2007/relationships/hdphoto" Target="../media/hdphoto6.wdp"/><Relationship Id="rId17" Type="http://schemas.openxmlformats.org/officeDocument/2006/relationships/image" Target="../media/image17.png"/><Relationship Id="rId2" Type="http://schemas.openxmlformats.org/officeDocument/2006/relationships/audio" Target="../media/media2.mp3"/><Relationship Id="rId16" Type="http://schemas.microsoft.com/office/2007/relationships/hdphoto" Target="../media/hdphoto8.wdp"/><Relationship Id="rId1" Type="http://schemas.microsoft.com/office/2007/relationships/media" Target="../media/media2.mp3"/><Relationship Id="rId6" Type="http://schemas.microsoft.com/office/2007/relationships/hdphoto" Target="../media/hdphoto3.wdp"/><Relationship Id="rId11" Type="http://schemas.openxmlformats.org/officeDocument/2006/relationships/image" Target="../media/image14.png"/><Relationship Id="rId5" Type="http://schemas.openxmlformats.org/officeDocument/2006/relationships/image" Target="../media/image11.png"/><Relationship Id="rId15" Type="http://schemas.openxmlformats.org/officeDocument/2006/relationships/image" Target="../media/image16.png"/><Relationship Id="rId10" Type="http://schemas.microsoft.com/office/2007/relationships/hdphoto" Target="../media/hdphoto5.wdp"/><Relationship Id="rId19" Type="http://schemas.openxmlformats.org/officeDocument/2006/relationships/image" Target="../media/image8.png"/><Relationship Id="rId4" Type="http://schemas.openxmlformats.org/officeDocument/2006/relationships/image" Target="../media/image10.jpeg"/><Relationship Id="rId9" Type="http://schemas.openxmlformats.org/officeDocument/2006/relationships/image" Target="../media/image13.png"/><Relationship Id="rId14" Type="http://schemas.microsoft.com/office/2007/relationships/hdphoto" Target="../media/hdphoto7.wdp"/></Relationships>
</file>

<file path=ppt/slides/_rels/slide20.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4.xml"/><Relationship Id="rId1" Type="http://schemas.openxmlformats.org/officeDocument/2006/relationships/slideLayout" Target="../slideLayouts/slideLayout13.xml"/><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5.xml"/><Relationship Id="rId1" Type="http://schemas.openxmlformats.org/officeDocument/2006/relationships/slideLayout" Target="../slideLayouts/slideLayout13.xml"/><Relationship Id="rId4" Type="http://schemas.openxmlformats.org/officeDocument/2006/relationships/image" Target="../media/image42.png"/></Relationships>
</file>

<file path=ppt/slides/_rels/slide22.xml.rels><?xml version="1.0" encoding="UTF-8" standalone="yes"?>
<Relationships xmlns="http://schemas.openxmlformats.org/package/2006/relationships"><Relationship Id="rId3" Type="http://schemas.microsoft.com/office/2007/relationships/hdphoto" Target="../media/hdphoto21.wdp"/><Relationship Id="rId2" Type="http://schemas.openxmlformats.org/officeDocument/2006/relationships/image" Target="../media/image50.png"/><Relationship Id="rId1" Type="http://schemas.openxmlformats.org/officeDocument/2006/relationships/slideLayout" Target="../slideLayouts/slideLayout13.xml"/><Relationship Id="rId6" Type="http://schemas.openxmlformats.org/officeDocument/2006/relationships/image" Target="../media/image36.png"/><Relationship Id="rId5" Type="http://schemas.openxmlformats.org/officeDocument/2006/relationships/image" Target="../media/image52.GIF"/><Relationship Id="rId4" Type="http://schemas.openxmlformats.org/officeDocument/2006/relationships/image" Target="../media/image51.GIF"/></Relationships>
</file>

<file path=ppt/slides/_rels/slide23.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5.xml"/></Relationships>
</file>

<file path=ppt/slides/_rels/slide24.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41.jpeg"/><Relationship Id="rId1" Type="http://schemas.openxmlformats.org/officeDocument/2006/relationships/slideLayout" Target="../slideLayouts/slideLayout13.xml"/><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6.xml"/><Relationship Id="rId1" Type="http://schemas.openxmlformats.org/officeDocument/2006/relationships/slideLayout" Target="../slideLayouts/slideLayout34.xml"/><Relationship Id="rId5" Type="http://schemas.openxmlformats.org/officeDocument/2006/relationships/image" Target="../media/image36.png"/><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47.xml"/></Relationships>
</file>

<file path=ppt/slides/_rels/slide2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7.xml"/><Relationship Id="rId1" Type="http://schemas.openxmlformats.org/officeDocument/2006/relationships/slideLayout" Target="../slideLayouts/slideLayout76.xml"/><Relationship Id="rId4" Type="http://schemas.openxmlformats.org/officeDocument/2006/relationships/image" Target="../media/image36.png"/></Relationships>
</file>

<file path=ppt/slides/_rels/slide28.xml.rels><?xml version="1.0" encoding="UTF-8" standalone="yes"?>
<Relationships xmlns="http://schemas.openxmlformats.org/package/2006/relationships"><Relationship Id="rId3" Type="http://schemas.openxmlformats.org/officeDocument/2006/relationships/image" Target="../media/image57.GIF"/><Relationship Id="rId2" Type="http://schemas.openxmlformats.org/officeDocument/2006/relationships/image" Target="../media/image41.jpeg"/><Relationship Id="rId1" Type="http://schemas.openxmlformats.org/officeDocument/2006/relationships/slideLayout" Target="../slideLayouts/slideLayout24.xml"/></Relationships>
</file>

<file path=ppt/slides/_rels/slide29.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41.jpeg"/><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audio" Target="../media/audio2.wav"/><Relationship Id="rId7" Type="http://schemas.openxmlformats.org/officeDocument/2006/relationships/image" Target="../media/image19.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0.jpeg"/><Relationship Id="rId4" Type="http://schemas.openxmlformats.org/officeDocument/2006/relationships/audio" Target="../media/audio3.wav"/><Relationship Id="rId9" Type="http://schemas.microsoft.com/office/2007/relationships/hdphoto" Target="../media/hdphoto10.wdp"/></Relationships>
</file>

<file path=ppt/slides/_rels/slide3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8.xml"/><Relationship Id="rId1" Type="http://schemas.openxmlformats.org/officeDocument/2006/relationships/slideLayout" Target="../slideLayouts/slideLayout34.xml"/><Relationship Id="rId5" Type="http://schemas.openxmlformats.org/officeDocument/2006/relationships/image" Target="../media/image36.png"/><Relationship Id="rId4" Type="http://schemas.openxmlformats.org/officeDocument/2006/relationships/image" Target="../media/image38.png"/></Relationships>
</file>

<file path=ppt/slides/_rels/slide31.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5.xml"/></Relationships>
</file>

<file path=ppt/slides/_rels/slide3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41.jpeg"/><Relationship Id="rId1" Type="http://schemas.openxmlformats.org/officeDocument/2006/relationships/slideLayout" Target="../slideLayouts/slideLayout24.xml"/><Relationship Id="rId4" Type="http://schemas.openxmlformats.org/officeDocument/2006/relationships/image" Target="../media/image36.png"/></Relationships>
</file>

<file path=ppt/slides/_rels/slide33.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jpg"/><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0.jpg"/><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34.xml"/><Relationship Id="rId5" Type="http://schemas.openxmlformats.org/officeDocument/2006/relationships/image" Target="../media/image36.png"/><Relationship Id="rId4" Type="http://schemas.openxmlformats.org/officeDocument/2006/relationships/image" Target="../media/image38.png"/></Relationships>
</file>

<file path=ppt/slides/_rels/slide3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5.xml"/></Relationships>
</file>

<file path=ppt/slides/_rels/slide37.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65.xml"/></Relationships>
</file>

<file path=ppt/slides/_rels/slide38.xml.rels><?xml version="1.0" encoding="UTF-8" standalone="yes"?>
<Relationships xmlns="http://schemas.openxmlformats.org/package/2006/relationships"><Relationship Id="rId2" Type="http://schemas.openxmlformats.org/officeDocument/2006/relationships/image" Target="../media/image64.jpg"/><Relationship Id="rId1" Type="http://schemas.openxmlformats.org/officeDocument/2006/relationships/slideLayout" Target="../slideLayouts/slideLayout65.xml"/></Relationships>
</file>

<file path=ppt/slides/_rels/slide3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65.xml"/></Relationships>
</file>

<file path=ppt/slides/_rels/slide4.xml.rels><?xml version="1.0" encoding="UTF-8" standalone="yes"?>
<Relationships xmlns="http://schemas.openxmlformats.org/package/2006/relationships"><Relationship Id="rId8" Type="http://schemas.openxmlformats.org/officeDocument/2006/relationships/image" Target="../media/image22.png"/><Relationship Id="rId13" Type="http://schemas.microsoft.com/office/2007/relationships/hdphoto" Target="../media/hdphoto6.wdp"/><Relationship Id="rId18" Type="http://schemas.openxmlformats.org/officeDocument/2006/relationships/image" Target="../media/image26.png"/><Relationship Id="rId3" Type="http://schemas.openxmlformats.org/officeDocument/2006/relationships/slideLayout" Target="../slideLayouts/slideLayout2.xml"/><Relationship Id="rId21" Type="http://schemas.microsoft.com/office/2007/relationships/hdphoto" Target="../media/hdphoto8.wdp"/><Relationship Id="rId7" Type="http://schemas.microsoft.com/office/2007/relationships/hdphoto" Target="../media/hdphoto5.wdp"/><Relationship Id="rId12" Type="http://schemas.openxmlformats.org/officeDocument/2006/relationships/image" Target="../media/image14.png"/><Relationship Id="rId17" Type="http://schemas.microsoft.com/office/2007/relationships/hdphoto" Target="../media/hdphoto14.wdp"/><Relationship Id="rId2" Type="http://schemas.openxmlformats.org/officeDocument/2006/relationships/audio" Target="../media/media3.mp3"/><Relationship Id="rId16" Type="http://schemas.openxmlformats.org/officeDocument/2006/relationships/image" Target="../media/image25.png"/><Relationship Id="rId20" Type="http://schemas.openxmlformats.org/officeDocument/2006/relationships/image" Target="../media/image16.png"/><Relationship Id="rId1" Type="http://schemas.microsoft.com/office/2007/relationships/media" Target="../media/media3.mp3"/><Relationship Id="rId6" Type="http://schemas.openxmlformats.org/officeDocument/2006/relationships/image" Target="../media/image13.png"/><Relationship Id="rId11" Type="http://schemas.microsoft.com/office/2007/relationships/hdphoto" Target="../media/hdphoto12.wdp"/><Relationship Id="rId5" Type="http://schemas.openxmlformats.org/officeDocument/2006/relationships/image" Target="../media/image21.png"/><Relationship Id="rId15" Type="http://schemas.microsoft.com/office/2007/relationships/hdphoto" Target="../media/hdphoto13.wdp"/><Relationship Id="rId10" Type="http://schemas.openxmlformats.org/officeDocument/2006/relationships/image" Target="../media/image23.png"/><Relationship Id="rId19" Type="http://schemas.microsoft.com/office/2007/relationships/hdphoto" Target="../media/hdphoto15.wdp"/><Relationship Id="rId4" Type="http://schemas.openxmlformats.org/officeDocument/2006/relationships/notesSlide" Target="../notesSlides/notesSlide2.xml"/><Relationship Id="rId9" Type="http://schemas.microsoft.com/office/2007/relationships/hdphoto" Target="../media/hdphoto11.wdp"/><Relationship Id="rId14" Type="http://schemas.openxmlformats.org/officeDocument/2006/relationships/image" Target="../media/image24.png"/><Relationship Id="rId22" Type="http://schemas.openxmlformats.org/officeDocument/2006/relationships/image" Target="../media/image8.png"/></Relationships>
</file>

<file path=ppt/slides/_rels/slide4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65.xml"/></Relationships>
</file>

<file path=ppt/slides/_rels/slide4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65.xml"/></Relationships>
</file>

<file path=ppt/slides/_rels/slide42.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20.xml"/><Relationship Id="rId1" Type="http://schemas.openxmlformats.org/officeDocument/2006/relationships/slideLayout" Target="../slideLayouts/slideLayout37.xml"/><Relationship Id="rId5" Type="http://schemas.openxmlformats.org/officeDocument/2006/relationships/image" Target="../media/image69.png"/><Relationship Id="rId4" Type="http://schemas.openxmlformats.org/officeDocument/2006/relationships/image" Target="../media/image68.png"/></Relationships>
</file>

<file path=ppt/slides/_rels/slide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audio" Target="../media/audio2.wav"/><Relationship Id="rId7" Type="http://schemas.openxmlformats.org/officeDocument/2006/relationships/image" Target="../media/image19.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21.png"/><Relationship Id="rId10" Type="http://schemas.openxmlformats.org/officeDocument/2006/relationships/image" Target="../media/image27.png"/><Relationship Id="rId4" Type="http://schemas.openxmlformats.org/officeDocument/2006/relationships/audio" Target="../media/audio3.wav"/><Relationship Id="rId9" Type="http://schemas.microsoft.com/office/2007/relationships/hdphoto" Target="../media/hdphoto10.wdp"/></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13" Type="http://schemas.microsoft.com/office/2007/relationships/hdphoto" Target="../media/hdphoto16.wdp"/><Relationship Id="rId18" Type="http://schemas.openxmlformats.org/officeDocument/2006/relationships/image" Target="../media/image31.png"/><Relationship Id="rId3" Type="http://schemas.openxmlformats.org/officeDocument/2006/relationships/slideLayout" Target="../slideLayouts/slideLayout2.xml"/><Relationship Id="rId21" Type="http://schemas.microsoft.com/office/2007/relationships/hdphoto" Target="../media/hdphoto19.wdp"/><Relationship Id="rId7" Type="http://schemas.microsoft.com/office/2007/relationships/hdphoto" Target="../media/hdphoto8.wdp"/><Relationship Id="rId12" Type="http://schemas.openxmlformats.org/officeDocument/2006/relationships/image" Target="../media/image29.png"/><Relationship Id="rId17" Type="http://schemas.microsoft.com/office/2007/relationships/hdphoto" Target="../media/hdphoto17.wdp"/><Relationship Id="rId2" Type="http://schemas.openxmlformats.org/officeDocument/2006/relationships/audio" Target="../media/media3.mp3"/><Relationship Id="rId16" Type="http://schemas.openxmlformats.org/officeDocument/2006/relationships/image" Target="../media/image30.png"/><Relationship Id="rId20" Type="http://schemas.openxmlformats.org/officeDocument/2006/relationships/image" Target="../media/image32.png"/><Relationship Id="rId1" Type="http://schemas.microsoft.com/office/2007/relationships/media" Target="../media/media3.mp3"/><Relationship Id="rId6" Type="http://schemas.openxmlformats.org/officeDocument/2006/relationships/image" Target="../media/image16.png"/><Relationship Id="rId11" Type="http://schemas.microsoft.com/office/2007/relationships/hdphoto" Target="../media/hdphoto3.wdp"/><Relationship Id="rId5" Type="http://schemas.openxmlformats.org/officeDocument/2006/relationships/image" Target="../media/image28.jpeg"/><Relationship Id="rId15" Type="http://schemas.microsoft.com/office/2007/relationships/hdphoto" Target="../media/hdphoto6.wdp"/><Relationship Id="rId10" Type="http://schemas.openxmlformats.org/officeDocument/2006/relationships/image" Target="../media/image11.png"/><Relationship Id="rId19" Type="http://schemas.microsoft.com/office/2007/relationships/hdphoto" Target="../media/hdphoto18.wdp"/><Relationship Id="rId4" Type="http://schemas.openxmlformats.org/officeDocument/2006/relationships/notesSlide" Target="../notesSlides/notesSlide3.xml"/><Relationship Id="rId9" Type="http://schemas.microsoft.com/office/2007/relationships/hdphoto" Target="../media/hdphoto5.wdp"/><Relationship Id="rId14" Type="http://schemas.openxmlformats.org/officeDocument/2006/relationships/image" Target="../media/image14.png"/><Relationship Id="rId22"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8.jpeg"/><Relationship Id="rId1" Type="http://schemas.openxmlformats.org/officeDocument/2006/relationships/slideLayout" Target="../slideLayouts/slideLayout2.xml"/><Relationship Id="rId6" Type="http://schemas.microsoft.com/office/2007/relationships/hdphoto" Target="../media/hdphoto10.wdp"/><Relationship Id="rId5" Type="http://schemas.openxmlformats.org/officeDocument/2006/relationships/image" Target="../media/image20.png"/><Relationship Id="rId4" Type="http://schemas.microsoft.com/office/2007/relationships/hdphoto" Target="../media/hdphoto18.wdp"/></Relationships>
</file>

<file path=ppt/slides/_rels/slide8.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slideLayout" Target="../slideLayouts/slideLayout2.xml"/><Relationship Id="rId7" Type="http://schemas.openxmlformats.org/officeDocument/2006/relationships/image" Target="../media/image34.GIF"/><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8.png"/><Relationship Id="rId11" Type="http://schemas.microsoft.com/office/2007/relationships/hdphoto" Target="../media/hdphoto20.wdp"/><Relationship Id="rId5" Type="http://schemas.openxmlformats.org/officeDocument/2006/relationships/image" Target="../media/image33.jpeg"/><Relationship Id="rId10" Type="http://schemas.openxmlformats.org/officeDocument/2006/relationships/image" Target="../media/image35.png"/><Relationship Id="rId4" Type="http://schemas.openxmlformats.org/officeDocument/2006/relationships/notesSlide" Target="../notesSlides/notesSlide4.xml"/><Relationship Id="rId9" Type="http://schemas.microsoft.com/office/2007/relationships/hdphoto" Target="../media/hdphoto10.wdp"/></Relationships>
</file>

<file path=ppt/slides/_rels/slide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6000" r="-6000"/>
          </a:stretch>
        </a:blip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6">
            <a:extLst>
              <a:ext uri="{BEBA8EAE-BF5A-486C-A8C5-ECC9F3942E4B}">
                <a14:imgProps xmlns:a14="http://schemas.microsoft.com/office/drawing/2010/main">
                  <a14:imgLayer r:embed="rId7">
                    <a14:imgEffect>
                      <a14:backgroundRemoval t="0" b="99472" l="0" r="100000">
                        <a14:foregroundMark x1="22813" y1="9763" x2="22813" y2="9763"/>
                        <a14:foregroundMark x1="27813" y1="14248" x2="27813" y2="14248"/>
                        <a14:foregroundMark x1="19844" y1="10818" x2="19844" y2="10818"/>
                        <a14:foregroundMark x1="18281" y1="12929" x2="18281" y2="12929"/>
                        <a14:foregroundMark x1="20313" y1="14776" x2="20313" y2="14776"/>
                        <a14:foregroundMark x1="18438" y1="8179" x2="18438" y2="8179"/>
                      </a14:backgroundRemoval>
                    </a14:imgEffect>
                  </a14:imgLayer>
                </a14:imgProps>
              </a:ext>
              <a:ext uri="{28A0092B-C50C-407E-A947-70E740481C1C}">
                <a14:useLocalDpi xmlns:a14="http://schemas.microsoft.com/office/drawing/2010/main" val="0"/>
              </a:ext>
            </a:extLst>
          </a:blip>
          <a:stretch>
            <a:fillRect/>
          </a:stretch>
        </p:blipFill>
        <p:spPr>
          <a:xfrm>
            <a:off x="3352800" y="2514601"/>
            <a:ext cx="6096000" cy="3609975"/>
          </a:xfrm>
          <a:prstGeom prst="rect">
            <a:avLst/>
          </a:prstGeom>
        </p:spPr>
      </p:pic>
      <p:pic>
        <p:nvPicPr>
          <p:cNvPr id="4" name="TaydukyNhacchuong-Dangcapnhat_48bf (mp3cut.net) (5).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877800" y="533400"/>
            <a:ext cx="609600" cy="609600"/>
          </a:xfrm>
          <a:prstGeom prst="rect">
            <a:avLst/>
          </a:prstGeom>
        </p:spPr>
      </p:pic>
      <p:sp>
        <p:nvSpPr>
          <p:cNvPr id="2" name="Oval Callout 1"/>
          <p:cNvSpPr/>
          <p:nvPr/>
        </p:nvSpPr>
        <p:spPr>
          <a:xfrm>
            <a:off x="1905000" y="0"/>
            <a:ext cx="7315200" cy="2514601"/>
          </a:xfrm>
          <a:prstGeom prst="wedgeEllipseCallout">
            <a:avLst>
              <a:gd name="adj1" fmla="val -55681"/>
              <a:gd name="adj2" fmla="val 74070"/>
            </a:avLst>
          </a:prstGeom>
          <a:solidFill>
            <a:schemeClr val="accent6">
              <a:lumMod val="20000"/>
              <a:lumOff val="80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742950" marR="0" lvl="0" indent="-742950" algn="ctr" defTabSz="914400" rtl="0" eaLnBrk="1" fontAlgn="auto" latinLnBrk="0" hangingPunct="1">
              <a:lnSpc>
                <a:spcPct val="100000"/>
              </a:lnSpc>
              <a:spcBef>
                <a:spcPts val="0"/>
              </a:spcBef>
              <a:spcAft>
                <a:spcPts val="0"/>
              </a:spcAft>
              <a:buClrTx/>
              <a:buSzTx/>
              <a:buFontTx/>
              <a:buAutoNum type="arabicPeriod"/>
              <a:tabLst/>
              <a:defRPr/>
            </a:pPr>
            <a:r>
              <a:rPr kumimoji="0" lang="en-US" sz="3800" b="1" i="0" u="none" strike="noStrike" kern="1200" cap="none" spc="0" normalizeH="0" baseline="0" noProof="0" dirty="0">
                <a:ln w="11430"/>
                <a:solidFill>
                  <a:prstClr val="black"/>
                </a:solidFill>
                <a:effectLst>
                  <a:outerShdw blurRad="50800" dist="39000" dir="5460000" algn="tl">
                    <a:srgbClr val="000000">
                      <a:alpha val="38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Ôn và khởi động: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uLnTx/>
                <a:uFillTx/>
                <a:latin typeface="Arial-Rounded" panose="020B0500000000000000" pitchFamily="34" charset="0"/>
                <a:ea typeface="Arial-Rounded" panose="020B0500000000000000" pitchFamily="34" charset="0"/>
                <a:cs typeface="Arial-Rounded" panose="020B0500000000000000" pitchFamily="34" charset="0"/>
              </a:rPr>
              <a:t>Lớp mình ơi chúng ta hãy giúp thầy trò đường tăng trả lời tốt các câu hỏi vượt qua các thử thách để đến Tây Trúc thỉnh kinh nhé.</a:t>
            </a:r>
          </a:p>
        </p:txBody>
      </p:sp>
      <p:pic>
        <p:nvPicPr>
          <p:cNvPr id="9" name="Picture 8"/>
          <p:cNvPicPr>
            <a:picLocks noChangeAspect="1"/>
          </p:cNvPicPr>
          <p:nvPr/>
        </p:nvPicPr>
        <p:blipFill>
          <a:blip r:embed="rId9" cstate="print">
            <a:extLst>
              <a:ext uri="{BEBA8EAE-BF5A-486C-A8C5-ECC9F3942E4B}">
                <a14:imgProps xmlns:a14="http://schemas.microsoft.com/office/drawing/2010/main">
                  <a14:imgLayer r:embed="rId10">
                    <a14:imgEffect>
                      <a14:backgroundRemoval t="5692" b="96000" l="9963" r="89851">
                        <a14:foregroundMark x1="35196" y1="28154" x2="39385" y2="29231"/>
                        <a14:foregroundMark x1="55121" y1="30615" x2="58845" y2="32692"/>
                        <a14:foregroundMark x1="69088" y1="20077" x2="69088" y2="23923"/>
                        <a14:foregroundMark x1="35196" y1="13462" x2="35196" y2="17308"/>
                      </a14:backgroundRemoval>
                    </a14:imgEffect>
                  </a14:imgLayer>
                </a14:imgProps>
              </a:ext>
              <a:ext uri="{28A0092B-C50C-407E-A947-70E740481C1C}">
                <a14:useLocalDpi xmlns:a14="http://schemas.microsoft.com/office/drawing/2010/main" val="0"/>
              </a:ext>
            </a:extLst>
          </a:blip>
          <a:stretch>
            <a:fillRect/>
          </a:stretch>
        </p:blipFill>
        <p:spPr>
          <a:xfrm>
            <a:off x="-304800" y="2590800"/>
            <a:ext cx="2357489" cy="2419350"/>
          </a:xfrm>
          <a:prstGeom prst="rect">
            <a:avLst/>
          </a:prstGeom>
        </p:spPr>
      </p:pic>
      <p:sp>
        <p:nvSpPr>
          <p:cNvPr id="3" name="Text Box 2"/>
          <p:cNvSpPr txBox="1"/>
          <p:nvPr/>
        </p:nvSpPr>
        <p:spPr>
          <a:xfrm>
            <a:off x="1557020" y="6408420"/>
            <a:ext cx="9077325" cy="368300"/>
          </a:xfrm>
          <a:prstGeom prst="rect">
            <a:avLst/>
          </a:prstGeom>
          <a:noFill/>
        </p:spPr>
        <p:txBody>
          <a:bodyPr wrap="square" rtlCol="0">
            <a:spAutoFit/>
            <a:scene3d>
              <a:camera prst="orthographicFront"/>
              <a:lightRig rig="soft" dir="t">
                <a:rot lat="0" lon="0" rev="15600000"/>
              </a:lightRig>
            </a:scene3d>
            <a:sp3d extrusionH="57150" prstMaterial="softEdge">
              <a:bevelT w="25400" h="38100"/>
            </a:sp3d>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solidFill>
                  <a:prstClr val="white"/>
                </a:solidFill>
                <a:effectLst/>
                <a:uLnTx/>
                <a:uFillTx/>
                <a:latin typeface="Calibri"/>
                <a:ea typeface="+mn-ea"/>
                <a:cs typeface="+mn-cs"/>
              </a:rPr>
              <a:t>Bản quyền thuộc về: FB Hương Thảo - https://www.facebook.com/huongthaoGADT/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1461"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animEffect transition="in" filter="fade">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31" presetClass="exit" presetSubtype="0" fill="hold" nodeType="clickEffect">
                                  <p:stCondLst>
                                    <p:cond delay="0"/>
                                  </p:stCondLst>
                                  <p:childTnLst>
                                    <p:anim calcmode="lin" valueType="num">
                                      <p:cBhvr>
                                        <p:cTn id="17" dur="1000"/>
                                        <p:tgtEl>
                                          <p:spTgt spid="9"/>
                                        </p:tgtEl>
                                        <p:attrNameLst>
                                          <p:attrName>ppt_w</p:attrName>
                                        </p:attrNameLst>
                                      </p:cBhvr>
                                      <p:tavLst>
                                        <p:tav tm="0">
                                          <p:val>
                                            <p:strVal val="ppt_w"/>
                                          </p:val>
                                        </p:tav>
                                        <p:tav tm="100000">
                                          <p:val>
                                            <p:fltVal val="0"/>
                                          </p:val>
                                        </p:tav>
                                      </p:tavLst>
                                    </p:anim>
                                    <p:anim calcmode="lin" valueType="num">
                                      <p:cBhvr>
                                        <p:cTn id="18" dur="1000"/>
                                        <p:tgtEl>
                                          <p:spTgt spid="9"/>
                                        </p:tgtEl>
                                        <p:attrNameLst>
                                          <p:attrName>ppt_h</p:attrName>
                                        </p:attrNameLst>
                                      </p:cBhvr>
                                      <p:tavLst>
                                        <p:tav tm="0">
                                          <p:val>
                                            <p:strVal val="ppt_h"/>
                                          </p:val>
                                        </p:tav>
                                        <p:tav tm="100000">
                                          <p:val>
                                            <p:fltVal val="0"/>
                                          </p:val>
                                        </p:tav>
                                      </p:tavLst>
                                    </p:anim>
                                    <p:anim calcmode="lin" valueType="num">
                                      <p:cBhvr>
                                        <p:cTn id="19" dur="1000"/>
                                        <p:tgtEl>
                                          <p:spTgt spid="9"/>
                                        </p:tgtEl>
                                        <p:attrNameLst>
                                          <p:attrName>style.rotation</p:attrName>
                                        </p:attrNameLst>
                                      </p:cBhvr>
                                      <p:tavLst>
                                        <p:tav tm="0">
                                          <p:val>
                                            <p:fltVal val="0"/>
                                          </p:val>
                                        </p:tav>
                                        <p:tav tm="100000">
                                          <p:val>
                                            <p:fltVal val="90"/>
                                          </p:val>
                                        </p:tav>
                                      </p:tavLst>
                                    </p:anim>
                                    <p:animEffect transition="out" filter="fade">
                                      <p:cBhvr>
                                        <p:cTn id="20" dur="1000"/>
                                        <p:tgtEl>
                                          <p:spTgt spid="9"/>
                                        </p:tgtEl>
                                      </p:cBhvr>
                                    </p:animEffect>
                                    <p:set>
                                      <p:cBhvr>
                                        <p:cTn id="21" dur="1" fill="hold">
                                          <p:stCondLst>
                                            <p:cond delay="999"/>
                                          </p:stCondLst>
                                        </p:cTn>
                                        <p:tgtEl>
                                          <p:spTgt spid="9"/>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53" presetClass="exit" presetSubtype="32" fill="hold" grpId="0" nodeType="clickEffect">
                                  <p:stCondLst>
                                    <p:cond delay="0"/>
                                  </p:stCondLst>
                                  <p:childTnLst>
                                    <p:anim calcmode="lin" valueType="num">
                                      <p:cBhvr>
                                        <p:cTn id="25" dur="500"/>
                                        <p:tgtEl>
                                          <p:spTgt spid="2"/>
                                        </p:tgtEl>
                                        <p:attrNameLst>
                                          <p:attrName>ppt_w</p:attrName>
                                        </p:attrNameLst>
                                      </p:cBhvr>
                                      <p:tavLst>
                                        <p:tav tm="0">
                                          <p:val>
                                            <p:strVal val="ppt_w"/>
                                          </p:val>
                                        </p:tav>
                                        <p:tav tm="100000">
                                          <p:val>
                                            <p:fltVal val="0"/>
                                          </p:val>
                                        </p:tav>
                                      </p:tavLst>
                                    </p:anim>
                                    <p:anim calcmode="lin" valueType="num">
                                      <p:cBhvr>
                                        <p:cTn id="26" dur="500"/>
                                        <p:tgtEl>
                                          <p:spTgt spid="2"/>
                                        </p:tgtEl>
                                        <p:attrNameLst>
                                          <p:attrName>ppt_h</p:attrName>
                                        </p:attrNameLst>
                                      </p:cBhvr>
                                      <p:tavLst>
                                        <p:tav tm="0">
                                          <p:val>
                                            <p:strVal val="ppt_h"/>
                                          </p:val>
                                        </p:tav>
                                        <p:tav tm="100000">
                                          <p:val>
                                            <p:fltVal val="0"/>
                                          </p:val>
                                        </p:tav>
                                      </p:tavLst>
                                    </p:anim>
                                    <p:animEffect transition="out" filter="fade">
                                      <p:cBhvr>
                                        <p:cTn id="27" dur="500"/>
                                        <p:tgtEl>
                                          <p:spTgt spid="2"/>
                                        </p:tgtEl>
                                      </p:cBhvr>
                                    </p:animEffect>
                                    <p:set>
                                      <p:cBhvr>
                                        <p:cTn id="28" dur="1" fill="hold">
                                          <p:stCondLst>
                                            <p:cond delay="4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9" fill="hold" display="0">
                  <p:stCondLst>
                    <p:cond delay="indefinite"/>
                  </p:stCondLst>
                  <p:endCondLst>
                    <p:cond evt="onStopAudio" delay="0">
                      <p:tgtEl>
                        <p:sldTgt/>
                      </p:tgtEl>
                    </p:cond>
                  </p:endCondLst>
                </p:cTn>
                <p:tgtEl>
                  <p:spTgt spid="4"/>
                </p:tgtEl>
              </p:cMediaNode>
            </p:audio>
          </p:childTnLst>
        </p:cTn>
      </p:par>
    </p:tnLst>
    <p:bldLst>
      <p:bldP spid="2" grpId="0" bldLvl="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67660" y="1442085"/>
            <a:ext cx="645668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Tiết 1 + 2</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5"/>
          <a:stretch>
            <a:fillRect/>
          </a:stretch>
        </p:blipFill>
        <p:spPr>
          <a:xfrm>
            <a:off x="10700385" y="-88265"/>
            <a:ext cx="1564640" cy="159829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err="1">
                <a:latin typeface="Arial-Rounded" panose="020B0500000000000000" pitchFamily="34" charset="0"/>
                <a:cs typeface="Arial-Rounded" panose="020B0500000000000000" pitchFamily="34" charset="0"/>
              </a:rPr>
              <a:t>Kể</a:t>
            </a:r>
            <a:r>
              <a:rPr lang="en-US" sz="3600" dirty="0">
                <a:latin typeface="Arial-Rounded" panose="020B0500000000000000" pitchFamily="34" charset="0"/>
                <a:cs typeface="Arial-Rounded" panose="020B0500000000000000" pitchFamily="34" charset="0"/>
              </a:rPr>
              <a:t> </a:t>
            </a:r>
            <a:r>
              <a:rPr lang="en-US" sz="3600" dirty="0" err="1">
                <a:latin typeface="Arial-Rounded" panose="020B0500000000000000" pitchFamily="34" charset="0"/>
                <a:cs typeface="Arial-Rounded" panose="020B0500000000000000" pitchFamily="34" charset="0"/>
              </a:rPr>
              <a:t>những</a:t>
            </a:r>
            <a:r>
              <a:rPr lang="en-US" sz="3600" dirty="0">
                <a:latin typeface="Arial-Rounded" panose="020B0500000000000000" pitchFamily="34" charset="0"/>
                <a:cs typeface="Arial-Rounded" panose="020B0500000000000000" pitchFamily="34" charset="0"/>
              </a:rPr>
              <a:t> </a:t>
            </a:r>
            <a:r>
              <a:rPr lang="en-US" sz="3600" dirty="0" err="1">
                <a:latin typeface="Arial-Rounded" panose="020B0500000000000000" pitchFamily="34" charset="0"/>
                <a:cs typeface="Arial-Rounded" panose="020B0500000000000000" pitchFamily="34" charset="0"/>
              </a:rPr>
              <a:t>việc</a:t>
            </a:r>
            <a:r>
              <a:rPr lang="en-US" sz="3600" dirty="0">
                <a:latin typeface="Arial-Rounded" panose="020B0500000000000000" pitchFamily="34" charset="0"/>
                <a:cs typeface="Arial-Rounded" panose="020B0500000000000000" pitchFamily="34" charset="0"/>
              </a:rPr>
              <a:t> </a:t>
            </a:r>
            <a:r>
              <a:rPr lang="en-US" sz="3600" dirty="0" err="1">
                <a:latin typeface="Arial-Rounded" panose="020B0500000000000000" pitchFamily="34" charset="0"/>
                <a:cs typeface="Arial-Rounded" panose="020B0500000000000000" pitchFamily="34" charset="0"/>
              </a:rPr>
              <a:t>em</a:t>
            </a:r>
            <a:r>
              <a:rPr lang="en-US" sz="3600" dirty="0">
                <a:latin typeface="Arial-Rounded" panose="020B0500000000000000" pitchFamily="34" charset="0"/>
                <a:cs typeface="Arial-Rounded" panose="020B0500000000000000" pitchFamily="34" charset="0"/>
              </a:rPr>
              <a:t> </a:t>
            </a:r>
            <a:r>
              <a:rPr lang="en-US" sz="3600" dirty="0" err="1">
                <a:latin typeface="Arial-Rounded" panose="020B0500000000000000" pitchFamily="34" charset="0"/>
                <a:cs typeface="Arial-Rounded" panose="020B0500000000000000" pitchFamily="34" charset="0"/>
              </a:rPr>
              <a:t>làm</a:t>
            </a:r>
            <a:r>
              <a:rPr lang="en-US" sz="3600" dirty="0">
                <a:latin typeface="Arial-Rounded" panose="020B0500000000000000" pitchFamily="34" charset="0"/>
                <a:cs typeface="Arial-Rounded" panose="020B0500000000000000" pitchFamily="34" charset="0"/>
              </a:rPr>
              <a:t> </a:t>
            </a:r>
            <a:r>
              <a:rPr lang="en-US" sz="3600" dirty="0" err="1">
                <a:latin typeface="Arial-Rounded" panose="020B0500000000000000" pitchFamily="34" charset="0"/>
                <a:cs typeface="Arial-Rounded" panose="020B0500000000000000" pitchFamily="34" charset="0"/>
              </a:rPr>
              <a:t>khiến</a:t>
            </a:r>
            <a:r>
              <a:rPr lang="en-US" sz="3600" dirty="0">
                <a:latin typeface="Arial-Rounded" panose="020B0500000000000000" pitchFamily="34" charset="0"/>
                <a:cs typeface="Arial-Rounded" panose="020B0500000000000000" pitchFamily="34" charset="0"/>
              </a:rPr>
              <a:t> </a:t>
            </a:r>
            <a:r>
              <a:rPr lang="en-US" sz="3600" dirty="0" err="1">
                <a:latin typeface="Arial-Rounded" panose="020B0500000000000000" pitchFamily="34" charset="0"/>
                <a:cs typeface="Arial-Rounded" panose="020B0500000000000000" pitchFamily="34" charset="0"/>
              </a:rPr>
              <a:t>người</a:t>
            </a:r>
            <a:r>
              <a:rPr lang="en-US" sz="3600" dirty="0">
                <a:latin typeface="Arial-Rounded" panose="020B0500000000000000" pitchFamily="34" charset="0"/>
                <a:cs typeface="Arial-Rounded" panose="020B0500000000000000" pitchFamily="34" charset="0"/>
              </a:rPr>
              <a:t> </a:t>
            </a:r>
            <a:r>
              <a:rPr lang="en-US" sz="3600" dirty="0" err="1">
                <a:latin typeface="Arial-Rounded" panose="020B0500000000000000" pitchFamily="34" charset="0"/>
                <a:cs typeface="Arial-Rounded" panose="020B0500000000000000" pitchFamily="34" charset="0"/>
              </a:rPr>
              <a:t>thân</a:t>
            </a:r>
            <a:r>
              <a:rPr lang="en-US" sz="3600" dirty="0">
                <a:latin typeface="Arial-Rounded" panose="020B0500000000000000" pitchFamily="34" charset="0"/>
                <a:cs typeface="Arial-Rounded" panose="020B0500000000000000" pitchFamily="34" charset="0"/>
              </a:rPr>
              <a:t> </a:t>
            </a:r>
            <a:r>
              <a:rPr lang="en-US" sz="3600" dirty="0" err="1">
                <a:latin typeface="Arial-Rounded" panose="020B0500000000000000" pitchFamily="34" charset="0"/>
                <a:cs typeface="Arial-Rounded" panose="020B0500000000000000" pitchFamily="34" charset="0"/>
              </a:rPr>
              <a:t>vui</a:t>
            </a:r>
            <a:endParaRPr lang="en-US" sz="3600" dirty="0">
              <a:latin typeface="Arial-Rounded" panose="020B0500000000000000" pitchFamily="34" charset="0"/>
              <a:cs typeface="Arial-Rounded" panose="020B0500000000000000" pitchFamily="34" charset="0"/>
            </a:endParaRPr>
          </a:p>
        </p:txBody>
      </p:sp>
      <p:pic>
        <p:nvPicPr>
          <p:cNvPr id="4" name="Content Placeholder 3"/>
          <p:cNvPicPr>
            <a:picLocks noGrp="1" noChangeAspect="1"/>
          </p:cNvPicPr>
          <p:nvPr>
            <p:ph idx="1"/>
          </p:nvPr>
        </p:nvPicPr>
        <p:blipFill>
          <a:blip r:embed="rId4"/>
          <a:stretch>
            <a:fillRect/>
          </a:stretch>
        </p:blipFill>
        <p:spPr>
          <a:xfrm>
            <a:off x="173355" y="156845"/>
            <a:ext cx="1478280" cy="899160"/>
          </a:xfrm>
          <a:prstGeom prst="rect">
            <a:avLst/>
          </a:prstGeom>
        </p:spPr>
      </p:pic>
      <p:sp>
        <p:nvSpPr>
          <p:cNvPr id="5" name="Rounded Rectangular Callout 4"/>
          <p:cNvSpPr/>
          <p:nvPr/>
        </p:nvSpPr>
        <p:spPr>
          <a:xfrm>
            <a:off x="3407410" y="1694180"/>
            <a:ext cx="5893435" cy="2707640"/>
          </a:xfrm>
          <a:prstGeom prst="wedgeRoundRectCallo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Arial-Rounded" panose="020B0500000000000000" pitchFamily="34" charset="0"/>
                <a:ea typeface="+mn-ea"/>
                <a:cs typeface="Arial-Rounded" panose="020B0500000000000000" pitchFamily="34" charset="0"/>
              </a:rPr>
              <a:t>Em</a:t>
            </a:r>
            <a:r>
              <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baseline="0" noProof="0" dirty="0" err="1">
                <a:ln>
                  <a:noFill/>
                </a:ln>
                <a:solidFill>
                  <a:prstClr val="white"/>
                </a:solidFill>
                <a:effectLst/>
                <a:uLnTx/>
                <a:uFillTx/>
                <a:latin typeface="Arial-Rounded" panose="020B0500000000000000" pitchFamily="34" charset="0"/>
                <a:ea typeface="+mn-ea"/>
                <a:cs typeface="Arial-Rounded" panose="020B0500000000000000" pitchFamily="34" charset="0"/>
              </a:rPr>
              <a:t>học</a:t>
            </a:r>
            <a:r>
              <a:rPr kumimoji="0" lang="en-US" sz="3200" b="0" i="0" u="none" strike="noStrike" kern="1200" cap="none" spc="0" normalizeH="0" noProof="0" dirty="0">
                <a:ln>
                  <a:noFill/>
                </a:ln>
                <a:solidFill>
                  <a:prstClr val="white"/>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white"/>
                </a:solidFill>
                <a:effectLst/>
                <a:uLnTx/>
                <a:uFillTx/>
                <a:latin typeface="Arial-Rounded" panose="020B0500000000000000" pitchFamily="34" charset="0"/>
                <a:ea typeface="+mn-ea"/>
                <a:cs typeface="Arial-Rounded" panose="020B0500000000000000" pitchFamily="34" charset="0"/>
              </a:rPr>
              <a:t>giỏi</a:t>
            </a:r>
            <a:r>
              <a:rPr kumimoji="0" lang="en-US" sz="3200" b="0" i="0" u="none" strike="noStrike" kern="1200" cap="none" spc="0" normalizeH="0" noProof="0" dirty="0">
                <a:ln>
                  <a:noFill/>
                </a:ln>
                <a:solidFill>
                  <a:prstClr val="white"/>
                </a:solidFill>
                <a:effectLst/>
                <a:uLnTx/>
                <a:uFillTx/>
                <a:latin typeface="Arial-Rounded" panose="020B0500000000000000" pitchFamily="34" charset="0"/>
                <a:ea typeface="+mn-ea"/>
                <a:cs typeface="Arial-Rounded" panose="020B0500000000000000"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baseline="0" dirty="0" err="1">
                <a:solidFill>
                  <a:prstClr val="white"/>
                </a:solidFill>
                <a:latin typeface="Arial-Rounded" panose="020B0500000000000000" pitchFamily="34" charset="0"/>
                <a:cs typeface="Arial-Rounded" panose="020B0500000000000000" pitchFamily="34" charset="0"/>
              </a:rPr>
              <a:t>Em</a:t>
            </a:r>
            <a:r>
              <a:rPr lang="en-US" sz="3200" dirty="0">
                <a:solidFill>
                  <a:prstClr val="white"/>
                </a:solidFill>
                <a:latin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cs typeface="Arial-Rounded" panose="020B0500000000000000" pitchFamily="34" charset="0"/>
              </a:rPr>
              <a:t>quét</a:t>
            </a:r>
            <a:r>
              <a:rPr lang="en-US" sz="3200" dirty="0">
                <a:solidFill>
                  <a:prstClr val="white"/>
                </a:solidFill>
                <a:latin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cs typeface="Arial-Rounded" panose="020B0500000000000000" pitchFamily="34" charset="0"/>
              </a:rPr>
              <a:t>nhà</a:t>
            </a:r>
            <a:r>
              <a:rPr lang="en-US" sz="3200" dirty="0">
                <a:solidFill>
                  <a:prstClr val="white"/>
                </a:solidFill>
                <a:latin typeface="Arial-Rounded" panose="020B0500000000000000" pitchFamily="34" charset="0"/>
                <a:cs typeface="Arial-Rounded" panose="020B0500000000000000"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white"/>
                </a:solidFill>
                <a:effectLst/>
                <a:uLnTx/>
                <a:uFillTx/>
                <a:latin typeface="Arial-Rounded" panose="020B0500000000000000" pitchFamily="34" charset="0"/>
                <a:ea typeface="+mn-ea"/>
                <a:cs typeface="Arial-Rounded" panose="020B0500000000000000" pitchFamily="34" charset="0"/>
              </a:rPr>
              <a:t>Em</a:t>
            </a:r>
            <a:r>
              <a:rPr kumimoji="0" lang="en-US" sz="3200" b="0" i="0" u="none" strike="noStrike" kern="1200" cap="none" spc="0" normalizeH="0" noProof="0" dirty="0">
                <a:ln>
                  <a:noFill/>
                </a:ln>
                <a:solidFill>
                  <a:prstClr val="white"/>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white"/>
                </a:solidFill>
                <a:effectLst/>
                <a:uLnTx/>
                <a:uFillTx/>
                <a:latin typeface="Arial-Rounded" panose="020B0500000000000000" pitchFamily="34" charset="0"/>
                <a:ea typeface="+mn-ea"/>
                <a:cs typeface="Arial-Rounded" panose="020B0500000000000000" pitchFamily="34" charset="0"/>
              </a:rPr>
              <a:t>rửa</a:t>
            </a:r>
            <a:r>
              <a:rPr kumimoji="0" lang="en-US" sz="3200" b="0" i="0" u="none" strike="noStrike" kern="1200" cap="none" spc="0" normalizeH="0" noProof="0" dirty="0">
                <a:ln>
                  <a:noFill/>
                </a:ln>
                <a:solidFill>
                  <a:prstClr val="white"/>
                </a:solidFill>
                <a:effectLst/>
                <a:uLnTx/>
                <a:uFillTx/>
                <a:latin typeface="Arial-Rounded" panose="020B0500000000000000" pitchFamily="34" charset="0"/>
                <a:ea typeface="+mn-ea"/>
                <a:cs typeface="Arial-Rounded" panose="020B0500000000000000" pitchFamily="34" charset="0"/>
              </a:rPr>
              <a:t> </a:t>
            </a:r>
            <a:r>
              <a:rPr kumimoji="0" lang="en-US" sz="3200" b="0" i="0" u="none" strike="noStrike" kern="1200" cap="none" spc="0" normalizeH="0" noProof="0" dirty="0" err="1">
                <a:ln>
                  <a:noFill/>
                </a:ln>
                <a:solidFill>
                  <a:prstClr val="white"/>
                </a:solidFill>
                <a:effectLst/>
                <a:uLnTx/>
                <a:uFillTx/>
                <a:latin typeface="Arial-Rounded" panose="020B0500000000000000" pitchFamily="34" charset="0"/>
                <a:ea typeface="+mn-ea"/>
                <a:cs typeface="Arial-Rounded" panose="020B0500000000000000" pitchFamily="34" charset="0"/>
              </a:rPr>
              <a:t>bát</a:t>
            </a:r>
            <a:r>
              <a:rPr kumimoji="0" lang="en-US" sz="3200" b="0" i="0" u="none" strike="noStrike" kern="1200" cap="none" spc="0" normalizeH="0" noProof="0" dirty="0">
                <a:ln>
                  <a:noFill/>
                </a:ln>
                <a:solidFill>
                  <a:prstClr val="white"/>
                </a:solidFill>
                <a:effectLst/>
                <a:uLnTx/>
                <a:uFillTx/>
                <a:latin typeface="Arial-Rounded" panose="020B0500000000000000" pitchFamily="34" charset="0"/>
                <a:ea typeface="+mn-ea"/>
                <a:cs typeface="Arial-Rounded" panose="020B0500000000000000" pitchFamily="34" charset="0"/>
              </a:rPr>
              <a:t>.</a:t>
            </a:r>
            <a:endPar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mn-ea"/>
              <a:cs typeface="Arial-Rounded" panose="020B0500000000000000" pitchFamily="34" charset="0"/>
            </a:endParaRPr>
          </a:p>
        </p:txBody>
      </p:sp>
      <p:pic>
        <p:nvPicPr>
          <p:cNvPr id="21" name="Content Placeholder 20" descr="logo"/>
          <p:cNvPicPr>
            <a:picLocks noGrp="1" noChangeAspect="1"/>
          </p:cNvPicPr>
          <p:nvPr>
            <p:ph sz="half" idx="2"/>
          </p:nvPr>
        </p:nvPicPr>
        <p:blipFill>
          <a:blip r:embed="rId5"/>
          <a:stretch>
            <a:fillRect/>
          </a:stretch>
        </p:blipFill>
        <p:spPr>
          <a:xfrm>
            <a:off x="10700385" y="-88265"/>
            <a:ext cx="1564640" cy="15982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heckerboard(across)">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5" grpId="0" animBg="1"/>
      <p:bldP spid="5"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Rounded" panose="020B0500000000000000" pitchFamily="34" charset="0"/>
                <a:cs typeface="Arial-Rounded" panose="020B0500000000000000" pitchFamily="34" charset="0"/>
              </a:rPr>
              <a:t>Thương</a:t>
            </a:r>
            <a:r>
              <a:rPr lang="en-US" dirty="0">
                <a:latin typeface="Arial-Rounded" panose="020B0500000000000000" pitchFamily="34" charset="0"/>
                <a:cs typeface="Arial-Rounded" panose="020B0500000000000000" pitchFamily="34" charset="0"/>
              </a:rPr>
              <a:t> </a:t>
            </a:r>
            <a:r>
              <a:rPr lang="en-US" dirty="0" err="1">
                <a:latin typeface="Arial-Rounded" panose="020B0500000000000000" pitchFamily="34" charset="0"/>
                <a:cs typeface="Arial-Rounded" panose="020B0500000000000000" pitchFamily="34" charset="0"/>
              </a:rPr>
              <a:t>ông</a:t>
            </a:r>
            <a:endParaRPr lang="en-US" dirty="0">
              <a:latin typeface="Arial-Rounded" panose="020B0500000000000000" pitchFamily="34" charset="0"/>
              <a:cs typeface="Arial-Rounded" panose="020B0500000000000000" pitchFamily="34" charset="0"/>
            </a:endParaRPr>
          </a:p>
        </p:txBody>
      </p:sp>
      <p:sp>
        <p:nvSpPr>
          <p:cNvPr id="5" name="Text Box 4"/>
          <p:cNvSpPr txBox="1"/>
          <p:nvPr/>
        </p:nvSpPr>
        <p:spPr>
          <a:xfrm>
            <a:off x="609600" y="1166842"/>
            <a:ext cx="5426710" cy="45243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Ông bị đau chân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Nó sưng nó tấy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Đi phải chống gậy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Khập khiễng, khập khà</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Bước lên thềm nhà</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Nhấc chân quá khó</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Thấy ông nhăn nhó</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Việt chơi ngoài sân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Lon ton lại gần,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Âu yếm, nhanh nhảu: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Ông vịn vai cháu,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Cháu đỡ ông lên.”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sp>
        <p:nvSpPr>
          <p:cNvPr id="7" name="Text Box 6"/>
          <p:cNvSpPr txBox="1"/>
          <p:nvPr/>
        </p:nvSpPr>
        <p:spPr>
          <a:xfrm>
            <a:off x="3965894" y="1338580"/>
            <a:ext cx="4747895" cy="30469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Ông bước lên thềm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Trong lòng sung sướng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Quẳng gậy, cúi xuống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Quên cả đớn đau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Ôm cháu xoa đầu: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Hoan hô thằng bé!</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Bé thế mà khoẻ</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Vì nó thương ông.”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sp>
        <p:nvSpPr>
          <p:cNvPr id="10" name="Cloud 9"/>
          <p:cNvSpPr/>
          <p:nvPr/>
        </p:nvSpPr>
        <p:spPr>
          <a:xfrm>
            <a:off x="8580755" y="527685"/>
            <a:ext cx="2819400" cy="81089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Arial-Rounded" panose="020B0500000000000000" pitchFamily="34" charset="0"/>
                <a:ea typeface="+mn-ea"/>
                <a:cs typeface="Arial-Rounded" panose="020B0500000000000000" pitchFamily="34" charset="0"/>
              </a:rPr>
              <a:t>Đọc mẫu</a:t>
            </a:r>
          </a:p>
        </p:txBody>
      </p:sp>
      <p:pic>
        <p:nvPicPr>
          <p:cNvPr id="11" name="Content Placeholder 10">
            <a:extLst>
              <a:ext uri="{FF2B5EF4-FFF2-40B4-BE49-F238E27FC236}">
                <a16:creationId xmlns:a16="http://schemas.microsoft.com/office/drawing/2014/main" id="{D16D54A1-E771-477C-90E8-B1FDBD63A2CD}"/>
              </a:ext>
            </a:extLst>
          </p:cNvPr>
          <p:cNvPicPr>
            <a:picLocks noGrp="1" noChangeAspect="1"/>
          </p:cNvPicPr>
          <p:nvPr>
            <p:ph idx="1"/>
          </p:nvPr>
        </p:nvPicPr>
        <p:blipFill>
          <a:blip r:embed="rId4"/>
          <a:stretch>
            <a:fillRect/>
          </a:stretch>
        </p:blipFill>
        <p:spPr>
          <a:xfrm>
            <a:off x="7962235" y="1670685"/>
            <a:ext cx="2838450" cy="4076700"/>
          </a:xfrm>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p:cNvCxnSpPr/>
          <p:nvPr/>
        </p:nvCxnSpPr>
        <p:spPr>
          <a:xfrm>
            <a:off x="0" y="0"/>
            <a:ext cx="1552575" cy="1508581"/>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0" name="9"/>
          <p:cNvSpPr/>
          <p:nvPr/>
        </p:nvSpPr>
        <p:spPr>
          <a:xfrm>
            <a:off x="1552575" y="1508581"/>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cxnSp>
        <p:nvCxnSpPr>
          <p:cNvPr id="11" name="10"/>
          <p:cNvCxnSpPr/>
          <p:nvPr/>
        </p:nvCxnSpPr>
        <p:spPr>
          <a:xfrm>
            <a:off x="1685925" y="1628775"/>
            <a:ext cx="1438275" cy="1378862"/>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3" name="12"/>
          <p:cNvCxnSpPr/>
          <p:nvPr/>
        </p:nvCxnSpPr>
        <p:spPr>
          <a:xfrm flipH="1">
            <a:off x="1576983" y="3170658"/>
            <a:ext cx="1485900" cy="1362075"/>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5" name="14"/>
          <p:cNvCxnSpPr/>
          <p:nvPr/>
        </p:nvCxnSpPr>
        <p:spPr>
          <a:xfrm>
            <a:off x="1588443" y="4695754"/>
            <a:ext cx="2904006" cy="2162246"/>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7" name="16"/>
          <p:cNvSpPr/>
          <p:nvPr/>
        </p:nvSpPr>
        <p:spPr>
          <a:xfrm>
            <a:off x="1443633" y="4566035"/>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27" name="26"/>
          <p:cNvSpPr/>
          <p:nvPr/>
        </p:nvSpPr>
        <p:spPr>
          <a:xfrm>
            <a:off x="-265521" y="-76199"/>
            <a:ext cx="1124" cy="1013"/>
          </a:xfrm>
          <a:custGeom>
            <a:avLst/>
            <a:gdLst>
              <a:gd name="connsiteX0" fmla="*/ 10 w 1124"/>
              <a:gd name="connsiteY0" fmla="*/ 0 h 1013"/>
              <a:gd name="connsiteX1" fmla="*/ 1124 w 1124"/>
              <a:gd name="connsiteY1" fmla="*/ 1013 h 1013"/>
              <a:gd name="connsiteX2" fmla="*/ 0 w 1124"/>
              <a:gd name="connsiteY2" fmla="*/ 1013 h 1013"/>
              <a:gd name="connsiteX3" fmla="*/ 10 w 1124"/>
              <a:gd name="connsiteY3" fmla="*/ 0 h 1013"/>
            </a:gdLst>
            <a:ahLst/>
            <a:cxnLst>
              <a:cxn ang="0">
                <a:pos x="connsiteX0" y="connsiteY0"/>
              </a:cxn>
              <a:cxn ang="0">
                <a:pos x="connsiteX1" y="connsiteY1"/>
              </a:cxn>
              <a:cxn ang="0">
                <a:pos x="connsiteX2" y="connsiteY2"/>
              </a:cxn>
              <a:cxn ang="0">
                <a:pos x="connsiteX3" y="connsiteY3"/>
              </a:cxn>
            </a:cxnLst>
            <a:rect l="l" t="t" r="r" b="b"/>
            <a:pathLst>
              <a:path w="1124" h="1013">
                <a:moveTo>
                  <a:pt x="10" y="0"/>
                </a:moveTo>
                <a:lnTo>
                  <a:pt x="1124" y="1013"/>
                </a:lnTo>
                <a:lnTo>
                  <a:pt x="0" y="1013"/>
                </a:lnTo>
                <a:lnTo>
                  <a:pt x="10" y="0"/>
                </a:lnTo>
                <a:close/>
              </a:path>
            </a:pathLst>
          </a:custGeom>
          <a:blipFill>
            <a:blip r:embed="rId3"/>
            <a:srcRect/>
            <a:stretch>
              <a:fillRect l="-475" t="621" r="475" b="-62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Calibri"/>
              <a:ea typeface="等线" panose="02010600030101010101" pitchFamily="2" charset="-122"/>
              <a:cs typeface="+mn-cs"/>
            </a:endParaRPr>
          </a:p>
        </p:txBody>
      </p:sp>
      <p:sp>
        <p:nvSpPr>
          <p:cNvPr id="30" name="29"/>
          <p:cNvSpPr/>
          <p:nvPr/>
        </p:nvSpPr>
        <p:spPr>
          <a:xfrm>
            <a:off x="0" y="166605"/>
            <a:ext cx="4351063" cy="6691395"/>
          </a:xfrm>
          <a:custGeom>
            <a:avLst/>
            <a:gdLst>
              <a:gd name="connsiteX0" fmla="*/ 0 w 4351063"/>
              <a:gd name="connsiteY0" fmla="*/ 0 h 6746318"/>
              <a:gd name="connsiteX1" fmla="*/ 3027088 w 4351063"/>
              <a:gd name="connsiteY1" fmla="*/ 2926793 h 6746318"/>
              <a:gd name="connsiteX2" fmla="*/ 1407838 w 4351063"/>
              <a:gd name="connsiteY2" fmla="*/ 4431743 h 6746318"/>
              <a:gd name="connsiteX3" fmla="*/ 1331638 w 4351063"/>
              <a:gd name="connsiteY3" fmla="*/ 4507943 h 6746318"/>
              <a:gd name="connsiteX4" fmla="*/ 4351063 w 4351063"/>
              <a:gd name="connsiteY4" fmla="*/ 6746318 h 6746318"/>
              <a:gd name="connsiteX5" fmla="*/ 0 w 4351063"/>
              <a:gd name="connsiteY5" fmla="*/ 6728914 h 6746318"/>
              <a:gd name="connsiteX6" fmla="*/ 0 w 4351063"/>
              <a:gd name="connsiteY6" fmla="*/ 0 h 6746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1063" h="6746318">
                <a:moveTo>
                  <a:pt x="0" y="0"/>
                </a:moveTo>
                <a:lnTo>
                  <a:pt x="3027088" y="2926793"/>
                </a:lnTo>
                <a:lnTo>
                  <a:pt x="1407838" y="4431743"/>
                </a:lnTo>
                <a:lnTo>
                  <a:pt x="1331638" y="4507943"/>
                </a:lnTo>
                <a:lnTo>
                  <a:pt x="4351063" y="6746318"/>
                </a:lnTo>
                <a:lnTo>
                  <a:pt x="0" y="6728914"/>
                </a:lnTo>
                <a:lnTo>
                  <a:pt x="0" y="0"/>
                </a:lnTo>
                <a:close/>
              </a:path>
            </a:pathLst>
          </a:cu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等线" panose="02010600030101010101" pitchFamily="2" charset="-122"/>
              <a:cs typeface="+mn-cs"/>
            </a:endParaRPr>
          </a:p>
        </p:txBody>
      </p:sp>
      <p:pic>
        <p:nvPicPr>
          <p:cNvPr id="62" name="61" descr="E:\素材\春\7ff96c0408d5f1ad90e6490e1fb39ea4.png7ff96c0408d5f1ad90e6490e1fb39ea4"/>
          <p:cNvPicPr>
            <a:picLocks noChangeAspect="1"/>
          </p:cNvPicPr>
          <p:nvPr/>
        </p:nvPicPr>
        <p:blipFill>
          <a:blip r:embed="rId4" cstate="screen"/>
          <a:srcRect/>
          <a:stretch>
            <a:fillRect/>
          </a:stretch>
        </p:blipFill>
        <p:spPr>
          <a:xfrm rot="814195" flipV="1">
            <a:off x="-603250" y="396875"/>
            <a:ext cx="1523365" cy="1489075"/>
          </a:xfrm>
          <a:prstGeom prst="rect">
            <a:avLst/>
          </a:prstGeom>
        </p:spPr>
      </p:pic>
      <p:pic>
        <p:nvPicPr>
          <p:cNvPr id="63" name="62" descr="E:\素材\春\7ff96c0408d5f1ad90e6490e1fb39ea4.png7ff96c0408d5f1ad90e6490e1fb39ea4"/>
          <p:cNvPicPr>
            <a:picLocks noChangeAspect="1"/>
          </p:cNvPicPr>
          <p:nvPr/>
        </p:nvPicPr>
        <p:blipFill>
          <a:blip r:embed="rId5" cstate="screen"/>
          <a:srcRect/>
          <a:stretch>
            <a:fillRect/>
          </a:stretch>
        </p:blipFill>
        <p:spPr>
          <a:xfrm rot="11111076" flipH="1">
            <a:off x="-189865" y="-125095"/>
            <a:ext cx="1796415" cy="1758315"/>
          </a:xfrm>
          <a:prstGeom prst="rect">
            <a:avLst/>
          </a:prstGeom>
        </p:spPr>
      </p:pic>
      <p:pic>
        <p:nvPicPr>
          <p:cNvPr id="2" name="1" descr="E:\素材\春\7ff96c0408d5f1ad90e6490e1fb39ea4.png7ff96c0408d5f1ad90e6490e1fb39ea4"/>
          <p:cNvPicPr>
            <a:picLocks noChangeAspect="1"/>
          </p:cNvPicPr>
          <p:nvPr/>
        </p:nvPicPr>
        <p:blipFill>
          <a:blip r:embed="rId6" cstate="screen"/>
          <a:srcRect/>
          <a:stretch>
            <a:fillRect/>
          </a:stretch>
        </p:blipFill>
        <p:spPr>
          <a:xfrm rot="21000000">
            <a:off x="10031048" y="4756299"/>
            <a:ext cx="2396490" cy="2344420"/>
          </a:xfrm>
          <a:prstGeom prst="rect">
            <a:avLst/>
          </a:prstGeom>
        </p:spPr>
      </p:pic>
      <p:grpSp>
        <p:nvGrpSpPr>
          <p:cNvPr id="7" name="Group 6"/>
          <p:cNvGrpSpPr/>
          <p:nvPr/>
        </p:nvGrpSpPr>
        <p:grpSpPr>
          <a:xfrm>
            <a:off x="156834" y="1993081"/>
            <a:ext cx="2109019" cy="2109019"/>
            <a:chOff x="156834" y="1993081"/>
            <a:chExt cx="2109019" cy="2109019"/>
          </a:xfrm>
        </p:grpSpPr>
        <p:sp>
          <p:nvSpPr>
            <p:cNvPr id="3" name="Oval 2"/>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4" name="TextBox 3"/>
            <p:cNvSpPr txBox="1"/>
            <p:nvPr/>
          </p:nvSpPr>
          <p:spPr>
            <a:xfrm>
              <a:off x="315731" y="2243748"/>
              <a:ext cx="1711988" cy="1754326"/>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GIẢI NGHĨA TỪ</a:t>
              </a:r>
              <a:endParaRPr kumimoji="0" lang="zh-CN" altLang="en-US" sz="36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
        <p:nvSpPr>
          <p:cNvPr id="28" name="2"/>
          <p:cNvSpPr/>
          <p:nvPr/>
        </p:nvSpPr>
        <p:spPr>
          <a:xfrm>
            <a:off x="3425187" y="716098"/>
            <a:ext cx="8019905" cy="5347817"/>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Calibri"/>
              <a:ea typeface="等线" panose="02010600030101010101" pitchFamily="2" charset="-122"/>
              <a:cs typeface="+mn-ea"/>
              <a:sym typeface="+mn-lt"/>
            </a:endParaRPr>
          </a:p>
        </p:txBody>
      </p:sp>
      <p:grpSp>
        <p:nvGrpSpPr>
          <p:cNvPr id="42" name="Group 41"/>
          <p:cNvGrpSpPr/>
          <p:nvPr/>
        </p:nvGrpSpPr>
        <p:grpSpPr>
          <a:xfrm>
            <a:off x="3760470" y="1045210"/>
            <a:ext cx="6916420" cy="1470182"/>
            <a:chOff x="172324" y="1157225"/>
            <a:chExt cx="2109019" cy="1406784"/>
          </a:xfrm>
        </p:grpSpPr>
        <p:sp>
          <p:nvSpPr>
            <p:cNvPr id="43" name="Hexagon 42"/>
            <p:cNvSpPr/>
            <p:nvPr/>
          </p:nvSpPr>
          <p:spPr>
            <a:xfrm>
              <a:off x="172324" y="1157225"/>
              <a:ext cx="2109019" cy="1406784"/>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44" name="TextBox 43"/>
            <p:cNvSpPr txBox="1"/>
            <p:nvPr/>
          </p:nvSpPr>
          <p:spPr>
            <a:xfrm>
              <a:off x="288974" y="1369884"/>
              <a:ext cx="1808630" cy="1029911"/>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Tấy</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Sưng</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to,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làm</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đau</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rPr>
                <a:t>nhức</a:t>
              </a:r>
              <a:endPar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pic>
        <p:nvPicPr>
          <p:cNvPr id="5" name="Picture 4"/>
          <p:cNvPicPr>
            <a:picLocks noChangeAspect="1"/>
          </p:cNvPicPr>
          <p:nvPr/>
        </p:nvPicPr>
        <p:blipFill>
          <a:blip r:embed="rId7"/>
          <a:stretch>
            <a:fillRect/>
          </a:stretch>
        </p:blipFill>
        <p:spPr>
          <a:xfrm>
            <a:off x="11285220" y="95250"/>
            <a:ext cx="906780" cy="848360"/>
          </a:xfrm>
          <a:prstGeom prst="rect">
            <a:avLst/>
          </a:prstGeom>
        </p:spPr>
      </p:pic>
      <p:grpSp>
        <p:nvGrpSpPr>
          <p:cNvPr id="6" name="Group 5"/>
          <p:cNvGrpSpPr/>
          <p:nvPr/>
        </p:nvGrpSpPr>
        <p:grpSpPr>
          <a:xfrm>
            <a:off x="3699510" y="2700020"/>
            <a:ext cx="6916420" cy="1832610"/>
            <a:chOff x="172324" y="1157225"/>
            <a:chExt cx="2109019" cy="1753583"/>
          </a:xfrm>
        </p:grpSpPr>
        <p:sp>
          <p:nvSpPr>
            <p:cNvPr id="8" name="Hexagon 7"/>
            <p:cNvSpPr/>
            <p:nvPr/>
          </p:nvSpPr>
          <p:spPr>
            <a:xfrm>
              <a:off x="172324" y="1157225"/>
              <a:ext cx="2109019" cy="1753583"/>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TextBox 43"/>
            <p:cNvSpPr txBox="1"/>
            <p:nvPr/>
          </p:nvSpPr>
          <p:spPr>
            <a:xfrm>
              <a:off x="288974" y="1369884"/>
              <a:ext cx="1808630" cy="1030766"/>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Khập</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khiễng</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khập</a:t>
              </a: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0" i="0" u="none" strike="noStrike" kern="1200" cap="none" spc="0" normalizeH="0" baseline="0" noProof="0" dirty="0" err="1">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khà</a:t>
              </a:r>
              <a:endPar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Dáng</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đi</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bên</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cao</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bên</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thấp</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không</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đều</a:t>
              </a:r>
              <a:endPar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grpSp>
        <p:nvGrpSpPr>
          <p:cNvPr id="14" name="Group 13"/>
          <p:cNvGrpSpPr/>
          <p:nvPr/>
        </p:nvGrpSpPr>
        <p:grpSpPr>
          <a:xfrm>
            <a:off x="3882390" y="4657090"/>
            <a:ext cx="6916420" cy="1537308"/>
            <a:chOff x="172324" y="1157225"/>
            <a:chExt cx="2109019" cy="1471015"/>
          </a:xfrm>
        </p:grpSpPr>
        <p:sp>
          <p:nvSpPr>
            <p:cNvPr id="16" name="Hexagon 15"/>
            <p:cNvSpPr/>
            <p:nvPr/>
          </p:nvSpPr>
          <p:spPr>
            <a:xfrm>
              <a:off x="172324" y="1157225"/>
              <a:ext cx="2109019" cy="1406784"/>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8" name="TextBox 43"/>
            <p:cNvSpPr txBox="1"/>
            <p:nvPr/>
          </p:nvSpPr>
          <p:spPr>
            <a:xfrm>
              <a:off x="315308" y="1185168"/>
              <a:ext cx="1808630" cy="1443072"/>
            </a:xfrm>
            <a:prstGeom prst="rect">
              <a:avLst/>
            </a:prstGeom>
            <a:noFill/>
          </p:spPr>
          <p:txBody>
            <a:bodyPr wrap="square" rtlCol="0">
              <a:spAutoFit/>
            </a:bodyPr>
            <a:lstStyle/>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sz="3600" b="0"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rPr>
                <a:t>Lon ton</a:t>
              </a:r>
            </a:p>
            <a:p>
              <a:pPr marL="0" marR="0" lvl="0" indent="0" algn="ctr" defTabSz="913130" rtl="0" eaLnBrk="1" fontAlgn="base" latinLnBrk="0" hangingPunct="1">
                <a:lnSpc>
                  <a:spcPct val="100000"/>
                </a:lnSpc>
                <a:spcBef>
                  <a:spcPct val="0"/>
                </a:spcBef>
                <a:spcAft>
                  <a:spcPct val="0"/>
                </a:spcAft>
                <a:buClrTx/>
                <a:buSzTx/>
                <a:buFontTx/>
                <a:buNone/>
                <a:tabLst/>
                <a:defRPr/>
              </a:pP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Dáng</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đi</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hoặc</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chạy</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thường</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của</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trẻ</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em</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với</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những</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bước</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ngắn</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 </a:t>
              </a:r>
              <a:r>
                <a:rPr kumimoji="0" lang="en-US" altLang="vi-VN" sz="2800" b="0" i="0" u="none" strike="noStrike" kern="1200" cap="none" spc="0" normalizeH="0" baseline="0" noProof="0" dirty="0" err="1">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nhanh</a:t>
              </a:r>
              <a:r>
                <a:rPr kumimoji="0" lang="en-US" altLang="vi-VN" sz="2800" b="0" i="0" u="none" strike="noStrike" kern="1200" cap="none" spc="0" normalizeH="0" baseline="0" noProof="0" dirty="0">
                  <a:ln>
                    <a:noFill/>
                  </a:ln>
                  <a:solidFill>
                    <a:srgbClr val="231F20"/>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mn-lt"/>
                </a:rPr>
                <a:t>.</a:t>
              </a:r>
            </a:p>
          </p:txBody>
        </p:sp>
      </p:gr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left)">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2"/>
                                        </p:tgtEl>
                                        <p:attrNameLst>
                                          <p:attrName>style.visibility</p:attrName>
                                        </p:attrNameLst>
                                      </p:cBhvr>
                                      <p:to>
                                        <p:strVal val="visible"/>
                                      </p:to>
                                    </p:set>
                                    <p:animEffect transition="in" filter="barn(inVertical)">
                                      <p:cBhvr>
                                        <p:cTn id="12" dur="500"/>
                                        <p:tgtEl>
                                          <p:spTgt spid="42"/>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Rounded" panose="020B0500000000000000" pitchFamily="34" charset="0"/>
                <a:cs typeface="Arial-Rounded" panose="020B0500000000000000" pitchFamily="34" charset="0"/>
              </a:rPr>
              <a:t>Thương</a:t>
            </a:r>
            <a:r>
              <a:rPr lang="en-US" dirty="0">
                <a:latin typeface="Arial-Rounded" panose="020B0500000000000000" pitchFamily="34" charset="0"/>
                <a:cs typeface="Arial-Rounded" panose="020B0500000000000000" pitchFamily="34" charset="0"/>
              </a:rPr>
              <a:t> </a:t>
            </a:r>
            <a:r>
              <a:rPr lang="en-US" dirty="0" err="1">
                <a:latin typeface="Arial-Rounded" panose="020B0500000000000000" pitchFamily="34" charset="0"/>
                <a:cs typeface="Arial-Rounded" panose="020B0500000000000000" pitchFamily="34" charset="0"/>
              </a:rPr>
              <a:t>ông</a:t>
            </a:r>
            <a:endParaRPr lang="en-US" dirty="0">
              <a:latin typeface="Arial-Rounded" panose="020B0500000000000000" pitchFamily="34" charset="0"/>
              <a:cs typeface="Arial-Rounded" panose="020B0500000000000000" pitchFamily="34" charset="0"/>
            </a:endParaRPr>
          </a:p>
        </p:txBody>
      </p:sp>
      <p:sp>
        <p:nvSpPr>
          <p:cNvPr id="5" name="Text Box 4"/>
          <p:cNvSpPr txBox="1"/>
          <p:nvPr/>
        </p:nvSpPr>
        <p:spPr>
          <a:xfrm>
            <a:off x="609600" y="1166842"/>
            <a:ext cx="5426710" cy="45243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Ông bị đau chân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Nó sưng nó tấy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Đi phải chống gậy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Khập khiễng, khập khà</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Bước lên thềm nhà</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Nhấc chân quá khó</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Thấy ông nhăn nhó</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Việt chơi ngoài sân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Lon ton lại gần,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Âu yếm, nhanh nhảu: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Ông vịn vai cháu,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Cháu đỡ ông lên.”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sp>
        <p:nvSpPr>
          <p:cNvPr id="7" name="Text Box 6"/>
          <p:cNvSpPr txBox="1"/>
          <p:nvPr/>
        </p:nvSpPr>
        <p:spPr>
          <a:xfrm>
            <a:off x="3965894" y="1338580"/>
            <a:ext cx="4747895" cy="30469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Ông bước lên thềm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Trong lòng sung sướng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Quẳng gậy, cúi xuống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Quên cả đớn đau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Ôm cháu xoa đầu: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Hoan hô thằng bé!</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Bé thế mà khoẻ</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Vì nó thương ông.”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pic>
        <p:nvPicPr>
          <p:cNvPr id="11" name="Content Placeholder 10">
            <a:extLst>
              <a:ext uri="{FF2B5EF4-FFF2-40B4-BE49-F238E27FC236}">
                <a16:creationId xmlns:a16="http://schemas.microsoft.com/office/drawing/2014/main" id="{D16D54A1-E771-477C-90E8-B1FDBD63A2CD}"/>
              </a:ext>
            </a:extLst>
          </p:cNvPr>
          <p:cNvPicPr>
            <a:picLocks noGrp="1" noChangeAspect="1"/>
          </p:cNvPicPr>
          <p:nvPr>
            <p:ph idx="1"/>
          </p:nvPr>
        </p:nvPicPr>
        <p:blipFill>
          <a:blip r:embed="rId4"/>
          <a:stretch>
            <a:fillRect/>
          </a:stretch>
        </p:blipFill>
        <p:spPr>
          <a:xfrm>
            <a:off x="7962235" y="1670685"/>
            <a:ext cx="2838450" cy="4076700"/>
          </a:xfrm>
        </p:spPr>
      </p:pic>
      <p:cxnSp>
        <p:nvCxnSpPr>
          <p:cNvPr id="4" name="Straight Connector 3">
            <a:extLst>
              <a:ext uri="{FF2B5EF4-FFF2-40B4-BE49-F238E27FC236}">
                <a16:creationId xmlns:a16="http://schemas.microsoft.com/office/drawing/2014/main" id="{2F7A3BFF-7B6D-4F4D-9483-2AA5C7875E1D}"/>
              </a:ext>
            </a:extLst>
          </p:cNvPr>
          <p:cNvCxnSpPr/>
          <p:nvPr/>
        </p:nvCxnSpPr>
        <p:spPr>
          <a:xfrm>
            <a:off x="733646" y="2679405"/>
            <a:ext cx="1562986"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9" name="Straight Connector 8">
            <a:extLst>
              <a:ext uri="{FF2B5EF4-FFF2-40B4-BE49-F238E27FC236}">
                <a16:creationId xmlns:a16="http://schemas.microsoft.com/office/drawing/2014/main" id="{9A612FD0-A8E5-4988-B98A-E8BDEBCB05D0}"/>
              </a:ext>
            </a:extLst>
          </p:cNvPr>
          <p:cNvCxnSpPr>
            <a:cxnSpLocks/>
          </p:cNvCxnSpPr>
          <p:nvPr/>
        </p:nvCxnSpPr>
        <p:spPr>
          <a:xfrm>
            <a:off x="2402908" y="2679405"/>
            <a:ext cx="1361018"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2" name="Straight Connector 11">
            <a:extLst>
              <a:ext uri="{FF2B5EF4-FFF2-40B4-BE49-F238E27FC236}">
                <a16:creationId xmlns:a16="http://schemas.microsoft.com/office/drawing/2014/main" id="{6445E779-D4C9-4B1D-AFD8-6DE559315FD6}"/>
              </a:ext>
            </a:extLst>
          </p:cNvPr>
          <p:cNvCxnSpPr/>
          <p:nvPr/>
        </p:nvCxnSpPr>
        <p:spPr>
          <a:xfrm>
            <a:off x="5507664" y="2115880"/>
            <a:ext cx="1562986"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3" name="Straight Connector 12">
            <a:extLst>
              <a:ext uri="{FF2B5EF4-FFF2-40B4-BE49-F238E27FC236}">
                <a16:creationId xmlns:a16="http://schemas.microsoft.com/office/drawing/2014/main" id="{98893EF7-DA38-45D5-942A-22889D86EEEB}"/>
              </a:ext>
            </a:extLst>
          </p:cNvPr>
          <p:cNvCxnSpPr/>
          <p:nvPr/>
        </p:nvCxnSpPr>
        <p:spPr>
          <a:xfrm>
            <a:off x="4051003" y="2477387"/>
            <a:ext cx="1562986" cy="0"/>
          </a:xfrm>
          <a:prstGeom prst="line">
            <a:avLst/>
          </a:prstGeom>
        </p:spPr>
        <p:style>
          <a:lnRef idx="3">
            <a:schemeClr val="accent2"/>
          </a:lnRef>
          <a:fillRef idx="0">
            <a:schemeClr val="accent2"/>
          </a:fillRef>
          <a:effectRef idx="2">
            <a:schemeClr val="accent2"/>
          </a:effectRef>
          <a:fontRef idx="minor">
            <a:schemeClr val="tx1"/>
          </a:fontRef>
        </p:style>
      </p:cxnSp>
      <p:sp>
        <p:nvSpPr>
          <p:cNvPr id="14" name="TextBox 13">
            <a:extLst>
              <a:ext uri="{FF2B5EF4-FFF2-40B4-BE49-F238E27FC236}">
                <a16:creationId xmlns:a16="http://schemas.microsoft.com/office/drawing/2014/main" id="{9870158A-9C8E-4C9B-AB3C-789541EFE120}"/>
              </a:ext>
            </a:extLst>
          </p:cNvPr>
          <p:cNvSpPr txBox="1"/>
          <p:nvPr/>
        </p:nvSpPr>
        <p:spPr>
          <a:xfrm>
            <a:off x="1851896" y="5862895"/>
            <a:ext cx="4930775" cy="582295"/>
          </a:xfrm>
          <a:prstGeom prst="rect">
            <a:avLst/>
          </a:prstGeom>
          <a:solidFill>
            <a:schemeClr val="accent6"/>
          </a:solidFill>
        </p:spPr>
        <p:txBody>
          <a:bodyPr wrap="square" lIns="91403" tIns="45702" rIns="91403" bIns="45702"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 đọc từ khó</a:t>
            </a:r>
          </a:p>
        </p:txBody>
      </p:sp>
    </p:spTree>
    <p:extLst>
      <p:ext uri="{BB962C8B-B14F-4D97-AF65-F5344CB8AC3E}">
        <p14:creationId xmlns:p14="http://schemas.microsoft.com/office/powerpoint/2010/main" val="182675834"/>
      </p:ext>
    </p:ext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 calcmode="lin" valueType="num">
                                      <p:cBhvr additive="base">
                                        <p:cTn id="27" dur="1000" fill="hold"/>
                                        <p:tgtEl>
                                          <p:spTgt spid="14"/>
                                        </p:tgtEl>
                                        <p:attrNameLst>
                                          <p:attrName>ppt_x</p:attrName>
                                        </p:attrNameLst>
                                      </p:cBhvr>
                                      <p:tavLst>
                                        <p:tav tm="0">
                                          <p:val>
                                            <p:strVal val="1+#ppt_w/2"/>
                                          </p:val>
                                        </p:tav>
                                        <p:tav tm="100000">
                                          <p:val>
                                            <p:strVal val="#ppt_x"/>
                                          </p:val>
                                        </p:tav>
                                      </p:tavLst>
                                    </p:anim>
                                    <p:anim calcmode="lin" valueType="num">
                                      <p:cBhvr additive="base">
                                        <p:cTn id="28" dur="1000" fill="hold"/>
                                        <p:tgtEl>
                                          <p:spTgt spid="1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Rounded" panose="020B0500000000000000" pitchFamily="34" charset="0"/>
                <a:cs typeface="Arial-Rounded" panose="020B0500000000000000" pitchFamily="34" charset="0"/>
              </a:rPr>
              <a:t>Thương</a:t>
            </a:r>
            <a:r>
              <a:rPr lang="en-US" dirty="0">
                <a:latin typeface="Arial-Rounded" panose="020B0500000000000000" pitchFamily="34" charset="0"/>
                <a:cs typeface="Arial-Rounded" panose="020B0500000000000000" pitchFamily="34" charset="0"/>
              </a:rPr>
              <a:t> </a:t>
            </a:r>
            <a:r>
              <a:rPr lang="en-US" dirty="0" err="1">
                <a:latin typeface="Arial-Rounded" panose="020B0500000000000000" pitchFamily="34" charset="0"/>
                <a:cs typeface="Arial-Rounded" panose="020B0500000000000000" pitchFamily="34" charset="0"/>
              </a:rPr>
              <a:t>ông</a:t>
            </a:r>
            <a:endParaRPr lang="en-US" dirty="0">
              <a:latin typeface="Arial-Rounded" panose="020B0500000000000000" pitchFamily="34" charset="0"/>
              <a:cs typeface="Arial-Rounded" panose="020B0500000000000000" pitchFamily="34" charset="0"/>
            </a:endParaRPr>
          </a:p>
        </p:txBody>
      </p:sp>
      <p:sp>
        <p:nvSpPr>
          <p:cNvPr id="5" name="Text Box 4"/>
          <p:cNvSpPr txBox="1"/>
          <p:nvPr/>
        </p:nvSpPr>
        <p:spPr>
          <a:xfrm>
            <a:off x="609600" y="1166842"/>
            <a:ext cx="5426710" cy="45243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Ông bị đau chân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Nó sưng nó tấy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Đi phải chống gậy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Khập khiễng, khập khà</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Bước lên thềm nhà</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Nhấc chân quá khó</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Thấy ông nhăn nhó</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Việt chơi ngoài sân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Lon ton lại gần,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Âu yếm, nhanh nhảu: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Ông vịn vai cháu,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Cháu đỡ ông lên.”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sp>
        <p:nvSpPr>
          <p:cNvPr id="7" name="Text Box 6"/>
          <p:cNvSpPr txBox="1"/>
          <p:nvPr/>
        </p:nvSpPr>
        <p:spPr>
          <a:xfrm>
            <a:off x="3965894" y="1338580"/>
            <a:ext cx="4747895" cy="30469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Ông bước lên thềm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Trong lòng sung sướng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Quẳng gậy, cúi xuống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Quên cả đớn đau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Ôm cháu xoa đầu: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Hoan hô thằng bé!</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Bé thế mà khoẻ</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Vì nó thương ông.”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sp>
        <p:nvSpPr>
          <p:cNvPr id="10" name="Cloud 9"/>
          <p:cNvSpPr/>
          <p:nvPr/>
        </p:nvSpPr>
        <p:spPr>
          <a:xfrm>
            <a:off x="4051005" y="5398625"/>
            <a:ext cx="4518837" cy="81089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err="1">
                <a:solidFill>
                  <a:prstClr val="white"/>
                </a:solidFill>
                <a:latin typeface="Arial-Rounded" panose="020B0500000000000000" pitchFamily="34" charset="0"/>
                <a:cs typeface="Arial-Rounded" panose="020B0500000000000000" pitchFamily="34" charset="0"/>
              </a:rPr>
              <a:t>Đọc</a:t>
            </a:r>
            <a:r>
              <a:rPr lang="en-US" sz="3200" dirty="0">
                <a:solidFill>
                  <a:prstClr val="white"/>
                </a:solidFill>
                <a:latin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cs typeface="Arial-Rounded" panose="020B0500000000000000" pitchFamily="34" charset="0"/>
              </a:rPr>
              <a:t>nối</a:t>
            </a:r>
            <a:r>
              <a:rPr lang="en-US" sz="3200" dirty="0">
                <a:solidFill>
                  <a:prstClr val="white"/>
                </a:solidFill>
                <a:latin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cs typeface="Arial-Rounded" panose="020B0500000000000000" pitchFamily="34" charset="0"/>
              </a:rPr>
              <a:t>tiếp</a:t>
            </a:r>
            <a:r>
              <a:rPr lang="en-US" sz="3200" dirty="0">
                <a:solidFill>
                  <a:prstClr val="white"/>
                </a:solidFill>
                <a:latin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cs typeface="Arial-Rounded" panose="020B0500000000000000" pitchFamily="34" charset="0"/>
              </a:rPr>
              <a:t>câu</a:t>
            </a:r>
            <a:endPar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mn-ea"/>
              <a:cs typeface="Arial-Rounded" panose="020B0500000000000000" pitchFamily="34" charset="0"/>
            </a:endParaRPr>
          </a:p>
        </p:txBody>
      </p:sp>
      <p:pic>
        <p:nvPicPr>
          <p:cNvPr id="11" name="Content Placeholder 10">
            <a:extLst>
              <a:ext uri="{FF2B5EF4-FFF2-40B4-BE49-F238E27FC236}">
                <a16:creationId xmlns:a16="http://schemas.microsoft.com/office/drawing/2014/main" id="{D16D54A1-E771-477C-90E8-B1FDBD63A2CD}"/>
              </a:ext>
            </a:extLst>
          </p:cNvPr>
          <p:cNvPicPr>
            <a:picLocks noGrp="1" noChangeAspect="1"/>
          </p:cNvPicPr>
          <p:nvPr>
            <p:ph idx="1"/>
          </p:nvPr>
        </p:nvPicPr>
        <p:blipFill>
          <a:blip r:embed="rId4"/>
          <a:stretch>
            <a:fillRect/>
          </a:stretch>
        </p:blipFill>
        <p:spPr>
          <a:xfrm>
            <a:off x="7962235" y="1670685"/>
            <a:ext cx="2838450" cy="4076700"/>
          </a:xfrm>
        </p:spPr>
      </p:pic>
      <p:cxnSp>
        <p:nvCxnSpPr>
          <p:cNvPr id="4" name="Straight Connector 3">
            <a:extLst>
              <a:ext uri="{FF2B5EF4-FFF2-40B4-BE49-F238E27FC236}">
                <a16:creationId xmlns:a16="http://schemas.microsoft.com/office/drawing/2014/main" id="{429B04A8-074A-476B-8195-781E99292B8B}"/>
              </a:ext>
            </a:extLst>
          </p:cNvPr>
          <p:cNvCxnSpPr>
            <a:cxnSpLocks/>
          </p:cNvCxnSpPr>
          <p:nvPr/>
        </p:nvCxnSpPr>
        <p:spPr>
          <a:xfrm flipH="1">
            <a:off x="2817628" y="1211812"/>
            <a:ext cx="106325" cy="332349"/>
          </a:xfrm>
          <a:prstGeom prst="line">
            <a:avLst/>
          </a:prstGeom>
        </p:spPr>
        <p:style>
          <a:lnRef idx="3">
            <a:schemeClr val="accent2"/>
          </a:lnRef>
          <a:fillRef idx="0">
            <a:schemeClr val="accent2"/>
          </a:fillRef>
          <a:effectRef idx="2">
            <a:schemeClr val="accent2"/>
          </a:effectRef>
          <a:fontRef idx="minor">
            <a:schemeClr val="tx1"/>
          </a:fontRef>
        </p:style>
      </p:cxnSp>
      <p:cxnSp>
        <p:nvCxnSpPr>
          <p:cNvPr id="12" name="Straight Connector 11">
            <a:extLst>
              <a:ext uri="{FF2B5EF4-FFF2-40B4-BE49-F238E27FC236}">
                <a16:creationId xmlns:a16="http://schemas.microsoft.com/office/drawing/2014/main" id="{F71A68AA-1FCD-4088-A3B1-1FE1AF0704C6}"/>
              </a:ext>
            </a:extLst>
          </p:cNvPr>
          <p:cNvCxnSpPr>
            <a:cxnSpLocks/>
          </p:cNvCxnSpPr>
          <p:nvPr/>
        </p:nvCxnSpPr>
        <p:spPr>
          <a:xfrm flipH="1">
            <a:off x="2636875" y="1669563"/>
            <a:ext cx="106325" cy="332349"/>
          </a:xfrm>
          <a:prstGeom prst="line">
            <a:avLst/>
          </a:prstGeom>
        </p:spPr>
        <p:style>
          <a:lnRef idx="3">
            <a:schemeClr val="accent2"/>
          </a:lnRef>
          <a:fillRef idx="0">
            <a:schemeClr val="accent2"/>
          </a:fillRef>
          <a:effectRef idx="2">
            <a:schemeClr val="accent2"/>
          </a:effectRef>
          <a:fontRef idx="minor">
            <a:schemeClr val="tx1"/>
          </a:fontRef>
        </p:style>
      </p:cxnSp>
      <p:cxnSp>
        <p:nvCxnSpPr>
          <p:cNvPr id="13" name="Straight Connector 12">
            <a:extLst>
              <a:ext uri="{FF2B5EF4-FFF2-40B4-BE49-F238E27FC236}">
                <a16:creationId xmlns:a16="http://schemas.microsoft.com/office/drawing/2014/main" id="{664A383D-E79F-4432-AC86-D75A8FEF60E5}"/>
              </a:ext>
            </a:extLst>
          </p:cNvPr>
          <p:cNvCxnSpPr>
            <a:cxnSpLocks/>
          </p:cNvCxnSpPr>
          <p:nvPr/>
        </p:nvCxnSpPr>
        <p:spPr>
          <a:xfrm flipH="1">
            <a:off x="2960401" y="1977493"/>
            <a:ext cx="106325" cy="332349"/>
          </a:xfrm>
          <a:prstGeom prst="line">
            <a:avLst/>
          </a:prstGeom>
        </p:spPr>
        <p:style>
          <a:lnRef idx="3">
            <a:schemeClr val="accent2"/>
          </a:lnRef>
          <a:fillRef idx="0">
            <a:schemeClr val="accent2"/>
          </a:fillRef>
          <a:effectRef idx="2">
            <a:schemeClr val="accent2"/>
          </a:effectRef>
          <a:fontRef idx="minor">
            <a:schemeClr val="tx1"/>
          </a:fontRef>
        </p:style>
      </p:cxnSp>
      <p:cxnSp>
        <p:nvCxnSpPr>
          <p:cNvPr id="14" name="Straight Connector 13">
            <a:extLst>
              <a:ext uri="{FF2B5EF4-FFF2-40B4-BE49-F238E27FC236}">
                <a16:creationId xmlns:a16="http://schemas.microsoft.com/office/drawing/2014/main" id="{11C7E856-7E10-4A96-AD22-C72974462C77}"/>
              </a:ext>
            </a:extLst>
          </p:cNvPr>
          <p:cNvCxnSpPr>
            <a:cxnSpLocks/>
          </p:cNvCxnSpPr>
          <p:nvPr/>
        </p:nvCxnSpPr>
        <p:spPr>
          <a:xfrm flipH="1">
            <a:off x="3630252" y="2309842"/>
            <a:ext cx="106325" cy="332349"/>
          </a:xfrm>
          <a:prstGeom prst="line">
            <a:avLst/>
          </a:prstGeom>
        </p:spPr>
        <p:style>
          <a:lnRef idx="3">
            <a:schemeClr val="accent2"/>
          </a:lnRef>
          <a:fillRef idx="0">
            <a:schemeClr val="accent2"/>
          </a:fillRef>
          <a:effectRef idx="2">
            <a:schemeClr val="accent2"/>
          </a:effectRef>
          <a:fontRef idx="minor">
            <a:schemeClr val="tx1"/>
          </a:fontRef>
        </p:style>
      </p:cxnSp>
      <p:cxnSp>
        <p:nvCxnSpPr>
          <p:cNvPr id="15" name="Straight Connector 14">
            <a:extLst>
              <a:ext uri="{FF2B5EF4-FFF2-40B4-BE49-F238E27FC236}">
                <a16:creationId xmlns:a16="http://schemas.microsoft.com/office/drawing/2014/main" id="{1F3903D2-598F-4D4E-8A81-852D98EA98FF}"/>
              </a:ext>
            </a:extLst>
          </p:cNvPr>
          <p:cNvCxnSpPr>
            <a:cxnSpLocks/>
          </p:cNvCxnSpPr>
          <p:nvPr/>
        </p:nvCxnSpPr>
        <p:spPr>
          <a:xfrm flipH="1">
            <a:off x="3092540" y="2693984"/>
            <a:ext cx="106325" cy="332349"/>
          </a:xfrm>
          <a:prstGeom prst="line">
            <a:avLst/>
          </a:prstGeom>
        </p:spPr>
        <p:style>
          <a:lnRef idx="3">
            <a:schemeClr val="accent2"/>
          </a:lnRef>
          <a:fillRef idx="0">
            <a:schemeClr val="accent2"/>
          </a:fillRef>
          <a:effectRef idx="2">
            <a:schemeClr val="accent2"/>
          </a:effectRef>
          <a:fontRef idx="minor">
            <a:schemeClr val="tx1"/>
          </a:fontRef>
        </p:style>
      </p:cxnSp>
      <p:cxnSp>
        <p:nvCxnSpPr>
          <p:cNvPr id="16" name="Straight Connector 15">
            <a:extLst>
              <a:ext uri="{FF2B5EF4-FFF2-40B4-BE49-F238E27FC236}">
                <a16:creationId xmlns:a16="http://schemas.microsoft.com/office/drawing/2014/main" id="{EBA8FAA0-3989-4AFF-A283-5445C5B5CE63}"/>
              </a:ext>
            </a:extLst>
          </p:cNvPr>
          <p:cNvCxnSpPr>
            <a:cxnSpLocks/>
          </p:cNvCxnSpPr>
          <p:nvPr/>
        </p:nvCxnSpPr>
        <p:spPr>
          <a:xfrm flipH="1">
            <a:off x="3133534" y="3026333"/>
            <a:ext cx="106325" cy="332349"/>
          </a:xfrm>
          <a:prstGeom prst="line">
            <a:avLst/>
          </a:prstGeom>
        </p:spPr>
        <p:style>
          <a:lnRef idx="3">
            <a:schemeClr val="accent2"/>
          </a:lnRef>
          <a:fillRef idx="0">
            <a:schemeClr val="accent2"/>
          </a:fillRef>
          <a:effectRef idx="2">
            <a:schemeClr val="accent2"/>
          </a:effectRef>
          <a:fontRef idx="minor">
            <a:schemeClr val="tx1"/>
          </a:fontRef>
        </p:style>
      </p:cxnSp>
      <p:cxnSp>
        <p:nvCxnSpPr>
          <p:cNvPr id="17" name="Straight Connector 16">
            <a:extLst>
              <a:ext uri="{FF2B5EF4-FFF2-40B4-BE49-F238E27FC236}">
                <a16:creationId xmlns:a16="http://schemas.microsoft.com/office/drawing/2014/main" id="{701B6ECE-01C7-4935-AC07-EB31D12F1BCD}"/>
              </a:ext>
            </a:extLst>
          </p:cNvPr>
          <p:cNvCxnSpPr>
            <a:cxnSpLocks/>
          </p:cNvCxnSpPr>
          <p:nvPr/>
        </p:nvCxnSpPr>
        <p:spPr>
          <a:xfrm flipH="1">
            <a:off x="3186696" y="3428999"/>
            <a:ext cx="106325" cy="332349"/>
          </a:xfrm>
          <a:prstGeom prst="line">
            <a:avLst/>
          </a:prstGeom>
        </p:spPr>
        <p:style>
          <a:lnRef idx="3">
            <a:schemeClr val="accent2"/>
          </a:lnRef>
          <a:fillRef idx="0">
            <a:schemeClr val="accent2"/>
          </a:fillRef>
          <a:effectRef idx="2">
            <a:schemeClr val="accent2"/>
          </a:effectRef>
          <a:fontRef idx="minor">
            <a:schemeClr val="tx1"/>
          </a:fontRef>
        </p:style>
      </p:cxnSp>
      <p:cxnSp>
        <p:nvCxnSpPr>
          <p:cNvPr id="18" name="Straight Connector 17">
            <a:extLst>
              <a:ext uri="{FF2B5EF4-FFF2-40B4-BE49-F238E27FC236}">
                <a16:creationId xmlns:a16="http://schemas.microsoft.com/office/drawing/2014/main" id="{4418BB89-6C59-449F-873D-069C5501A985}"/>
              </a:ext>
            </a:extLst>
          </p:cNvPr>
          <p:cNvCxnSpPr>
            <a:cxnSpLocks/>
          </p:cNvCxnSpPr>
          <p:nvPr/>
        </p:nvCxnSpPr>
        <p:spPr>
          <a:xfrm flipH="1">
            <a:off x="3092540" y="3861428"/>
            <a:ext cx="106325" cy="332349"/>
          </a:xfrm>
          <a:prstGeom prst="line">
            <a:avLst/>
          </a:prstGeom>
        </p:spPr>
        <p:style>
          <a:lnRef idx="3">
            <a:schemeClr val="accent2"/>
          </a:lnRef>
          <a:fillRef idx="0">
            <a:schemeClr val="accent2"/>
          </a:fillRef>
          <a:effectRef idx="2">
            <a:schemeClr val="accent2"/>
          </a:effectRef>
          <a:fontRef idx="minor">
            <a:schemeClr val="tx1"/>
          </a:fontRef>
        </p:style>
      </p:cxnSp>
      <p:cxnSp>
        <p:nvCxnSpPr>
          <p:cNvPr id="19" name="Straight Connector 18">
            <a:extLst>
              <a:ext uri="{FF2B5EF4-FFF2-40B4-BE49-F238E27FC236}">
                <a16:creationId xmlns:a16="http://schemas.microsoft.com/office/drawing/2014/main" id="{B7EC3C1D-0862-443F-B110-5682A20B57BA}"/>
              </a:ext>
            </a:extLst>
          </p:cNvPr>
          <p:cNvCxnSpPr>
            <a:cxnSpLocks/>
          </p:cNvCxnSpPr>
          <p:nvPr/>
        </p:nvCxnSpPr>
        <p:spPr>
          <a:xfrm flipH="1">
            <a:off x="2602700" y="4169030"/>
            <a:ext cx="106325" cy="332349"/>
          </a:xfrm>
          <a:prstGeom prst="line">
            <a:avLst/>
          </a:prstGeom>
        </p:spPr>
        <p:style>
          <a:lnRef idx="3">
            <a:schemeClr val="accent2"/>
          </a:lnRef>
          <a:fillRef idx="0">
            <a:schemeClr val="accent2"/>
          </a:fillRef>
          <a:effectRef idx="2">
            <a:schemeClr val="accent2"/>
          </a:effectRef>
          <a:fontRef idx="minor">
            <a:schemeClr val="tx1"/>
          </a:fontRef>
        </p:style>
      </p:cxnSp>
      <p:cxnSp>
        <p:nvCxnSpPr>
          <p:cNvPr id="20" name="Straight Connector 19">
            <a:extLst>
              <a:ext uri="{FF2B5EF4-FFF2-40B4-BE49-F238E27FC236}">
                <a16:creationId xmlns:a16="http://schemas.microsoft.com/office/drawing/2014/main" id="{C4E7B2BA-5B0B-4FF4-BDCE-CC343BE655E6}"/>
              </a:ext>
            </a:extLst>
          </p:cNvPr>
          <p:cNvCxnSpPr>
            <a:cxnSpLocks/>
          </p:cNvCxnSpPr>
          <p:nvPr/>
        </p:nvCxnSpPr>
        <p:spPr>
          <a:xfrm flipH="1">
            <a:off x="3499591" y="4435851"/>
            <a:ext cx="106325" cy="332349"/>
          </a:xfrm>
          <a:prstGeom prst="line">
            <a:avLst/>
          </a:prstGeom>
        </p:spPr>
        <p:style>
          <a:lnRef idx="3">
            <a:schemeClr val="accent2"/>
          </a:lnRef>
          <a:fillRef idx="0">
            <a:schemeClr val="accent2"/>
          </a:fillRef>
          <a:effectRef idx="2">
            <a:schemeClr val="accent2"/>
          </a:effectRef>
          <a:fontRef idx="minor">
            <a:schemeClr val="tx1"/>
          </a:fontRef>
        </p:style>
      </p:cxnSp>
      <p:cxnSp>
        <p:nvCxnSpPr>
          <p:cNvPr id="21" name="Straight Connector 20">
            <a:extLst>
              <a:ext uri="{FF2B5EF4-FFF2-40B4-BE49-F238E27FC236}">
                <a16:creationId xmlns:a16="http://schemas.microsoft.com/office/drawing/2014/main" id="{5A9398E3-0207-499D-866C-C7418D425931}"/>
              </a:ext>
            </a:extLst>
          </p:cNvPr>
          <p:cNvCxnSpPr>
            <a:cxnSpLocks/>
          </p:cNvCxnSpPr>
          <p:nvPr/>
        </p:nvCxnSpPr>
        <p:spPr>
          <a:xfrm flipH="1">
            <a:off x="3027209" y="4801202"/>
            <a:ext cx="106325" cy="332349"/>
          </a:xfrm>
          <a:prstGeom prst="line">
            <a:avLst/>
          </a:prstGeom>
        </p:spPr>
        <p:style>
          <a:lnRef idx="3">
            <a:schemeClr val="accent2"/>
          </a:lnRef>
          <a:fillRef idx="0">
            <a:schemeClr val="accent2"/>
          </a:fillRef>
          <a:effectRef idx="2">
            <a:schemeClr val="accent2"/>
          </a:effectRef>
          <a:fontRef idx="minor">
            <a:schemeClr val="tx1"/>
          </a:fontRef>
        </p:style>
      </p:cxnSp>
      <p:cxnSp>
        <p:nvCxnSpPr>
          <p:cNvPr id="22" name="Straight Connector 21">
            <a:extLst>
              <a:ext uri="{FF2B5EF4-FFF2-40B4-BE49-F238E27FC236}">
                <a16:creationId xmlns:a16="http://schemas.microsoft.com/office/drawing/2014/main" id="{643E7B62-36FC-4BFB-B6DE-64990805BA9F}"/>
              </a:ext>
            </a:extLst>
          </p:cNvPr>
          <p:cNvCxnSpPr>
            <a:cxnSpLocks/>
          </p:cNvCxnSpPr>
          <p:nvPr/>
        </p:nvCxnSpPr>
        <p:spPr>
          <a:xfrm flipH="1">
            <a:off x="2817627" y="5313839"/>
            <a:ext cx="106325" cy="332349"/>
          </a:xfrm>
          <a:prstGeom prst="line">
            <a:avLst/>
          </a:prstGeom>
        </p:spPr>
        <p:style>
          <a:lnRef idx="3">
            <a:schemeClr val="accent2"/>
          </a:lnRef>
          <a:fillRef idx="0">
            <a:schemeClr val="accent2"/>
          </a:fillRef>
          <a:effectRef idx="2">
            <a:schemeClr val="accent2"/>
          </a:effectRef>
          <a:fontRef idx="minor">
            <a:schemeClr val="tx1"/>
          </a:fontRef>
        </p:style>
      </p:cxnSp>
      <p:cxnSp>
        <p:nvCxnSpPr>
          <p:cNvPr id="23" name="Straight Connector 22">
            <a:extLst>
              <a:ext uri="{FF2B5EF4-FFF2-40B4-BE49-F238E27FC236}">
                <a16:creationId xmlns:a16="http://schemas.microsoft.com/office/drawing/2014/main" id="{0F66F8F4-B289-4119-A839-D491767C8A59}"/>
              </a:ext>
            </a:extLst>
          </p:cNvPr>
          <p:cNvCxnSpPr>
            <a:cxnSpLocks/>
          </p:cNvCxnSpPr>
          <p:nvPr/>
        </p:nvCxnSpPr>
        <p:spPr>
          <a:xfrm flipH="1">
            <a:off x="6450955" y="1342826"/>
            <a:ext cx="106325" cy="332349"/>
          </a:xfrm>
          <a:prstGeom prst="line">
            <a:avLst/>
          </a:prstGeom>
        </p:spPr>
        <p:style>
          <a:lnRef idx="3">
            <a:schemeClr val="accent2"/>
          </a:lnRef>
          <a:fillRef idx="0">
            <a:schemeClr val="accent2"/>
          </a:fillRef>
          <a:effectRef idx="2">
            <a:schemeClr val="accent2"/>
          </a:effectRef>
          <a:fontRef idx="minor">
            <a:schemeClr val="tx1"/>
          </a:fontRef>
        </p:style>
      </p:cxnSp>
      <p:cxnSp>
        <p:nvCxnSpPr>
          <p:cNvPr id="24" name="Straight Connector 23">
            <a:extLst>
              <a:ext uri="{FF2B5EF4-FFF2-40B4-BE49-F238E27FC236}">
                <a16:creationId xmlns:a16="http://schemas.microsoft.com/office/drawing/2014/main" id="{299EFD32-E476-45EF-863E-E27A0776088F}"/>
              </a:ext>
            </a:extLst>
          </p:cNvPr>
          <p:cNvCxnSpPr>
            <a:cxnSpLocks/>
          </p:cNvCxnSpPr>
          <p:nvPr/>
        </p:nvCxnSpPr>
        <p:spPr>
          <a:xfrm flipH="1">
            <a:off x="6973432" y="1723462"/>
            <a:ext cx="106325" cy="332349"/>
          </a:xfrm>
          <a:prstGeom prst="line">
            <a:avLst/>
          </a:prstGeom>
        </p:spPr>
        <p:style>
          <a:lnRef idx="3">
            <a:schemeClr val="accent2"/>
          </a:lnRef>
          <a:fillRef idx="0">
            <a:schemeClr val="accent2"/>
          </a:fillRef>
          <a:effectRef idx="2">
            <a:schemeClr val="accent2"/>
          </a:effectRef>
          <a:fontRef idx="minor">
            <a:schemeClr val="tx1"/>
          </a:fontRef>
        </p:style>
      </p:cxnSp>
      <p:cxnSp>
        <p:nvCxnSpPr>
          <p:cNvPr id="25" name="Straight Connector 24">
            <a:extLst>
              <a:ext uri="{FF2B5EF4-FFF2-40B4-BE49-F238E27FC236}">
                <a16:creationId xmlns:a16="http://schemas.microsoft.com/office/drawing/2014/main" id="{6727EC6B-BECE-4FD0-9D70-6DF917AD219D}"/>
              </a:ext>
            </a:extLst>
          </p:cNvPr>
          <p:cNvCxnSpPr>
            <a:cxnSpLocks/>
          </p:cNvCxnSpPr>
          <p:nvPr/>
        </p:nvCxnSpPr>
        <p:spPr>
          <a:xfrm flipH="1">
            <a:off x="6839785" y="2149231"/>
            <a:ext cx="106325" cy="332349"/>
          </a:xfrm>
          <a:prstGeom prst="line">
            <a:avLst/>
          </a:prstGeom>
        </p:spPr>
        <p:style>
          <a:lnRef idx="3">
            <a:schemeClr val="accent2"/>
          </a:lnRef>
          <a:fillRef idx="0">
            <a:schemeClr val="accent2"/>
          </a:fillRef>
          <a:effectRef idx="2">
            <a:schemeClr val="accent2"/>
          </a:effectRef>
          <a:fontRef idx="minor">
            <a:schemeClr val="tx1"/>
          </a:fontRef>
        </p:style>
      </p:cxnSp>
      <p:cxnSp>
        <p:nvCxnSpPr>
          <p:cNvPr id="26" name="Straight Connector 25">
            <a:extLst>
              <a:ext uri="{FF2B5EF4-FFF2-40B4-BE49-F238E27FC236}">
                <a16:creationId xmlns:a16="http://schemas.microsoft.com/office/drawing/2014/main" id="{C73A8324-BFF6-42E4-B3CC-F91A255D8296}"/>
              </a:ext>
            </a:extLst>
          </p:cNvPr>
          <p:cNvCxnSpPr>
            <a:cxnSpLocks/>
          </p:cNvCxnSpPr>
          <p:nvPr/>
        </p:nvCxnSpPr>
        <p:spPr>
          <a:xfrm flipH="1">
            <a:off x="6222567" y="2481580"/>
            <a:ext cx="106325" cy="332349"/>
          </a:xfrm>
          <a:prstGeom prst="line">
            <a:avLst/>
          </a:prstGeom>
        </p:spPr>
        <p:style>
          <a:lnRef idx="3">
            <a:schemeClr val="accent2"/>
          </a:lnRef>
          <a:fillRef idx="0">
            <a:schemeClr val="accent2"/>
          </a:fillRef>
          <a:effectRef idx="2">
            <a:schemeClr val="accent2"/>
          </a:effectRef>
          <a:fontRef idx="minor">
            <a:schemeClr val="tx1"/>
          </a:fontRef>
        </p:style>
      </p:cxnSp>
      <p:cxnSp>
        <p:nvCxnSpPr>
          <p:cNvPr id="27" name="Straight Connector 26">
            <a:extLst>
              <a:ext uri="{FF2B5EF4-FFF2-40B4-BE49-F238E27FC236}">
                <a16:creationId xmlns:a16="http://schemas.microsoft.com/office/drawing/2014/main" id="{D852D15F-F188-4FE5-90CB-FC5ADC8D3305}"/>
              </a:ext>
            </a:extLst>
          </p:cNvPr>
          <p:cNvCxnSpPr>
            <a:cxnSpLocks/>
          </p:cNvCxnSpPr>
          <p:nvPr/>
        </p:nvCxnSpPr>
        <p:spPr>
          <a:xfrm flipH="1">
            <a:off x="6461986" y="2813929"/>
            <a:ext cx="106325" cy="332349"/>
          </a:xfrm>
          <a:prstGeom prst="line">
            <a:avLst/>
          </a:prstGeom>
        </p:spPr>
        <p:style>
          <a:lnRef idx="3">
            <a:schemeClr val="accent2"/>
          </a:lnRef>
          <a:fillRef idx="0">
            <a:schemeClr val="accent2"/>
          </a:fillRef>
          <a:effectRef idx="2">
            <a:schemeClr val="accent2"/>
          </a:effectRef>
          <a:fontRef idx="minor">
            <a:schemeClr val="tx1"/>
          </a:fontRef>
        </p:style>
      </p:cxnSp>
      <p:cxnSp>
        <p:nvCxnSpPr>
          <p:cNvPr id="28" name="Straight Connector 27">
            <a:extLst>
              <a:ext uri="{FF2B5EF4-FFF2-40B4-BE49-F238E27FC236}">
                <a16:creationId xmlns:a16="http://schemas.microsoft.com/office/drawing/2014/main" id="{5476F85C-8CCB-4C66-9361-5EF87865A7AA}"/>
              </a:ext>
            </a:extLst>
          </p:cNvPr>
          <p:cNvCxnSpPr>
            <a:cxnSpLocks/>
          </p:cNvCxnSpPr>
          <p:nvPr/>
        </p:nvCxnSpPr>
        <p:spPr>
          <a:xfrm flipH="1">
            <a:off x="6646705" y="3208223"/>
            <a:ext cx="106325" cy="332349"/>
          </a:xfrm>
          <a:prstGeom prst="line">
            <a:avLst/>
          </a:prstGeom>
        </p:spPr>
        <p:style>
          <a:lnRef idx="3">
            <a:schemeClr val="accent2"/>
          </a:lnRef>
          <a:fillRef idx="0">
            <a:schemeClr val="accent2"/>
          </a:fillRef>
          <a:effectRef idx="2">
            <a:schemeClr val="accent2"/>
          </a:effectRef>
          <a:fontRef idx="minor">
            <a:schemeClr val="tx1"/>
          </a:fontRef>
        </p:style>
      </p:cxnSp>
      <p:cxnSp>
        <p:nvCxnSpPr>
          <p:cNvPr id="29" name="Straight Connector 28">
            <a:extLst>
              <a:ext uri="{FF2B5EF4-FFF2-40B4-BE49-F238E27FC236}">
                <a16:creationId xmlns:a16="http://schemas.microsoft.com/office/drawing/2014/main" id="{C45C4387-CA38-47C6-BC15-62CB4C0148A2}"/>
              </a:ext>
            </a:extLst>
          </p:cNvPr>
          <p:cNvCxnSpPr>
            <a:cxnSpLocks/>
          </p:cNvCxnSpPr>
          <p:nvPr/>
        </p:nvCxnSpPr>
        <p:spPr>
          <a:xfrm flipH="1">
            <a:off x="6023113" y="3595173"/>
            <a:ext cx="106325" cy="332349"/>
          </a:xfrm>
          <a:prstGeom prst="line">
            <a:avLst/>
          </a:prstGeom>
        </p:spPr>
        <p:style>
          <a:lnRef idx="3">
            <a:schemeClr val="accent2"/>
          </a:lnRef>
          <a:fillRef idx="0">
            <a:schemeClr val="accent2"/>
          </a:fillRef>
          <a:effectRef idx="2">
            <a:schemeClr val="accent2"/>
          </a:effectRef>
          <a:fontRef idx="minor">
            <a:schemeClr val="tx1"/>
          </a:fontRef>
        </p:style>
      </p:cxnSp>
      <p:cxnSp>
        <p:nvCxnSpPr>
          <p:cNvPr id="30" name="Straight Connector 29">
            <a:extLst>
              <a:ext uri="{FF2B5EF4-FFF2-40B4-BE49-F238E27FC236}">
                <a16:creationId xmlns:a16="http://schemas.microsoft.com/office/drawing/2014/main" id="{9C82543B-B0A8-4A5F-B35C-3C5E308111B5}"/>
              </a:ext>
            </a:extLst>
          </p:cNvPr>
          <p:cNvCxnSpPr>
            <a:cxnSpLocks/>
          </p:cNvCxnSpPr>
          <p:nvPr/>
        </p:nvCxnSpPr>
        <p:spPr>
          <a:xfrm flipH="1">
            <a:off x="6339841" y="3927522"/>
            <a:ext cx="106325" cy="332349"/>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272556011"/>
      </p:ext>
    </p:ext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barn(inVertical)">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barn(inVertical)">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barn(inVertical)">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barn(inVertical)">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barn(inVertical)">
                                      <p:cBhvr>
                                        <p:cTn id="37" dur="5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barn(inVertical)">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barn(inVertical)">
                                      <p:cBhvr>
                                        <p:cTn id="47" dur="500"/>
                                        <p:tgtEl>
                                          <p:spTgt spid="18"/>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barn(inVertical)">
                                      <p:cBhvr>
                                        <p:cTn id="52" dur="500"/>
                                        <p:tgtEl>
                                          <p:spTgt spid="19"/>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barn(inVertical)">
                                      <p:cBhvr>
                                        <p:cTn id="57" dur="500"/>
                                        <p:tgtEl>
                                          <p:spTgt spid="20"/>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barn(inVertical)">
                                      <p:cBhvr>
                                        <p:cTn id="62" dur="500"/>
                                        <p:tgtEl>
                                          <p:spTgt spid="21"/>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nodeType="clickEffect">
                                  <p:stCondLst>
                                    <p:cond delay="0"/>
                                  </p:stCondLst>
                                  <p:childTnLst>
                                    <p:set>
                                      <p:cBhvr>
                                        <p:cTn id="66" dur="1" fill="hold">
                                          <p:stCondLst>
                                            <p:cond delay="0"/>
                                          </p:stCondLst>
                                        </p:cTn>
                                        <p:tgtEl>
                                          <p:spTgt spid="22"/>
                                        </p:tgtEl>
                                        <p:attrNameLst>
                                          <p:attrName>style.visibility</p:attrName>
                                        </p:attrNameLst>
                                      </p:cBhvr>
                                      <p:to>
                                        <p:strVal val="visible"/>
                                      </p:to>
                                    </p:set>
                                    <p:animEffect transition="in" filter="barn(inVertical)">
                                      <p:cBhvr>
                                        <p:cTn id="67" dur="500"/>
                                        <p:tgtEl>
                                          <p:spTgt spid="22"/>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nodeType="clickEffect">
                                  <p:stCondLst>
                                    <p:cond delay="0"/>
                                  </p:stCondLst>
                                  <p:childTnLst>
                                    <p:set>
                                      <p:cBhvr>
                                        <p:cTn id="71" dur="1" fill="hold">
                                          <p:stCondLst>
                                            <p:cond delay="0"/>
                                          </p:stCondLst>
                                        </p:cTn>
                                        <p:tgtEl>
                                          <p:spTgt spid="23"/>
                                        </p:tgtEl>
                                        <p:attrNameLst>
                                          <p:attrName>style.visibility</p:attrName>
                                        </p:attrNameLst>
                                      </p:cBhvr>
                                      <p:to>
                                        <p:strVal val="visible"/>
                                      </p:to>
                                    </p:set>
                                    <p:animEffect transition="in" filter="barn(inVertical)">
                                      <p:cBhvr>
                                        <p:cTn id="72" dur="500"/>
                                        <p:tgtEl>
                                          <p:spTgt spid="23"/>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nodeType="clickEffect">
                                  <p:stCondLst>
                                    <p:cond delay="0"/>
                                  </p:stCondLst>
                                  <p:childTnLst>
                                    <p:set>
                                      <p:cBhvr>
                                        <p:cTn id="76" dur="1" fill="hold">
                                          <p:stCondLst>
                                            <p:cond delay="0"/>
                                          </p:stCondLst>
                                        </p:cTn>
                                        <p:tgtEl>
                                          <p:spTgt spid="24"/>
                                        </p:tgtEl>
                                        <p:attrNameLst>
                                          <p:attrName>style.visibility</p:attrName>
                                        </p:attrNameLst>
                                      </p:cBhvr>
                                      <p:to>
                                        <p:strVal val="visible"/>
                                      </p:to>
                                    </p:set>
                                    <p:animEffect transition="in" filter="barn(inVertical)">
                                      <p:cBhvr>
                                        <p:cTn id="77" dur="500"/>
                                        <p:tgtEl>
                                          <p:spTgt spid="24"/>
                                        </p:tgtEl>
                                      </p:cBhvr>
                                    </p:animEffect>
                                  </p:childTnLst>
                                </p:cTn>
                              </p:par>
                            </p:childTnLst>
                          </p:cTn>
                        </p:par>
                      </p:childTnLst>
                    </p:cTn>
                  </p:par>
                  <p:par>
                    <p:cTn id="78" fill="hold">
                      <p:stCondLst>
                        <p:cond delay="indefinite"/>
                      </p:stCondLst>
                      <p:childTnLst>
                        <p:par>
                          <p:cTn id="79" fill="hold">
                            <p:stCondLst>
                              <p:cond delay="0"/>
                            </p:stCondLst>
                            <p:childTnLst>
                              <p:par>
                                <p:cTn id="80" presetID="16" presetClass="entr" presetSubtype="21" fill="hold" nodeType="clickEffect">
                                  <p:stCondLst>
                                    <p:cond delay="0"/>
                                  </p:stCondLst>
                                  <p:childTnLst>
                                    <p:set>
                                      <p:cBhvr>
                                        <p:cTn id="81" dur="1" fill="hold">
                                          <p:stCondLst>
                                            <p:cond delay="0"/>
                                          </p:stCondLst>
                                        </p:cTn>
                                        <p:tgtEl>
                                          <p:spTgt spid="25"/>
                                        </p:tgtEl>
                                        <p:attrNameLst>
                                          <p:attrName>style.visibility</p:attrName>
                                        </p:attrNameLst>
                                      </p:cBhvr>
                                      <p:to>
                                        <p:strVal val="visible"/>
                                      </p:to>
                                    </p:set>
                                    <p:animEffect transition="in" filter="barn(inVertical)">
                                      <p:cBhvr>
                                        <p:cTn id="82" dur="500"/>
                                        <p:tgtEl>
                                          <p:spTgt spid="25"/>
                                        </p:tgtEl>
                                      </p:cBhvr>
                                    </p:animEffect>
                                  </p:childTnLst>
                                </p:cTn>
                              </p:par>
                            </p:childTnLst>
                          </p:cTn>
                        </p:par>
                      </p:childTnLst>
                    </p:cTn>
                  </p:par>
                  <p:par>
                    <p:cTn id="83" fill="hold">
                      <p:stCondLst>
                        <p:cond delay="indefinite"/>
                      </p:stCondLst>
                      <p:childTnLst>
                        <p:par>
                          <p:cTn id="84" fill="hold">
                            <p:stCondLst>
                              <p:cond delay="0"/>
                            </p:stCondLst>
                            <p:childTnLst>
                              <p:par>
                                <p:cTn id="85" presetID="16" presetClass="entr" presetSubtype="21" fill="hold" nodeType="clickEffect">
                                  <p:stCondLst>
                                    <p:cond delay="0"/>
                                  </p:stCondLst>
                                  <p:childTnLst>
                                    <p:set>
                                      <p:cBhvr>
                                        <p:cTn id="86" dur="1" fill="hold">
                                          <p:stCondLst>
                                            <p:cond delay="0"/>
                                          </p:stCondLst>
                                        </p:cTn>
                                        <p:tgtEl>
                                          <p:spTgt spid="26"/>
                                        </p:tgtEl>
                                        <p:attrNameLst>
                                          <p:attrName>style.visibility</p:attrName>
                                        </p:attrNameLst>
                                      </p:cBhvr>
                                      <p:to>
                                        <p:strVal val="visible"/>
                                      </p:to>
                                    </p:set>
                                    <p:animEffect transition="in" filter="barn(inVertical)">
                                      <p:cBhvr>
                                        <p:cTn id="87" dur="500"/>
                                        <p:tgtEl>
                                          <p:spTgt spid="26"/>
                                        </p:tgtEl>
                                      </p:cBhvr>
                                    </p:animEffect>
                                  </p:childTnLst>
                                </p:cTn>
                              </p:par>
                            </p:childTnLst>
                          </p:cTn>
                        </p:par>
                      </p:childTnLst>
                    </p:cTn>
                  </p:par>
                  <p:par>
                    <p:cTn id="88" fill="hold">
                      <p:stCondLst>
                        <p:cond delay="indefinite"/>
                      </p:stCondLst>
                      <p:childTnLst>
                        <p:par>
                          <p:cTn id="89" fill="hold">
                            <p:stCondLst>
                              <p:cond delay="0"/>
                            </p:stCondLst>
                            <p:childTnLst>
                              <p:par>
                                <p:cTn id="90" presetID="16" presetClass="entr" presetSubtype="21" fill="hold" nodeType="clickEffect">
                                  <p:stCondLst>
                                    <p:cond delay="0"/>
                                  </p:stCondLst>
                                  <p:childTnLst>
                                    <p:set>
                                      <p:cBhvr>
                                        <p:cTn id="91" dur="1" fill="hold">
                                          <p:stCondLst>
                                            <p:cond delay="0"/>
                                          </p:stCondLst>
                                        </p:cTn>
                                        <p:tgtEl>
                                          <p:spTgt spid="27"/>
                                        </p:tgtEl>
                                        <p:attrNameLst>
                                          <p:attrName>style.visibility</p:attrName>
                                        </p:attrNameLst>
                                      </p:cBhvr>
                                      <p:to>
                                        <p:strVal val="visible"/>
                                      </p:to>
                                    </p:set>
                                    <p:animEffect transition="in" filter="barn(inVertical)">
                                      <p:cBhvr>
                                        <p:cTn id="92" dur="500"/>
                                        <p:tgtEl>
                                          <p:spTgt spid="27"/>
                                        </p:tgtEl>
                                      </p:cBhvr>
                                    </p:animEffect>
                                  </p:childTnLst>
                                </p:cTn>
                              </p:par>
                            </p:childTnLst>
                          </p:cTn>
                        </p:par>
                      </p:childTnLst>
                    </p:cTn>
                  </p:par>
                  <p:par>
                    <p:cTn id="93" fill="hold">
                      <p:stCondLst>
                        <p:cond delay="indefinite"/>
                      </p:stCondLst>
                      <p:childTnLst>
                        <p:par>
                          <p:cTn id="94" fill="hold">
                            <p:stCondLst>
                              <p:cond delay="0"/>
                            </p:stCondLst>
                            <p:childTnLst>
                              <p:par>
                                <p:cTn id="95" presetID="16" presetClass="entr" presetSubtype="21" fill="hold" nodeType="clickEffect">
                                  <p:stCondLst>
                                    <p:cond delay="0"/>
                                  </p:stCondLst>
                                  <p:childTnLst>
                                    <p:set>
                                      <p:cBhvr>
                                        <p:cTn id="96" dur="1" fill="hold">
                                          <p:stCondLst>
                                            <p:cond delay="0"/>
                                          </p:stCondLst>
                                        </p:cTn>
                                        <p:tgtEl>
                                          <p:spTgt spid="28"/>
                                        </p:tgtEl>
                                        <p:attrNameLst>
                                          <p:attrName>style.visibility</p:attrName>
                                        </p:attrNameLst>
                                      </p:cBhvr>
                                      <p:to>
                                        <p:strVal val="visible"/>
                                      </p:to>
                                    </p:set>
                                    <p:animEffect transition="in" filter="barn(inVertical)">
                                      <p:cBhvr>
                                        <p:cTn id="97" dur="500"/>
                                        <p:tgtEl>
                                          <p:spTgt spid="28"/>
                                        </p:tgtEl>
                                      </p:cBhvr>
                                    </p:animEffect>
                                  </p:childTnLst>
                                </p:cTn>
                              </p:par>
                            </p:childTnLst>
                          </p:cTn>
                        </p:par>
                      </p:childTnLst>
                    </p:cTn>
                  </p:par>
                  <p:par>
                    <p:cTn id="98" fill="hold">
                      <p:stCondLst>
                        <p:cond delay="indefinite"/>
                      </p:stCondLst>
                      <p:childTnLst>
                        <p:par>
                          <p:cTn id="99" fill="hold">
                            <p:stCondLst>
                              <p:cond delay="0"/>
                            </p:stCondLst>
                            <p:childTnLst>
                              <p:par>
                                <p:cTn id="100" presetID="16" presetClass="entr" presetSubtype="21" fill="hold" nodeType="clickEffect">
                                  <p:stCondLst>
                                    <p:cond delay="0"/>
                                  </p:stCondLst>
                                  <p:childTnLst>
                                    <p:set>
                                      <p:cBhvr>
                                        <p:cTn id="101" dur="1" fill="hold">
                                          <p:stCondLst>
                                            <p:cond delay="0"/>
                                          </p:stCondLst>
                                        </p:cTn>
                                        <p:tgtEl>
                                          <p:spTgt spid="29"/>
                                        </p:tgtEl>
                                        <p:attrNameLst>
                                          <p:attrName>style.visibility</p:attrName>
                                        </p:attrNameLst>
                                      </p:cBhvr>
                                      <p:to>
                                        <p:strVal val="visible"/>
                                      </p:to>
                                    </p:set>
                                    <p:animEffect transition="in" filter="barn(inVertical)">
                                      <p:cBhvr>
                                        <p:cTn id="102" dur="500"/>
                                        <p:tgtEl>
                                          <p:spTgt spid="29"/>
                                        </p:tgtEl>
                                      </p:cBhvr>
                                    </p:animEffect>
                                  </p:childTnLst>
                                </p:cTn>
                              </p:par>
                            </p:childTnLst>
                          </p:cTn>
                        </p:par>
                      </p:childTnLst>
                    </p:cTn>
                  </p:par>
                  <p:par>
                    <p:cTn id="103" fill="hold">
                      <p:stCondLst>
                        <p:cond delay="indefinite"/>
                      </p:stCondLst>
                      <p:childTnLst>
                        <p:par>
                          <p:cTn id="104" fill="hold">
                            <p:stCondLst>
                              <p:cond delay="0"/>
                            </p:stCondLst>
                            <p:childTnLst>
                              <p:par>
                                <p:cTn id="105" presetID="16" presetClass="entr" presetSubtype="21" fill="hold" nodeType="clickEffect">
                                  <p:stCondLst>
                                    <p:cond delay="0"/>
                                  </p:stCondLst>
                                  <p:childTnLst>
                                    <p:set>
                                      <p:cBhvr>
                                        <p:cTn id="106" dur="1" fill="hold">
                                          <p:stCondLst>
                                            <p:cond delay="0"/>
                                          </p:stCondLst>
                                        </p:cTn>
                                        <p:tgtEl>
                                          <p:spTgt spid="30"/>
                                        </p:tgtEl>
                                        <p:attrNameLst>
                                          <p:attrName>style.visibility</p:attrName>
                                        </p:attrNameLst>
                                      </p:cBhvr>
                                      <p:to>
                                        <p:strVal val="visible"/>
                                      </p:to>
                                    </p:set>
                                    <p:animEffect transition="in" filter="barn(inVertical)">
                                      <p:cBhvr>
                                        <p:cTn id="107"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Rounded" panose="020B0500000000000000" pitchFamily="34" charset="0"/>
                <a:cs typeface="Arial-Rounded" panose="020B0500000000000000" pitchFamily="34" charset="0"/>
              </a:rPr>
              <a:t>Thương</a:t>
            </a:r>
            <a:r>
              <a:rPr lang="en-US" dirty="0">
                <a:latin typeface="Arial-Rounded" panose="020B0500000000000000" pitchFamily="34" charset="0"/>
                <a:cs typeface="Arial-Rounded" panose="020B0500000000000000" pitchFamily="34" charset="0"/>
              </a:rPr>
              <a:t> </a:t>
            </a:r>
            <a:r>
              <a:rPr lang="en-US" dirty="0" err="1">
                <a:latin typeface="Arial-Rounded" panose="020B0500000000000000" pitchFamily="34" charset="0"/>
                <a:cs typeface="Arial-Rounded" panose="020B0500000000000000" pitchFamily="34" charset="0"/>
              </a:rPr>
              <a:t>ông</a:t>
            </a:r>
            <a:endParaRPr lang="en-US" dirty="0">
              <a:latin typeface="Arial-Rounded" panose="020B0500000000000000" pitchFamily="34" charset="0"/>
              <a:cs typeface="Arial-Rounded" panose="020B0500000000000000" pitchFamily="34" charset="0"/>
            </a:endParaRPr>
          </a:p>
        </p:txBody>
      </p:sp>
      <p:sp>
        <p:nvSpPr>
          <p:cNvPr id="5" name="Text Box 4"/>
          <p:cNvSpPr txBox="1"/>
          <p:nvPr/>
        </p:nvSpPr>
        <p:spPr>
          <a:xfrm>
            <a:off x="609600" y="1166842"/>
            <a:ext cx="5426710" cy="45243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Ông bị đau chân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Nó sưng nó tấy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Đi phải chống gậy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Khập khiễng, khập khà</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Bước lên thềm nhà</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Nhấc chân quá khó</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Thấy ông nhăn nhó</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Việt chơi ngoài sân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Lon ton lại gần,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Âu yếm, nhanh nhảu: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Ông vịn vai cháu,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Cháu đỡ ông lên.”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sp>
        <p:nvSpPr>
          <p:cNvPr id="7" name="Text Box 6"/>
          <p:cNvSpPr txBox="1"/>
          <p:nvPr/>
        </p:nvSpPr>
        <p:spPr>
          <a:xfrm>
            <a:off x="3965894" y="1338580"/>
            <a:ext cx="4747895" cy="30469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Ông bước lên thềm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Trong lòng sung sướng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Quẳng gậy, cúi xuống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Quên cả đớn đau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Ôm cháu xoa đầu: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Hoan hô thằng bé!</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Bé thế mà khoẻ</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Vì nó thương ông.”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sp>
        <p:nvSpPr>
          <p:cNvPr id="10" name="Cloud 9"/>
          <p:cNvSpPr/>
          <p:nvPr/>
        </p:nvSpPr>
        <p:spPr>
          <a:xfrm>
            <a:off x="4104448" y="4805917"/>
            <a:ext cx="4018826" cy="1132588"/>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err="1">
                <a:solidFill>
                  <a:prstClr val="white"/>
                </a:solidFill>
                <a:latin typeface="Arial-Rounded" panose="020B0500000000000000" pitchFamily="34" charset="0"/>
                <a:cs typeface="Arial-Rounded" panose="020B0500000000000000" pitchFamily="34" charset="0"/>
              </a:rPr>
              <a:t>Đọc</a:t>
            </a:r>
            <a:r>
              <a:rPr lang="en-US" sz="3200" dirty="0">
                <a:solidFill>
                  <a:prstClr val="white"/>
                </a:solidFill>
                <a:latin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cs typeface="Arial-Rounded" panose="020B0500000000000000" pitchFamily="34" charset="0"/>
              </a:rPr>
              <a:t>nối</a:t>
            </a:r>
            <a:r>
              <a:rPr lang="en-US" sz="3200" dirty="0">
                <a:solidFill>
                  <a:prstClr val="white"/>
                </a:solidFill>
                <a:latin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cs typeface="Arial-Rounded" panose="020B0500000000000000" pitchFamily="34" charset="0"/>
              </a:rPr>
              <a:t>tiếp</a:t>
            </a:r>
            <a:r>
              <a:rPr lang="en-US" sz="3200" dirty="0">
                <a:solidFill>
                  <a:prstClr val="white"/>
                </a:solidFill>
                <a:latin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cs typeface="Arial-Rounded" panose="020B0500000000000000" pitchFamily="34" charset="0"/>
              </a:rPr>
              <a:t>đoạn</a:t>
            </a:r>
            <a:endPar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mn-ea"/>
              <a:cs typeface="Arial-Rounded" panose="020B0500000000000000" pitchFamily="34" charset="0"/>
            </a:endParaRPr>
          </a:p>
        </p:txBody>
      </p:sp>
      <p:pic>
        <p:nvPicPr>
          <p:cNvPr id="11" name="Content Placeholder 10">
            <a:extLst>
              <a:ext uri="{FF2B5EF4-FFF2-40B4-BE49-F238E27FC236}">
                <a16:creationId xmlns:a16="http://schemas.microsoft.com/office/drawing/2014/main" id="{D16D54A1-E771-477C-90E8-B1FDBD63A2CD}"/>
              </a:ext>
            </a:extLst>
          </p:cNvPr>
          <p:cNvPicPr>
            <a:picLocks noGrp="1" noChangeAspect="1"/>
          </p:cNvPicPr>
          <p:nvPr>
            <p:ph idx="1"/>
          </p:nvPr>
        </p:nvPicPr>
        <p:blipFill>
          <a:blip r:embed="rId4"/>
          <a:stretch>
            <a:fillRect/>
          </a:stretch>
        </p:blipFill>
        <p:spPr>
          <a:xfrm>
            <a:off x="7962235" y="1670685"/>
            <a:ext cx="2838450" cy="4076700"/>
          </a:xfrm>
        </p:spPr>
      </p:pic>
      <p:pic>
        <p:nvPicPr>
          <p:cNvPr id="8" name="Picture 3">
            <a:extLst>
              <a:ext uri="{FF2B5EF4-FFF2-40B4-BE49-F238E27FC236}">
                <a16:creationId xmlns:a16="http://schemas.microsoft.com/office/drawing/2014/main" id="{7D089E06-9903-4071-8374-FF2634450A41}"/>
              </a:ext>
            </a:extLst>
          </p:cNvPr>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264795" y="1"/>
            <a:ext cx="527050" cy="54970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3">
            <a:extLst>
              <a:ext uri="{FF2B5EF4-FFF2-40B4-BE49-F238E27FC236}">
                <a16:creationId xmlns:a16="http://schemas.microsoft.com/office/drawing/2014/main" id="{5768132C-D7DB-4660-AB02-304C4F03CFE2}"/>
              </a:ext>
            </a:extLst>
          </p:cNvPr>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3702369" y="113558"/>
            <a:ext cx="527050" cy="42720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5461416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500" fill="hold"/>
                                        <p:tgtEl>
                                          <p:spTgt spid="8"/>
                                        </p:tgtEl>
                                        <p:attrNameLst>
                                          <p:attrName>ppt_x</p:attrName>
                                        </p:attrNameLst>
                                      </p:cBhvr>
                                      <p:tavLst>
                                        <p:tav tm="0">
                                          <p:val>
                                            <p:strVal val="#ppt_x"/>
                                          </p:val>
                                        </p:tav>
                                        <p:tav tm="100000">
                                          <p:val>
                                            <p:strVal val="#ppt_x"/>
                                          </p:val>
                                        </p:tav>
                                      </p:tavLst>
                                    </p:anim>
                                    <p:anim calcmode="lin" valueType="num">
                                      <p:cBhvr additive="base">
                                        <p:cTn id="1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ppt_x"/>
                                          </p:val>
                                        </p:tav>
                                        <p:tav tm="100000">
                                          <p:val>
                                            <p:strVal val="#ppt_x"/>
                                          </p:val>
                                        </p:tav>
                                      </p:tavLst>
                                    </p:anim>
                                    <p:anim calcmode="lin" valueType="num">
                                      <p:cBhvr additive="base">
                                        <p:cTn id="1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Rounded" panose="020B0500000000000000" pitchFamily="34" charset="0"/>
                <a:cs typeface="Arial-Rounded" panose="020B0500000000000000" pitchFamily="34" charset="0"/>
              </a:rPr>
              <a:t>Thương</a:t>
            </a:r>
            <a:r>
              <a:rPr lang="en-US" dirty="0">
                <a:latin typeface="Arial-Rounded" panose="020B0500000000000000" pitchFamily="34" charset="0"/>
                <a:cs typeface="Arial-Rounded" panose="020B0500000000000000" pitchFamily="34" charset="0"/>
              </a:rPr>
              <a:t> </a:t>
            </a:r>
            <a:r>
              <a:rPr lang="en-US" dirty="0" err="1">
                <a:latin typeface="Arial-Rounded" panose="020B0500000000000000" pitchFamily="34" charset="0"/>
                <a:cs typeface="Arial-Rounded" panose="020B0500000000000000" pitchFamily="34" charset="0"/>
              </a:rPr>
              <a:t>ông</a:t>
            </a:r>
            <a:endParaRPr lang="en-US" dirty="0">
              <a:latin typeface="Arial-Rounded" panose="020B0500000000000000" pitchFamily="34" charset="0"/>
              <a:cs typeface="Arial-Rounded" panose="020B0500000000000000" pitchFamily="34" charset="0"/>
            </a:endParaRPr>
          </a:p>
        </p:txBody>
      </p:sp>
      <p:sp>
        <p:nvSpPr>
          <p:cNvPr id="5" name="Text Box 4"/>
          <p:cNvSpPr txBox="1"/>
          <p:nvPr/>
        </p:nvSpPr>
        <p:spPr>
          <a:xfrm>
            <a:off x="609600" y="1166842"/>
            <a:ext cx="5426710" cy="45243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Ông bị đau chân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Nó sưng nó tấy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Đi phải chống gậy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Khập khiễng, khập khà</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Bước lên thềm nhà</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Nhấc chân quá khó</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Thấy ông nhăn nhó</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Việt chơi ngoài sân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Lon ton lại gần,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Âu yếm, nhanh nhảu: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Ông vịn vai cháu,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Cháu đỡ ông lên.”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sp>
        <p:nvSpPr>
          <p:cNvPr id="7" name="Text Box 6"/>
          <p:cNvSpPr txBox="1"/>
          <p:nvPr/>
        </p:nvSpPr>
        <p:spPr>
          <a:xfrm>
            <a:off x="3965894" y="1338580"/>
            <a:ext cx="4747895" cy="30469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Ông bước lên thềm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Trong lòng sung sướng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Quẳng gậy, cúi xuống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Quên cả đớn đau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Ôm cháu xoa đầu: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Hoan hô thằng bé!</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Bé thế mà khoẻ</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Vì nó thương ông.”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sp>
        <p:nvSpPr>
          <p:cNvPr id="10" name="Cloud 9"/>
          <p:cNvSpPr/>
          <p:nvPr/>
        </p:nvSpPr>
        <p:spPr>
          <a:xfrm>
            <a:off x="3965893" y="5044062"/>
            <a:ext cx="3996341" cy="81089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3200" dirty="0" err="1">
                <a:solidFill>
                  <a:prstClr val="white"/>
                </a:solidFill>
                <a:latin typeface="Arial-Rounded" panose="020B0500000000000000" pitchFamily="34" charset="0"/>
                <a:cs typeface="Arial-Rounded" panose="020B0500000000000000" pitchFamily="34" charset="0"/>
              </a:rPr>
              <a:t>Đọc</a:t>
            </a:r>
            <a:r>
              <a:rPr lang="en-US" sz="3200" dirty="0">
                <a:solidFill>
                  <a:prstClr val="white"/>
                </a:solidFill>
                <a:latin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cs typeface="Arial-Rounded" panose="020B0500000000000000" pitchFamily="34" charset="0"/>
              </a:rPr>
              <a:t>toàn</a:t>
            </a:r>
            <a:r>
              <a:rPr lang="en-US" sz="3200" dirty="0">
                <a:solidFill>
                  <a:prstClr val="white"/>
                </a:solidFill>
                <a:latin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cs typeface="Arial-Rounded" panose="020B0500000000000000" pitchFamily="34" charset="0"/>
              </a:rPr>
              <a:t>bài</a:t>
            </a:r>
            <a:endPar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mn-ea"/>
              <a:cs typeface="Arial-Rounded" panose="020B0500000000000000" pitchFamily="34" charset="0"/>
            </a:endParaRPr>
          </a:p>
        </p:txBody>
      </p:sp>
      <p:pic>
        <p:nvPicPr>
          <p:cNvPr id="11" name="Content Placeholder 10">
            <a:extLst>
              <a:ext uri="{FF2B5EF4-FFF2-40B4-BE49-F238E27FC236}">
                <a16:creationId xmlns:a16="http://schemas.microsoft.com/office/drawing/2014/main" id="{D16D54A1-E771-477C-90E8-B1FDBD63A2CD}"/>
              </a:ext>
            </a:extLst>
          </p:cNvPr>
          <p:cNvPicPr>
            <a:picLocks noGrp="1" noChangeAspect="1"/>
          </p:cNvPicPr>
          <p:nvPr>
            <p:ph idx="1"/>
          </p:nvPr>
        </p:nvPicPr>
        <p:blipFill>
          <a:blip r:embed="rId4"/>
          <a:stretch>
            <a:fillRect/>
          </a:stretch>
        </p:blipFill>
        <p:spPr>
          <a:xfrm>
            <a:off x="7962235" y="1670685"/>
            <a:ext cx="2838450" cy="4076700"/>
          </a:xfrm>
        </p:spPr>
      </p:pic>
    </p:spTree>
    <p:extLst>
      <p:ext uri="{BB962C8B-B14F-4D97-AF65-F5344CB8AC3E}">
        <p14:creationId xmlns:p14="http://schemas.microsoft.com/office/powerpoint/2010/main" val="2819320872"/>
      </p:ext>
    </p:extLst>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linds(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48025" y="1906270"/>
            <a:ext cx="5696585" cy="304609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Verdana" panose="020B0604030504040204" charset="0"/>
                <a:ea typeface="Microsoft YaHei" panose="020B0503020204020204" charset="-122"/>
                <a:cs typeface="Verdana" panose="020B0604030504040204" charset="0"/>
                <a:sym typeface="+mn-ea"/>
              </a:rPr>
              <a:t>Trả lời câu hỏi</a:t>
            </a:r>
            <a:endParaRPr kumimoji="0" lang="en-US" sz="9600" b="1" i="1" u="none" strike="noStrike" kern="1200" cap="none" spc="0" normalizeH="0" baseline="0" noProof="0" dirty="0">
              <a:ln>
                <a:noFill/>
              </a:ln>
              <a:solidFill>
                <a:srgbClr val="FF0000"/>
              </a:solidFill>
              <a:effectLst/>
              <a:uLnTx/>
              <a:uFillTx/>
              <a:latin typeface="Verdana" panose="020B0604030504040204" charset="0"/>
              <a:ea typeface="+mn-ea"/>
              <a:cs typeface="Verdana" panose="020B0604030504040204"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Rounded" panose="020B0500000000000000" pitchFamily="34" charset="0"/>
                <a:cs typeface="Arial-Rounded" panose="020B0500000000000000" pitchFamily="34" charset="0"/>
              </a:rPr>
              <a:t>Thương</a:t>
            </a:r>
            <a:r>
              <a:rPr lang="en-US" dirty="0">
                <a:latin typeface="Arial-Rounded" panose="020B0500000000000000" pitchFamily="34" charset="0"/>
                <a:cs typeface="Arial-Rounded" panose="020B0500000000000000" pitchFamily="34" charset="0"/>
              </a:rPr>
              <a:t> </a:t>
            </a:r>
            <a:r>
              <a:rPr lang="en-US" dirty="0" err="1">
                <a:latin typeface="Arial-Rounded" panose="020B0500000000000000" pitchFamily="34" charset="0"/>
                <a:cs typeface="Arial-Rounded" panose="020B0500000000000000" pitchFamily="34" charset="0"/>
              </a:rPr>
              <a:t>ông</a:t>
            </a:r>
            <a:endParaRPr lang="en-US" dirty="0">
              <a:latin typeface="Arial-Rounded" panose="020B0500000000000000" pitchFamily="34" charset="0"/>
              <a:cs typeface="Arial-Rounded" panose="020B0500000000000000" pitchFamily="34" charset="0"/>
            </a:endParaRPr>
          </a:p>
        </p:txBody>
      </p:sp>
      <p:sp>
        <p:nvSpPr>
          <p:cNvPr id="5" name="Text Box 4"/>
          <p:cNvSpPr txBox="1"/>
          <p:nvPr/>
        </p:nvSpPr>
        <p:spPr>
          <a:xfrm>
            <a:off x="609600" y="1166842"/>
            <a:ext cx="5426710" cy="45243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Ông bị đau chân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Nó sưng nó tấy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Đi phải chống gậy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Khập khiễng, khập khà</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Bước lên thềm nhà</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Nhấc chân quá khó</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Thấy ông nhăn nhó</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Việt chơi ngoài sân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Lon ton lại gần,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Âu yếm, nhanh nhảu: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Ông vịn vai cháu,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Cháu đỡ ông lên.”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sp>
        <p:nvSpPr>
          <p:cNvPr id="7" name="Text Box 6"/>
          <p:cNvSpPr txBox="1"/>
          <p:nvPr/>
        </p:nvSpPr>
        <p:spPr>
          <a:xfrm>
            <a:off x="3965894" y="1338580"/>
            <a:ext cx="4747895" cy="30469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Ông bước lên thềm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Trong lòng sung sướng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Quẳng gậy, cúi xuống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Quên cả đớn đau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Ôm cháu xoa đầu: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Hoan hô thằng bé!</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Bé thế mà khoẻ</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Vì nó thương ông.”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sp>
        <p:nvSpPr>
          <p:cNvPr id="10" name="Rectangle: Rounded Corners 9"/>
          <p:cNvSpPr/>
          <p:nvPr/>
        </p:nvSpPr>
        <p:spPr>
          <a:xfrm>
            <a:off x="1154844" y="5747058"/>
            <a:ext cx="5426710" cy="81089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0" algn="ctr"/>
            <a:r>
              <a:rPr lang="en-US" sz="3200" dirty="0">
                <a:solidFill>
                  <a:prstClr val="white"/>
                </a:solidFill>
                <a:latin typeface="Arial-Rounded" panose="020B0500000000000000" pitchFamily="34" charset="0"/>
                <a:cs typeface="Arial-Rounded" panose="020B0500000000000000" pitchFamily="34" charset="0"/>
              </a:rPr>
              <a:t>1. </a:t>
            </a:r>
            <a:r>
              <a:rPr lang="en-US" sz="3200" dirty="0" err="1">
                <a:solidFill>
                  <a:prstClr val="white"/>
                </a:solidFill>
                <a:latin typeface="Arial-Rounded" panose="020B0500000000000000" pitchFamily="34" charset="0"/>
                <a:cs typeface="Arial-Rounded" panose="020B0500000000000000" pitchFamily="34" charset="0"/>
              </a:rPr>
              <a:t>Ông</a:t>
            </a:r>
            <a:r>
              <a:rPr lang="en-US" sz="3200" dirty="0">
                <a:solidFill>
                  <a:prstClr val="white"/>
                </a:solidFill>
                <a:latin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cs typeface="Arial-Rounded" panose="020B0500000000000000" pitchFamily="34" charset="0"/>
              </a:rPr>
              <a:t>của</a:t>
            </a:r>
            <a:r>
              <a:rPr lang="en-US" sz="3200" dirty="0">
                <a:solidFill>
                  <a:prstClr val="white"/>
                </a:solidFill>
                <a:latin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cs typeface="Arial-Rounded" panose="020B0500000000000000" pitchFamily="34" charset="0"/>
              </a:rPr>
              <a:t>Việt</a:t>
            </a:r>
            <a:r>
              <a:rPr lang="en-US" sz="3200" dirty="0">
                <a:solidFill>
                  <a:prstClr val="white"/>
                </a:solidFill>
                <a:latin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cs typeface="Arial-Rounded" panose="020B0500000000000000" pitchFamily="34" charset="0"/>
              </a:rPr>
              <a:t>bị</a:t>
            </a:r>
            <a:r>
              <a:rPr lang="en-US" sz="3200" dirty="0">
                <a:solidFill>
                  <a:prstClr val="white"/>
                </a:solidFill>
                <a:latin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cs typeface="Arial-Rounded" panose="020B0500000000000000" pitchFamily="34" charset="0"/>
              </a:rPr>
              <a:t>làm</a:t>
            </a:r>
            <a:r>
              <a:rPr lang="en-US" sz="3200" dirty="0">
                <a:solidFill>
                  <a:prstClr val="white"/>
                </a:solidFill>
                <a:latin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cs typeface="Arial-Rounded" panose="020B0500000000000000" pitchFamily="34" charset="0"/>
              </a:rPr>
              <a:t>sao</a:t>
            </a:r>
            <a:r>
              <a:rPr lang="en-US" sz="3200" dirty="0">
                <a:solidFill>
                  <a:prstClr val="white"/>
                </a:solidFill>
                <a:latin typeface="Arial-Rounded" panose="020B0500000000000000" pitchFamily="34" charset="0"/>
                <a:cs typeface="Arial-Rounded" panose="020B0500000000000000" pitchFamily="34" charset="0"/>
              </a:rPr>
              <a:t>?</a:t>
            </a:r>
            <a:endPar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mn-ea"/>
              <a:cs typeface="Arial-Rounded" panose="020B0500000000000000" pitchFamily="34" charset="0"/>
            </a:endParaRPr>
          </a:p>
        </p:txBody>
      </p:sp>
      <p:pic>
        <p:nvPicPr>
          <p:cNvPr id="11" name="Content Placeholder 10">
            <a:extLst>
              <a:ext uri="{FF2B5EF4-FFF2-40B4-BE49-F238E27FC236}">
                <a16:creationId xmlns:a16="http://schemas.microsoft.com/office/drawing/2014/main" id="{D16D54A1-E771-477C-90E8-B1FDBD63A2CD}"/>
              </a:ext>
            </a:extLst>
          </p:cNvPr>
          <p:cNvPicPr>
            <a:picLocks noGrp="1" noChangeAspect="1"/>
          </p:cNvPicPr>
          <p:nvPr>
            <p:ph idx="1"/>
          </p:nvPr>
        </p:nvPicPr>
        <p:blipFill>
          <a:blip r:embed="rId4"/>
          <a:stretch>
            <a:fillRect/>
          </a:stretch>
        </p:blipFill>
        <p:spPr>
          <a:xfrm>
            <a:off x="7962235" y="1670685"/>
            <a:ext cx="2838450" cy="4076700"/>
          </a:xfrm>
        </p:spPr>
      </p:pic>
      <p:cxnSp>
        <p:nvCxnSpPr>
          <p:cNvPr id="4" name="Straight Connector 3">
            <a:extLst>
              <a:ext uri="{FF2B5EF4-FFF2-40B4-BE49-F238E27FC236}">
                <a16:creationId xmlns:a16="http://schemas.microsoft.com/office/drawing/2014/main" id="{1D60ED24-66E7-4306-9BF9-B6FDDE3F1148}"/>
              </a:ext>
            </a:extLst>
          </p:cNvPr>
          <p:cNvCxnSpPr/>
          <p:nvPr/>
        </p:nvCxnSpPr>
        <p:spPr>
          <a:xfrm>
            <a:off x="1648047" y="1584251"/>
            <a:ext cx="1180213"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350509131"/>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2"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1" animBg="1"/>
      <p:bldP spid="10" grpId="2"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l="-23000" r="-23000"/>
          </a:stretch>
        </a:blipFill>
        <a:effectLst/>
      </p:bgPr>
    </p:bg>
    <p:spTree>
      <p:nvGrpSpPr>
        <p:cNvPr id="1" name=""/>
        <p:cNvGrpSpPr/>
        <p:nvPr/>
      </p:nvGrpSpPr>
      <p:grpSpPr>
        <a:xfrm>
          <a:off x="0" y="0"/>
          <a:ext cx="0" cy="0"/>
          <a:chOff x="0" y="0"/>
          <a:chExt cx="0" cy="0"/>
        </a:xfrm>
      </p:grpSpPr>
      <p:pic>
        <p:nvPicPr>
          <p:cNvPr id="6" name="Content Placeholder 3"/>
          <p:cNvPicPr>
            <a:picLocks noChangeAspect="1"/>
          </p:cNvPicPr>
          <p:nvPr/>
        </p:nvPicPr>
        <p:blipFill>
          <a:blip r:embed="rId5" cstate="print">
            <a:extLst>
              <a:ext uri="{BEBA8EAE-BF5A-486C-A8C5-ECC9F3942E4B}">
                <a14:imgProps xmlns:a14="http://schemas.microsoft.com/office/drawing/2010/main">
                  <a14:imgLayer r:embed="rId6">
                    <a14:imgEffect>
                      <a14:backgroundRemoval t="0" b="99857" l="154" r="99692">
                        <a14:foregroundMark x1="60154" y1="42489" x2="72923" y2="49070"/>
                        <a14:foregroundMark x1="55692" y1="58941" x2="55385" y2="69099"/>
                        <a14:foregroundMark x1="60154" y1="75107" x2="76769" y2="73820"/>
                        <a14:foregroundMark x1="66308" y1="78398" x2="64000" y2="77110"/>
                        <a14:foregroundMark x1="47077" y1="95994" x2="47077" y2="95994"/>
                        <a14:foregroundMark x1="47077" y1="96567" x2="47077" y2="96567"/>
                        <a14:foregroundMark x1="71692" y1="94134" x2="74923" y2="94421"/>
                        <a14:foregroundMark x1="55692" y1="67668" x2="48923" y2="75393"/>
                        <a14:foregroundMark x1="59231" y1="76824" x2="54000" y2="73534"/>
                        <a14:foregroundMark x1="72000" y1="77110" x2="74923" y2="77396"/>
                        <a14:foregroundMark x1="42154" y1="92990" x2="46769" y2="94421"/>
                      </a14:backgroundRemoval>
                    </a14:imgEffect>
                  </a14:imgLayer>
                </a14:imgProps>
              </a:ext>
              <a:ext uri="{28A0092B-C50C-407E-A947-70E740481C1C}">
                <a14:useLocalDpi xmlns:a14="http://schemas.microsoft.com/office/drawing/2010/main" val="0"/>
              </a:ext>
            </a:extLst>
          </a:blip>
          <a:stretch>
            <a:fillRect/>
          </a:stretch>
        </p:blipFill>
        <p:spPr>
          <a:xfrm>
            <a:off x="1676401" y="3856729"/>
            <a:ext cx="1647457" cy="1771650"/>
          </a:xfrm>
          <a:prstGeom prst="rect">
            <a:avLst/>
          </a:prstGeom>
        </p:spPr>
      </p:pic>
      <p:pic>
        <p:nvPicPr>
          <p:cNvPr id="5" name="Content Placeholder 5"/>
          <p:cNvPicPr>
            <a:picLocks noGrp="1" noChangeAspect="1"/>
          </p:cNvPicPr>
          <p:nvPr>
            <p:ph idx="1"/>
          </p:nvPr>
        </p:nvPicPr>
        <p:blipFill>
          <a:blip r:embed="rId7" cstate="print">
            <a:extLst>
              <a:ext uri="{BEBA8EAE-BF5A-486C-A8C5-ECC9F3942E4B}">
                <a14:imgProps xmlns:a14="http://schemas.microsoft.com/office/drawing/2010/main">
                  <a14:imgLayer r:embed="rId8">
                    <a14:imgEffect>
                      <a14:backgroundRemoval t="391" b="100000" l="0" r="100000">
                        <a14:foregroundMark x1="22803" y1="66602" x2="31829" y2="61914"/>
                        <a14:foregroundMark x1="23990" y1="70313" x2="32304" y2="65039"/>
                        <a14:foregroundMark x1="30641" y1="57031" x2="31591" y2="59375"/>
                        <a14:foregroundMark x1="37055" y1="57227" x2="39430" y2="56250"/>
                        <a14:foregroundMark x1="39430" y1="56250" x2="39430" y2="56250"/>
                        <a14:foregroundMark x1="37055" y1="63477" x2="43230" y2="60938"/>
                      </a14:backgroundRemoval>
                    </a14:imgEffect>
                  </a14:imgLayer>
                </a14:imgProps>
              </a:ext>
              <a:ext uri="{28A0092B-C50C-407E-A947-70E740481C1C}">
                <a14:useLocalDpi xmlns:a14="http://schemas.microsoft.com/office/drawing/2010/main" val="0"/>
              </a:ext>
            </a:extLst>
          </a:blip>
          <a:stretch>
            <a:fillRect/>
          </a:stretch>
        </p:blipFill>
        <p:spPr>
          <a:xfrm>
            <a:off x="3810001" y="4163548"/>
            <a:ext cx="1503759" cy="1828800"/>
          </a:xfrm>
        </p:spPr>
      </p:pic>
      <p:pic>
        <p:nvPicPr>
          <p:cNvPr id="8" name="Picture 7"/>
          <p:cNvPicPr>
            <a:picLocks noChangeAspect="1"/>
          </p:cNvPicPr>
          <p:nvPr/>
        </p:nvPicPr>
        <p:blipFill>
          <a:blip r:embed="rId9">
            <a:extLst>
              <a:ext uri="{BEBA8EAE-BF5A-486C-A8C5-ECC9F3942E4B}">
                <a14:imgProps xmlns:a14="http://schemas.microsoft.com/office/drawing/2010/main">
                  <a14:imgLayer r:embed="rId10">
                    <a14:imgEffect>
                      <a14:backgroundRemoval t="9843" b="96457" l="0" r="98056"/>
                    </a14:imgEffect>
                  </a14:imgLayer>
                </a14:imgProps>
              </a:ext>
              <a:ext uri="{28A0092B-C50C-407E-A947-70E740481C1C}">
                <a14:useLocalDpi xmlns:a14="http://schemas.microsoft.com/office/drawing/2010/main" val="0"/>
              </a:ext>
            </a:extLst>
          </a:blip>
          <a:stretch>
            <a:fillRect/>
          </a:stretch>
        </p:blipFill>
        <p:spPr>
          <a:xfrm>
            <a:off x="2051316" y="1752600"/>
            <a:ext cx="3030415" cy="2138126"/>
          </a:xfrm>
          <a:prstGeom prst="rect">
            <a:avLst/>
          </a:prstGeom>
        </p:spPr>
      </p:pic>
      <p:pic>
        <p:nvPicPr>
          <p:cNvPr id="9" name="Picture 8"/>
          <p:cNvPicPr>
            <a:picLocks noChangeAspect="1"/>
          </p:cNvPicPr>
          <p:nvPr/>
        </p:nvPicPr>
        <p:blipFill rotWithShape="1">
          <a:blip r:embed="rId11">
            <a:extLst>
              <a:ext uri="{BEBA8EAE-BF5A-486C-A8C5-ECC9F3942E4B}">
                <a14:imgProps xmlns:a14="http://schemas.microsoft.com/office/drawing/2010/main">
                  <a14:imgLayer r:embed="rId12">
                    <a14:imgEffect>
                      <a14:backgroundRemoval t="9932" b="95548" l="9961" r="90625">
                        <a14:foregroundMark x1="61914" y1="20205" x2="61914" y2="20205"/>
                        <a14:foregroundMark x1="61914" y1="25685" x2="61914" y2="25685"/>
                        <a14:foregroundMark x1="62305" y1="34247" x2="62305" y2="34247"/>
                        <a14:foregroundMark x1="65430" y1="66438" x2="65430" y2="66438"/>
                        <a14:foregroundMark x1="66211" y1="81507" x2="66211" y2="81507"/>
                        <a14:foregroundMark x1="66406" y1="53425" x2="66406" y2="53425"/>
                        <a14:foregroundMark x1="76172" y1="32534" x2="76172" y2="32534"/>
                        <a14:foregroundMark x1="72266" y1="26712" x2="72266" y2="26712"/>
                        <a14:foregroundMark x1="77344" y1="34247" x2="77344" y2="34247"/>
                        <a14:foregroundMark x1="72266" y1="26712" x2="72266" y2="26712"/>
                      </a14:backgroundRemoval>
                    </a14:imgEffect>
                  </a14:imgLayer>
                </a14:imgProps>
              </a:ext>
              <a:ext uri="{28A0092B-C50C-407E-A947-70E740481C1C}">
                <a14:useLocalDpi xmlns:a14="http://schemas.microsoft.com/office/drawing/2010/main" val="0"/>
              </a:ext>
            </a:extLst>
          </a:blip>
          <a:srcRect l="34817" r="30366"/>
          <a:stretch>
            <a:fillRect/>
          </a:stretch>
        </p:blipFill>
        <p:spPr>
          <a:xfrm>
            <a:off x="5597845" y="4140004"/>
            <a:ext cx="1442090" cy="2362200"/>
          </a:xfrm>
          <a:prstGeom prst="rect">
            <a:avLst/>
          </a:prstGeom>
        </p:spPr>
      </p:pic>
      <p:pic>
        <p:nvPicPr>
          <p:cNvPr id="10" name="Picture 9"/>
          <p:cNvPicPr>
            <a:picLocks noChangeAspect="1"/>
          </p:cNvPicPr>
          <p:nvPr/>
        </p:nvPicPr>
        <p:blipFill>
          <a:blip r:embed="rId13" cstate="print">
            <a:extLst>
              <a:ext uri="{BEBA8EAE-BF5A-486C-A8C5-ECC9F3942E4B}">
                <a14:imgProps xmlns:a14="http://schemas.microsoft.com/office/drawing/2010/main">
                  <a14:imgLayer r:embed="rId14">
                    <a14:imgEffect>
                      <a14:backgroundRemoval t="2663" b="100000" l="0" r="90109"/>
                    </a14:imgEffect>
                  </a14:imgLayer>
                </a14:imgProps>
              </a:ext>
              <a:ext uri="{28A0092B-C50C-407E-A947-70E740481C1C}">
                <a14:useLocalDpi xmlns:a14="http://schemas.microsoft.com/office/drawing/2010/main" val="0"/>
              </a:ext>
            </a:extLst>
          </a:blip>
          <a:stretch>
            <a:fillRect/>
          </a:stretch>
        </p:blipFill>
        <p:spPr>
          <a:xfrm>
            <a:off x="7493554" y="3997590"/>
            <a:ext cx="1421847" cy="2322350"/>
          </a:xfrm>
          <a:prstGeom prst="rect">
            <a:avLst/>
          </a:prstGeom>
        </p:spPr>
      </p:pic>
      <p:sp>
        <p:nvSpPr>
          <p:cNvPr id="3" name="Flowchart: Connector 2">
            <a:hlinkClick r:id="" action="ppaction://noaction"/>
          </p:cNvPr>
          <p:cNvSpPr/>
          <p:nvPr/>
        </p:nvSpPr>
        <p:spPr>
          <a:xfrm>
            <a:off x="5597845" y="6319940"/>
            <a:ext cx="533400" cy="4572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libri"/>
                <a:ea typeface="+mn-ea"/>
                <a:cs typeface="+mn-cs"/>
              </a:rPr>
              <a:t>1</a:t>
            </a:r>
          </a:p>
        </p:txBody>
      </p:sp>
      <p:pic>
        <p:nvPicPr>
          <p:cNvPr id="12" name="Content Placeholder 3"/>
          <p:cNvPicPr>
            <a:picLocks noChangeAspect="1"/>
          </p:cNvPicPr>
          <p:nvPr/>
        </p:nvPicPr>
        <p:blipFill>
          <a:blip r:embed="rId15">
            <a:extLst>
              <a:ext uri="{BEBA8EAE-BF5A-486C-A8C5-ECC9F3942E4B}">
                <a14:imgProps xmlns:a14="http://schemas.microsoft.com/office/drawing/2010/main">
                  <a14:imgLayer r:embed="rId16">
                    <a14:imgEffect>
                      <a14:backgroundRemoval t="4478" b="100000" l="7083" r="90417"/>
                    </a14:imgEffect>
                  </a14:imgLayer>
                </a14:imgProps>
              </a:ext>
              <a:ext uri="{28A0092B-C50C-407E-A947-70E740481C1C}">
                <a14:useLocalDpi xmlns:a14="http://schemas.microsoft.com/office/drawing/2010/main" val="0"/>
              </a:ext>
            </a:extLst>
          </a:blip>
          <a:stretch>
            <a:fillRect/>
          </a:stretch>
        </p:blipFill>
        <p:spPr>
          <a:xfrm>
            <a:off x="7552006" y="32826"/>
            <a:ext cx="3124200" cy="2616517"/>
          </a:xfrm>
          <a:prstGeom prst="rect">
            <a:avLst/>
          </a:prstGeom>
        </p:spPr>
      </p:pic>
      <p:pic>
        <p:nvPicPr>
          <p:cNvPr id="14" name="Content Placeholder 3"/>
          <p:cNvPicPr>
            <a:picLocks noChangeAspect="1"/>
          </p:cNvPicPr>
          <p:nvPr/>
        </p:nvPicPr>
        <p:blipFill>
          <a:blip r:embed="rId17" cstate="print">
            <a:extLst>
              <a:ext uri="{BEBA8EAE-BF5A-486C-A8C5-ECC9F3942E4B}">
                <a14:imgProps xmlns:a14="http://schemas.microsoft.com/office/drawing/2010/main">
                  <a14:imgLayer r:embed="rId18">
                    <a14:imgEffect>
                      <a14:backgroundRemoval t="2564" b="96433" l="1077" r="98077">
                        <a14:foregroundMark x1="81769" y1="39911" x2="82615" y2="41695"/>
                      </a14:backgroundRemoval>
                    </a14:imgEffect>
                  </a14:imgLayer>
                </a14:imgProps>
              </a:ext>
              <a:ext uri="{28A0092B-C50C-407E-A947-70E740481C1C}">
                <a14:useLocalDpi xmlns:a14="http://schemas.microsoft.com/office/drawing/2010/main" val="0"/>
              </a:ext>
            </a:extLst>
          </a:blip>
          <a:stretch>
            <a:fillRect/>
          </a:stretch>
        </p:blipFill>
        <p:spPr>
          <a:xfrm>
            <a:off x="6629401" y="5828610"/>
            <a:ext cx="1374683" cy="948531"/>
          </a:xfrm>
          <a:prstGeom prst="rect">
            <a:avLst/>
          </a:prstGeom>
        </p:spPr>
      </p:pic>
      <p:sp>
        <p:nvSpPr>
          <p:cNvPr id="4" name="Pentagon 3">
            <a:hlinkClick r:id="" action="ppaction://noaction"/>
          </p:cNvPr>
          <p:cNvSpPr/>
          <p:nvPr/>
        </p:nvSpPr>
        <p:spPr>
          <a:xfrm>
            <a:off x="11277600" y="6449505"/>
            <a:ext cx="914400" cy="327635"/>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5" name="TaydukyNhacchuong-Dangcapnhat_48bf (mp3cut.net) (2).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9"/>
          <a:stretch>
            <a:fillRect/>
          </a:stretch>
        </p:blipFill>
        <p:spPr>
          <a:xfrm>
            <a:off x="-1676400" y="1711283"/>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nodeType="clickEffect">
                                  <p:stCondLst>
                                    <p:cond delay="0"/>
                                  </p:stCondLst>
                                  <p:childTnLst>
                                    <p:animMotion origin="layout" path="M 0 0 L 0 -0.25 E" pathEditMode="relative" ptsTypes="">
                                      <p:cBhvr>
                                        <p:cTn id="6" dur="250" fill="hold"/>
                                        <p:tgtEl>
                                          <p:spTgt spid="10"/>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nodeType="clickEffect">
                                  <p:stCondLst>
                                    <p:cond delay="0"/>
                                  </p:stCondLst>
                                  <p:childTnLst>
                                    <p:animMotion origin="layout" path="M 4.44444E-6 1.85939E-6 L 0.00069 -0.35338 " pathEditMode="relative" rAng="0" ptsTypes="AA">
                                      <p:cBhvr>
                                        <p:cTn id="10" dur="250" fill="hold"/>
                                        <p:tgtEl>
                                          <p:spTgt spid="9"/>
                                        </p:tgtEl>
                                        <p:attrNameLst>
                                          <p:attrName>ppt_x</p:attrName>
                                          <p:attrName>ppt_y</p:attrName>
                                        </p:attrNameLst>
                                      </p:cBhvr>
                                      <p:rCtr x="35" y="-17669"/>
                                    </p:animMotion>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250"/>
                                        <p:tgtEl>
                                          <p:spTgt spid="9"/>
                                        </p:tgtEl>
                                      </p:cBhvr>
                                    </p:animEffect>
                                    <p:set>
                                      <p:cBhvr>
                                        <p:cTn id="15" dur="1" fill="hold">
                                          <p:stCondLst>
                                            <p:cond delay="249"/>
                                          </p:stCondLst>
                                        </p:cTn>
                                        <p:tgtEl>
                                          <p:spTgt spid="9"/>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barn(inVertical)">
                                      <p:cBhvr>
                                        <p:cTn id="20" dur="25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path" presetSubtype="0" accel="50000" decel="50000" fill="hold" nodeType="clickEffect">
                                  <p:stCondLst>
                                    <p:cond delay="0"/>
                                  </p:stCondLst>
                                  <p:childTnLst>
                                    <p:animMotion origin="layout" path="M -3.33333E-6 -0.25 L -3.33333E-6 2.53469E-6 " pathEditMode="relative" rAng="0" ptsTypes="AA">
                                      <p:cBhvr>
                                        <p:cTn id="24" dur="250" fill="hold"/>
                                        <p:tgtEl>
                                          <p:spTgt spid="10"/>
                                        </p:tgtEl>
                                        <p:attrNameLst>
                                          <p:attrName>ppt_x</p:attrName>
                                          <p:attrName>ppt_y</p:attrName>
                                        </p:attrNameLst>
                                      </p:cBhvr>
                                      <p:rCtr x="0" y="12488"/>
                                    </p:animMotion>
                                  </p:childTnLst>
                                </p:cTn>
                              </p:par>
                            </p:childTnLst>
                          </p:cTn>
                        </p:par>
                      </p:childTnLst>
                    </p:cTn>
                  </p:par>
                  <p:par>
                    <p:cTn id="25" fill="hold">
                      <p:stCondLst>
                        <p:cond delay="indefinite"/>
                      </p:stCondLst>
                      <p:childTnLst>
                        <p:par>
                          <p:cTn id="26" fill="hold">
                            <p:stCondLst>
                              <p:cond delay="0"/>
                            </p:stCondLst>
                            <p:childTnLst>
                              <p:par>
                                <p:cTn id="27" presetID="10" presetClass="exit" presetSubtype="0" fill="hold" nodeType="clickEffect">
                                  <p:stCondLst>
                                    <p:cond delay="0"/>
                                  </p:stCondLst>
                                  <p:childTnLst>
                                    <p:animEffect transition="out" filter="fade">
                                      <p:cBhvr>
                                        <p:cTn id="28" dur="250"/>
                                        <p:tgtEl>
                                          <p:spTgt spid="10"/>
                                        </p:tgtEl>
                                      </p:cBhvr>
                                    </p:animEffect>
                                    <p:set>
                                      <p:cBhvr>
                                        <p:cTn id="29" dur="1" fill="hold">
                                          <p:stCondLst>
                                            <p:cond delay="249"/>
                                          </p:stCondLst>
                                        </p:cTn>
                                        <p:tgtEl>
                                          <p:spTgt spid="10"/>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14"/>
                                        </p:tgtEl>
                                        <p:attrNameLst>
                                          <p:attrName>style.visibility</p:attrName>
                                        </p:attrNameLst>
                                      </p:cBhvr>
                                      <p:to>
                                        <p:strVal val="visible"/>
                                      </p:to>
                                    </p:set>
                                    <p:animEffect transition="in" filter="wipe(down)">
                                      <p:cBhvr>
                                        <p:cTn id="34" dur="500"/>
                                        <p:tgtEl>
                                          <p:spTgt spid="14"/>
                                        </p:tgtEl>
                                      </p:cBhvr>
                                    </p:animEffect>
                                  </p:childTnLst>
                                </p:cTn>
                              </p:par>
                            </p:childTnLst>
                          </p:cTn>
                        </p:par>
                      </p:childTnLst>
                    </p:cTn>
                  </p:par>
                  <p:par>
                    <p:cTn id="35" fill="hold">
                      <p:stCondLst>
                        <p:cond delay="indefinite"/>
                      </p:stCondLst>
                      <p:childTnLst>
                        <p:par>
                          <p:cTn id="36" fill="hold">
                            <p:stCondLst>
                              <p:cond delay="0"/>
                            </p:stCondLst>
                            <p:childTnLst>
                              <p:par>
                                <p:cTn id="37" presetID="63" presetClass="path" presetSubtype="0" accel="50000" decel="50000" fill="hold" nodeType="clickEffect">
                                  <p:stCondLst>
                                    <p:cond delay="0"/>
                                  </p:stCondLst>
                                  <p:childTnLst>
                                    <p:animMotion origin="layout" path="M 3.05556E-6 -1.35985E-6 L 0.43316 -0.00786 " pathEditMode="relative" rAng="0" ptsTypes="AA">
                                      <p:cBhvr>
                                        <p:cTn id="38" dur="1250" fill="hold"/>
                                        <p:tgtEl>
                                          <p:spTgt spid="14"/>
                                        </p:tgtEl>
                                        <p:attrNameLst>
                                          <p:attrName>ppt_x</p:attrName>
                                          <p:attrName>ppt_y</p:attrName>
                                        </p:attrNameLst>
                                      </p:cBhvr>
                                      <p:rCtr x="21649" y="-393"/>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39" fill="hold" display="0">
                  <p:stCondLst>
                    <p:cond delay="indefinite"/>
                  </p:stCondLst>
                  <p:endCondLst>
                    <p:cond evt="onStopAudio" delay="0">
                      <p:tgtEl>
                        <p:sldTgt/>
                      </p:tgtEl>
                    </p:cond>
                  </p:endCondLst>
                </p:cTn>
                <p:tgtEl>
                  <p:spTgt spid="15"/>
                </p:tgtEl>
              </p:cMediaNode>
            </p:audio>
            <p:seq concurrent="1" nextAc="seek">
              <p:cTn id="40" restart="whenNotActive" fill="hold" evtFilter="cancelBubble" nodeType="interactiveSeq">
                <p:stCondLst>
                  <p:cond evt="onClick" delay="0">
                    <p:tgtEl>
                      <p:spTgt spid="9"/>
                    </p:tgtEl>
                  </p:cond>
                </p:stCondLst>
                <p:endSync evt="end" delay="0">
                  <p:rtn val="all"/>
                </p:endSync>
                <p:childTnLst>
                  <p:par>
                    <p:cTn id="41" fill="hold">
                      <p:stCondLst>
                        <p:cond delay="0"/>
                      </p:stCondLst>
                      <p:childTnLst>
                        <p:par>
                          <p:cTn id="42" fill="hold">
                            <p:stCondLst>
                              <p:cond delay="0"/>
                            </p:stCondLst>
                            <p:childTnLst>
                              <p:par>
                                <p:cTn id="43" presetID="1" presetClass="mediacall" presetSubtype="0" fill="hold" nodeType="clickEffect">
                                  <p:stCondLst>
                                    <p:cond delay="0"/>
                                  </p:stCondLst>
                                  <p:childTnLst>
                                    <p:cmd type="call" cmd="playFrom(0.0)">
                                      <p:cBhvr>
                                        <p:cTn id="44" dur="49040" fill="hold"/>
                                        <p:tgtEl>
                                          <p:spTgt spid="15"/>
                                        </p:tgtEl>
                                      </p:cBhvr>
                                    </p:cmd>
                                  </p:childTnLst>
                                </p:cTn>
                              </p:par>
                            </p:childTnLst>
                          </p:cTn>
                        </p:par>
                      </p:childTnLst>
                    </p:cTn>
                  </p:par>
                </p:childTnLst>
              </p:cTn>
              <p:nextCondLst>
                <p:cond evt="onClick" delay="0">
                  <p:tgtEl>
                    <p:spTgt spid="9"/>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Rounded" panose="020B0500000000000000" pitchFamily="34" charset="0"/>
                <a:cs typeface="Arial-Rounded" panose="020B0500000000000000" pitchFamily="34" charset="0"/>
              </a:rPr>
              <a:t>Thương</a:t>
            </a:r>
            <a:r>
              <a:rPr lang="en-US" dirty="0">
                <a:latin typeface="Arial-Rounded" panose="020B0500000000000000" pitchFamily="34" charset="0"/>
                <a:cs typeface="Arial-Rounded" panose="020B0500000000000000" pitchFamily="34" charset="0"/>
              </a:rPr>
              <a:t> </a:t>
            </a:r>
            <a:r>
              <a:rPr lang="en-US" dirty="0" err="1">
                <a:latin typeface="Arial-Rounded" panose="020B0500000000000000" pitchFamily="34" charset="0"/>
                <a:cs typeface="Arial-Rounded" panose="020B0500000000000000" pitchFamily="34" charset="0"/>
              </a:rPr>
              <a:t>ông</a:t>
            </a:r>
            <a:endParaRPr lang="en-US" dirty="0">
              <a:latin typeface="Arial-Rounded" panose="020B0500000000000000" pitchFamily="34" charset="0"/>
              <a:cs typeface="Arial-Rounded" panose="020B0500000000000000" pitchFamily="34" charset="0"/>
            </a:endParaRPr>
          </a:p>
        </p:txBody>
      </p:sp>
      <p:sp>
        <p:nvSpPr>
          <p:cNvPr id="5" name="Text Box 4"/>
          <p:cNvSpPr txBox="1"/>
          <p:nvPr/>
        </p:nvSpPr>
        <p:spPr>
          <a:xfrm>
            <a:off x="609600" y="1166842"/>
            <a:ext cx="5426710" cy="45243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Ông bị đau chân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Nó sưng nó tấy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Đi phải chống gậy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Khập khiễng, khập khà</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Bước lên thềm nhà</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Nhấc chân quá khó</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Thấy ông nhăn nhó</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Việt chơi ngoài sân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Lon ton lại gần,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Âu yếm, nhanh nhảu: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Ông vịn vai cháu,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Cháu đỡ ông lên.”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sp>
        <p:nvSpPr>
          <p:cNvPr id="7" name="Text Box 6"/>
          <p:cNvSpPr txBox="1"/>
          <p:nvPr/>
        </p:nvSpPr>
        <p:spPr>
          <a:xfrm>
            <a:off x="3965894" y="1338580"/>
            <a:ext cx="4747895" cy="30469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Ông bước lên thềm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Trong lòng sung sướng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Quẳng gậy, cúi xuống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Quên cả đớn đau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Ôm cháu xoa đầu: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Hoan hô thằng bé!</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Bé thế mà khoẻ</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Vì nó thương ông.”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sp>
        <p:nvSpPr>
          <p:cNvPr id="10" name="Rectangle: Rounded Corners 9"/>
          <p:cNvSpPr/>
          <p:nvPr/>
        </p:nvSpPr>
        <p:spPr>
          <a:xfrm>
            <a:off x="1154843" y="5613992"/>
            <a:ext cx="7468161" cy="943962"/>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0" algn="ctr"/>
            <a:r>
              <a:rPr lang="en-US" sz="3200" dirty="0">
                <a:solidFill>
                  <a:prstClr val="white"/>
                </a:solidFill>
                <a:latin typeface="Arial-Rounded" panose="020B0500000000000000" pitchFamily="34" charset="0"/>
                <a:cs typeface="Arial-Rounded" panose="020B0500000000000000" pitchFamily="34" charset="0"/>
              </a:rPr>
              <a:t>2. Khi </a:t>
            </a:r>
            <a:r>
              <a:rPr lang="en-US" sz="3200" dirty="0" err="1">
                <a:solidFill>
                  <a:prstClr val="white"/>
                </a:solidFill>
                <a:latin typeface="Arial-Rounded" panose="020B0500000000000000" pitchFamily="34" charset="0"/>
                <a:cs typeface="Arial-Rounded" panose="020B0500000000000000" pitchFamily="34" charset="0"/>
              </a:rPr>
              <a:t>thấy</a:t>
            </a:r>
            <a:r>
              <a:rPr lang="en-US" sz="3200" dirty="0">
                <a:solidFill>
                  <a:prstClr val="white"/>
                </a:solidFill>
                <a:latin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cs typeface="Arial-Rounded" panose="020B0500000000000000" pitchFamily="34" charset="0"/>
              </a:rPr>
              <a:t>ông</a:t>
            </a:r>
            <a:r>
              <a:rPr lang="en-US" sz="3200" dirty="0">
                <a:solidFill>
                  <a:prstClr val="white"/>
                </a:solidFill>
                <a:latin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cs typeface="Arial-Rounded" panose="020B0500000000000000" pitchFamily="34" charset="0"/>
              </a:rPr>
              <a:t>đau</a:t>
            </a:r>
            <a:r>
              <a:rPr lang="en-US" sz="3200" dirty="0">
                <a:solidFill>
                  <a:prstClr val="white"/>
                </a:solidFill>
                <a:latin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cs typeface="Arial-Rounded" panose="020B0500000000000000" pitchFamily="34" charset="0"/>
              </a:rPr>
              <a:t>Việt</a:t>
            </a:r>
            <a:r>
              <a:rPr lang="en-US" sz="3200" dirty="0">
                <a:solidFill>
                  <a:prstClr val="white"/>
                </a:solidFill>
                <a:latin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cs typeface="Arial-Rounded" panose="020B0500000000000000" pitchFamily="34" charset="0"/>
              </a:rPr>
              <a:t>đã</a:t>
            </a:r>
            <a:r>
              <a:rPr lang="en-US" sz="3200" dirty="0">
                <a:solidFill>
                  <a:prstClr val="white"/>
                </a:solidFill>
                <a:latin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cs typeface="Arial-Rounded" panose="020B0500000000000000" pitchFamily="34" charset="0"/>
              </a:rPr>
              <a:t>làm</a:t>
            </a:r>
            <a:r>
              <a:rPr lang="en-US" sz="3200" dirty="0">
                <a:solidFill>
                  <a:prstClr val="white"/>
                </a:solidFill>
                <a:latin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cs typeface="Arial-Rounded" panose="020B0500000000000000" pitchFamily="34" charset="0"/>
              </a:rPr>
              <a:t>gì</a:t>
            </a:r>
            <a:r>
              <a:rPr lang="en-US" sz="3200" dirty="0">
                <a:solidFill>
                  <a:prstClr val="white"/>
                </a:solidFill>
                <a:latin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cs typeface="Arial-Rounded" panose="020B0500000000000000" pitchFamily="34" charset="0"/>
              </a:rPr>
              <a:t>để</a:t>
            </a:r>
            <a:r>
              <a:rPr lang="en-US" sz="3200" dirty="0">
                <a:solidFill>
                  <a:prstClr val="white"/>
                </a:solidFill>
                <a:latin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cs typeface="Arial-Rounded" panose="020B0500000000000000" pitchFamily="34" charset="0"/>
              </a:rPr>
              <a:t>để</a:t>
            </a:r>
            <a:r>
              <a:rPr lang="en-US" sz="3200" dirty="0">
                <a:solidFill>
                  <a:prstClr val="white"/>
                </a:solidFill>
                <a:latin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cs typeface="Arial-Rounded" panose="020B0500000000000000" pitchFamily="34" charset="0"/>
              </a:rPr>
              <a:t>giúp</a:t>
            </a:r>
            <a:r>
              <a:rPr lang="en-US" sz="3200" dirty="0">
                <a:solidFill>
                  <a:prstClr val="white"/>
                </a:solidFill>
                <a:latin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cs typeface="Arial-Rounded" panose="020B0500000000000000" pitchFamily="34" charset="0"/>
              </a:rPr>
              <a:t>ông</a:t>
            </a:r>
            <a:endPar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mn-ea"/>
              <a:cs typeface="Arial-Rounded" panose="020B0500000000000000" pitchFamily="34" charset="0"/>
            </a:endParaRPr>
          </a:p>
        </p:txBody>
      </p:sp>
      <p:pic>
        <p:nvPicPr>
          <p:cNvPr id="11" name="Content Placeholder 10">
            <a:extLst>
              <a:ext uri="{FF2B5EF4-FFF2-40B4-BE49-F238E27FC236}">
                <a16:creationId xmlns:a16="http://schemas.microsoft.com/office/drawing/2014/main" id="{D16D54A1-E771-477C-90E8-B1FDBD63A2CD}"/>
              </a:ext>
            </a:extLst>
          </p:cNvPr>
          <p:cNvPicPr>
            <a:picLocks noGrp="1" noChangeAspect="1"/>
          </p:cNvPicPr>
          <p:nvPr>
            <p:ph idx="1"/>
          </p:nvPr>
        </p:nvPicPr>
        <p:blipFill>
          <a:blip r:embed="rId4"/>
          <a:stretch>
            <a:fillRect/>
          </a:stretch>
        </p:blipFill>
        <p:spPr>
          <a:xfrm>
            <a:off x="7962235" y="1670685"/>
            <a:ext cx="2838450" cy="4076700"/>
          </a:xfrm>
        </p:spPr>
      </p:pic>
      <p:cxnSp>
        <p:nvCxnSpPr>
          <p:cNvPr id="4" name="Straight Connector 3">
            <a:extLst>
              <a:ext uri="{FF2B5EF4-FFF2-40B4-BE49-F238E27FC236}">
                <a16:creationId xmlns:a16="http://schemas.microsoft.com/office/drawing/2014/main" id="{1D60ED24-66E7-4306-9BF9-B6FDDE3F1148}"/>
              </a:ext>
            </a:extLst>
          </p:cNvPr>
          <p:cNvCxnSpPr>
            <a:cxnSpLocks/>
          </p:cNvCxnSpPr>
          <p:nvPr/>
        </p:nvCxnSpPr>
        <p:spPr>
          <a:xfrm>
            <a:off x="1616149" y="5220586"/>
            <a:ext cx="1403498"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499259944"/>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1"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Arial-Rounded" panose="020B0500000000000000" pitchFamily="34" charset="0"/>
                <a:cs typeface="Arial-Rounded" panose="020B0500000000000000" pitchFamily="34" charset="0"/>
              </a:rPr>
              <a:t>Thương</a:t>
            </a:r>
            <a:r>
              <a:rPr lang="en-US" dirty="0">
                <a:latin typeface="Arial-Rounded" panose="020B0500000000000000" pitchFamily="34" charset="0"/>
                <a:cs typeface="Arial-Rounded" panose="020B0500000000000000" pitchFamily="34" charset="0"/>
              </a:rPr>
              <a:t> </a:t>
            </a:r>
            <a:r>
              <a:rPr lang="en-US" dirty="0" err="1">
                <a:latin typeface="Arial-Rounded" panose="020B0500000000000000" pitchFamily="34" charset="0"/>
                <a:cs typeface="Arial-Rounded" panose="020B0500000000000000" pitchFamily="34" charset="0"/>
              </a:rPr>
              <a:t>ông</a:t>
            </a:r>
            <a:endParaRPr lang="en-US" dirty="0">
              <a:latin typeface="Arial-Rounded" panose="020B0500000000000000" pitchFamily="34" charset="0"/>
              <a:cs typeface="Arial-Rounded" panose="020B0500000000000000" pitchFamily="34" charset="0"/>
            </a:endParaRPr>
          </a:p>
        </p:txBody>
      </p:sp>
      <p:sp>
        <p:nvSpPr>
          <p:cNvPr id="5" name="Text Box 4"/>
          <p:cNvSpPr txBox="1"/>
          <p:nvPr/>
        </p:nvSpPr>
        <p:spPr>
          <a:xfrm>
            <a:off x="609600" y="1166842"/>
            <a:ext cx="5426710" cy="45243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Ông bị đau chân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Nó sưng nó tấy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Đi phải chống gậy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Khập khiễng, khập khà</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Bước lên thềm nhà</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Nhấc chân quá khó</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Thấy ông nhăn nhó</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Việt chơi ngoài sân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Lon ton lại gần,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Âu yếm, nhanh nhảu: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Ông vịn vai cháu,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Cháu đỡ ông lên.”</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sp>
        <p:nvSpPr>
          <p:cNvPr id="7" name="Text Box 6"/>
          <p:cNvSpPr txBox="1"/>
          <p:nvPr/>
        </p:nvSpPr>
        <p:spPr>
          <a:xfrm>
            <a:off x="3965894" y="1338580"/>
            <a:ext cx="4747895" cy="304698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Ông bước lên thềm</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Trong lòng sung sướng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Quẳng gậy, cúi xuống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Quên cả đớn đau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Ôm cháu xoa đầu: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 </a:t>
            </a: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Hoan hô thằng bé!</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Bé thế mà khoẻ</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rPr>
              <a:t>Vì nó thương ông.”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mn-ea"/>
              <a:cs typeface="Arial-Rounded" panose="020B0500000000000000" pitchFamily="34" charset="0"/>
            </a:endParaRPr>
          </a:p>
        </p:txBody>
      </p:sp>
      <p:sp>
        <p:nvSpPr>
          <p:cNvPr id="10" name="Rectangle: Rounded Corners 9"/>
          <p:cNvSpPr/>
          <p:nvPr/>
        </p:nvSpPr>
        <p:spPr>
          <a:xfrm>
            <a:off x="1154843" y="5613992"/>
            <a:ext cx="7468161" cy="943962"/>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lvl="0" algn="ctr"/>
            <a:r>
              <a:rPr lang="en-US" sz="3200" dirty="0">
                <a:solidFill>
                  <a:prstClr val="white"/>
                </a:solidFill>
                <a:latin typeface="Arial-Rounded" panose="020B0500000000000000" pitchFamily="34" charset="0"/>
                <a:cs typeface="Arial-Rounded" panose="020B0500000000000000" pitchFamily="34" charset="0"/>
              </a:rPr>
              <a:t>3. Theo </a:t>
            </a:r>
            <a:r>
              <a:rPr lang="en-US" sz="3200" dirty="0" err="1">
                <a:solidFill>
                  <a:prstClr val="white"/>
                </a:solidFill>
                <a:latin typeface="Arial-Rounded" panose="020B0500000000000000" pitchFamily="34" charset="0"/>
                <a:cs typeface="Arial-Rounded" panose="020B0500000000000000" pitchFamily="34" charset="0"/>
              </a:rPr>
              <a:t>ông</a:t>
            </a:r>
            <a:r>
              <a:rPr lang="en-US" sz="3200" dirty="0">
                <a:solidFill>
                  <a:prstClr val="white"/>
                </a:solidFill>
                <a:latin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cs typeface="Arial-Rounded" panose="020B0500000000000000" pitchFamily="34" charset="0"/>
              </a:rPr>
              <a:t>vì</a:t>
            </a:r>
            <a:r>
              <a:rPr lang="en-US" sz="3200" dirty="0">
                <a:solidFill>
                  <a:prstClr val="white"/>
                </a:solidFill>
                <a:latin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cs typeface="Arial-Rounded" panose="020B0500000000000000" pitchFamily="34" charset="0"/>
              </a:rPr>
              <a:t>sao</a:t>
            </a:r>
            <a:r>
              <a:rPr lang="en-US" sz="3200" dirty="0">
                <a:solidFill>
                  <a:prstClr val="white"/>
                </a:solidFill>
                <a:latin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cs typeface="Arial-Rounded" panose="020B0500000000000000" pitchFamily="34" charset="0"/>
              </a:rPr>
              <a:t>Việt</a:t>
            </a:r>
            <a:r>
              <a:rPr lang="en-US" sz="3200" dirty="0">
                <a:solidFill>
                  <a:prstClr val="white"/>
                </a:solidFill>
                <a:latin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cs typeface="Arial-Rounded" panose="020B0500000000000000" pitchFamily="34" charset="0"/>
              </a:rPr>
              <a:t>tuy</a:t>
            </a:r>
            <a:r>
              <a:rPr lang="en-US" sz="3200" dirty="0">
                <a:solidFill>
                  <a:prstClr val="white"/>
                </a:solidFill>
                <a:latin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cs typeface="Arial-Rounded" panose="020B0500000000000000" pitchFamily="34" charset="0"/>
              </a:rPr>
              <a:t>bé</a:t>
            </a:r>
            <a:r>
              <a:rPr lang="en-US" sz="3200" dirty="0">
                <a:solidFill>
                  <a:prstClr val="white"/>
                </a:solidFill>
                <a:latin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cs typeface="Arial-Rounded" panose="020B0500000000000000" pitchFamily="34" charset="0"/>
              </a:rPr>
              <a:t>mà</a:t>
            </a:r>
            <a:r>
              <a:rPr lang="en-US" sz="3200" dirty="0">
                <a:solidFill>
                  <a:prstClr val="white"/>
                </a:solidFill>
                <a:latin typeface="Arial-Rounded" panose="020B0500000000000000" pitchFamily="34" charset="0"/>
                <a:cs typeface="Arial-Rounded" panose="020B0500000000000000" pitchFamily="34" charset="0"/>
              </a:rPr>
              <a:t> </a:t>
            </a:r>
            <a:r>
              <a:rPr lang="en-US" sz="3200" dirty="0" err="1">
                <a:solidFill>
                  <a:prstClr val="white"/>
                </a:solidFill>
                <a:latin typeface="Arial-Rounded" panose="020B0500000000000000" pitchFamily="34" charset="0"/>
                <a:cs typeface="Arial-Rounded" panose="020B0500000000000000" pitchFamily="34" charset="0"/>
              </a:rPr>
              <a:t>khỏe</a:t>
            </a:r>
            <a:r>
              <a:rPr lang="en-US" sz="3200" dirty="0">
                <a:solidFill>
                  <a:prstClr val="white"/>
                </a:solidFill>
                <a:latin typeface="Arial-Rounded" panose="020B0500000000000000" pitchFamily="34" charset="0"/>
                <a:cs typeface="Arial-Rounded" panose="020B0500000000000000" pitchFamily="34" charset="0"/>
              </a:rPr>
              <a:t>? </a:t>
            </a:r>
            <a:endPar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mn-ea"/>
              <a:cs typeface="Arial-Rounded" panose="020B0500000000000000" pitchFamily="34" charset="0"/>
            </a:endParaRPr>
          </a:p>
        </p:txBody>
      </p:sp>
      <p:pic>
        <p:nvPicPr>
          <p:cNvPr id="11" name="Content Placeholder 10">
            <a:extLst>
              <a:ext uri="{FF2B5EF4-FFF2-40B4-BE49-F238E27FC236}">
                <a16:creationId xmlns:a16="http://schemas.microsoft.com/office/drawing/2014/main" id="{D16D54A1-E771-477C-90E8-B1FDBD63A2CD}"/>
              </a:ext>
            </a:extLst>
          </p:cNvPr>
          <p:cNvPicPr>
            <a:picLocks noGrp="1" noChangeAspect="1"/>
          </p:cNvPicPr>
          <p:nvPr>
            <p:ph idx="1"/>
          </p:nvPr>
        </p:nvPicPr>
        <p:blipFill>
          <a:blip r:embed="rId4"/>
          <a:stretch>
            <a:fillRect/>
          </a:stretch>
        </p:blipFill>
        <p:spPr>
          <a:xfrm>
            <a:off x="7962235" y="1670685"/>
            <a:ext cx="2838450" cy="4076700"/>
          </a:xfrm>
        </p:spPr>
      </p:pic>
      <p:cxnSp>
        <p:nvCxnSpPr>
          <p:cNvPr id="4" name="Straight Connector 3">
            <a:extLst>
              <a:ext uri="{FF2B5EF4-FFF2-40B4-BE49-F238E27FC236}">
                <a16:creationId xmlns:a16="http://schemas.microsoft.com/office/drawing/2014/main" id="{1D60ED24-66E7-4306-9BF9-B6FDDE3F1148}"/>
              </a:ext>
            </a:extLst>
          </p:cNvPr>
          <p:cNvCxnSpPr>
            <a:cxnSpLocks/>
          </p:cNvCxnSpPr>
          <p:nvPr/>
        </p:nvCxnSpPr>
        <p:spPr>
          <a:xfrm>
            <a:off x="4125433" y="4274288"/>
            <a:ext cx="2158409"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620299206"/>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1"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0"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855" y="13855"/>
            <a:ext cx="12192000" cy="173791"/>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TextBox 6"/>
          <p:cNvSpPr txBox="1"/>
          <p:nvPr/>
        </p:nvSpPr>
        <p:spPr>
          <a:xfrm>
            <a:off x="1066800" y="386241"/>
            <a:ext cx="6172200" cy="584727"/>
          </a:xfrm>
          <a:prstGeom prst="rect">
            <a:avLst/>
          </a:prstGeom>
          <a:noFill/>
        </p:spPr>
        <p:txBody>
          <a:bodyPr wrap="square" lIns="91391" tIns="45696" rIns="91391" bIns="45696"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Học </a:t>
            </a:r>
            <a:r>
              <a:rPr kumimoji="0" lang="en-US" sz="32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thuộc</a:t>
            </a:r>
            <a:r>
              <a:rPr kumimoji="0" lang="en-US" sz="32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khổ</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thơ</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mà</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em</a:t>
            </a:r>
            <a:r>
              <a:rPr lang="en-US" sz="3200" b="1" dirty="0">
                <a:solidFill>
                  <a:prstClr val="black"/>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thích</a:t>
            </a:r>
            <a:endParaRPr kumimoji="0" lang="en-US" sz="3200" b="1" i="0" u="none" strike="noStrike" kern="1200" cap="none" spc="0" normalizeH="0" baseline="0" noProof="0" dirty="0">
              <a:ln>
                <a:noFill/>
              </a:ln>
              <a:solidFill>
                <a:prstClr val="black"/>
              </a:solidFill>
              <a:effectLst/>
              <a:uLnTx/>
              <a:uFillTx/>
              <a:latin typeface="Arial Rounded MT Bold" panose="020F0704030504030204" charset="0"/>
              <a:ea typeface="Arial-Rounded" panose="020B0500000000000000" pitchFamily="34" charset="0"/>
              <a:cs typeface="Arial-Rounded" panose="020B0500000000000000" pitchFamily="34" charset="0"/>
            </a:endParaRPr>
          </a:p>
        </p:txBody>
      </p:sp>
      <p:sp>
        <p:nvSpPr>
          <p:cNvPr id="8" name="Rectangle 7"/>
          <p:cNvSpPr/>
          <p:nvPr/>
        </p:nvSpPr>
        <p:spPr>
          <a:xfrm>
            <a:off x="228600" y="1160820"/>
            <a:ext cx="5174672" cy="46166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0" name="Picture 9"/>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100000" l="0" r="100000">
                        <a14:foregroundMark x1="12889" y1="71778" x2="12222" y2="96000"/>
                        <a14:foregroundMark x1="27778" y1="77333" x2="19333" y2="81778"/>
                        <a14:foregroundMark x1="23111" y1="83111" x2="24667" y2="86444"/>
                        <a14:foregroundMark x1="19778" y1="80889" x2="15333" y2="88222"/>
                        <a14:foregroundMark x1="52444" y1="73111" x2="52667" y2="93333"/>
                        <a14:foregroundMark x1="58667" y1="82444" x2="57111" y2="95333"/>
                        <a14:foregroundMark x1="64222" y1="83778" x2="59778" y2="94667"/>
                        <a14:foregroundMark x1="38444" y1="90667" x2="46000" y2="95333"/>
                        <a14:foregroundMark x1="91778" y1="75333" x2="71778" y2="96000"/>
                        <a14:foregroundMark x1="40000" y1="71778" x2="49333" y2="82444"/>
                        <a14:foregroundMark x1="40222" y1="55556" x2="47556" y2="65333"/>
                        <a14:foregroundMark x1="56667" y1="48444" x2="54667" y2="64667"/>
                      </a14:backgroundRemoval>
                    </a14:imgEffect>
                  </a14:imgLayer>
                </a14:imgProps>
              </a:ext>
              <a:ext uri="{28A0092B-C50C-407E-A947-70E740481C1C}">
                <a14:useLocalDpi xmlns:a14="http://schemas.microsoft.com/office/drawing/2010/main" val="0"/>
              </a:ext>
            </a:extLst>
          </a:blip>
          <a:srcRect t="33594"/>
          <a:stretch>
            <a:fillRect/>
          </a:stretch>
        </p:blipFill>
        <p:spPr>
          <a:xfrm>
            <a:off x="5728855" y="4876800"/>
            <a:ext cx="4114800" cy="1712866"/>
          </a:xfrm>
          <a:prstGeom prst="rect">
            <a:avLst/>
          </a:prstGeom>
        </p:spPr>
      </p:pic>
      <p:pic>
        <p:nvPicPr>
          <p:cNvPr id="12" name="Picture 11"/>
          <p:cNvPicPr>
            <a:picLocks noChangeAspect="1"/>
          </p:cNvPicPr>
          <p:nvPr/>
        </p:nvPicPr>
        <p:blipFill>
          <a:blip r:embed="rId4"/>
          <a:stretch>
            <a:fillRect/>
          </a:stretch>
        </p:blipFill>
        <p:spPr>
          <a:xfrm>
            <a:off x="9063175" y="107677"/>
            <a:ext cx="2057400" cy="1035323"/>
          </a:xfrm>
          <a:prstGeom prst="ellipse">
            <a:avLst/>
          </a:prstGeom>
          <a:ln>
            <a:noFill/>
          </a:ln>
          <a:effectLst>
            <a:softEdge rad="112500"/>
          </a:effectLst>
        </p:spPr>
      </p:pic>
      <p:pic>
        <p:nvPicPr>
          <p:cNvPr id="13" name="Picture 12"/>
          <p:cNvPicPr>
            <a:picLocks noChangeAspect="1"/>
          </p:cNvPicPr>
          <p:nvPr/>
        </p:nvPicPr>
        <p:blipFill>
          <a:blip r:embed="rId5"/>
          <a:stretch>
            <a:fillRect/>
          </a:stretch>
        </p:blipFill>
        <p:spPr>
          <a:xfrm>
            <a:off x="10353961" y="751512"/>
            <a:ext cx="1824184" cy="1240175"/>
          </a:xfrm>
          <a:prstGeom prst="rect">
            <a:avLst/>
          </a:prstGeom>
        </p:spPr>
      </p:pic>
      <p:sp>
        <p:nvSpPr>
          <p:cNvPr id="14" name="Rectangle 13"/>
          <p:cNvSpPr/>
          <p:nvPr/>
        </p:nvSpPr>
        <p:spPr>
          <a:xfrm>
            <a:off x="228600" y="1217497"/>
            <a:ext cx="5174672" cy="4031873"/>
          </a:xfrm>
          <a:prstGeom prst="rect">
            <a:avLst/>
          </a:prstGeom>
          <a:solidFill>
            <a:schemeClr val="bg1"/>
          </a:solidFill>
        </p:spPr>
        <p:txBody>
          <a:bodyPr wrap="square">
            <a:spAutoFit/>
          </a:bodyPr>
          <a:lstStyle/>
          <a:p>
            <a:pPr lvl="0">
              <a:defRPr/>
            </a:pPr>
            <a:r>
              <a:rPr lang="vi-VN" sz="3200" dirty="0">
                <a:solidFill>
                  <a:prstClr val="black"/>
                </a:solidFill>
                <a:latin typeface="Arial-Rounded" panose="020B0500000000000000" pitchFamily="34" charset="0"/>
                <a:cs typeface="Arial-Rounded" panose="020B0500000000000000" pitchFamily="34" charset="0"/>
                <a:sym typeface="+mn-ea"/>
              </a:rPr>
              <a:t>Ông bước lên thềm</a:t>
            </a:r>
          </a:p>
          <a:p>
            <a:pPr lvl="0">
              <a:defRPr/>
            </a:pPr>
            <a:r>
              <a:rPr lang="vi-VN" sz="3200" dirty="0">
                <a:solidFill>
                  <a:prstClr val="black"/>
                </a:solidFill>
                <a:latin typeface="Arial-Rounded" panose="020B0500000000000000" pitchFamily="34" charset="0"/>
                <a:cs typeface="Arial-Rounded" panose="020B0500000000000000" pitchFamily="34" charset="0"/>
                <a:sym typeface="+mn-ea"/>
              </a:rPr>
              <a:t>Trong lòng sung sướng</a:t>
            </a:r>
          </a:p>
          <a:p>
            <a:pPr lvl="0">
              <a:defRPr/>
            </a:pPr>
            <a:r>
              <a:rPr lang="vi-VN" sz="3200" dirty="0">
                <a:solidFill>
                  <a:prstClr val="black"/>
                </a:solidFill>
                <a:latin typeface="Arial-Rounded" panose="020B0500000000000000" pitchFamily="34" charset="0"/>
                <a:cs typeface="Arial-Rounded" panose="020B0500000000000000" pitchFamily="34" charset="0"/>
                <a:sym typeface="+mn-ea"/>
              </a:rPr>
              <a:t>Quẳng gậy, cúi xuống</a:t>
            </a:r>
          </a:p>
          <a:p>
            <a:pPr lvl="0">
              <a:defRPr/>
            </a:pPr>
            <a:r>
              <a:rPr lang="vi-VN" sz="3200" dirty="0">
                <a:solidFill>
                  <a:prstClr val="black"/>
                </a:solidFill>
                <a:latin typeface="Arial-Rounded" panose="020B0500000000000000" pitchFamily="34" charset="0"/>
                <a:cs typeface="Arial-Rounded" panose="020B0500000000000000" pitchFamily="34" charset="0"/>
                <a:sym typeface="+mn-ea"/>
              </a:rPr>
              <a:t>Quên cả đớn đau</a:t>
            </a:r>
          </a:p>
          <a:p>
            <a:pPr lvl="0">
              <a:defRPr/>
            </a:pPr>
            <a:r>
              <a:rPr lang="vi-VN" sz="3200" dirty="0">
                <a:solidFill>
                  <a:prstClr val="black"/>
                </a:solidFill>
                <a:latin typeface="Arial-Rounded" panose="020B0500000000000000" pitchFamily="34" charset="0"/>
                <a:cs typeface="Arial-Rounded" panose="020B0500000000000000" pitchFamily="34" charset="0"/>
                <a:sym typeface="+mn-ea"/>
              </a:rPr>
              <a:t>Ôm cháu xoa đầu:</a:t>
            </a:r>
          </a:p>
          <a:p>
            <a:pPr lvl="0">
              <a:defRPr/>
            </a:pPr>
            <a:r>
              <a:rPr lang="vi-VN" sz="3200" dirty="0">
                <a:solidFill>
                  <a:prstClr val="black"/>
                </a:solidFill>
                <a:latin typeface="Arial-Rounded" panose="020B0500000000000000" pitchFamily="34" charset="0"/>
                <a:cs typeface="Arial-Rounded" panose="020B0500000000000000" pitchFamily="34" charset="0"/>
                <a:sym typeface="+mn-ea"/>
              </a:rPr>
              <a:t>- Hoan hô thằng bé!</a:t>
            </a:r>
          </a:p>
          <a:p>
            <a:pPr lvl="0">
              <a:defRPr/>
            </a:pPr>
            <a:r>
              <a:rPr lang="vi-VN" sz="3200" dirty="0">
                <a:solidFill>
                  <a:prstClr val="black"/>
                </a:solidFill>
                <a:latin typeface="Arial-Rounded" panose="020B0500000000000000" pitchFamily="34" charset="0"/>
                <a:cs typeface="Arial-Rounded" panose="020B0500000000000000" pitchFamily="34" charset="0"/>
                <a:sym typeface="+mn-ea"/>
              </a:rPr>
              <a:t>Bé thế mà khoẻ</a:t>
            </a:r>
          </a:p>
          <a:p>
            <a:pPr lvl="0">
              <a:defRPr/>
            </a:pPr>
            <a:r>
              <a:rPr lang="vi-VN" sz="3200" dirty="0">
                <a:solidFill>
                  <a:prstClr val="black"/>
                </a:solidFill>
                <a:latin typeface="Arial-Rounded" panose="020B0500000000000000" pitchFamily="34" charset="0"/>
                <a:cs typeface="Arial-Rounded" panose="020B0500000000000000" pitchFamily="34" charset="0"/>
                <a:sym typeface="+mn-ea"/>
              </a:rPr>
              <a:t>Vì nó thương ông.”</a:t>
            </a:r>
            <a:endParaRPr kumimoji="0" lang="en-US" sz="24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5" name="Rectangle 14"/>
          <p:cNvSpPr/>
          <p:nvPr/>
        </p:nvSpPr>
        <p:spPr>
          <a:xfrm>
            <a:off x="1" y="6684209"/>
            <a:ext cx="12192000" cy="173791"/>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Rectangle 13"/>
          <p:cNvSpPr/>
          <p:nvPr/>
        </p:nvSpPr>
        <p:spPr>
          <a:xfrm>
            <a:off x="228600" y="1340607"/>
            <a:ext cx="5174672" cy="3785652"/>
          </a:xfrm>
          <a:prstGeom prst="rect">
            <a:avLst/>
          </a:prstGeom>
          <a:solidFill>
            <a:schemeClr val="bg1"/>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Ông</a:t>
            </a:r>
            <a:endParaRPr lang="en-US" sz="3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endParaRPr kumimoji="0" lang="en-US" sz="3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3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Quẳng</a:t>
            </a:r>
            <a:endParaRPr lang="en-US" sz="3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Quên</a:t>
            </a:r>
            <a:endParaRPr kumimoji="0" lang="en-US" sz="3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3000" noProof="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Ôm</a:t>
            </a:r>
            <a:endParaRPr lang="en-US" sz="3000" noProof="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a:p>
            <a:pPr marR="0" lvl="0" algn="l" defTabSz="914400" rtl="0" eaLnBrk="1" fontAlgn="auto" latinLnBrk="0" hangingPunct="1">
              <a:lnSpc>
                <a:spcPct val="100000"/>
              </a:lnSpc>
              <a:spcBef>
                <a:spcPts val="0"/>
              </a:spcBef>
              <a:spcAft>
                <a:spcPts val="0"/>
              </a:spcAft>
              <a:buClrTx/>
              <a:buSzTx/>
              <a:tabLst/>
              <a:defRPr/>
            </a:pPr>
            <a:r>
              <a:rPr kumimoji="0" lang="en-US" sz="3000" b="0" i="0" u="none" strike="noStrike" kern="1200" cap="none" spc="0" normalizeH="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000" b="0" i="0" u="none" strike="noStrike" kern="1200" cap="none" spc="0" normalizeH="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Hoan</a:t>
            </a:r>
            <a:endParaRPr kumimoji="0" lang="en-US" sz="3000" b="0" i="0" u="none" strike="noStrike" kern="1200" cap="none" spc="0" normalizeH="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a:p>
            <a:pPr marR="0" lvl="0" algn="l" defTabSz="914400" rtl="0" eaLnBrk="1" fontAlgn="auto" latinLnBrk="0" hangingPunct="1">
              <a:lnSpc>
                <a:spcPct val="100000"/>
              </a:lnSpc>
              <a:spcBef>
                <a:spcPts val="0"/>
              </a:spcBef>
              <a:spcAft>
                <a:spcPts val="0"/>
              </a:spcAft>
              <a:buClrTx/>
              <a:buSzTx/>
              <a:tabLst/>
              <a:defRPr/>
            </a:pPr>
            <a:r>
              <a:rPr lang="en-US" sz="300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Bé</a:t>
            </a:r>
            <a:endParaRPr lang="en-US" sz="300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a:p>
            <a:pPr marR="0" lvl="0" algn="l" defTabSz="914400" rtl="0" eaLnBrk="1" fontAlgn="auto" latinLnBrk="0" hangingPunct="1">
              <a:lnSpc>
                <a:spcPct val="100000"/>
              </a:lnSpc>
              <a:spcBef>
                <a:spcPts val="0"/>
              </a:spcBef>
              <a:spcAft>
                <a:spcPts val="0"/>
              </a:spcAft>
              <a:buClrTx/>
              <a:buSzTx/>
              <a:tabLst/>
              <a:defRPr/>
            </a:pPr>
            <a:r>
              <a:rPr lang="en-US" sz="3000" baseline="0" noProof="0" dirty="0" err="1">
                <a:solidFill>
                  <a:prstClr val="black"/>
                </a:solidFill>
                <a:latin typeface="Arial-Rounded" panose="020B0500000000000000" pitchFamily="34" charset="0"/>
                <a:ea typeface="Arial-Rounded" panose="020B0500000000000000" pitchFamily="34" charset="0"/>
                <a:cs typeface="Arial-Rounded" panose="020B0500000000000000" pitchFamily="34" charset="0"/>
              </a:rPr>
              <a:t>Vì</a:t>
            </a:r>
            <a:endParaRPr lang="en-US" sz="3000" baseline="0" noProof="0" dirty="0">
              <a:solidFill>
                <a:prstClr val="black"/>
              </a:solidFill>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1" name="Content Placeholder 20" descr="logo"/>
          <p:cNvPicPr>
            <a:picLocks noGrp="1" noChangeAspect="1"/>
          </p:cNvPicPr>
          <p:nvPr>
            <p:ph sz="half" idx="2"/>
          </p:nvPr>
        </p:nvPicPr>
        <p:blipFill>
          <a:blip r:embed="rId6"/>
          <a:stretch>
            <a:fillRect/>
          </a:stretch>
        </p:blipFill>
        <p:spPr>
          <a:xfrm>
            <a:off x="10700385" y="-88265"/>
            <a:ext cx="1564640" cy="15982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nodePh="1">
                                  <p:stCondLst>
                                    <p:cond delay="0"/>
                                  </p:stCondLst>
                                  <p:endCondLst>
                                    <p:cond evt="begin" delay="0">
                                      <p:tn val="5"/>
                                    </p:cond>
                                  </p:endCondLst>
                                  <p:iterate type="lt">
                                    <p:tmPct val="10000"/>
                                  </p:iterate>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circle(in)">
                                      <p:cBhvr>
                                        <p:cTn id="13" dur="2000"/>
                                        <p:tgtEl>
                                          <p:spTgt spid="14"/>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circle(in)">
                                      <p:cBhvr>
                                        <p:cTn id="18"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4" grpId="0" bldLvl="0" animBg="1"/>
      <p:bldP spid="2" grpId="0" bldLvl="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48025" y="1906270"/>
            <a:ext cx="5696585" cy="304698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Verdana" panose="020B0604030504040204" charset="0"/>
                <a:ea typeface="Microsoft YaHei" panose="020B0503020204020204" charset="-122"/>
                <a:cs typeface="Verdana" panose="020B0604030504040204" charset="0"/>
                <a:sym typeface="+mn-ea"/>
              </a:rPr>
              <a:t>Luyện</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Verdana" panose="020B0604030504040204" charset="0"/>
                <a:ea typeface="Microsoft YaHei" panose="020B0503020204020204" charset="-122"/>
                <a:cs typeface="Verdana" panose="020B060403050404020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Verdana" panose="020B0604030504040204" charset="0"/>
                <a:ea typeface="Microsoft YaHei" panose="020B0503020204020204" charset="-122"/>
                <a:cs typeface="Verdana" panose="020B0604030504040204" charset="0"/>
                <a:sym typeface="+mn-ea"/>
              </a:rPr>
              <a:t>tập</a:t>
            </a:r>
            <a:endParaRPr kumimoji="0" lang="en-US" sz="9600" b="1" i="1" u="none" strike="noStrike" kern="1200" cap="none" spc="0" normalizeH="0" baseline="0" noProof="0" dirty="0">
              <a:ln>
                <a:noFill/>
              </a:ln>
              <a:solidFill>
                <a:srgbClr val="FF0000"/>
              </a:solidFill>
              <a:effectLst/>
              <a:uLnTx/>
              <a:uFillTx/>
              <a:latin typeface="Verdana" panose="020B0604030504040204" charset="0"/>
              <a:ea typeface="+mn-ea"/>
              <a:cs typeface="Verdana" panose="020B0604030504040204" charset="0"/>
            </a:endParaRPr>
          </a:p>
        </p:txBody>
      </p:sp>
    </p:spTree>
    <p:extLst>
      <p:ext uri="{BB962C8B-B14F-4D97-AF65-F5344CB8AC3E}">
        <p14:creationId xmlns:p14="http://schemas.microsoft.com/office/powerpoint/2010/main" val="10624338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893763"/>
            <a:ext cx="10972800" cy="1143000"/>
          </a:xfrm>
        </p:spPr>
        <p:txBody>
          <a:bodyPr>
            <a:normAutofit/>
          </a:bodyPr>
          <a:lstStyle/>
          <a:p>
            <a:r>
              <a:rPr lang="en-US" sz="4890" dirty="0">
                <a:latin typeface="Arial-Rounded" panose="020B0500000000000000" pitchFamily="34" charset="0"/>
                <a:cs typeface="Arial-Rounded" panose="020B0500000000000000" pitchFamily="34" charset="0"/>
              </a:rPr>
              <a:t>1. </a:t>
            </a:r>
            <a:r>
              <a:rPr lang="en-US" sz="4890" dirty="0" err="1">
                <a:latin typeface="Arial-Rounded" panose="020B0500000000000000" pitchFamily="34" charset="0"/>
                <a:cs typeface="Arial-Rounded" panose="020B0500000000000000" pitchFamily="34" charset="0"/>
              </a:rPr>
              <a:t>Từ</a:t>
            </a:r>
            <a:r>
              <a:rPr lang="en-US" sz="4890" dirty="0">
                <a:latin typeface="Arial-Rounded" panose="020B0500000000000000" pitchFamily="34" charset="0"/>
                <a:cs typeface="Arial-Rounded" panose="020B0500000000000000" pitchFamily="34" charset="0"/>
              </a:rPr>
              <a:t> </a:t>
            </a:r>
            <a:r>
              <a:rPr lang="en-US" sz="4890" dirty="0" err="1">
                <a:latin typeface="Arial-Rounded" panose="020B0500000000000000" pitchFamily="34" charset="0"/>
                <a:cs typeface="Arial-Rounded" panose="020B0500000000000000" pitchFamily="34" charset="0"/>
              </a:rPr>
              <a:t>ngữ</a:t>
            </a:r>
            <a:r>
              <a:rPr lang="en-US" sz="4890" dirty="0">
                <a:latin typeface="Arial-Rounded" panose="020B0500000000000000" pitchFamily="34" charset="0"/>
                <a:cs typeface="Arial-Rounded" panose="020B0500000000000000" pitchFamily="34" charset="0"/>
              </a:rPr>
              <a:t> </a:t>
            </a:r>
            <a:r>
              <a:rPr lang="en-US" sz="4890" dirty="0" err="1">
                <a:latin typeface="Arial-Rounded" panose="020B0500000000000000" pitchFamily="34" charset="0"/>
                <a:cs typeface="Arial-Rounded" panose="020B0500000000000000" pitchFamily="34" charset="0"/>
              </a:rPr>
              <a:t>thể</a:t>
            </a:r>
            <a:r>
              <a:rPr lang="en-US" sz="4890" dirty="0">
                <a:latin typeface="Arial-Rounded" panose="020B0500000000000000" pitchFamily="34" charset="0"/>
                <a:cs typeface="Arial-Rounded" panose="020B0500000000000000" pitchFamily="34" charset="0"/>
              </a:rPr>
              <a:t> </a:t>
            </a:r>
            <a:r>
              <a:rPr lang="en-US" sz="4890" dirty="0" err="1">
                <a:latin typeface="Arial-Rounded" panose="020B0500000000000000" pitchFamily="34" charset="0"/>
                <a:cs typeface="Arial-Rounded" panose="020B0500000000000000" pitchFamily="34" charset="0"/>
              </a:rPr>
              <a:t>hiện</a:t>
            </a:r>
            <a:r>
              <a:rPr lang="en-US" sz="4890" dirty="0">
                <a:latin typeface="Arial-Rounded" panose="020B0500000000000000" pitchFamily="34" charset="0"/>
                <a:cs typeface="Arial-Rounded" panose="020B0500000000000000" pitchFamily="34" charset="0"/>
              </a:rPr>
              <a:t> </a:t>
            </a:r>
            <a:r>
              <a:rPr lang="en-US" sz="4890" dirty="0" err="1">
                <a:latin typeface="Arial-Rounded" panose="020B0500000000000000" pitchFamily="34" charset="0"/>
                <a:cs typeface="Arial-Rounded" panose="020B0500000000000000" pitchFamily="34" charset="0"/>
              </a:rPr>
              <a:t>dáng</a:t>
            </a:r>
            <a:r>
              <a:rPr lang="en-US" sz="4890" dirty="0">
                <a:latin typeface="Arial-Rounded" panose="020B0500000000000000" pitchFamily="34" charset="0"/>
                <a:cs typeface="Arial-Rounded" panose="020B0500000000000000" pitchFamily="34" charset="0"/>
              </a:rPr>
              <a:t> </a:t>
            </a:r>
            <a:r>
              <a:rPr lang="en-US" sz="4890" dirty="0" err="1">
                <a:latin typeface="Arial-Rounded" panose="020B0500000000000000" pitchFamily="34" charset="0"/>
                <a:cs typeface="Arial-Rounded" panose="020B0500000000000000" pitchFamily="34" charset="0"/>
              </a:rPr>
              <a:t>vẻ</a:t>
            </a:r>
            <a:r>
              <a:rPr lang="en-US" sz="4890" dirty="0">
                <a:latin typeface="Arial-Rounded" panose="020B0500000000000000" pitchFamily="34" charset="0"/>
                <a:cs typeface="Arial-Rounded" panose="020B0500000000000000" pitchFamily="34" charset="0"/>
              </a:rPr>
              <a:t> </a:t>
            </a:r>
            <a:r>
              <a:rPr lang="en-US" sz="4890" dirty="0" err="1">
                <a:latin typeface="Arial-Rounded" panose="020B0500000000000000" pitchFamily="34" charset="0"/>
                <a:cs typeface="Arial-Rounded" panose="020B0500000000000000" pitchFamily="34" charset="0"/>
              </a:rPr>
              <a:t>của</a:t>
            </a:r>
            <a:r>
              <a:rPr lang="en-US" sz="4890" dirty="0">
                <a:latin typeface="Arial-Rounded" panose="020B0500000000000000" pitchFamily="34" charset="0"/>
                <a:cs typeface="Arial-Rounded" panose="020B0500000000000000" pitchFamily="34" charset="0"/>
              </a:rPr>
              <a:t> </a:t>
            </a:r>
            <a:r>
              <a:rPr lang="en-US" sz="4890" dirty="0" err="1">
                <a:latin typeface="Arial-Rounded" panose="020B0500000000000000" pitchFamily="34" charset="0"/>
                <a:cs typeface="Arial-Rounded" panose="020B0500000000000000" pitchFamily="34" charset="0"/>
              </a:rPr>
              <a:t>Việt</a:t>
            </a:r>
            <a:endParaRPr lang="en-US" sz="4890" dirty="0">
              <a:latin typeface="Arial-Rounded" panose="020B0500000000000000" pitchFamily="34" charset="0"/>
              <a:cs typeface="Arial-Rounded" panose="020B0500000000000000" pitchFamily="34" charset="0"/>
            </a:endParaRPr>
          </a:p>
        </p:txBody>
      </p:sp>
      <p:pic>
        <p:nvPicPr>
          <p:cNvPr id="6" name="Content Placeholder 5">
            <a:extLst>
              <a:ext uri="{FF2B5EF4-FFF2-40B4-BE49-F238E27FC236}">
                <a16:creationId xmlns:a16="http://schemas.microsoft.com/office/drawing/2014/main" id="{7DE72CFD-EBB4-4A1B-96F8-9AA2777AB4C0}"/>
              </a:ext>
            </a:extLst>
          </p:cNvPr>
          <p:cNvPicPr>
            <a:picLocks noGrp="1" noChangeAspect="1"/>
          </p:cNvPicPr>
          <p:nvPr>
            <p:ph idx="1"/>
          </p:nvPr>
        </p:nvPicPr>
        <p:blipFill>
          <a:blip r:embed="rId3"/>
          <a:stretch>
            <a:fillRect/>
          </a:stretch>
        </p:blipFill>
        <p:spPr>
          <a:xfrm>
            <a:off x="2923953" y="2679405"/>
            <a:ext cx="6602819" cy="1721939"/>
          </a:xfrm>
        </p:spPr>
      </p:pic>
      <p:pic>
        <p:nvPicPr>
          <p:cNvPr id="21" name="Content Placeholder 20" descr="logo"/>
          <p:cNvPicPr>
            <a:picLocks noGrp="1" noChangeAspect="1"/>
          </p:cNvPicPr>
          <p:nvPr>
            <p:ph sz="half" idx="2"/>
          </p:nvPr>
        </p:nvPicPr>
        <p:blipFill>
          <a:blip r:embed="rId4"/>
          <a:stretch>
            <a:fillRect/>
          </a:stretch>
        </p:blipFill>
        <p:spPr>
          <a:xfrm>
            <a:off x="243205" y="5259705"/>
            <a:ext cx="1564640" cy="1598295"/>
          </a:xfrm>
          <a:prstGeom prst="rect">
            <a:avLst/>
          </a:prstGeom>
        </p:spPr>
      </p:pic>
      <p:sp>
        <p:nvSpPr>
          <p:cNvPr id="7" name="Oval 6">
            <a:extLst>
              <a:ext uri="{FF2B5EF4-FFF2-40B4-BE49-F238E27FC236}">
                <a16:creationId xmlns:a16="http://schemas.microsoft.com/office/drawing/2014/main" id="{D3A9359A-1FCB-43A0-BE1E-C6B75A846A58}"/>
              </a:ext>
            </a:extLst>
          </p:cNvPr>
          <p:cNvSpPr/>
          <p:nvPr/>
        </p:nvSpPr>
        <p:spPr>
          <a:xfrm>
            <a:off x="2987749" y="2785730"/>
            <a:ext cx="2286000" cy="75491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BFA58FD1-8666-44B4-AD10-A32DA2F70AF9}"/>
              </a:ext>
            </a:extLst>
          </p:cNvPr>
          <p:cNvSpPr/>
          <p:nvPr/>
        </p:nvSpPr>
        <p:spPr>
          <a:xfrm>
            <a:off x="7506586" y="2785730"/>
            <a:ext cx="2286000" cy="75491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AF45BE3F-3DD5-436F-B13D-ED0353DD15BC}"/>
              </a:ext>
            </a:extLst>
          </p:cNvPr>
          <p:cNvSpPr/>
          <p:nvPr/>
        </p:nvSpPr>
        <p:spPr>
          <a:xfrm>
            <a:off x="3168502" y="3646967"/>
            <a:ext cx="2286000" cy="75491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down)">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7" grpId="0" animBg="1"/>
      <p:bldP spid="9" grpId="0" animBg="1"/>
      <p:bldP spid="14"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5088255" y="1442085"/>
            <a:ext cx="3658235"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Tiết 3</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5"/>
          <a:stretch>
            <a:fillRect/>
          </a:stretch>
        </p:blipFill>
        <p:spPr>
          <a:xfrm>
            <a:off x="10700385" y="-88265"/>
            <a:ext cx="1564640" cy="159829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2225">
                  <a:solidFill>
                    <a:srgbClr val="C0504D"/>
                  </a:solidFill>
                  <a:prstDash val="solid"/>
                </a:ln>
                <a:solidFill>
                  <a:srgbClr val="C0504D">
                    <a:lumMod val="40000"/>
                    <a:lumOff val="60000"/>
                  </a:srgbClr>
                </a:solidFill>
                <a:effectLst/>
                <a:uLnTx/>
                <a:uFillTx/>
                <a:latin typeface="Times New Roman" panose="02020603050405020304" pitchFamily="18" charset="0"/>
                <a:ea typeface="+mn-ea"/>
                <a:cs typeface="Times New Roman" panose="02020603050405020304" pitchFamily="18" charset="0"/>
              </a:rPr>
              <a:t>Viết</a:t>
            </a:r>
          </a:p>
        </p:txBody>
      </p:sp>
    </p:spTree>
  </p:cSld>
  <p:clrMapOvr>
    <a:masterClrMapping/>
  </p:clrMapOvr>
  <p:transition advClick="0"/>
</p:sld>
</file>

<file path=ppt/slides/slide27.xml><?xml version="1.0" encoding="utf-8"?>
<p:sld xmlns:a="http://schemas.openxmlformats.org/drawingml/2006/main" xmlns:r="http://schemas.openxmlformats.org/officeDocument/2006/relationships" xmlns:p="http://schemas.openxmlformats.org/presentationml/2006/main">
  <p:cSld>
    <p:bg>
      <p:bgPr>
        <a:blipFill rotWithShape="1">
          <a:blip r:embed="rId3"/>
          <a:stretch>
            <a:fillRect/>
          </a:stretch>
        </a:blipFill>
        <a:effectLst/>
      </p:bgPr>
    </p:bg>
    <p:spTree>
      <p:nvGrpSpPr>
        <p:cNvPr id="1" name=""/>
        <p:cNvGrpSpPr/>
        <p:nvPr/>
      </p:nvGrpSpPr>
      <p:grpSpPr>
        <a:xfrm>
          <a:off x="0" y="0"/>
          <a:ext cx="0" cy="0"/>
          <a:chOff x="0" y="0"/>
          <a:chExt cx="0" cy="0"/>
        </a:xfrm>
      </p:grpSpPr>
      <p:sp>
        <p:nvSpPr>
          <p:cNvPr id="2" name="Text Box 1"/>
          <p:cNvSpPr txBox="1"/>
          <p:nvPr/>
        </p:nvSpPr>
        <p:spPr>
          <a:xfrm>
            <a:off x="4502890" y="772856"/>
            <a:ext cx="5550747" cy="4401205"/>
          </a:xfrm>
          <a:prstGeom prst="rect">
            <a:avLst/>
          </a:prstGeom>
          <a:noFill/>
        </p:spPr>
        <p:txBody>
          <a:bodyPr wrap="square" rtlCol="0">
            <a:spAutoFit/>
          </a:bodyPr>
          <a:lstStyle/>
          <a:p>
            <a:pPr lvl="0">
              <a:defRPr/>
            </a:pPr>
            <a:r>
              <a:rPr lang="vi-VN" sz="2800">
                <a:solidFill>
                  <a:srgbClr val="000000"/>
                </a:solidFill>
                <a:latin typeface="HP001 4 hang 1 ô ly" panose="020B0603050302020204" charset="0"/>
                <a:cs typeface="HP001 4 hang 1 ô ly" panose="020B0603050302020204" charset="0"/>
              </a:rPr>
              <a:t>Ông bị đau chân</a:t>
            </a:r>
          </a:p>
          <a:p>
            <a:pPr lvl="0">
              <a:defRPr/>
            </a:pPr>
            <a:r>
              <a:rPr lang="vi-VN" sz="2800">
                <a:solidFill>
                  <a:srgbClr val="000000"/>
                </a:solidFill>
                <a:latin typeface="HP001 4 hang 1 ô ly" panose="020B0603050302020204" charset="0"/>
                <a:cs typeface="HP001 4 hang 1 ô ly" panose="020B0603050302020204" charset="0"/>
              </a:rPr>
              <a:t>Nó sưng nó tấy</a:t>
            </a:r>
          </a:p>
          <a:p>
            <a:pPr lvl="0">
              <a:defRPr/>
            </a:pPr>
            <a:r>
              <a:rPr lang="vi-VN" sz="2800">
                <a:solidFill>
                  <a:srgbClr val="000000"/>
                </a:solidFill>
                <a:latin typeface="HP001 4 hang 1 ô ly" panose="020B0603050302020204" charset="0"/>
                <a:cs typeface="HP001 4 hang 1 ô ly" panose="020B0603050302020204" charset="0"/>
              </a:rPr>
              <a:t>Đi phải chống gậy</a:t>
            </a:r>
          </a:p>
          <a:p>
            <a:pPr lvl="0">
              <a:defRPr/>
            </a:pPr>
            <a:r>
              <a:rPr lang="vi-VN" sz="2800">
                <a:solidFill>
                  <a:srgbClr val="000000"/>
                </a:solidFill>
                <a:latin typeface="HP001 4 hang 1 ô ly" panose="020B0603050302020204" charset="0"/>
                <a:cs typeface="HP001 4 hang 1 ô ly" panose="020B0603050302020204" charset="0"/>
              </a:rPr>
              <a:t>Khập khiễng, khập khà</a:t>
            </a:r>
          </a:p>
          <a:p>
            <a:pPr lvl="0">
              <a:defRPr/>
            </a:pPr>
            <a:r>
              <a:rPr lang="vi-VN" sz="2800">
                <a:solidFill>
                  <a:srgbClr val="000000"/>
                </a:solidFill>
                <a:latin typeface="HP001 4 hang 1 ô ly" panose="020B0603050302020204" charset="0"/>
                <a:cs typeface="HP001 4 hang 1 ô ly" panose="020B0603050302020204" charset="0"/>
              </a:rPr>
              <a:t>Bước lên thềm nhà</a:t>
            </a:r>
          </a:p>
          <a:p>
            <a:pPr lvl="0">
              <a:defRPr/>
            </a:pPr>
            <a:r>
              <a:rPr lang="vi-VN" sz="2800">
                <a:solidFill>
                  <a:srgbClr val="000000"/>
                </a:solidFill>
                <a:latin typeface="HP001 4 hang 1 ô ly" panose="020B0603050302020204" charset="0"/>
                <a:cs typeface="HP001 4 hang 1 ô ly" panose="020B0603050302020204" charset="0"/>
              </a:rPr>
              <a:t>Nhấc chân quá khó</a:t>
            </a:r>
          </a:p>
          <a:p>
            <a:pPr lvl="0">
              <a:defRPr/>
            </a:pPr>
            <a:r>
              <a:rPr lang="vi-VN" sz="2800">
                <a:solidFill>
                  <a:srgbClr val="000000"/>
                </a:solidFill>
                <a:latin typeface="HP001 4 hang 1 ô ly" panose="020B0603050302020204" charset="0"/>
                <a:cs typeface="HP001 4 hang 1 ô ly" panose="020B0603050302020204" charset="0"/>
              </a:rPr>
              <a:t>Thấy ông nhăn nhó</a:t>
            </a:r>
          </a:p>
          <a:p>
            <a:pPr lvl="0">
              <a:defRPr/>
            </a:pPr>
            <a:r>
              <a:rPr lang="vi-VN" sz="2800">
                <a:solidFill>
                  <a:srgbClr val="000000"/>
                </a:solidFill>
                <a:latin typeface="HP001 4 hang 1 ô ly" panose="020B0603050302020204" charset="0"/>
                <a:cs typeface="HP001 4 hang 1 ô ly" panose="020B0603050302020204" charset="0"/>
              </a:rPr>
              <a:t>Việt chơi ngoài sân</a:t>
            </a:r>
          </a:p>
          <a:p>
            <a:pPr lvl="0">
              <a:defRPr/>
            </a:pPr>
            <a:r>
              <a:rPr lang="vi-VN" sz="2800">
                <a:solidFill>
                  <a:srgbClr val="000000"/>
                </a:solidFill>
                <a:latin typeface="HP001 4 hang 1 ô ly" panose="020B0603050302020204" charset="0"/>
                <a:cs typeface="HP001 4 hang 1 ô ly" panose="020B0603050302020204" charset="0"/>
              </a:rPr>
              <a:t>Lon ton lại gần,</a:t>
            </a:r>
          </a:p>
          <a:p>
            <a:pPr lvl="0">
              <a:defRPr/>
            </a:pPr>
            <a:r>
              <a:rPr lang="vi-VN" sz="2800">
                <a:solidFill>
                  <a:srgbClr val="000000"/>
                </a:solidFill>
                <a:latin typeface="HP001 4 hang 1 ô ly" panose="020B0603050302020204" charset="0"/>
                <a:cs typeface="HP001 4 hang 1 ô ly" panose="020B0603050302020204" charset="0"/>
              </a:rPr>
              <a:t>Âu yếm, nhanh nhảu:</a:t>
            </a:r>
            <a:endParaRPr lang="vi-VN" sz="2800" dirty="0">
              <a:solidFill>
                <a:srgbClr val="000000"/>
              </a:solidFill>
              <a:latin typeface="HP001 4 hang 1 ô ly" panose="020B0603050302020204" charset="0"/>
              <a:cs typeface="HP001 4 hang 1 ô ly" panose="020B0603050302020204" charset="0"/>
            </a:endParaRPr>
          </a:p>
        </p:txBody>
      </p:sp>
      <p:sp>
        <p:nvSpPr>
          <p:cNvPr id="3" name="Rounded Rectangle 1">
            <a:extLst>
              <a:ext uri="{FF2B5EF4-FFF2-40B4-BE49-F238E27FC236}">
                <a16:creationId xmlns:a16="http://schemas.microsoft.com/office/drawing/2014/main" id="{CBEBA727-938B-4B9B-BA0D-4137C430FDFB}"/>
              </a:ext>
            </a:extLst>
          </p:cNvPr>
          <p:cNvSpPr/>
          <p:nvPr/>
        </p:nvSpPr>
        <p:spPr>
          <a:xfrm>
            <a:off x="1027430" y="548433"/>
            <a:ext cx="2709192"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Nghe – </a:t>
            </a:r>
            <a:r>
              <a:rPr kumimoji="0" lang="en-US" sz="3200" b="0" i="0" u="none" strike="noStrike" kern="1200" cap="none" spc="0" normalizeH="0" baseline="0" noProof="0" dirty="0" err="1">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viết</a:t>
            </a:r>
            <a:endParaRPr kumimoji="0" lang="en-US" sz="32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6" name="Content Placeholder 20" descr="logo">
            <a:extLst>
              <a:ext uri="{FF2B5EF4-FFF2-40B4-BE49-F238E27FC236}">
                <a16:creationId xmlns:a16="http://schemas.microsoft.com/office/drawing/2014/main" id="{1AF69E75-DDE7-4FE7-BF3B-B53001382422}"/>
              </a:ext>
            </a:extLst>
          </p:cNvPr>
          <p:cNvPicPr>
            <a:picLocks noChangeAspect="1"/>
          </p:cNvPicPr>
          <p:nvPr/>
        </p:nvPicPr>
        <p:blipFill>
          <a:blip r:embed="rId4"/>
          <a:stretch>
            <a:fillRect/>
          </a:stretch>
        </p:blipFill>
        <p:spPr>
          <a:xfrm>
            <a:off x="10053637" y="391278"/>
            <a:ext cx="1564640" cy="15982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dow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618490"/>
            <a:ext cx="10515600" cy="1325563"/>
          </a:xfrm>
        </p:spPr>
        <p:txBody>
          <a:bodyPr>
            <a:normAutofit/>
          </a:bodyPr>
          <a:lstStyle/>
          <a:p>
            <a:r>
              <a:rPr lang="en-US" b="1" dirty="0">
                <a:latin typeface="Arial-Rounded" panose="020B0500000000000000" pitchFamily="34" charset="0"/>
                <a:ea typeface="Arial-Rounded" panose="020B0500000000000000" pitchFamily="34" charset="0"/>
                <a:cs typeface="Arial-Rounded" panose="020B0500000000000000" pitchFamily="34" charset="0"/>
              </a:rPr>
              <a:t>2.</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Chọn</a:t>
            </a:r>
            <a:r>
              <a:rPr lang="en-US" dirty="0">
                <a:latin typeface="Arial-Rounded" panose="020B0500000000000000" pitchFamily="34" charset="0"/>
                <a:ea typeface="Arial-Rounded" panose="020B0500000000000000" pitchFamily="34" charset="0"/>
                <a:cs typeface="Arial-Rounded" panose="020B0500000000000000" pitchFamily="34" charset="0"/>
              </a:rPr>
              <a:t> a </a:t>
            </a:r>
            <a:r>
              <a:rPr lang="en-US" dirty="0" err="1">
                <a:latin typeface="Arial-Rounded" panose="020B0500000000000000" pitchFamily="34" charset="0"/>
                <a:ea typeface="Arial-Rounded" panose="020B0500000000000000" pitchFamily="34" charset="0"/>
                <a:cs typeface="Arial-Rounded" panose="020B0500000000000000" pitchFamily="34" charset="0"/>
              </a:rPr>
              <a:t>hoặc</a:t>
            </a:r>
            <a:r>
              <a:rPr lang="en-US" dirty="0">
                <a:latin typeface="Arial-Rounded" panose="020B0500000000000000" pitchFamily="34" charset="0"/>
                <a:ea typeface="Arial-Rounded" panose="020B0500000000000000" pitchFamily="34" charset="0"/>
                <a:cs typeface="Arial-Rounded" panose="020B0500000000000000" pitchFamily="34" charset="0"/>
              </a:rPr>
              <a:t> b</a:t>
            </a:r>
          </a:p>
        </p:txBody>
      </p:sp>
      <p:sp>
        <p:nvSpPr>
          <p:cNvPr id="3" name="Content Placeholder 2"/>
          <p:cNvSpPr>
            <a:spLocks noGrp="1"/>
          </p:cNvSpPr>
          <p:nvPr>
            <p:ph idx="1"/>
          </p:nvPr>
        </p:nvSpPr>
        <p:spPr/>
        <p:txBody>
          <a:bodyPr/>
          <a:lstStyle/>
          <a:p>
            <a:pPr marL="0" indent="0">
              <a:buNone/>
            </a:pPr>
            <a:r>
              <a:rPr lang="en-US" dirty="0">
                <a:latin typeface="Arial-Rounded" panose="020B0500000000000000" pitchFamily="34" charset="0"/>
                <a:ea typeface="Arial-Rounded" panose="020B0500000000000000" pitchFamily="34" charset="0"/>
                <a:cs typeface="Arial-Rounded" panose="020B0500000000000000" pitchFamily="34" charset="0"/>
              </a:rPr>
              <a:t>a. </a:t>
            </a:r>
            <a:r>
              <a:rPr lang="en-US" dirty="0" err="1">
                <a:latin typeface="Arial-Rounded" panose="020B0500000000000000" pitchFamily="34" charset="0"/>
                <a:ea typeface="Arial-Rounded" panose="020B0500000000000000" pitchFamily="34" charset="0"/>
                <a:cs typeface="Arial-Rounded" panose="020B0500000000000000" pitchFamily="34" charset="0"/>
              </a:rPr>
              <a:t>Chọn</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ch</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hoặc</a:t>
            </a:r>
            <a:r>
              <a:rPr lang="en-US" dirty="0">
                <a:latin typeface="Arial-Rounded" panose="020B0500000000000000" pitchFamily="34" charset="0"/>
                <a:ea typeface="Arial-Rounded" panose="020B0500000000000000" pitchFamily="34" charset="0"/>
                <a:cs typeface="Arial-Rounded" panose="020B0500000000000000" pitchFamily="34" charset="0"/>
              </a:rPr>
              <a:t> tr </a:t>
            </a:r>
            <a:r>
              <a:rPr lang="en-US" dirty="0" err="1">
                <a:latin typeface="Arial-Rounded" panose="020B0500000000000000" pitchFamily="34" charset="0"/>
                <a:ea typeface="Arial-Rounded" panose="020B0500000000000000" pitchFamily="34" charset="0"/>
                <a:cs typeface="Arial-Rounded" panose="020B0500000000000000" pitchFamily="34" charset="0"/>
              </a:rPr>
              <a:t>thay</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cho</a:t>
            </a:r>
            <a:r>
              <a:rPr lang="en-US" dirty="0">
                <a:latin typeface="Arial-Rounded" panose="020B0500000000000000" pitchFamily="34" charset="0"/>
                <a:ea typeface="Arial-Rounded" panose="020B0500000000000000" pitchFamily="34" charset="0"/>
                <a:cs typeface="Arial-Rounded" panose="020B0500000000000000" pitchFamily="34" charset="0"/>
              </a:rPr>
              <a:t> ô </a:t>
            </a:r>
            <a:r>
              <a:rPr lang="en-US" dirty="0" err="1">
                <a:latin typeface="Arial-Rounded" panose="020B0500000000000000" pitchFamily="34" charset="0"/>
                <a:ea typeface="Arial-Rounded" panose="020B0500000000000000" pitchFamily="34" charset="0"/>
                <a:cs typeface="Arial-Rounded" panose="020B0500000000000000" pitchFamily="34" charset="0"/>
              </a:rPr>
              <a:t>vuông</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Content Placeholder 2">
            <a:extLst>
              <a:ext uri="{FF2B5EF4-FFF2-40B4-BE49-F238E27FC236}">
                <a16:creationId xmlns:a16="http://schemas.microsoft.com/office/drawing/2014/main" id="{446BA2AE-815B-4849-A21E-B94E59340051}"/>
              </a:ext>
            </a:extLst>
          </p:cNvPr>
          <p:cNvSpPr txBox="1">
            <a:spLocks/>
          </p:cNvSpPr>
          <p:nvPr/>
        </p:nvSpPr>
        <p:spPr>
          <a:xfrm>
            <a:off x="838200" y="2793188"/>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err="1">
                <a:latin typeface="Arial-Rounded" panose="020B0500000000000000" pitchFamily="34" charset="0"/>
                <a:ea typeface="Arial-Rounded" panose="020B0500000000000000" pitchFamily="34" charset="0"/>
                <a:cs typeface="Arial-Rounded" panose="020B0500000000000000" pitchFamily="34" charset="0"/>
              </a:rPr>
              <a:t>Lần</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đầu</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tiên</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học</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chữ</a:t>
            </a:r>
            <a:endParaRPr lang="en-US" dirty="0">
              <a:latin typeface="Arial-Rounded" panose="020B0500000000000000" pitchFamily="34" charset="0"/>
              <a:ea typeface="Arial-Rounded" panose="020B0500000000000000" pitchFamily="34" charset="0"/>
              <a:cs typeface="Arial-Rounded" panose="020B0500000000000000" pitchFamily="34" charset="0"/>
            </a:endParaRPr>
          </a:p>
          <a:p>
            <a:pPr marL="0" indent="0">
              <a:buFont typeface="Arial" panose="020B0604020202020204" pitchFamily="34" charset="0"/>
              <a:buNone/>
            </a:pPr>
            <a:r>
              <a:rPr lang="en-US" dirty="0" err="1">
                <a:latin typeface="Arial-Rounded" panose="020B0500000000000000" pitchFamily="34" charset="0"/>
                <a:ea typeface="Arial-Rounded" panose="020B0500000000000000" pitchFamily="34" charset="0"/>
                <a:cs typeface="Arial-Rounded" panose="020B0500000000000000" pitchFamily="34" charset="0"/>
              </a:rPr>
              <a:t>Bé</a:t>
            </a:r>
            <a:r>
              <a:rPr lang="en-US" dirty="0">
                <a:latin typeface="Arial-Rounded" panose="020B0500000000000000" pitchFamily="34" charset="0"/>
                <a:ea typeface="Arial-Rounded" panose="020B0500000000000000" pitchFamily="34" charset="0"/>
                <a:cs typeface="Arial-Rounded" panose="020B0500000000000000" pitchFamily="34" charset="0"/>
              </a:rPr>
              <a:t> tung </a:t>
            </a:r>
            <a:r>
              <a:rPr lang="en-US" dirty="0" err="1">
                <a:latin typeface="Arial-Rounded" panose="020B0500000000000000" pitchFamily="34" charset="0"/>
                <a:ea typeface="Arial-Rounded" panose="020B0500000000000000" pitchFamily="34" charset="0"/>
                <a:cs typeface="Arial-Rounded" panose="020B0500000000000000" pitchFamily="34" charset="0"/>
              </a:rPr>
              <a:t>tăng</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khắp</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nhà</a:t>
            </a:r>
            <a:endParaRPr lang="en-US" dirty="0">
              <a:latin typeface="Arial-Rounded" panose="020B0500000000000000" pitchFamily="34" charset="0"/>
              <a:ea typeface="Arial-Rounded" panose="020B0500000000000000" pitchFamily="34" charset="0"/>
              <a:cs typeface="Arial-Rounded" panose="020B0500000000000000" pitchFamily="34" charset="0"/>
            </a:endParaRPr>
          </a:p>
          <a:p>
            <a:pPr>
              <a:buFontTx/>
              <a:buChar char="-"/>
            </a:pPr>
            <a:r>
              <a:rPr lang="en-US" dirty="0" err="1">
                <a:latin typeface="Arial-Rounded" panose="020B0500000000000000" pitchFamily="34" charset="0"/>
                <a:ea typeface="Arial-Rounded" panose="020B0500000000000000" pitchFamily="34" charset="0"/>
                <a:cs typeface="Arial-Rounded" panose="020B0500000000000000" pitchFamily="34" charset="0"/>
              </a:rPr>
              <a:t>Chữ</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gì</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như</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quả</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trứng</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gà</a:t>
            </a:r>
            <a:endParaRPr lang="en-US" dirty="0">
              <a:latin typeface="Arial-Rounded" panose="020B0500000000000000" pitchFamily="34" charset="0"/>
              <a:ea typeface="Arial-Rounded" panose="020B0500000000000000" pitchFamily="34" charset="0"/>
              <a:cs typeface="Arial-Rounded" panose="020B0500000000000000" pitchFamily="34" charset="0"/>
            </a:endParaRPr>
          </a:p>
          <a:p>
            <a:pPr marL="0" indent="0">
              <a:buNone/>
            </a:pPr>
            <a:r>
              <a:rPr lang="en-US" dirty="0" err="1">
                <a:latin typeface="Arial-Rounded" panose="020B0500000000000000" pitchFamily="34" charset="0"/>
                <a:ea typeface="Arial-Rounded" panose="020B0500000000000000" pitchFamily="34" charset="0"/>
                <a:cs typeface="Arial-Rounded" panose="020B0500000000000000" pitchFamily="34" charset="0"/>
              </a:rPr>
              <a:t>Trống</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choai</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nhanh</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nhảu</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đáp</a:t>
            </a:r>
            <a:r>
              <a:rPr lang="en-US" dirty="0">
                <a:latin typeface="Arial-Rounded" panose="020B0500000000000000" pitchFamily="34" charset="0"/>
                <a:ea typeface="Arial-Rounded" panose="020B0500000000000000" pitchFamily="34" charset="0"/>
                <a:cs typeface="Arial-Rounded" panose="020B0500000000000000" pitchFamily="34" charset="0"/>
              </a:rPr>
              <a:t> </a:t>
            </a:r>
            <a:r>
              <a:rPr lang="en-US" dirty="0" err="1">
                <a:latin typeface="Arial-Rounded" panose="020B0500000000000000" pitchFamily="34" charset="0"/>
                <a:ea typeface="Arial-Rounded" panose="020B0500000000000000" pitchFamily="34" charset="0"/>
                <a:cs typeface="Arial-Rounded" panose="020B0500000000000000" pitchFamily="34" charset="0"/>
              </a:rPr>
              <a:t>là</a:t>
            </a:r>
            <a:r>
              <a:rPr lang="en-US" dirty="0">
                <a:latin typeface="Arial-Rounded" panose="020B0500000000000000" pitchFamily="34" charset="0"/>
                <a:ea typeface="Arial-Rounded" panose="020B0500000000000000" pitchFamily="34" charset="0"/>
                <a:cs typeface="Arial-Rounded" panose="020B0500000000000000" pitchFamily="34" charset="0"/>
              </a:rPr>
              <a:t>: “O….o”</a:t>
            </a:r>
          </a:p>
        </p:txBody>
      </p:sp>
      <p:pic>
        <p:nvPicPr>
          <p:cNvPr id="6" name="Content Placeholder 8" descr="0083">
            <a:extLst>
              <a:ext uri="{FF2B5EF4-FFF2-40B4-BE49-F238E27FC236}">
                <a16:creationId xmlns:a16="http://schemas.microsoft.com/office/drawing/2014/main" id="{6D482A59-4E5C-470E-B620-C20BBBAC6020}"/>
              </a:ext>
            </a:extLst>
          </p:cNvPr>
          <p:cNvPicPr>
            <a:picLocks noChangeAspect="1"/>
          </p:cNvPicPr>
          <p:nvPr/>
        </p:nvPicPr>
        <p:blipFill>
          <a:blip r:embed="rId3"/>
          <a:stretch>
            <a:fillRect/>
          </a:stretch>
        </p:blipFill>
        <p:spPr>
          <a:xfrm>
            <a:off x="3444988" y="2793188"/>
            <a:ext cx="319361" cy="477807"/>
          </a:xfrm>
          <a:prstGeom prst="rect">
            <a:avLst/>
          </a:prstGeom>
        </p:spPr>
      </p:pic>
      <p:pic>
        <p:nvPicPr>
          <p:cNvPr id="7" name="Content Placeholder 8" descr="0083">
            <a:extLst>
              <a:ext uri="{FF2B5EF4-FFF2-40B4-BE49-F238E27FC236}">
                <a16:creationId xmlns:a16="http://schemas.microsoft.com/office/drawing/2014/main" id="{DB83DF43-1152-4F6E-82EA-BC1DF2DFB4BD}"/>
              </a:ext>
            </a:extLst>
          </p:cNvPr>
          <p:cNvPicPr>
            <a:picLocks noChangeAspect="1"/>
          </p:cNvPicPr>
          <p:nvPr/>
        </p:nvPicPr>
        <p:blipFill>
          <a:blip r:embed="rId3"/>
          <a:stretch>
            <a:fillRect/>
          </a:stretch>
        </p:blipFill>
        <p:spPr>
          <a:xfrm>
            <a:off x="1180254" y="3762390"/>
            <a:ext cx="329569" cy="477807"/>
          </a:xfrm>
          <a:prstGeom prst="rect">
            <a:avLst/>
          </a:prstGeom>
        </p:spPr>
      </p:pic>
      <p:pic>
        <p:nvPicPr>
          <p:cNvPr id="8" name="Content Placeholder 8" descr="0083">
            <a:extLst>
              <a:ext uri="{FF2B5EF4-FFF2-40B4-BE49-F238E27FC236}">
                <a16:creationId xmlns:a16="http://schemas.microsoft.com/office/drawing/2014/main" id="{3FA826FB-CB39-4091-A698-DFE25E2C8EB4}"/>
              </a:ext>
            </a:extLst>
          </p:cNvPr>
          <p:cNvPicPr>
            <a:picLocks noChangeAspect="1"/>
          </p:cNvPicPr>
          <p:nvPr/>
        </p:nvPicPr>
        <p:blipFill>
          <a:blip r:embed="rId3"/>
          <a:stretch>
            <a:fillRect/>
          </a:stretch>
        </p:blipFill>
        <p:spPr>
          <a:xfrm>
            <a:off x="3444988" y="3762389"/>
            <a:ext cx="223245" cy="477807"/>
          </a:xfrm>
          <a:prstGeom prst="rect">
            <a:avLst/>
          </a:prstGeom>
        </p:spPr>
      </p:pic>
      <p:pic>
        <p:nvPicPr>
          <p:cNvPr id="9" name="Content Placeholder 8" descr="0083">
            <a:extLst>
              <a:ext uri="{FF2B5EF4-FFF2-40B4-BE49-F238E27FC236}">
                <a16:creationId xmlns:a16="http://schemas.microsoft.com/office/drawing/2014/main" id="{9F997203-0648-4863-9DEA-09C3509CD754}"/>
              </a:ext>
            </a:extLst>
          </p:cNvPr>
          <p:cNvPicPr>
            <a:picLocks noChangeAspect="1"/>
          </p:cNvPicPr>
          <p:nvPr/>
        </p:nvPicPr>
        <p:blipFill>
          <a:blip r:embed="rId3"/>
          <a:stretch>
            <a:fillRect/>
          </a:stretch>
        </p:blipFill>
        <p:spPr>
          <a:xfrm>
            <a:off x="957009" y="4246171"/>
            <a:ext cx="223245" cy="477807"/>
          </a:xfrm>
          <a:prstGeom prst="rect">
            <a:avLst/>
          </a:prstGeom>
        </p:spPr>
      </p:pic>
      <p:pic>
        <p:nvPicPr>
          <p:cNvPr id="10" name="Content Placeholder 8" descr="0083">
            <a:extLst>
              <a:ext uri="{FF2B5EF4-FFF2-40B4-BE49-F238E27FC236}">
                <a16:creationId xmlns:a16="http://schemas.microsoft.com/office/drawing/2014/main" id="{D83360C2-B26A-4B38-AD65-46B8AE426591}"/>
              </a:ext>
            </a:extLst>
          </p:cNvPr>
          <p:cNvPicPr>
            <a:picLocks noChangeAspect="1"/>
          </p:cNvPicPr>
          <p:nvPr/>
        </p:nvPicPr>
        <p:blipFill>
          <a:blip r:embed="rId3"/>
          <a:stretch>
            <a:fillRect/>
          </a:stretch>
        </p:blipFill>
        <p:spPr>
          <a:xfrm>
            <a:off x="1851877" y="4246171"/>
            <a:ext cx="289717" cy="47780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xit" presetSubtype="12" fill="hold" nodeType="clickEffect">
                                  <p:stCondLst>
                                    <p:cond delay="0"/>
                                  </p:stCondLst>
                                  <p:childTnLst>
                                    <p:animEffect transition="out" filter="strips(downLeft)">
                                      <p:cBhvr>
                                        <p:cTn id="6" dur="500"/>
                                        <p:tgtEl>
                                          <p:spTgt spid="6"/>
                                        </p:tgtEl>
                                      </p:cBhvr>
                                    </p:animEffect>
                                    <p:set>
                                      <p:cBhvr>
                                        <p:cTn id="7" dur="1" fill="hold">
                                          <p:stCondLst>
                                            <p:cond delay="499"/>
                                          </p:stCondLst>
                                        </p:cTn>
                                        <p:tgtEl>
                                          <p:spTgt spid="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8" presetClass="exit" presetSubtype="12" fill="hold" nodeType="clickEffect">
                                  <p:stCondLst>
                                    <p:cond delay="0"/>
                                  </p:stCondLst>
                                  <p:childTnLst>
                                    <p:animEffect transition="out" filter="strips(downLeft)">
                                      <p:cBhvr>
                                        <p:cTn id="11" dur="500"/>
                                        <p:tgtEl>
                                          <p:spTgt spid="7"/>
                                        </p:tgtEl>
                                      </p:cBhvr>
                                    </p:animEffect>
                                    <p:set>
                                      <p:cBhvr>
                                        <p:cTn id="12" dur="1" fill="hold">
                                          <p:stCondLst>
                                            <p:cond delay="499"/>
                                          </p:stCondLst>
                                        </p:cTn>
                                        <p:tgtEl>
                                          <p:spTgt spid="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8" presetClass="exit" presetSubtype="12" fill="hold" nodeType="clickEffect">
                                  <p:stCondLst>
                                    <p:cond delay="0"/>
                                  </p:stCondLst>
                                  <p:childTnLst>
                                    <p:animEffect transition="out" filter="strips(downLeft)">
                                      <p:cBhvr>
                                        <p:cTn id="16" dur="500"/>
                                        <p:tgtEl>
                                          <p:spTgt spid="8"/>
                                        </p:tgtEl>
                                      </p:cBhvr>
                                    </p:animEffect>
                                    <p:set>
                                      <p:cBhvr>
                                        <p:cTn id="17" dur="1" fill="hold">
                                          <p:stCondLst>
                                            <p:cond delay="499"/>
                                          </p:stCondLst>
                                        </p:cTn>
                                        <p:tgtEl>
                                          <p:spTgt spid="8"/>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8" presetClass="exit" presetSubtype="12" fill="hold" nodeType="clickEffect">
                                  <p:stCondLst>
                                    <p:cond delay="0"/>
                                  </p:stCondLst>
                                  <p:childTnLst>
                                    <p:animEffect transition="out" filter="strips(downLeft)">
                                      <p:cBhvr>
                                        <p:cTn id="21" dur="500"/>
                                        <p:tgtEl>
                                          <p:spTgt spid="9"/>
                                        </p:tgtEl>
                                      </p:cBhvr>
                                    </p:animEffect>
                                    <p:set>
                                      <p:cBhvr>
                                        <p:cTn id="22" dur="1" fill="hold">
                                          <p:stCondLst>
                                            <p:cond delay="499"/>
                                          </p:stCondLst>
                                        </p:cTn>
                                        <p:tgtEl>
                                          <p:spTgt spid="9"/>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8" presetClass="exit" presetSubtype="12" fill="hold" nodeType="clickEffect">
                                  <p:stCondLst>
                                    <p:cond delay="0"/>
                                  </p:stCondLst>
                                  <p:childTnLst>
                                    <p:animEffect transition="out" filter="strips(downLeft)">
                                      <p:cBhvr>
                                        <p:cTn id="26" dur="500"/>
                                        <p:tgtEl>
                                          <p:spTgt spid="10"/>
                                        </p:tgtEl>
                                      </p:cBhvr>
                                    </p:animEffect>
                                    <p:set>
                                      <p:cBhvr>
                                        <p:cTn id="27"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1"/>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8200" y="618490"/>
            <a:ext cx="10515600" cy="1325563"/>
          </a:xfrm>
        </p:spPr>
        <p:txBody>
          <a:bodyPr>
            <a:normAutofit/>
          </a:bodyPr>
          <a:lstStyle/>
          <a:p>
            <a:r>
              <a:rPr lang="en-US" dirty="0" err="1">
                <a:latin typeface="Arial-Rounded" panose="020B0500000000000000" pitchFamily="34" charset="0"/>
                <a:cs typeface="Arial-Rounded" panose="020B0500000000000000" pitchFamily="34" charset="0"/>
              </a:rPr>
              <a:t>Chọn</a:t>
            </a:r>
            <a:r>
              <a:rPr lang="en-US" dirty="0">
                <a:latin typeface="Arial-Rounded" panose="020B0500000000000000" pitchFamily="34" charset="0"/>
                <a:cs typeface="Arial-Rounded" panose="020B0500000000000000" pitchFamily="34" charset="0"/>
              </a:rPr>
              <a:t> ac hay at </a:t>
            </a:r>
            <a:r>
              <a:rPr lang="en-US" dirty="0" err="1">
                <a:latin typeface="Arial-Rounded" panose="020B0500000000000000" pitchFamily="34" charset="0"/>
                <a:cs typeface="Arial-Rounded" panose="020B0500000000000000" pitchFamily="34" charset="0"/>
              </a:rPr>
              <a:t>thay</a:t>
            </a:r>
            <a:r>
              <a:rPr lang="en-US" dirty="0">
                <a:latin typeface="Arial-Rounded" panose="020B0500000000000000" pitchFamily="34" charset="0"/>
                <a:cs typeface="Arial-Rounded" panose="020B0500000000000000" pitchFamily="34" charset="0"/>
              </a:rPr>
              <a:t> </a:t>
            </a:r>
            <a:r>
              <a:rPr lang="en-US" dirty="0" err="1">
                <a:latin typeface="Arial-Rounded" panose="020B0500000000000000" pitchFamily="34" charset="0"/>
                <a:cs typeface="Arial-Rounded" panose="020B0500000000000000" pitchFamily="34" charset="0"/>
              </a:rPr>
              <a:t>cho</a:t>
            </a:r>
            <a:r>
              <a:rPr lang="en-US" dirty="0">
                <a:latin typeface="Arial-Rounded" panose="020B0500000000000000" pitchFamily="34" charset="0"/>
                <a:cs typeface="Arial-Rounded" panose="020B0500000000000000" pitchFamily="34" charset="0"/>
              </a:rPr>
              <a:t> ô </a:t>
            </a:r>
            <a:r>
              <a:rPr lang="en-US" dirty="0" err="1">
                <a:latin typeface="Arial-Rounded" panose="020B0500000000000000" pitchFamily="34" charset="0"/>
                <a:cs typeface="Arial-Rounded" panose="020B0500000000000000" pitchFamily="34" charset="0"/>
              </a:rPr>
              <a:t>vuông</a:t>
            </a:r>
            <a:endParaRPr lang="en-US" dirty="0">
              <a:latin typeface="Arial-Rounded" panose="020B0500000000000000" pitchFamily="34" charset="0"/>
              <a:cs typeface="Arial-Rounded" panose="020B0500000000000000" pitchFamily="34" charset="0"/>
            </a:endParaRPr>
          </a:p>
        </p:txBody>
      </p:sp>
      <p:pic>
        <p:nvPicPr>
          <p:cNvPr id="6" name="Content Placeholder 5">
            <a:extLst>
              <a:ext uri="{FF2B5EF4-FFF2-40B4-BE49-F238E27FC236}">
                <a16:creationId xmlns:a16="http://schemas.microsoft.com/office/drawing/2014/main" id="{E3F603ED-D1C3-4DAC-BA35-48FC22AD84B3}"/>
              </a:ext>
            </a:extLst>
          </p:cNvPr>
          <p:cNvPicPr>
            <a:picLocks noGrp="1" noChangeAspect="1"/>
          </p:cNvPicPr>
          <p:nvPr>
            <p:ph idx="1"/>
          </p:nvPr>
        </p:nvPicPr>
        <p:blipFill>
          <a:blip r:embed="rId3"/>
          <a:stretch>
            <a:fillRect/>
          </a:stretch>
        </p:blipFill>
        <p:spPr>
          <a:xfrm>
            <a:off x="968829" y="2353469"/>
            <a:ext cx="9133114" cy="2958760"/>
          </a:xfrm>
        </p:spPr>
      </p:pic>
      <p:sp>
        <p:nvSpPr>
          <p:cNvPr id="7" name="Rectangle: Rounded Corners 6">
            <a:extLst>
              <a:ext uri="{FF2B5EF4-FFF2-40B4-BE49-F238E27FC236}">
                <a16:creationId xmlns:a16="http://schemas.microsoft.com/office/drawing/2014/main" id="{99FF3496-515F-4356-BA46-2F2CBA09A07D}"/>
              </a:ext>
            </a:extLst>
          </p:cNvPr>
          <p:cNvSpPr/>
          <p:nvPr/>
        </p:nvSpPr>
        <p:spPr>
          <a:xfrm>
            <a:off x="5334000" y="2906486"/>
            <a:ext cx="413657" cy="3265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Rounded" panose="020B0500000000000000" pitchFamily="34" charset="0"/>
                <a:ea typeface="Arial-Rounded" panose="020B0500000000000000" pitchFamily="34" charset="0"/>
                <a:cs typeface="Arial-Rounded" panose="020B0500000000000000" pitchFamily="34" charset="0"/>
              </a:rPr>
              <a:t>at</a:t>
            </a:r>
          </a:p>
        </p:txBody>
      </p:sp>
      <p:sp>
        <p:nvSpPr>
          <p:cNvPr id="8" name="Rectangle: Rounded Corners 7">
            <a:extLst>
              <a:ext uri="{FF2B5EF4-FFF2-40B4-BE49-F238E27FC236}">
                <a16:creationId xmlns:a16="http://schemas.microsoft.com/office/drawing/2014/main" id="{25B0EFD1-A6B0-4C33-8D3E-CD4E3B653C2A}"/>
              </a:ext>
            </a:extLst>
          </p:cNvPr>
          <p:cNvSpPr/>
          <p:nvPr/>
        </p:nvSpPr>
        <p:spPr>
          <a:xfrm>
            <a:off x="7097486" y="2830285"/>
            <a:ext cx="489857" cy="3265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Rounded" panose="020B0500000000000000" pitchFamily="34" charset="0"/>
                <a:ea typeface="Arial-Rounded" panose="020B0500000000000000" pitchFamily="34" charset="0"/>
                <a:cs typeface="Arial-Rounded" panose="020B0500000000000000" pitchFamily="34" charset="0"/>
              </a:rPr>
              <a:t>ac</a:t>
            </a:r>
          </a:p>
        </p:txBody>
      </p:sp>
      <p:sp>
        <p:nvSpPr>
          <p:cNvPr id="10" name="Rectangle: Rounded Corners 9">
            <a:extLst>
              <a:ext uri="{FF2B5EF4-FFF2-40B4-BE49-F238E27FC236}">
                <a16:creationId xmlns:a16="http://schemas.microsoft.com/office/drawing/2014/main" id="{DDE76BD7-5FAA-424B-ABF1-C08C4DBAC929}"/>
              </a:ext>
            </a:extLst>
          </p:cNvPr>
          <p:cNvSpPr/>
          <p:nvPr/>
        </p:nvSpPr>
        <p:spPr>
          <a:xfrm>
            <a:off x="9133115" y="2852058"/>
            <a:ext cx="489857" cy="3265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Rounded" panose="020B0500000000000000" pitchFamily="34" charset="0"/>
                <a:ea typeface="Arial-Rounded" panose="020B0500000000000000" pitchFamily="34" charset="0"/>
                <a:cs typeface="Arial-Rounded" panose="020B0500000000000000" pitchFamily="34" charset="0"/>
              </a:rPr>
              <a:t>at</a:t>
            </a:r>
          </a:p>
        </p:txBody>
      </p:sp>
      <p:sp>
        <p:nvSpPr>
          <p:cNvPr id="11" name="Rectangle: Rounded Corners 10">
            <a:extLst>
              <a:ext uri="{FF2B5EF4-FFF2-40B4-BE49-F238E27FC236}">
                <a16:creationId xmlns:a16="http://schemas.microsoft.com/office/drawing/2014/main" id="{A7986BFE-E8D9-47E3-A7BD-27C660E149B7}"/>
              </a:ext>
            </a:extLst>
          </p:cNvPr>
          <p:cNvSpPr/>
          <p:nvPr/>
        </p:nvSpPr>
        <p:spPr>
          <a:xfrm>
            <a:off x="5421086" y="3946071"/>
            <a:ext cx="489857" cy="3265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Rounded" panose="020B0500000000000000" pitchFamily="34" charset="0"/>
                <a:ea typeface="Arial-Rounded" panose="020B0500000000000000" pitchFamily="34" charset="0"/>
                <a:cs typeface="Arial-Rounded" panose="020B0500000000000000" pitchFamily="34" charset="0"/>
              </a:rPr>
              <a:t>ac</a:t>
            </a:r>
          </a:p>
        </p:txBody>
      </p:sp>
      <p:sp>
        <p:nvSpPr>
          <p:cNvPr id="12" name="Rectangle: Rounded Corners 11">
            <a:extLst>
              <a:ext uri="{FF2B5EF4-FFF2-40B4-BE49-F238E27FC236}">
                <a16:creationId xmlns:a16="http://schemas.microsoft.com/office/drawing/2014/main" id="{F9542AF6-E26E-45EB-A279-B11313C2F563}"/>
              </a:ext>
            </a:extLst>
          </p:cNvPr>
          <p:cNvSpPr/>
          <p:nvPr/>
        </p:nvSpPr>
        <p:spPr>
          <a:xfrm>
            <a:off x="7516585" y="3827405"/>
            <a:ext cx="489857" cy="3265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Rounded" panose="020B0500000000000000" pitchFamily="34" charset="0"/>
                <a:ea typeface="Arial-Rounded" panose="020B0500000000000000" pitchFamily="34" charset="0"/>
                <a:cs typeface="Arial-Rounded" panose="020B0500000000000000" pitchFamily="34" charset="0"/>
              </a:rPr>
              <a:t>ac</a:t>
            </a:r>
          </a:p>
        </p:txBody>
      </p:sp>
      <p:sp>
        <p:nvSpPr>
          <p:cNvPr id="13" name="Rectangle: Rounded Corners 12">
            <a:extLst>
              <a:ext uri="{FF2B5EF4-FFF2-40B4-BE49-F238E27FC236}">
                <a16:creationId xmlns:a16="http://schemas.microsoft.com/office/drawing/2014/main" id="{9475D254-230B-496F-B512-4FB3F85E66E1}"/>
              </a:ext>
            </a:extLst>
          </p:cNvPr>
          <p:cNvSpPr/>
          <p:nvPr/>
        </p:nvSpPr>
        <p:spPr>
          <a:xfrm>
            <a:off x="8844643" y="3827405"/>
            <a:ext cx="489857" cy="32657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Arial-Rounded" panose="020B0500000000000000" pitchFamily="34" charset="0"/>
                <a:ea typeface="Arial-Rounded" panose="020B0500000000000000" pitchFamily="34" charset="0"/>
                <a:cs typeface="Arial-Rounded" panose="020B0500000000000000" pitchFamily="34" charset="0"/>
              </a:rPr>
              <a:t>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randombar(horizontal)">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randombar(horizont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randombar(horizontal)">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randombar(horizontal)">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randombar(horizontal)">
                                      <p:cBhvr>
                                        <p:cTn id="4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7" grpId="0" animBg="1"/>
      <p:bldP spid="8" grpId="0" animBg="1"/>
      <p:bldP spid="10" grpId="0" animBg="1"/>
      <p:bldP spid="11" grpId="0" animBg="1"/>
      <p:bldP spid="12" grpId="0" animBg="1"/>
      <p:bldP spid="1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23000" r="-23000"/>
          </a:stretch>
        </a:blipFill>
        <a:effectLst/>
      </p:bgPr>
    </p:bg>
    <p:spTree>
      <p:nvGrpSpPr>
        <p:cNvPr id="1" name=""/>
        <p:cNvGrpSpPr/>
        <p:nvPr/>
      </p:nvGrpSpPr>
      <p:grpSpPr>
        <a:xfrm>
          <a:off x="0" y="0"/>
          <a:ext cx="0" cy="0"/>
          <a:chOff x="0" y="0"/>
          <a:chExt cx="0" cy="0"/>
        </a:xfrm>
      </p:grpSpPr>
      <p:sp>
        <p:nvSpPr>
          <p:cNvPr id="9" name="TextBox 8"/>
          <p:cNvSpPr txBox="1"/>
          <p:nvPr/>
        </p:nvSpPr>
        <p:spPr>
          <a:xfrm>
            <a:off x="3077453" y="787364"/>
            <a:ext cx="493595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p>
        </p:txBody>
      </p:sp>
      <p:sp>
        <p:nvSpPr>
          <p:cNvPr id="10" name="Rectangle 9"/>
          <p:cNvSpPr/>
          <p:nvPr/>
        </p:nvSpPr>
        <p:spPr>
          <a:xfrm>
            <a:off x="1066800" y="1602562"/>
            <a:ext cx="4928323" cy="97060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Mẹ</a:t>
            </a:r>
            <a:endPar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Rectangle 10"/>
          <p:cNvSpPr/>
          <p:nvPr/>
        </p:nvSpPr>
        <p:spPr>
          <a:xfrm>
            <a:off x="6416912" y="1579116"/>
            <a:ext cx="5622688" cy="99404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cửa</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nhớ</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a:t>
            </a:r>
            <a:endPar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2" name="Rectangle 11"/>
          <p:cNvSpPr/>
          <p:nvPr/>
        </p:nvSpPr>
        <p:spPr>
          <a:xfrm>
            <a:off x="1066800" y="2787340"/>
            <a:ext cx="4905576" cy="87026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Chơi</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chong</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chóng</a:t>
            </a:r>
            <a:endPar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3" name="Rectangle 12"/>
          <p:cNvSpPr/>
          <p:nvPr/>
        </p:nvSpPr>
        <p:spPr>
          <a:xfrm>
            <a:off x="6465932" y="2755684"/>
            <a:ext cx="5573667" cy="901915"/>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mang</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về</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yêu</a:t>
            </a:r>
            <a:r>
              <a:rPr kumimoji="0" lang="en-US" sz="3200" b="0" i="0" u="none" strike="noStrike" kern="1200" cap="none" spc="0" normalizeH="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endPar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4"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356588" y="1577027"/>
            <a:ext cx="650425" cy="571586"/>
          </a:xfrm>
          <a:prstGeom prst="rect">
            <a:avLst/>
          </a:prstGeom>
        </p:spPr>
      </p:pic>
      <p:pic>
        <p:nvPicPr>
          <p:cNvPr id="15" name="Picture 1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1397670" y="2768391"/>
            <a:ext cx="649634" cy="570890"/>
          </a:xfrm>
          <a:prstGeom prst="rect">
            <a:avLst/>
          </a:prstGeom>
        </p:spPr>
      </p:pic>
      <p:pic>
        <p:nvPicPr>
          <p:cNvPr id="16" name="Picture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1383038" y="1577027"/>
            <a:ext cx="649634" cy="519707"/>
          </a:xfrm>
          <a:prstGeom prst="rect">
            <a:avLst/>
          </a:prstGeom>
        </p:spPr>
      </p:pic>
      <p:pic>
        <p:nvPicPr>
          <p:cNvPr id="17" name="Picture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233675" y="2734903"/>
            <a:ext cx="649634" cy="570890"/>
          </a:xfrm>
          <a:prstGeom prst="rect">
            <a:avLst/>
          </a:prstGeom>
        </p:spPr>
      </p:pic>
      <p:sp>
        <p:nvSpPr>
          <p:cNvPr id="18" name="Arrow: Right 13">
            <a:hlinkClick r:id="" action="ppaction://noaction"/>
          </p:cNvPr>
          <p:cNvSpPr/>
          <p:nvPr/>
        </p:nvSpPr>
        <p:spPr>
          <a:xfrm rot="10605222" flipH="1">
            <a:off x="11273779" y="6092987"/>
            <a:ext cx="897416" cy="76024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Rounded Rectangle 18"/>
          <p:cNvSpPr/>
          <p:nvPr/>
        </p:nvSpPr>
        <p:spPr>
          <a:xfrm>
            <a:off x="1066800" y="220626"/>
            <a:ext cx="10744200" cy="1074774"/>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trước</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đã</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học</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6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36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20" name="Content Placeholder 3"/>
          <p:cNvPicPr>
            <a:picLocks noGrp="1" noChangeAspect="1"/>
          </p:cNvPicPr>
          <p:nvPr>
            <p:ph idx="1"/>
          </p:nvPr>
        </p:nvPicPr>
        <p:blipFill>
          <a:blip r:embed="rId8">
            <a:extLst>
              <a:ext uri="{BEBA8EAE-BF5A-486C-A8C5-ECC9F3942E4B}">
                <a14:imgProps xmlns:a14="http://schemas.microsoft.com/office/drawing/2010/main">
                  <a14:imgLayer r:embed="rId9">
                    <a14:imgEffect>
                      <a14:backgroundRemoval t="0" b="99155" l="0" r="100000"/>
                    </a14:imgEffect>
                  </a14:imgLayer>
                </a14:imgProps>
              </a:ext>
              <a:ext uri="{28A0092B-C50C-407E-A947-70E740481C1C}">
                <a14:useLocalDpi xmlns:a14="http://schemas.microsoft.com/office/drawing/2010/main" val="0"/>
              </a:ext>
            </a:extLst>
          </a:blip>
          <a:stretch>
            <a:fillRect/>
          </a:stretch>
        </p:blipFill>
        <p:spPr>
          <a:xfrm>
            <a:off x="2209800" y="3871777"/>
            <a:ext cx="7543800" cy="2986224"/>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anim calcmode="lin" valueType="num">
                                      <p:cBhvr>
                                        <p:cTn id="13" dur="500" fill="hold"/>
                                        <p:tgtEl>
                                          <p:spTgt spid="10"/>
                                        </p:tgtEl>
                                        <p:attrNameLst>
                                          <p:attrName>ppt_x</p:attrName>
                                        </p:attrNameLst>
                                      </p:cBhvr>
                                      <p:tavLst>
                                        <p:tav tm="0">
                                          <p:val>
                                            <p:strVal val="#ppt_x"/>
                                          </p:val>
                                        </p:tav>
                                        <p:tav tm="100000">
                                          <p:val>
                                            <p:strVal val="#ppt_x"/>
                                          </p:val>
                                        </p:tav>
                                      </p:tavLst>
                                    </p:anim>
                                    <p:anim calcmode="lin" valueType="num">
                                      <p:cBhvr>
                                        <p:cTn id="14" dur="5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anim calcmode="lin" valueType="num">
                                      <p:cBhvr>
                                        <p:cTn id="18" dur="500" fill="hold"/>
                                        <p:tgtEl>
                                          <p:spTgt spid="11"/>
                                        </p:tgtEl>
                                        <p:attrNameLst>
                                          <p:attrName>ppt_x</p:attrName>
                                        </p:attrNameLst>
                                      </p:cBhvr>
                                      <p:tavLst>
                                        <p:tav tm="0">
                                          <p:val>
                                            <p:strVal val="#ppt_x"/>
                                          </p:val>
                                        </p:tav>
                                        <p:tav tm="100000">
                                          <p:val>
                                            <p:strVal val="#ppt_x"/>
                                          </p:val>
                                        </p:tav>
                                      </p:tavLst>
                                    </p:anim>
                                    <p:anim calcmode="lin" valueType="num">
                                      <p:cBhvr>
                                        <p:cTn id="19" dur="500" fill="hold"/>
                                        <p:tgtEl>
                                          <p:spTgt spid="11"/>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anim calcmode="lin" valueType="num">
                                      <p:cBhvr>
                                        <p:cTn id="23" dur="500" fill="hold"/>
                                        <p:tgtEl>
                                          <p:spTgt spid="12"/>
                                        </p:tgtEl>
                                        <p:attrNameLst>
                                          <p:attrName>ppt_x</p:attrName>
                                        </p:attrNameLst>
                                      </p:cBhvr>
                                      <p:tavLst>
                                        <p:tav tm="0">
                                          <p:val>
                                            <p:strVal val="#ppt_x"/>
                                          </p:val>
                                        </p:tav>
                                        <p:tav tm="100000">
                                          <p:val>
                                            <p:strVal val="#ppt_x"/>
                                          </p:val>
                                        </p:tav>
                                      </p:tavLst>
                                    </p:anim>
                                    <p:anim calcmode="lin" valueType="num">
                                      <p:cBhvr>
                                        <p:cTn id="24" dur="500" fill="hold"/>
                                        <p:tgtEl>
                                          <p:spTgt spid="12"/>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anim calcmode="lin" valueType="num">
                                      <p:cBhvr>
                                        <p:cTn id="28" dur="500" fill="hold"/>
                                        <p:tgtEl>
                                          <p:spTgt spid="13"/>
                                        </p:tgtEl>
                                        <p:attrNameLst>
                                          <p:attrName>ppt_x</p:attrName>
                                        </p:attrNameLst>
                                      </p:cBhvr>
                                      <p:tavLst>
                                        <p:tav tm="0">
                                          <p:val>
                                            <p:strVal val="#ppt_x"/>
                                          </p:val>
                                        </p:tav>
                                        <p:tav tm="100000">
                                          <p:val>
                                            <p:strVal val="#ppt_x"/>
                                          </p:val>
                                        </p:tav>
                                      </p:tavLst>
                                    </p:anim>
                                    <p:anim calcmode="lin" valueType="num">
                                      <p:cBhvr>
                                        <p:cTn id="29"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10"/>
                    </p:tgtEl>
                  </p:cond>
                </p:stCondLst>
                <p:endSync evt="end" delay="0">
                  <p:rtn val="all"/>
                </p:endSync>
                <p:childTnLst>
                  <p:par>
                    <p:cTn id="31" fill="hold">
                      <p:stCondLst>
                        <p:cond delay="0"/>
                      </p:stCondLst>
                      <p:childTnLst>
                        <p:par>
                          <p:cTn id="32" fill="hold">
                            <p:stCondLst>
                              <p:cond delay="0"/>
                            </p:stCondLst>
                            <p:childTnLst>
                              <p:par>
                                <p:cTn id="33" presetID="1" presetClass="emph" presetSubtype="2" fill="hold" nodeType="clickEffect">
                                  <p:stCondLst>
                                    <p:cond delay="0"/>
                                  </p:stCondLst>
                                  <p:childTnLst>
                                    <p:animClr clrSpc="rgb" dir="cw">
                                      <p:cBhvr>
                                        <p:cTn id="34" dur="250" fill="hold"/>
                                        <p:tgtEl>
                                          <p:spTgt spid="10"/>
                                        </p:tgtEl>
                                        <p:attrNameLst>
                                          <p:attrName>fillcolor</p:attrName>
                                        </p:attrNameLst>
                                      </p:cBhvr>
                                      <p:to>
                                        <a:srgbClr val="FFF2CC"/>
                                      </p:to>
                                    </p:animClr>
                                    <p:set>
                                      <p:cBhvr>
                                        <p:cTn id="35" dur="250" fill="hold"/>
                                        <p:tgtEl>
                                          <p:spTgt spid="10"/>
                                        </p:tgtEl>
                                        <p:attrNameLst>
                                          <p:attrName>fill.type</p:attrName>
                                        </p:attrNameLst>
                                      </p:cBhvr>
                                      <p:to>
                                        <p:strVal val="solid"/>
                                      </p:to>
                                    </p:set>
                                    <p:set>
                                      <p:cBhvr>
                                        <p:cTn id="36" dur="250" fill="hold"/>
                                        <p:tgtEl>
                                          <p:spTgt spid="10"/>
                                        </p:tgtEl>
                                        <p:attrNameLst>
                                          <p:attrName>fill.on</p:attrName>
                                        </p:attrNameLst>
                                      </p:cBhvr>
                                      <p:to>
                                        <p:strVal val="true"/>
                                      </p:to>
                                    </p:set>
                                  </p:childTnLst>
                                  <p:subTnLst>
                                    <p:audio>
                                      <p:cMediaNode>
                                        <p:cTn display="0" masterRel="sameClick">
                                          <p:stCondLst>
                                            <p:cond evt="begin" delay="0">
                                              <p:tn val="33"/>
                                            </p:cond>
                                          </p:stCondLst>
                                          <p:endCondLst>
                                            <p:cond evt="onStopAudio" delay="0">
                                              <p:tgtEl>
                                                <p:sldTgt/>
                                              </p:tgtEl>
                                            </p:cond>
                                          </p:endCondLst>
                                        </p:cTn>
                                        <p:tgtEl>
                                          <p:sndTgt r:embed="rId2" name="click.wav"/>
                                        </p:tgtEl>
                                      </p:cMediaNode>
                                    </p:audio>
                                  </p:subTnLst>
                                </p:cTn>
                              </p:par>
                              <p:par>
                                <p:cTn id="37" presetID="23" presetClass="entr" presetSubtype="32" fill="hold" nodeType="withEffect">
                                  <p:stCondLst>
                                    <p:cond delay="1000"/>
                                  </p:stCondLst>
                                  <p:childTnLst>
                                    <p:set>
                                      <p:cBhvr>
                                        <p:cTn id="38" dur="1" fill="hold">
                                          <p:stCondLst>
                                            <p:cond delay="0"/>
                                          </p:stCondLst>
                                        </p:cTn>
                                        <p:tgtEl>
                                          <p:spTgt spid="14"/>
                                        </p:tgtEl>
                                        <p:attrNameLst>
                                          <p:attrName>style.visibility</p:attrName>
                                        </p:attrNameLst>
                                      </p:cBhvr>
                                      <p:to>
                                        <p:strVal val="visible"/>
                                      </p:to>
                                    </p:set>
                                    <p:anim calcmode="lin" valueType="num">
                                      <p:cBhvr>
                                        <p:cTn id="39" dur="250" fill="hold"/>
                                        <p:tgtEl>
                                          <p:spTgt spid="14"/>
                                        </p:tgtEl>
                                        <p:attrNameLst>
                                          <p:attrName>ppt_w</p:attrName>
                                        </p:attrNameLst>
                                      </p:cBhvr>
                                      <p:tavLst>
                                        <p:tav tm="0">
                                          <p:val>
                                            <p:strVal val="4*#ppt_w"/>
                                          </p:val>
                                        </p:tav>
                                        <p:tav tm="100000">
                                          <p:val>
                                            <p:strVal val="#ppt_w"/>
                                          </p:val>
                                        </p:tav>
                                      </p:tavLst>
                                    </p:anim>
                                    <p:anim calcmode="lin" valueType="num">
                                      <p:cBhvr>
                                        <p:cTn id="40" dur="250" fill="hold"/>
                                        <p:tgtEl>
                                          <p:spTgt spid="14"/>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7"/>
                                            </p:cond>
                                          </p:stCondLst>
                                          <p:endCondLst>
                                            <p:cond evt="onStopAudio" delay="0">
                                              <p:tgtEl>
                                                <p:sldTgt/>
                                              </p:tgtEl>
                                            </p:cond>
                                          </p:endCondLst>
                                        </p:cTn>
                                        <p:tgtEl>
                                          <p:sndTgt r:embed="rId3" name="Wrong Buzzer.wav"/>
                                        </p:tgtEl>
                                      </p:cMediaNode>
                                    </p:audio>
                                  </p:subTnLst>
                                </p:cTn>
                              </p:par>
                              <p:par>
                                <p:cTn id="41" presetID="1" presetClass="emph" presetSubtype="2" fill="hold" nodeType="withEffect">
                                  <p:stCondLst>
                                    <p:cond delay="1000"/>
                                  </p:stCondLst>
                                  <p:childTnLst>
                                    <p:animClr clrSpc="rgb" dir="cw">
                                      <p:cBhvr>
                                        <p:cTn id="42" dur="250" fill="hold"/>
                                        <p:tgtEl>
                                          <p:spTgt spid="10"/>
                                        </p:tgtEl>
                                        <p:attrNameLst>
                                          <p:attrName>fillcolor</p:attrName>
                                        </p:attrNameLst>
                                      </p:cBhvr>
                                      <p:to>
                                        <a:srgbClr val="FFFF00"/>
                                      </p:to>
                                    </p:animClr>
                                    <p:set>
                                      <p:cBhvr>
                                        <p:cTn id="43" dur="250" fill="hold"/>
                                        <p:tgtEl>
                                          <p:spTgt spid="10"/>
                                        </p:tgtEl>
                                        <p:attrNameLst>
                                          <p:attrName>fill.type</p:attrName>
                                        </p:attrNameLst>
                                      </p:cBhvr>
                                      <p:to>
                                        <p:strVal val="solid"/>
                                      </p:to>
                                    </p:set>
                                    <p:set>
                                      <p:cBhvr>
                                        <p:cTn id="44" dur="25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seq concurrent="1" nextAc="seek">
              <p:cTn id="45" restart="whenNotActive" fill="hold" evtFilter="cancelBubble" nodeType="interactiveSeq">
                <p:stCondLst>
                  <p:cond evt="onClick" delay="0">
                    <p:tgtEl>
                      <p:spTgt spid="11"/>
                    </p:tgtEl>
                  </p:cond>
                </p:stCondLst>
                <p:endSync evt="end" delay="0">
                  <p:rtn val="all"/>
                </p:endSync>
                <p:childTnLst>
                  <p:par>
                    <p:cTn id="46" fill="hold">
                      <p:stCondLst>
                        <p:cond delay="0"/>
                      </p:stCondLst>
                      <p:childTnLst>
                        <p:par>
                          <p:cTn id="47" fill="hold">
                            <p:stCondLst>
                              <p:cond delay="0"/>
                            </p:stCondLst>
                            <p:childTnLst>
                              <p:par>
                                <p:cTn id="48" presetID="1" presetClass="emph" presetSubtype="2" fill="hold" nodeType="clickEffect">
                                  <p:stCondLst>
                                    <p:cond delay="0"/>
                                  </p:stCondLst>
                                  <p:childTnLst>
                                    <p:animClr clrSpc="rgb" dir="cw">
                                      <p:cBhvr>
                                        <p:cTn id="49" dur="250" fill="hold"/>
                                        <p:tgtEl>
                                          <p:spTgt spid="11"/>
                                        </p:tgtEl>
                                        <p:attrNameLst>
                                          <p:attrName>fillcolor</p:attrName>
                                        </p:attrNameLst>
                                      </p:cBhvr>
                                      <p:to>
                                        <a:srgbClr val="FFF2CC"/>
                                      </p:to>
                                    </p:animClr>
                                    <p:set>
                                      <p:cBhvr>
                                        <p:cTn id="50" dur="250" fill="hold"/>
                                        <p:tgtEl>
                                          <p:spTgt spid="11"/>
                                        </p:tgtEl>
                                        <p:attrNameLst>
                                          <p:attrName>fill.type</p:attrName>
                                        </p:attrNameLst>
                                      </p:cBhvr>
                                      <p:to>
                                        <p:strVal val="solid"/>
                                      </p:to>
                                    </p:set>
                                    <p:set>
                                      <p:cBhvr>
                                        <p:cTn id="51" dur="250" fill="hold"/>
                                        <p:tgtEl>
                                          <p:spTgt spid="11"/>
                                        </p:tgtEl>
                                        <p:attrNameLst>
                                          <p:attrName>fill.on</p:attrName>
                                        </p:attrNameLst>
                                      </p:cBhvr>
                                      <p:to>
                                        <p:strVal val="true"/>
                                      </p:to>
                                    </p:set>
                                  </p:childTnLst>
                                  <p:subTnLst>
                                    <p:audio>
                                      <p:cMediaNode>
                                        <p:cTn display="0" masterRel="sameClick">
                                          <p:stCondLst>
                                            <p:cond evt="begin" delay="0">
                                              <p:tn val="48"/>
                                            </p:cond>
                                          </p:stCondLst>
                                          <p:endCondLst>
                                            <p:cond evt="onStopAudio" delay="0">
                                              <p:tgtEl>
                                                <p:sldTgt/>
                                              </p:tgtEl>
                                            </p:cond>
                                          </p:endCondLst>
                                        </p:cTn>
                                        <p:tgtEl>
                                          <p:sndTgt r:embed="rId2" name="click.wav"/>
                                        </p:tgtEl>
                                      </p:cMediaNode>
                                    </p:audio>
                                  </p:subTnLst>
                                </p:cTn>
                              </p:par>
                              <p:par>
                                <p:cTn id="52" presetID="23" presetClass="entr" presetSubtype="32" fill="hold" nodeType="withEffect">
                                  <p:stCondLst>
                                    <p:cond delay="1000"/>
                                  </p:stCondLst>
                                  <p:childTnLst>
                                    <p:set>
                                      <p:cBhvr>
                                        <p:cTn id="53" dur="1" fill="hold">
                                          <p:stCondLst>
                                            <p:cond delay="0"/>
                                          </p:stCondLst>
                                        </p:cTn>
                                        <p:tgtEl>
                                          <p:spTgt spid="16"/>
                                        </p:tgtEl>
                                        <p:attrNameLst>
                                          <p:attrName>style.visibility</p:attrName>
                                        </p:attrNameLst>
                                      </p:cBhvr>
                                      <p:to>
                                        <p:strVal val="visible"/>
                                      </p:to>
                                    </p:set>
                                    <p:anim calcmode="lin" valueType="num">
                                      <p:cBhvr>
                                        <p:cTn id="54" dur="250" fill="hold"/>
                                        <p:tgtEl>
                                          <p:spTgt spid="16"/>
                                        </p:tgtEl>
                                        <p:attrNameLst>
                                          <p:attrName>ppt_w</p:attrName>
                                        </p:attrNameLst>
                                      </p:cBhvr>
                                      <p:tavLst>
                                        <p:tav tm="0">
                                          <p:val>
                                            <p:strVal val="4*#ppt_w"/>
                                          </p:val>
                                        </p:tav>
                                        <p:tav tm="100000">
                                          <p:val>
                                            <p:strVal val="#ppt_w"/>
                                          </p:val>
                                        </p:tav>
                                      </p:tavLst>
                                    </p:anim>
                                    <p:anim calcmode="lin" valueType="num">
                                      <p:cBhvr>
                                        <p:cTn id="55" dur="250" fill="hold"/>
                                        <p:tgtEl>
                                          <p:spTgt spid="16"/>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2"/>
                                            </p:cond>
                                          </p:stCondLst>
                                          <p:endCondLst>
                                            <p:cond evt="onStopAudio" delay="0">
                                              <p:tgtEl>
                                                <p:sldTgt/>
                                              </p:tgtEl>
                                            </p:cond>
                                          </p:endCondLst>
                                        </p:cTn>
                                        <p:tgtEl>
                                          <p:sndTgt r:embed="rId4" name="Check mark.wav"/>
                                        </p:tgtEl>
                                      </p:cMediaNode>
                                    </p:audio>
                                  </p:subTnLst>
                                </p:cTn>
                              </p:par>
                              <p:par>
                                <p:cTn id="56" presetID="1" presetClass="emph" presetSubtype="2" fill="hold" nodeType="withEffect">
                                  <p:stCondLst>
                                    <p:cond delay="1000"/>
                                  </p:stCondLst>
                                  <p:childTnLst>
                                    <p:animClr clrSpc="rgb" dir="cw">
                                      <p:cBhvr>
                                        <p:cTn id="57" dur="250" fill="hold"/>
                                        <p:tgtEl>
                                          <p:spTgt spid="11"/>
                                        </p:tgtEl>
                                        <p:attrNameLst>
                                          <p:attrName>fillcolor</p:attrName>
                                        </p:attrNameLst>
                                      </p:cBhvr>
                                      <p:to>
                                        <a:srgbClr val="00B050"/>
                                      </p:to>
                                    </p:animClr>
                                    <p:set>
                                      <p:cBhvr>
                                        <p:cTn id="58" dur="250" fill="hold"/>
                                        <p:tgtEl>
                                          <p:spTgt spid="11"/>
                                        </p:tgtEl>
                                        <p:attrNameLst>
                                          <p:attrName>fill.type</p:attrName>
                                        </p:attrNameLst>
                                      </p:cBhvr>
                                      <p:to>
                                        <p:strVal val="solid"/>
                                      </p:to>
                                    </p:set>
                                    <p:set>
                                      <p:cBhvr>
                                        <p:cTn id="59" dur="250" fill="hold"/>
                                        <p:tgtEl>
                                          <p:spTgt spid="11"/>
                                        </p:tgtEl>
                                        <p:attrNameLst>
                                          <p:attrName>fill.on</p:attrName>
                                        </p:attrNameLst>
                                      </p:cBhvr>
                                      <p:to>
                                        <p:strVal val="true"/>
                                      </p:to>
                                    </p:set>
                                  </p:childTnLst>
                                </p:cTn>
                              </p:par>
                            </p:childTnLst>
                          </p:cTn>
                        </p:par>
                      </p:childTnLst>
                    </p:cTn>
                  </p:par>
                </p:childTnLst>
              </p:cTn>
              <p:nextCondLst>
                <p:cond evt="onClick" delay="0">
                  <p:tgtEl>
                    <p:spTgt spid="11"/>
                  </p:tgtEl>
                </p:cond>
              </p:nextCondLst>
            </p:seq>
            <p:seq concurrent="1" nextAc="seek">
              <p:cTn id="60" restart="whenNotActive" fill="hold" evtFilter="cancelBubble" nodeType="interactiveSeq">
                <p:stCondLst>
                  <p:cond evt="onClick" delay="0">
                    <p:tgtEl>
                      <p:spTgt spid="12"/>
                    </p:tgtEl>
                  </p:cond>
                </p:stCondLst>
                <p:endSync evt="end" delay="0">
                  <p:rtn val="all"/>
                </p:endSync>
                <p:childTnLst>
                  <p:par>
                    <p:cTn id="61" fill="hold">
                      <p:stCondLst>
                        <p:cond delay="0"/>
                      </p:stCondLst>
                      <p:childTnLst>
                        <p:par>
                          <p:cTn id="62" fill="hold">
                            <p:stCondLst>
                              <p:cond delay="0"/>
                            </p:stCondLst>
                            <p:childTnLst>
                              <p:par>
                                <p:cTn id="63" presetID="1" presetClass="emph" presetSubtype="2" fill="hold" nodeType="clickEffect">
                                  <p:stCondLst>
                                    <p:cond delay="0"/>
                                  </p:stCondLst>
                                  <p:childTnLst>
                                    <p:animClr clrSpc="rgb" dir="cw">
                                      <p:cBhvr>
                                        <p:cTn id="64" dur="250" fill="hold"/>
                                        <p:tgtEl>
                                          <p:spTgt spid="12"/>
                                        </p:tgtEl>
                                        <p:attrNameLst>
                                          <p:attrName>fillcolor</p:attrName>
                                        </p:attrNameLst>
                                      </p:cBhvr>
                                      <p:to>
                                        <a:srgbClr val="FFF2CC"/>
                                      </p:to>
                                    </p:animClr>
                                    <p:set>
                                      <p:cBhvr>
                                        <p:cTn id="65" dur="250" fill="hold"/>
                                        <p:tgtEl>
                                          <p:spTgt spid="12"/>
                                        </p:tgtEl>
                                        <p:attrNameLst>
                                          <p:attrName>fill.type</p:attrName>
                                        </p:attrNameLst>
                                      </p:cBhvr>
                                      <p:to>
                                        <p:strVal val="solid"/>
                                      </p:to>
                                    </p:set>
                                    <p:set>
                                      <p:cBhvr>
                                        <p:cTn id="66" dur="250" fill="hold"/>
                                        <p:tgtEl>
                                          <p:spTgt spid="12"/>
                                        </p:tgtEl>
                                        <p:attrNameLst>
                                          <p:attrName>fill.on</p:attrName>
                                        </p:attrNameLst>
                                      </p:cBhvr>
                                      <p:to>
                                        <p:strVal val="true"/>
                                      </p:to>
                                    </p:set>
                                  </p:childTnLst>
                                  <p:subTnLst>
                                    <p:audio>
                                      <p:cMediaNode>
                                        <p:cTn display="0" masterRel="sameClick">
                                          <p:stCondLst>
                                            <p:cond evt="begin" delay="0">
                                              <p:tn val="63"/>
                                            </p:cond>
                                          </p:stCondLst>
                                          <p:endCondLst>
                                            <p:cond evt="onStopAudio" delay="0">
                                              <p:tgtEl>
                                                <p:sldTgt/>
                                              </p:tgtEl>
                                            </p:cond>
                                          </p:endCondLst>
                                        </p:cTn>
                                        <p:tgtEl>
                                          <p:sndTgt r:embed="rId2" name="click.wav"/>
                                        </p:tgtEl>
                                      </p:cMediaNode>
                                    </p:audio>
                                  </p:subTnLst>
                                </p:cTn>
                              </p:par>
                              <p:par>
                                <p:cTn id="67" presetID="23" presetClass="entr" presetSubtype="32" fill="hold" nodeType="withEffect">
                                  <p:stCondLst>
                                    <p:cond delay="0"/>
                                  </p:stCondLst>
                                  <p:childTnLst>
                                    <p:set>
                                      <p:cBhvr>
                                        <p:cTn id="68" dur="1" fill="hold">
                                          <p:stCondLst>
                                            <p:cond delay="0"/>
                                          </p:stCondLst>
                                        </p:cTn>
                                        <p:tgtEl>
                                          <p:spTgt spid="17"/>
                                        </p:tgtEl>
                                        <p:attrNameLst>
                                          <p:attrName>style.visibility</p:attrName>
                                        </p:attrNameLst>
                                      </p:cBhvr>
                                      <p:to>
                                        <p:strVal val="visible"/>
                                      </p:to>
                                    </p:set>
                                    <p:anim calcmode="lin" valueType="num">
                                      <p:cBhvr>
                                        <p:cTn id="69" dur="250" fill="hold"/>
                                        <p:tgtEl>
                                          <p:spTgt spid="17"/>
                                        </p:tgtEl>
                                        <p:attrNameLst>
                                          <p:attrName>ppt_w</p:attrName>
                                        </p:attrNameLst>
                                      </p:cBhvr>
                                      <p:tavLst>
                                        <p:tav tm="0">
                                          <p:val>
                                            <p:strVal val="4*#ppt_w"/>
                                          </p:val>
                                        </p:tav>
                                        <p:tav tm="100000">
                                          <p:val>
                                            <p:strVal val="#ppt_w"/>
                                          </p:val>
                                        </p:tav>
                                      </p:tavLst>
                                    </p:anim>
                                    <p:anim calcmode="lin" valueType="num">
                                      <p:cBhvr>
                                        <p:cTn id="70" dur="250" fill="hold"/>
                                        <p:tgtEl>
                                          <p:spTgt spid="1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3" name="Wrong Buzzer.wav"/>
                                        </p:tgtEl>
                                      </p:cMediaNode>
                                    </p:audio>
                                  </p:subTnLst>
                                </p:cTn>
                              </p:par>
                              <p:par>
                                <p:cTn id="71" presetID="1" presetClass="emph" presetSubtype="2" fill="hold" nodeType="withEffect">
                                  <p:stCondLst>
                                    <p:cond delay="0"/>
                                  </p:stCondLst>
                                  <p:childTnLst>
                                    <p:animClr clrSpc="rgb" dir="cw">
                                      <p:cBhvr>
                                        <p:cTn id="72" dur="250" fill="hold"/>
                                        <p:tgtEl>
                                          <p:spTgt spid="12"/>
                                        </p:tgtEl>
                                        <p:attrNameLst>
                                          <p:attrName>fillcolor</p:attrName>
                                        </p:attrNameLst>
                                      </p:cBhvr>
                                      <p:to>
                                        <a:srgbClr val="FFFF00"/>
                                      </p:to>
                                    </p:animClr>
                                    <p:set>
                                      <p:cBhvr>
                                        <p:cTn id="73" dur="250" fill="hold"/>
                                        <p:tgtEl>
                                          <p:spTgt spid="12"/>
                                        </p:tgtEl>
                                        <p:attrNameLst>
                                          <p:attrName>fill.type</p:attrName>
                                        </p:attrNameLst>
                                      </p:cBhvr>
                                      <p:to>
                                        <p:strVal val="solid"/>
                                      </p:to>
                                    </p:set>
                                    <p:set>
                                      <p:cBhvr>
                                        <p:cTn id="74" dur="25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75" restart="whenNotActive" fill="hold" evtFilter="cancelBubble" nodeType="interactiveSeq">
                <p:stCondLst>
                  <p:cond evt="onClick" delay="0">
                    <p:tgtEl>
                      <p:spTgt spid="13"/>
                    </p:tgtEl>
                  </p:cond>
                </p:stCondLst>
                <p:endSync evt="end" delay="0">
                  <p:rtn val="all"/>
                </p:endSync>
                <p:childTnLst>
                  <p:par>
                    <p:cTn id="76" fill="hold">
                      <p:stCondLst>
                        <p:cond delay="0"/>
                      </p:stCondLst>
                      <p:childTnLst>
                        <p:par>
                          <p:cTn id="77" fill="hold">
                            <p:stCondLst>
                              <p:cond delay="0"/>
                            </p:stCondLst>
                            <p:childTnLst>
                              <p:par>
                                <p:cTn id="78" presetID="1" presetClass="emph" presetSubtype="2" fill="hold" nodeType="clickEffect">
                                  <p:stCondLst>
                                    <p:cond delay="0"/>
                                  </p:stCondLst>
                                  <p:childTnLst>
                                    <p:animClr clrSpc="rgb" dir="cw">
                                      <p:cBhvr>
                                        <p:cTn id="79" dur="250" fill="hold"/>
                                        <p:tgtEl>
                                          <p:spTgt spid="13"/>
                                        </p:tgtEl>
                                        <p:attrNameLst>
                                          <p:attrName>fillcolor</p:attrName>
                                        </p:attrNameLst>
                                      </p:cBhvr>
                                      <p:to>
                                        <a:srgbClr val="FFF2CC"/>
                                      </p:to>
                                    </p:animClr>
                                    <p:set>
                                      <p:cBhvr>
                                        <p:cTn id="80" dur="250" fill="hold"/>
                                        <p:tgtEl>
                                          <p:spTgt spid="13"/>
                                        </p:tgtEl>
                                        <p:attrNameLst>
                                          <p:attrName>fill.type</p:attrName>
                                        </p:attrNameLst>
                                      </p:cBhvr>
                                      <p:to>
                                        <p:strVal val="solid"/>
                                      </p:to>
                                    </p:set>
                                    <p:set>
                                      <p:cBhvr>
                                        <p:cTn id="81" dur="250" fill="hold"/>
                                        <p:tgtEl>
                                          <p:spTgt spid="13"/>
                                        </p:tgtEl>
                                        <p:attrNameLst>
                                          <p:attrName>fill.on</p:attrName>
                                        </p:attrNameLst>
                                      </p:cBhvr>
                                      <p:to>
                                        <p:strVal val="true"/>
                                      </p:to>
                                    </p:set>
                                  </p:childTnLst>
                                  <p:subTnLst>
                                    <p:audio>
                                      <p:cMediaNode>
                                        <p:cTn display="0" masterRel="sameClick">
                                          <p:stCondLst>
                                            <p:cond evt="begin" delay="0">
                                              <p:tn val="78"/>
                                            </p:cond>
                                          </p:stCondLst>
                                          <p:endCondLst>
                                            <p:cond evt="onStopAudio" delay="0">
                                              <p:tgtEl>
                                                <p:sldTgt/>
                                              </p:tgtEl>
                                            </p:cond>
                                          </p:endCondLst>
                                        </p:cTn>
                                        <p:tgtEl>
                                          <p:sndTgt r:embed="rId2" name="click.wav"/>
                                        </p:tgtEl>
                                      </p:cMediaNode>
                                    </p:audio>
                                  </p:subTnLst>
                                </p:cTn>
                              </p:par>
                              <p:par>
                                <p:cTn id="82" presetID="23" presetClass="entr" presetSubtype="32" fill="hold" nodeType="withEffect">
                                  <p:stCondLst>
                                    <p:cond delay="1000"/>
                                  </p:stCondLst>
                                  <p:childTnLst>
                                    <p:set>
                                      <p:cBhvr>
                                        <p:cTn id="83" dur="1" fill="hold">
                                          <p:stCondLst>
                                            <p:cond delay="0"/>
                                          </p:stCondLst>
                                        </p:cTn>
                                        <p:tgtEl>
                                          <p:spTgt spid="15"/>
                                        </p:tgtEl>
                                        <p:attrNameLst>
                                          <p:attrName>style.visibility</p:attrName>
                                        </p:attrNameLst>
                                      </p:cBhvr>
                                      <p:to>
                                        <p:strVal val="visible"/>
                                      </p:to>
                                    </p:set>
                                    <p:anim calcmode="lin" valueType="num">
                                      <p:cBhvr>
                                        <p:cTn id="84" dur="250" fill="hold"/>
                                        <p:tgtEl>
                                          <p:spTgt spid="15"/>
                                        </p:tgtEl>
                                        <p:attrNameLst>
                                          <p:attrName>ppt_w</p:attrName>
                                        </p:attrNameLst>
                                      </p:cBhvr>
                                      <p:tavLst>
                                        <p:tav tm="0">
                                          <p:val>
                                            <p:strVal val="4*#ppt_w"/>
                                          </p:val>
                                        </p:tav>
                                        <p:tav tm="100000">
                                          <p:val>
                                            <p:strVal val="#ppt_w"/>
                                          </p:val>
                                        </p:tav>
                                      </p:tavLst>
                                    </p:anim>
                                    <p:anim calcmode="lin" valueType="num">
                                      <p:cBhvr>
                                        <p:cTn id="85" dur="250" fill="hold"/>
                                        <p:tgtEl>
                                          <p:spTgt spid="15"/>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2"/>
                                            </p:cond>
                                          </p:stCondLst>
                                          <p:endCondLst>
                                            <p:cond evt="onStopAudio" delay="0">
                                              <p:tgtEl>
                                                <p:sldTgt/>
                                              </p:tgtEl>
                                            </p:cond>
                                          </p:endCondLst>
                                        </p:cTn>
                                        <p:tgtEl>
                                          <p:sndTgt r:embed="rId3" name="Wrong Buzzer.wav"/>
                                        </p:tgtEl>
                                      </p:cMediaNode>
                                    </p:audio>
                                  </p:subTnLst>
                                </p:cTn>
                              </p:par>
                              <p:par>
                                <p:cTn id="86" presetID="1" presetClass="emph" presetSubtype="2" fill="hold" nodeType="withEffect">
                                  <p:stCondLst>
                                    <p:cond delay="1000"/>
                                  </p:stCondLst>
                                  <p:childTnLst>
                                    <p:animClr clrSpc="rgb" dir="cw">
                                      <p:cBhvr>
                                        <p:cTn id="87" dur="250" fill="hold"/>
                                        <p:tgtEl>
                                          <p:spTgt spid="13"/>
                                        </p:tgtEl>
                                        <p:attrNameLst>
                                          <p:attrName>fillcolor</p:attrName>
                                        </p:attrNameLst>
                                      </p:cBhvr>
                                      <p:to>
                                        <a:srgbClr val="FFFF00"/>
                                      </p:to>
                                    </p:animClr>
                                    <p:set>
                                      <p:cBhvr>
                                        <p:cTn id="88" dur="250" fill="hold"/>
                                        <p:tgtEl>
                                          <p:spTgt spid="13"/>
                                        </p:tgtEl>
                                        <p:attrNameLst>
                                          <p:attrName>fill.type</p:attrName>
                                        </p:attrNameLst>
                                      </p:cBhvr>
                                      <p:to>
                                        <p:strVal val="solid"/>
                                      </p:to>
                                    </p:set>
                                    <p:set>
                                      <p:cBhvr>
                                        <p:cTn id="89" dur="25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childTnLst>
        </p:cTn>
      </p:par>
    </p:tnLst>
    <p:bldLst>
      <p:bldP spid="9" grpId="0"/>
      <p:bldP spid="10" grpId="0" bldLvl="0" animBg="1"/>
      <p:bldP spid="11" grpId="0" bldLvl="0" animBg="1"/>
      <p:bldP spid="12" grpId="0" bldLvl="0" animBg="1"/>
      <p:bldP spid="13"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5088255" y="1442085"/>
            <a:ext cx="3658235"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 4</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5"/>
          <a:stretch>
            <a:fillRect/>
          </a:stretch>
        </p:blipFill>
        <p:spPr>
          <a:xfrm>
            <a:off x="10700385" y="-88265"/>
            <a:ext cx="1564640" cy="1598295"/>
          </a:xfrm>
          <a:prstGeom prst="rect">
            <a:avLst/>
          </a:prstGeom>
        </p:spPr>
      </p:pic>
    </p:spTree>
    <p:extLst>
      <p:ext uri="{BB962C8B-B14F-4D97-AF65-F5344CB8AC3E}">
        <p14:creationId xmlns:p14="http://schemas.microsoft.com/office/powerpoint/2010/main" val="3484183105"/>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248025" y="1906270"/>
            <a:ext cx="5696585" cy="304698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Verdana" panose="020B0604030504040204" charset="0"/>
                <a:ea typeface="Microsoft YaHei" panose="020B0503020204020204" charset="-122"/>
                <a:cs typeface="Verdana" panose="020B0604030504040204" charset="0"/>
                <a:sym typeface="+mn-ea"/>
              </a:rPr>
              <a:t>Luyện</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Verdana" panose="020B0604030504040204" charset="0"/>
                <a:ea typeface="Microsoft YaHei" panose="020B0503020204020204" charset="-122"/>
                <a:cs typeface="Verdana" panose="020B060403050404020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Verdana" panose="020B0604030504040204" charset="0"/>
                <a:ea typeface="Microsoft YaHei" panose="020B0503020204020204" charset="-122"/>
                <a:cs typeface="Verdana" panose="020B0604030504040204" charset="0"/>
                <a:sym typeface="+mn-ea"/>
              </a:rPr>
              <a:t>tập</a:t>
            </a:r>
            <a:endParaRPr kumimoji="0" lang="en-US" sz="9600" b="1" i="1" u="none" strike="noStrike" kern="1200" cap="none" spc="0" normalizeH="0" baseline="0" noProof="0" dirty="0">
              <a:ln>
                <a:noFill/>
              </a:ln>
              <a:solidFill>
                <a:srgbClr val="FF0000"/>
              </a:solidFill>
              <a:effectLst/>
              <a:uLnTx/>
              <a:uFillTx/>
              <a:latin typeface="Verdana" panose="020B0604030504040204" charset="0"/>
              <a:ea typeface="+mn-ea"/>
              <a:cs typeface="Verdana" panose="020B0604030504040204" charset="0"/>
            </a:endParaRPr>
          </a:p>
        </p:txBody>
      </p:sp>
    </p:spTree>
    <p:extLst>
      <p:ext uri="{BB962C8B-B14F-4D97-AF65-F5344CB8AC3E}">
        <p14:creationId xmlns:p14="http://schemas.microsoft.com/office/powerpoint/2010/main" val="99537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328E755E-E852-4705-8AF2-D2584A3A3A35}"/>
              </a:ext>
            </a:extLst>
          </p:cNvPr>
          <p:cNvSpPr>
            <a:spLocks noGrp="1"/>
          </p:cNvSpPr>
          <p:nvPr>
            <p:ph idx="1"/>
          </p:nvPr>
        </p:nvSpPr>
        <p:spPr/>
        <p:txBody>
          <a:bodyPr/>
          <a:lstStyle/>
          <a:p>
            <a:endParaRPr lang="en-US" dirty="0"/>
          </a:p>
        </p:txBody>
      </p:sp>
      <p:pic>
        <p:nvPicPr>
          <p:cNvPr id="8" name="Picture 7">
            <a:extLst>
              <a:ext uri="{FF2B5EF4-FFF2-40B4-BE49-F238E27FC236}">
                <a16:creationId xmlns:a16="http://schemas.microsoft.com/office/drawing/2014/main" id="{7B9D2367-6F25-44BC-B7B3-DA197D49A07C}"/>
              </a:ext>
            </a:extLst>
          </p:cNvPr>
          <p:cNvPicPr>
            <a:picLocks noChangeAspect="1"/>
          </p:cNvPicPr>
          <p:nvPr/>
        </p:nvPicPr>
        <p:blipFill>
          <a:blip r:embed="rId3"/>
          <a:stretch>
            <a:fillRect/>
          </a:stretch>
        </p:blipFill>
        <p:spPr>
          <a:xfrm>
            <a:off x="1572305" y="772887"/>
            <a:ext cx="8829675" cy="3558948"/>
          </a:xfrm>
          <a:prstGeom prst="rect">
            <a:avLst/>
          </a:prstGeom>
        </p:spPr>
      </p:pic>
      <p:sp>
        <p:nvSpPr>
          <p:cNvPr id="9" name="Rectangle: Rounded Corners 8">
            <a:extLst>
              <a:ext uri="{FF2B5EF4-FFF2-40B4-BE49-F238E27FC236}">
                <a16:creationId xmlns:a16="http://schemas.microsoft.com/office/drawing/2014/main" id="{0A83C806-B512-4421-82B1-DB92D9F13DCE}"/>
              </a:ext>
            </a:extLst>
          </p:cNvPr>
          <p:cNvSpPr/>
          <p:nvPr/>
        </p:nvSpPr>
        <p:spPr>
          <a:xfrm>
            <a:off x="1682171" y="4677276"/>
            <a:ext cx="7957457" cy="123008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vi-VN"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a. Chỉ sự vật: bếp, chảo, quạt, đồ chơi, chổi, cây, rau</a:t>
            </a:r>
          </a:p>
          <a:p>
            <a:pPr algn="l"/>
            <a:r>
              <a:rPr lang="vi-VN"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b. Chỉ hoạt động: nấu, nhặt, chơi, sửa, quét, tưới</a:t>
            </a:r>
          </a:p>
        </p:txBody>
      </p:sp>
      <p:pic>
        <p:nvPicPr>
          <p:cNvPr id="10" name="Content Placeholder 20" descr="logo">
            <a:extLst>
              <a:ext uri="{FF2B5EF4-FFF2-40B4-BE49-F238E27FC236}">
                <a16:creationId xmlns:a16="http://schemas.microsoft.com/office/drawing/2014/main" id="{F1AA6A16-5FED-4ECD-9553-4CED6C9C7E89}"/>
              </a:ext>
            </a:extLst>
          </p:cNvPr>
          <p:cNvPicPr>
            <a:picLocks noChangeAspect="1"/>
          </p:cNvPicPr>
          <p:nvPr/>
        </p:nvPicPr>
        <p:blipFill>
          <a:blip r:embed="rId4"/>
          <a:stretch>
            <a:fillRect/>
          </a:stretch>
        </p:blipFill>
        <p:spPr>
          <a:xfrm>
            <a:off x="10401980" y="-118111"/>
            <a:ext cx="1564640" cy="15982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5F9083-D6D4-470C-9EF0-8FD01141FBB3}"/>
              </a:ext>
            </a:extLst>
          </p:cNvPr>
          <p:cNvSpPr>
            <a:spLocks noGrp="1"/>
          </p:cNvSpPr>
          <p:nvPr>
            <p:ph type="title"/>
          </p:nvPr>
        </p:nvSpPr>
        <p:spPr/>
        <p:txBody>
          <a:bodyPr>
            <a:normAutofit/>
          </a:bodyPr>
          <a:lstStyle/>
          <a:p>
            <a:r>
              <a:rPr lang="vi-VN" sz="28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2.</a:t>
            </a:r>
            <a:r>
              <a:rPr lang="vi-VN" sz="28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Tìm 3 từ ngữ chỉ hoạt động trong đoạn thơ dưới đây:</a:t>
            </a:r>
            <a:endParaRPr lang="en-US" sz="28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Content Placeholder 2">
            <a:extLst>
              <a:ext uri="{FF2B5EF4-FFF2-40B4-BE49-F238E27FC236}">
                <a16:creationId xmlns:a16="http://schemas.microsoft.com/office/drawing/2014/main" id="{578A9BC0-F1B3-48BC-81CA-789CB2994269}"/>
              </a:ext>
            </a:extLst>
          </p:cNvPr>
          <p:cNvSpPr>
            <a:spLocks noGrp="1"/>
          </p:cNvSpPr>
          <p:nvPr>
            <p:ph idx="1"/>
          </p:nvPr>
        </p:nvSpPr>
        <p:spPr/>
        <p:txBody>
          <a:bodyPr/>
          <a:lstStyle/>
          <a:p>
            <a:endParaRPr lang="en-US"/>
          </a:p>
        </p:txBody>
      </p:sp>
      <p:pic>
        <p:nvPicPr>
          <p:cNvPr id="5" name="Picture 4">
            <a:extLst>
              <a:ext uri="{FF2B5EF4-FFF2-40B4-BE49-F238E27FC236}">
                <a16:creationId xmlns:a16="http://schemas.microsoft.com/office/drawing/2014/main" id="{6C955952-1255-4E7F-AA61-73FB1935FB7E}"/>
              </a:ext>
            </a:extLst>
          </p:cNvPr>
          <p:cNvPicPr>
            <a:picLocks noChangeAspect="1"/>
          </p:cNvPicPr>
          <p:nvPr/>
        </p:nvPicPr>
        <p:blipFill>
          <a:blip r:embed="rId3"/>
          <a:stretch>
            <a:fillRect/>
          </a:stretch>
        </p:blipFill>
        <p:spPr>
          <a:xfrm>
            <a:off x="2547257" y="1825625"/>
            <a:ext cx="7173685" cy="2717800"/>
          </a:xfrm>
          <a:prstGeom prst="rect">
            <a:avLst/>
          </a:prstGeom>
        </p:spPr>
      </p:pic>
      <p:cxnSp>
        <p:nvCxnSpPr>
          <p:cNvPr id="7" name="Straight Connector 6">
            <a:extLst>
              <a:ext uri="{FF2B5EF4-FFF2-40B4-BE49-F238E27FC236}">
                <a16:creationId xmlns:a16="http://schemas.microsoft.com/office/drawing/2014/main" id="{C542269D-0986-4367-A9B7-5ED0EFDCD08C}"/>
              </a:ext>
            </a:extLst>
          </p:cNvPr>
          <p:cNvCxnSpPr>
            <a:cxnSpLocks/>
          </p:cNvCxnSpPr>
          <p:nvPr/>
        </p:nvCxnSpPr>
        <p:spPr>
          <a:xfrm>
            <a:off x="3016332" y="2315689"/>
            <a:ext cx="558141"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9" name="Straight Connector 8">
            <a:extLst>
              <a:ext uri="{FF2B5EF4-FFF2-40B4-BE49-F238E27FC236}">
                <a16:creationId xmlns:a16="http://schemas.microsoft.com/office/drawing/2014/main" id="{27272297-5C68-45CF-852F-CD49CCAE4C80}"/>
              </a:ext>
            </a:extLst>
          </p:cNvPr>
          <p:cNvCxnSpPr>
            <a:cxnSpLocks/>
          </p:cNvCxnSpPr>
          <p:nvPr/>
        </p:nvCxnSpPr>
        <p:spPr>
          <a:xfrm>
            <a:off x="3051958" y="2802577"/>
            <a:ext cx="558141" cy="0"/>
          </a:xfrm>
          <a:prstGeom prst="line">
            <a:avLst/>
          </a:prstGeom>
        </p:spPr>
        <p:style>
          <a:lnRef idx="3">
            <a:schemeClr val="accent2"/>
          </a:lnRef>
          <a:fillRef idx="0">
            <a:schemeClr val="accent2"/>
          </a:fillRef>
          <a:effectRef idx="2">
            <a:schemeClr val="accent2"/>
          </a:effectRef>
          <a:fontRef idx="minor">
            <a:schemeClr val="tx1"/>
          </a:fontRef>
        </p:style>
      </p:cxnSp>
      <p:cxnSp>
        <p:nvCxnSpPr>
          <p:cNvPr id="10" name="Straight Connector 9">
            <a:extLst>
              <a:ext uri="{FF2B5EF4-FFF2-40B4-BE49-F238E27FC236}">
                <a16:creationId xmlns:a16="http://schemas.microsoft.com/office/drawing/2014/main" id="{D351A7DF-706F-4C04-840E-6F5DDAA9C065}"/>
              </a:ext>
            </a:extLst>
          </p:cNvPr>
          <p:cNvCxnSpPr>
            <a:cxnSpLocks/>
          </p:cNvCxnSpPr>
          <p:nvPr/>
        </p:nvCxnSpPr>
        <p:spPr>
          <a:xfrm>
            <a:off x="7683335" y="2861954"/>
            <a:ext cx="558141" cy="0"/>
          </a:xfrm>
          <a:prstGeom prst="line">
            <a:avLst/>
          </a:prstGeom>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970729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5000" b="-15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1DC55-0F4C-4A04-980A-C834C43670AD}"/>
              </a:ext>
            </a:extLst>
          </p:cNvPr>
          <p:cNvSpPr>
            <a:spLocks noGrp="1"/>
          </p:cNvSpPr>
          <p:nvPr>
            <p:ph type="title"/>
          </p:nvPr>
        </p:nvSpPr>
        <p:spPr>
          <a:xfrm>
            <a:off x="838200" y="-124732"/>
            <a:ext cx="10515600" cy="1325563"/>
          </a:xfrm>
        </p:spPr>
        <p:txBody>
          <a:bodyPr/>
          <a:lstStyle/>
          <a:p>
            <a:r>
              <a:rPr lang="en-US"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3.</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Quan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sát</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tranh</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và</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trả</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lời</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câu</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b="0" i="0" dirty="0" err="1">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hỏi</a:t>
            </a:r>
            <a:r>
              <a:rPr lang="en-US"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en-US" dirty="0">
              <a:latin typeface="Arial-Rounded" panose="020B0500000000000000" pitchFamily="34" charset="0"/>
              <a:ea typeface="Arial-Rounded" panose="020B0500000000000000" pitchFamily="34" charset="0"/>
              <a:cs typeface="Arial-Rounded" panose="020B0500000000000000" pitchFamily="34" charset="0"/>
            </a:endParaRPr>
          </a:p>
        </p:txBody>
      </p:sp>
      <p:pic>
        <p:nvPicPr>
          <p:cNvPr id="5" name="Content Placeholder 4">
            <a:extLst>
              <a:ext uri="{FF2B5EF4-FFF2-40B4-BE49-F238E27FC236}">
                <a16:creationId xmlns:a16="http://schemas.microsoft.com/office/drawing/2014/main" id="{6991DEA9-4EFC-4E87-86FF-B2AC048E7B90}"/>
              </a:ext>
            </a:extLst>
          </p:cNvPr>
          <p:cNvPicPr>
            <a:picLocks noGrp="1" noChangeAspect="1"/>
          </p:cNvPicPr>
          <p:nvPr>
            <p:ph idx="1"/>
          </p:nvPr>
        </p:nvPicPr>
        <p:blipFill>
          <a:blip r:embed="rId3"/>
          <a:stretch>
            <a:fillRect/>
          </a:stretch>
        </p:blipFill>
        <p:spPr>
          <a:xfrm>
            <a:off x="1052563" y="1200831"/>
            <a:ext cx="7275007" cy="5210855"/>
          </a:xfrm>
        </p:spPr>
      </p:pic>
      <p:sp>
        <p:nvSpPr>
          <p:cNvPr id="6" name="Thought Bubble: Cloud 5">
            <a:extLst>
              <a:ext uri="{FF2B5EF4-FFF2-40B4-BE49-F238E27FC236}">
                <a16:creationId xmlns:a16="http://schemas.microsoft.com/office/drawing/2014/main" id="{174484C3-E024-4BB3-9475-3CBC4DB9B2F6}"/>
              </a:ext>
            </a:extLst>
          </p:cNvPr>
          <p:cNvSpPr/>
          <p:nvPr/>
        </p:nvSpPr>
        <p:spPr>
          <a:xfrm>
            <a:off x="7968343" y="1306286"/>
            <a:ext cx="3842657" cy="3831771"/>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buFont typeface="Arial" panose="020B0604020202020204" pitchFamily="34" charset="0"/>
              <a:buChar char="•"/>
            </a:pPr>
            <a:r>
              <a:rPr lang="en-US" sz="24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Ông</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đang</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đánh</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cờ</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a:t>
            </a:r>
          </a:p>
          <a:p>
            <a:pPr algn="l">
              <a:buFont typeface="Arial" panose="020B0604020202020204" pitchFamily="34" charset="0"/>
              <a:buChar char="•"/>
            </a:pPr>
            <a:r>
              <a:rPr lang="en-US" sz="24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Bà</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dang </a:t>
            </a:r>
            <a:r>
              <a:rPr lang="en-US" sz="24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xem</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tivi</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a:t>
            </a:r>
          </a:p>
          <a:p>
            <a:pPr algn="l">
              <a:buFont typeface="Arial" panose="020B0604020202020204" pitchFamily="34" charset="0"/>
              <a:buChar char="•"/>
            </a:pPr>
            <a:r>
              <a:rPr lang="en-US" sz="24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Bố</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mẹ</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đang</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dọn</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nhà</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a:t>
            </a:r>
          </a:p>
          <a:p>
            <a:pPr algn="l">
              <a:buFont typeface="Arial" panose="020B0604020202020204" pitchFamily="34" charset="0"/>
              <a:buChar char="•"/>
            </a:pPr>
            <a:r>
              <a:rPr lang="en-US" sz="24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Bé</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đang</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học</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4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bài</a:t>
            </a:r>
            <a:r>
              <a:rPr lang="en-US" sz="24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3002853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4066990" y="1412875"/>
            <a:ext cx="3658235"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1219200" rtl="0" eaLnBrk="1" fontAlgn="auto" latinLnBrk="0" hangingPunct="1">
                <a:lnSpc>
                  <a:spcPct val="100000"/>
                </a:lnSpc>
                <a:spcBef>
                  <a:spcPts val="0"/>
                </a:spcBef>
                <a:spcAft>
                  <a:spcPts val="0"/>
                </a:spcAft>
                <a:buClrTx/>
                <a:buSzTx/>
                <a:buFontTx/>
                <a:buNone/>
                <a:tabLst/>
                <a:defRPr/>
              </a:pPr>
              <a:endParaRPr kumimoji="0" lang="zh-CN" altLang="en-US" sz="2400" b="0" i="0" u="none" strike="noStrike" kern="1200" cap="none" spc="0" normalizeH="0" baseline="0" noProof="0">
                <a:ln>
                  <a:noFill/>
                </a:ln>
                <a:solidFill>
                  <a:srgbClr val="3992B5"/>
                </a:solidFill>
                <a:effectLst/>
                <a:uLnTx/>
                <a:uFillTx/>
                <a:latin typeface="Calibri" panose="020F0502020204030204"/>
                <a:ea typeface="SimSun" panose="02010600030101010101" pitchFamily="2" charset="-122"/>
                <a:cs typeface="+mn-cs"/>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marR="0" lvl="1" indent="0" algn="l" defTabSz="1219200" rtl="0" eaLnBrk="1" fontAlgn="auto" latinLnBrk="0" hangingPunct="1">
                <a:lnSpc>
                  <a:spcPct val="100000"/>
                </a:lnSpc>
                <a:spcBef>
                  <a:spcPts val="0"/>
                </a:spcBef>
                <a:spcAft>
                  <a:spcPts val="0"/>
                </a:spcAft>
                <a:buClrTx/>
                <a:buSzTx/>
                <a:buFontTx/>
                <a:buNone/>
                <a:tabLst/>
                <a:defRPr/>
              </a:pPr>
              <a:r>
                <a:rPr kumimoji="0" lang="en-US" altLang="zh-CN" sz="8000" b="0" i="0" u="none" strike="noStrike" kern="1200" cap="none" spc="300" normalizeH="0" baseline="0" noProof="0" dirty="0" err="1">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Tiết</a:t>
              </a:r>
              <a:r>
                <a:rPr kumimoji="0" lang="en-US" altLang="zh-CN"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rPr>
                <a:t> 5</a:t>
              </a:r>
              <a:endParaRPr kumimoji="0" lang="zh-CN" altLang="en-US" sz="8000" b="0" i="0" u="none" strike="noStrike" kern="1200" cap="none" spc="300" normalizeH="0" baseline="0" noProof="0" dirty="0">
                <a:ln>
                  <a:noFill/>
                </a:ln>
                <a:solidFill>
                  <a:srgbClr val="FFFFFF"/>
                </a:solidFill>
                <a:effectLst/>
                <a:uLnTx/>
                <a:uFillTx/>
                <a:latin typeface="Arial Rounded MT Bold" panose="020F0704030504030204" charset="0"/>
                <a:ea typeface="Microsoft YaHei" panose="020B0503020204020204" charset="-122"/>
                <a:cs typeface="Arial Rounded MT Bold" panose="020F070403050403020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5"/>
          <a:stretch>
            <a:fillRect/>
          </a:stretch>
        </p:blipFill>
        <p:spPr>
          <a:xfrm>
            <a:off x="10700385" y="-88265"/>
            <a:ext cx="1564640" cy="1598295"/>
          </a:xfrm>
          <a:prstGeom prst="rect">
            <a:avLst/>
          </a:prstGeom>
        </p:spPr>
      </p:pic>
    </p:spTree>
    <p:extLst>
      <p:ext uri="{BB962C8B-B14F-4D97-AF65-F5344CB8AC3E}">
        <p14:creationId xmlns:p14="http://schemas.microsoft.com/office/powerpoint/2010/main" val="199383280"/>
      </p:ext>
    </p:extLst>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514600" y="1906270"/>
            <a:ext cx="7881257" cy="304698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Verdana" panose="020B0604030504040204" charset="0"/>
                <a:ea typeface="Microsoft YaHei" panose="020B0503020204020204" charset="-122"/>
                <a:cs typeface="Verdana" panose="020B0604030504040204" charset="0"/>
                <a:sym typeface="+mn-ea"/>
              </a:rPr>
              <a:t>Luyện</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Verdana" panose="020B0604030504040204" charset="0"/>
                <a:ea typeface="Microsoft YaHei" panose="020B0503020204020204" charset="-122"/>
                <a:cs typeface="Verdana" panose="020B060403050404020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Verdana" panose="020B0604030504040204" charset="0"/>
                <a:ea typeface="Microsoft YaHei" panose="020B0503020204020204" charset="-122"/>
                <a:cs typeface="Verdana" panose="020B0604030504040204" charset="0"/>
                <a:sym typeface="+mn-ea"/>
              </a:rPr>
              <a:t>viết</a:t>
            </a:r>
            <a:r>
              <a:rPr kumimoji="0" lang="en-US" altLang="zh-CN" sz="9600" b="1" i="1" u="none" strike="noStrike" kern="1200" cap="none" spc="0" normalizeH="0" baseline="0" noProof="0" dirty="0">
                <a:ln w="0"/>
                <a:solidFill>
                  <a:srgbClr val="4472C4"/>
                </a:solidFill>
                <a:effectLst>
                  <a:outerShdw blurRad="38100" dist="25400" dir="5400000" algn="ctr" rotWithShape="0">
                    <a:srgbClr val="6E747A">
                      <a:alpha val="43000"/>
                    </a:srgbClr>
                  </a:outerShdw>
                </a:effectLst>
                <a:uLnTx/>
                <a:uFillTx/>
                <a:latin typeface="Verdana" panose="020B0604030504040204" charset="0"/>
                <a:ea typeface="Microsoft YaHei" panose="020B0503020204020204" charset="-122"/>
                <a:cs typeface="Verdana" panose="020B0604030504040204" charset="0"/>
                <a:sym typeface="+mn-ea"/>
              </a:rPr>
              <a:t> </a:t>
            </a:r>
            <a:r>
              <a:rPr kumimoji="0" lang="en-US" altLang="zh-CN" sz="9600" b="1" i="1" u="none" strike="noStrike" kern="1200" cap="none" spc="0" normalizeH="0" baseline="0" noProof="0" dirty="0" err="1">
                <a:ln w="0"/>
                <a:solidFill>
                  <a:srgbClr val="4472C4"/>
                </a:solidFill>
                <a:effectLst>
                  <a:outerShdw blurRad="38100" dist="25400" dir="5400000" algn="ctr" rotWithShape="0">
                    <a:srgbClr val="6E747A">
                      <a:alpha val="43000"/>
                    </a:srgbClr>
                  </a:outerShdw>
                </a:effectLst>
                <a:uLnTx/>
                <a:uFillTx/>
                <a:latin typeface="Verdana" panose="020B0604030504040204" charset="0"/>
                <a:ea typeface="Microsoft YaHei" panose="020B0503020204020204" charset="-122"/>
                <a:cs typeface="Verdana" panose="020B0604030504040204" charset="0"/>
                <a:sym typeface="+mn-ea"/>
              </a:rPr>
              <a:t>đoạn</a:t>
            </a:r>
            <a:endParaRPr kumimoji="0" lang="en-US" sz="9600" b="1" i="1" u="none" strike="noStrike" kern="1200" cap="none" spc="0" normalizeH="0" baseline="0" noProof="0" dirty="0">
              <a:ln>
                <a:noFill/>
              </a:ln>
              <a:solidFill>
                <a:srgbClr val="FF0000"/>
              </a:solidFill>
              <a:effectLst/>
              <a:uLnTx/>
              <a:uFillTx/>
              <a:latin typeface="Verdana" panose="020B0604030504040204" charset="0"/>
              <a:ea typeface="+mn-ea"/>
              <a:cs typeface="Verdana" panose="020B0604030504040204" charset="0"/>
            </a:endParaRPr>
          </a:p>
        </p:txBody>
      </p:sp>
    </p:spTree>
    <p:extLst>
      <p:ext uri="{BB962C8B-B14F-4D97-AF65-F5344CB8AC3E}">
        <p14:creationId xmlns:p14="http://schemas.microsoft.com/office/powerpoint/2010/main" val="18619218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Graphical user interface, application&#10;&#10;Description automatically generated">
            <a:extLst>
              <a:ext uri="{FF2B5EF4-FFF2-40B4-BE49-F238E27FC236}">
                <a16:creationId xmlns:a16="http://schemas.microsoft.com/office/drawing/2014/main" id="{5E75D7AC-2095-4868-82A8-71D3F446AB43}"/>
              </a:ext>
            </a:extLst>
          </p:cNvPr>
          <p:cNvPicPr>
            <a:picLocks noChangeAspect="1"/>
          </p:cNvPicPr>
          <p:nvPr/>
        </p:nvPicPr>
        <p:blipFill>
          <a:blip r:embed="rId2"/>
          <a:stretch>
            <a:fillRect/>
          </a:stretch>
        </p:blipFill>
        <p:spPr>
          <a:xfrm>
            <a:off x="103487" y="544436"/>
            <a:ext cx="8346164" cy="5571065"/>
          </a:xfrm>
          <a:prstGeom prst="rect">
            <a:avLst/>
          </a:prstGeom>
          <a:ln>
            <a:noFill/>
          </a:ln>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Rounded Corners 3">
            <a:extLst>
              <a:ext uri="{FF2B5EF4-FFF2-40B4-BE49-F238E27FC236}">
                <a16:creationId xmlns:a16="http://schemas.microsoft.com/office/drawing/2014/main" id="{36906376-9F8E-4500-BFB8-01FE18DAE9BA}"/>
              </a:ext>
            </a:extLst>
          </p:cNvPr>
          <p:cNvSpPr/>
          <p:nvPr/>
        </p:nvSpPr>
        <p:spPr>
          <a:xfrm>
            <a:off x="7976344" y="1403730"/>
            <a:ext cx="4112169" cy="290845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l">
              <a:buFont typeface="+mj-lt"/>
              <a:buAutoNum type="arabicPeriod"/>
            </a:pPr>
            <a:r>
              <a:rPr lang="en-US" sz="28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Bé</a:t>
            </a:r>
            <a:r>
              <a:rPr lang="en-US" sz="28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dắt</a:t>
            </a:r>
            <a:r>
              <a:rPr lang="en-US" sz="28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ông</a:t>
            </a:r>
            <a:r>
              <a:rPr lang="en-US" sz="28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đi</a:t>
            </a:r>
            <a:r>
              <a:rPr lang="en-US" sz="28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a:t>
            </a:r>
          </a:p>
          <a:p>
            <a:pPr marL="457200" indent="-457200" algn="l">
              <a:buFont typeface="+mj-lt"/>
              <a:buAutoNum type="arabicPeriod"/>
            </a:pPr>
            <a:r>
              <a:rPr lang="en-US" sz="28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Bé</a:t>
            </a:r>
            <a:r>
              <a:rPr lang="en-US" sz="28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trồng</a:t>
            </a:r>
            <a:r>
              <a:rPr lang="en-US" sz="28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cây</a:t>
            </a:r>
            <a:r>
              <a:rPr lang="en-US" sz="28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với</a:t>
            </a:r>
            <a:r>
              <a:rPr lang="en-US" sz="28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bố</a:t>
            </a:r>
            <a:r>
              <a:rPr lang="en-US" sz="28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p>
          <a:p>
            <a:pPr marL="457200" indent="-457200" algn="l">
              <a:buFont typeface="+mj-lt"/>
              <a:buAutoNum type="arabicPeriod"/>
            </a:pPr>
            <a:r>
              <a:rPr lang="en-US" sz="28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Bé</a:t>
            </a:r>
            <a:r>
              <a:rPr lang="en-US" sz="28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đọc</a:t>
            </a:r>
            <a:r>
              <a:rPr lang="en-US" sz="28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truyện</a:t>
            </a:r>
            <a:r>
              <a:rPr lang="en-US" sz="28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với</a:t>
            </a:r>
            <a:r>
              <a:rPr lang="en-US" sz="28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bà</a:t>
            </a:r>
            <a:r>
              <a:rPr lang="en-US" sz="28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a:t>
            </a:r>
          </a:p>
          <a:p>
            <a:pPr marL="457200" indent="-457200" algn="l">
              <a:buFont typeface="+mj-lt"/>
              <a:buAutoNum type="arabicPeriod"/>
            </a:pPr>
            <a:r>
              <a:rPr lang="en-US" sz="28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Bé</a:t>
            </a:r>
            <a:r>
              <a:rPr lang="en-US" sz="28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rửa</a:t>
            </a:r>
            <a:r>
              <a:rPr lang="en-US" sz="28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bát</a:t>
            </a:r>
            <a:r>
              <a:rPr lang="en-US" sz="28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cùng</a:t>
            </a:r>
            <a:r>
              <a:rPr lang="en-US" sz="28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2800" b="0" i="0" dirty="0" err="1">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mẹ</a:t>
            </a:r>
            <a:r>
              <a:rPr lang="en-US" sz="28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30849522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2000" b="-12000"/>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4D4CCB9-E115-4267-A992-F7B74E3557E6}"/>
              </a:ext>
            </a:extLst>
          </p:cNvPr>
          <p:cNvSpPr txBox="1"/>
          <p:nvPr/>
        </p:nvSpPr>
        <p:spPr>
          <a:xfrm>
            <a:off x="2327564" y="190005"/>
            <a:ext cx="7101444" cy="1077218"/>
          </a:xfrm>
          <a:prstGeom prst="rect">
            <a:avLst/>
          </a:prstGeom>
          <a:noFill/>
        </p:spPr>
        <p:txBody>
          <a:bodyPr wrap="square" rtlCol="0">
            <a:spAutoFit/>
          </a:bodyPr>
          <a:lstStyle/>
          <a:p>
            <a:pPr algn="ctr"/>
            <a:r>
              <a:rPr lang="vi-VN" sz="3200" b="0"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Viết 3-5 câu kể về một công việc em đã làm cùng người thân.</a:t>
            </a:r>
            <a:endParaRPr lang="en-US" sz="3200" dirty="0">
              <a:latin typeface="Arial-Rounded" panose="020B0500000000000000" pitchFamily="34" charset="0"/>
              <a:ea typeface="Arial-Rounded" panose="020B0500000000000000" pitchFamily="34" charset="0"/>
              <a:cs typeface="Arial-Rounded" panose="020B0500000000000000" pitchFamily="34" charset="0"/>
            </a:endParaRPr>
          </a:p>
        </p:txBody>
      </p:sp>
      <p:sp>
        <p:nvSpPr>
          <p:cNvPr id="3" name="Rectangle 2">
            <a:extLst>
              <a:ext uri="{FF2B5EF4-FFF2-40B4-BE49-F238E27FC236}">
                <a16:creationId xmlns:a16="http://schemas.microsoft.com/office/drawing/2014/main" id="{8CD28A40-A708-49BC-8F76-186A051005ED}"/>
              </a:ext>
            </a:extLst>
          </p:cNvPr>
          <p:cNvSpPr/>
          <p:nvPr/>
        </p:nvSpPr>
        <p:spPr>
          <a:xfrm>
            <a:off x="2660073" y="1888177"/>
            <a:ext cx="7101444" cy="33013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600" b="0" i="0" dirty="0">
                <a:solidFill>
                  <a:schemeClr val="bg1"/>
                </a:solidFill>
                <a:effectLst/>
                <a:latin typeface="Arial-Rounded" panose="020B0500000000000000" pitchFamily="34" charset="0"/>
                <a:ea typeface="Arial-Rounded" panose="020B0500000000000000" pitchFamily="34" charset="0"/>
                <a:cs typeface="Arial-Rounded" panose="020B0500000000000000" pitchFamily="34" charset="0"/>
              </a:rPr>
              <a:t>Hằng ngày, em phục chị gái rửa bát. Chị rửa bát còn em sẽ xếp bát lên giá để cho ráo nước. Hai chị em vừa làm vừa hát rất vui.</a:t>
            </a:r>
            <a:endParaRPr lang="en-US" sz="36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5973747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514600" y="1906270"/>
            <a:ext cx="7881257" cy="304698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9600" b="1" i="1" dirty="0" err="1">
                <a:ln w="0"/>
                <a:solidFill>
                  <a:srgbClr val="4472C4"/>
                </a:solidFill>
                <a:effectLst>
                  <a:outerShdw blurRad="38100" dist="25400" dir="5400000" algn="ctr" rotWithShape="0">
                    <a:srgbClr val="6E747A">
                      <a:alpha val="43000"/>
                    </a:srgbClr>
                  </a:outerShdw>
                </a:effectLst>
                <a:latin typeface="Verdana" panose="020B0604030504040204" charset="0"/>
                <a:ea typeface="Microsoft YaHei" panose="020B0503020204020204" charset="-122"/>
                <a:cs typeface="Verdana" panose="020B0604030504040204" charset="0"/>
                <a:sym typeface="+mn-ea"/>
              </a:rPr>
              <a:t>Đọc</a:t>
            </a:r>
            <a:r>
              <a:rPr lang="en-US" sz="9600" b="1" i="1" dirty="0">
                <a:ln w="0"/>
                <a:solidFill>
                  <a:srgbClr val="4472C4"/>
                </a:solidFill>
                <a:effectLst>
                  <a:outerShdw blurRad="38100" dist="25400" dir="5400000" algn="ctr" rotWithShape="0">
                    <a:srgbClr val="6E747A">
                      <a:alpha val="43000"/>
                    </a:srgbClr>
                  </a:outerShdw>
                </a:effectLst>
                <a:latin typeface="Verdana" panose="020B0604030504040204" charset="0"/>
                <a:ea typeface="Microsoft YaHei" panose="020B0503020204020204" charset="-122"/>
                <a:cs typeface="Verdana" panose="020B0604030504040204" charset="0"/>
                <a:sym typeface="+mn-ea"/>
              </a:rPr>
              <a:t> </a:t>
            </a:r>
            <a:r>
              <a:rPr lang="en-US" sz="9600" b="1" i="1" dirty="0" err="1">
                <a:ln w="0"/>
                <a:solidFill>
                  <a:srgbClr val="4472C4"/>
                </a:solidFill>
                <a:effectLst>
                  <a:outerShdw blurRad="38100" dist="25400" dir="5400000" algn="ctr" rotWithShape="0">
                    <a:srgbClr val="6E747A">
                      <a:alpha val="43000"/>
                    </a:srgbClr>
                  </a:outerShdw>
                </a:effectLst>
                <a:latin typeface="Verdana" panose="020B0604030504040204" charset="0"/>
                <a:ea typeface="Microsoft YaHei" panose="020B0503020204020204" charset="-122"/>
                <a:cs typeface="Verdana" panose="020B0604030504040204" charset="0"/>
                <a:sym typeface="+mn-ea"/>
              </a:rPr>
              <a:t>mở</a:t>
            </a:r>
            <a:r>
              <a:rPr lang="en-US" sz="9600" b="1" i="1" dirty="0">
                <a:ln w="0"/>
                <a:solidFill>
                  <a:srgbClr val="4472C4"/>
                </a:solidFill>
                <a:effectLst>
                  <a:outerShdw blurRad="38100" dist="25400" dir="5400000" algn="ctr" rotWithShape="0">
                    <a:srgbClr val="6E747A">
                      <a:alpha val="43000"/>
                    </a:srgbClr>
                  </a:outerShdw>
                </a:effectLst>
                <a:latin typeface="Verdana" panose="020B0604030504040204" charset="0"/>
                <a:ea typeface="Microsoft YaHei" panose="020B0503020204020204" charset="-122"/>
                <a:cs typeface="Verdana" panose="020B0604030504040204" charset="0"/>
                <a:sym typeface="+mn-ea"/>
              </a:rPr>
              <a:t> </a:t>
            </a:r>
            <a:r>
              <a:rPr lang="en-US" sz="9600" b="1" i="1" dirty="0" err="1">
                <a:ln w="0"/>
                <a:solidFill>
                  <a:srgbClr val="4472C4"/>
                </a:solidFill>
                <a:effectLst>
                  <a:outerShdw blurRad="38100" dist="25400" dir="5400000" algn="ctr" rotWithShape="0">
                    <a:srgbClr val="6E747A">
                      <a:alpha val="43000"/>
                    </a:srgbClr>
                  </a:outerShdw>
                </a:effectLst>
                <a:latin typeface="Verdana" panose="020B0604030504040204" charset="0"/>
                <a:ea typeface="Microsoft YaHei" panose="020B0503020204020204" charset="-122"/>
                <a:cs typeface="Verdana" panose="020B0604030504040204" charset="0"/>
                <a:sym typeface="+mn-ea"/>
              </a:rPr>
              <a:t>rộng</a:t>
            </a:r>
            <a:endParaRPr kumimoji="0" lang="en-US" sz="9600" b="1" i="1" u="none" strike="noStrike" kern="1200" cap="none" spc="0" normalizeH="0" baseline="0" noProof="0" dirty="0">
              <a:ln>
                <a:noFill/>
              </a:ln>
              <a:solidFill>
                <a:srgbClr val="FF0000"/>
              </a:solidFill>
              <a:effectLst/>
              <a:uLnTx/>
              <a:uFillTx/>
              <a:latin typeface="Verdana" panose="020B0604030504040204" charset="0"/>
              <a:ea typeface="+mn-ea"/>
              <a:cs typeface="Verdana" panose="020B0604030504040204" charset="0"/>
            </a:endParaRPr>
          </a:p>
        </p:txBody>
      </p:sp>
    </p:spTree>
    <p:extLst>
      <p:ext uri="{BB962C8B-B14F-4D97-AF65-F5344CB8AC3E}">
        <p14:creationId xmlns:p14="http://schemas.microsoft.com/office/powerpoint/2010/main" val="24750898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17000" r="-17000"/>
          </a:stretch>
        </a:blip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a:blip r:embed="rId6">
            <a:extLst>
              <a:ext uri="{BEBA8EAE-BF5A-486C-A8C5-ECC9F3942E4B}">
                <a14:imgProps xmlns:a14="http://schemas.microsoft.com/office/drawing/2010/main">
                  <a14:imgLayer r:embed="rId7">
                    <a14:imgEffect>
                      <a14:backgroundRemoval t="9843" b="96457" l="0" r="98056"/>
                    </a14:imgEffect>
                  </a14:imgLayer>
                </a14:imgProps>
              </a:ext>
              <a:ext uri="{28A0092B-C50C-407E-A947-70E740481C1C}">
                <a14:useLocalDpi xmlns:a14="http://schemas.microsoft.com/office/drawing/2010/main" val="0"/>
              </a:ext>
            </a:extLst>
          </a:blip>
          <a:stretch>
            <a:fillRect/>
          </a:stretch>
        </p:blipFill>
        <p:spPr>
          <a:xfrm>
            <a:off x="1524000" y="2872096"/>
            <a:ext cx="2209800" cy="2824060"/>
          </a:xfrm>
          <a:prstGeom prst="rect">
            <a:avLst/>
          </a:prstGeom>
        </p:spPr>
      </p:pic>
      <p:pic>
        <p:nvPicPr>
          <p:cNvPr id="5" name="Content Placeholder 3"/>
          <p:cNvPicPr>
            <a:picLocks noChangeAspect="1"/>
          </p:cNvPicPr>
          <p:nvPr/>
        </p:nvPicPr>
        <p:blipFill>
          <a:blip r:embed="rId8" cstate="print">
            <a:extLst>
              <a:ext uri="{BEBA8EAE-BF5A-486C-A8C5-ECC9F3942E4B}">
                <a14:imgProps xmlns:a14="http://schemas.microsoft.com/office/drawing/2010/main">
                  <a14:imgLayer r:embed="rId9">
                    <a14:imgEffect>
                      <a14:backgroundRemoval t="0" b="99857" l="154" r="99692">
                        <a14:foregroundMark x1="60154" y1="42489" x2="72923" y2="49070"/>
                        <a14:foregroundMark x1="55692" y1="58941" x2="55385" y2="69099"/>
                        <a14:foregroundMark x1="60154" y1="75107" x2="76769" y2="73820"/>
                        <a14:foregroundMark x1="66308" y1="78398" x2="64000" y2="77110"/>
                        <a14:foregroundMark x1="47077" y1="95994" x2="47077" y2="95994"/>
                        <a14:foregroundMark x1="47077" y1="96567" x2="47077" y2="96567"/>
                        <a14:foregroundMark x1="71692" y1="94134" x2="74923" y2="94421"/>
                        <a14:foregroundMark x1="55692" y1="67668" x2="48923" y2="75393"/>
                        <a14:foregroundMark x1="59231" y1="76824" x2="54000" y2="73534"/>
                        <a14:foregroundMark x1="72000" y1="77110" x2="74923" y2="77396"/>
                        <a14:foregroundMark x1="42154" y1="92990" x2="46769" y2="94421"/>
                      </a14:backgroundRemoval>
                    </a14:imgEffect>
                  </a14:imgLayer>
                </a14:imgProps>
              </a:ext>
              <a:ext uri="{28A0092B-C50C-407E-A947-70E740481C1C}">
                <a14:useLocalDpi xmlns:a14="http://schemas.microsoft.com/office/drawing/2010/main" val="0"/>
              </a:ext>
            </a:extLst>
          </a:blip>
          <a:stretch>
            <a:fillRect/>
          </a:stretch>
        </p:blipFill>
        <p:spPr>
          <a:xfrm rot="288652">
            <a:off x="2072846" y="4185691"/>
            <a:ext cx="1426310" cy="1839860"/>
          </a:xfrm>
          <a:prstGeom prst="rect">
            <a:avLst/>
          </a:prstGeom>
        </p:spPr>
      </p:pic>
      <p:pic>
        <p:nvPicPr>
          <p:cNvPr id="6" name="Content Placeholder 5"/>
          <p:cNvPicPr>
            <a:picLocks noChangeAspect="1"/>
          </p:cNvPicPr>
          <p:nvPr/>
        </p:nvPicPr>
        <p:blipFill>
          <a:blip r:embed="rId10" cstate="print">
            <a:extLst>
              <a:ext uri="{BEBA8EAE-BF5A-486C-A8C5-ECC9F3942E4B}">
                <a14:imgProps xmlns:a14="http://schemas.microsoft.com/office/drawing/2010/main">
                  <a14:imgLayer r:embed="rId11">
                    <a14:imgEffect>
                      <a14:backgroundRemoval t="391" b="100000" l="0" r="100000">
                        <a14:foregroundMark x1="22803" y1="66602" x2="31829" y2="61914"/>
                        <a14:foregroundMark x1="23990" y1="70313" x2="32304" y2="65039"/>
                        <a14:foregroundMark x1="30641" y1="57031" x2="31591" y2="59375"/>
                        <a14:foregroundMark x1="37055" y1="57227" x2="39430" y2="56250"/>
                        <a14:foregroundMark x1="39430" y1="56250" x2="39430" y2="56250"/>
                        <a14:foregroundMark x1="37055" y1="63477" x2="43230" y2="60938"/>
                      </a14:backgroundRemoval>
                    </a14:imgEffect>
                  </a14:imgLayer>
                </a14:imgProps>
              </a:ext>
              <a:ext uri="{28A0092B-C50C-407E-A947-70E740481C1C}">
                <a14:useLocalDpi xmlns:a14="http://schemas.microsoft.com/office/drawing/2010/main" val="0"/>
              </a:ext>
            </a:extLst>
          </a:blip>
          <a:stretch>
            <a:fillRect/>
          </a:stretch>
        </p:blipFill>
        <p:spPr>
          <a:xfrm>
            <a:off x="3329654" y="4110575"/>
            <a:ext cx="1346950" cy="1971547"/>
          </a:xfrm>
          <a:prstGeom prst="rect">
            <a:avLst/>
          </a:prstGeom>
        </p:spPr>
      </p:pic>
      <p:pic>
        <p:nvPicPr>
          <p:cNvPr id="7" name="Picture 6"/>
          <p:cNvPicPr>
            <a:picLocks noChangeAspect="1"/>
          </p:cNvPicPr>
          <p:nvPr/>
        </p:nvPicPr>
        <p:blipFill rotWithShape="1">
          <a:blip r:embed="rId12">
            <a:extLst>
              <a:ext uri="{BEBA8EAE-BF5A-486C-A8C5-ECC9F3942E4B}">
                <a14:imgProps xmlns:a14="http://schemas.microsoft.com/office/drawing/2010/main">
                  <a14:imgLayer r:embed="rId13">
                    <a14:imgEffect>
                      <a14:backgroundRemoval t="9932" b="95548" l="9961" r="90625">
                        <a14:foregroundMark x1="61914" y1="20205" x2="61914" y2="20205"/>
                        <a14:foregroundMark x1="61914" y1="25685" x2="61914" y2="25685"/>
                        <a14:foregroundMark x1="62305" y1="34247" x2="62305" y2="34247"/>
                        <a14:foregroundMark x1="65430" y1="66438" x2="65430" y2="66438"/>
                        <a14:foregroundMark x1="66211" y1="81507" x2="66211" y2="81507"/>
                        <a14:foregroundMark x1="66406" y1="53425" x2="66406" y2="53425"/>
                        <a14:foregroundMark x1="76172" y1="32534" x2="76172" y2="32534"/>
                        <a14:foregroundMark x1="72266" y1="26712" x2="72266" y2="26712"/>
                        <a14:foregroundMark x1="77344" y1="34247" x2="77344" y2="34247"/>
                        <a14:foregroundMark x1="72266" y1="26712" x2="72266" y2="26712"/>
                      </a14:backgroundRemoval>
                    </a14:imgEffect>
                  </a14:imgLayer>
                </a14:imgProps>
              </a:ext>
              <a:ext uri="{28A0092B-C50C-407E-A947-70E740481C1C}">
                <a14:useLocalDpi xmlns:a14="http://schemas.microsoft.com/office/drawing/2010/main" val="0"/>
              </a:ext>
            </a:extLst>
          </a:blip>
          <a:srcRect l="34817" r="30366"/>
          <a:stretch>
            <a:fillRect/>
          </a:stretch>
        </p:blipFill>
        <p:spPr>
          <a:xfrm>
            <a:off x="4495800" y="3915448"/>
            <a:ext cx="1213490" cy="2496493"/>
          </a:xfrm>
          <a:prstGeom prst="rect">
            <a:avLst/>
          </a:prstGeom>
        </p:spPr>
      </p:pic>
      <p:pic>
        <p:nvPicPr>
          <p:cNvPr id="8" name="Content Placeholder 3"/>
          <p:cNvPicPr>
            <a:picLocks noGrp="1" noChangeAspect="1"/>
          </p:cNvPicPr>
          <p:nvPr>
            <p:ph idx="1"/>
          </p:nvPr>
        </p:nvPicPr>
        <p:blipFill>
          <a:blip r:embed="rId14">
            <a:extLst>
              <a:ext uri="{BEBA8EAE-BF5A-486C-A8C5-ECC9F3942E4B}">
                <a14:imgProps xmlns:a14="http://schemas.microsoft.com/office/drawing/2010/main">
                  <a14:imgLayer r:embed="rId15">
                    <a14:imgEffect>
                      <a14:backgroundRemoval t="3852" b="92777" l="5077" r="91538"/>
                    </a14:imgEffect>
                  </a14:imgLayer>
                </a14:imgProps>
              </a:ext>
              <a:ext uri="{28A0092B-C50C-407E-A947-70E740481C1C}">
                <a14:useLocalDpi xmlns:a14="http://schemas.microsoft.com/office/drawing/2010/main" val="0"/>
              </a:ext>
            </a:extLst>
          </a:blip>
          <a:stretch>
            <a:fillRect/>
          </a:stretch>
        </p:blipFill>
        <p:spPr>
          <a:xfrm>
            <a:off x="6248400" y="3670970"/>
            <a:ext cx="2859760" cy="2740971"/>
          </a:xfrm>
        </p:spPr>
      </p:pic>
      <p:pic>
        <p:nvPicPr>
          <p:cNvPr id="9" name="Picture 8"/>
          <p:cNvPicPr>
            <a:picLocks noChangeAspect="1"/>
          </p:cNvPicPr>
          <p:nvPr/>
        </p:nvPicPr>
        <p:blipFill>
          <a:blip r:embed="rId16" cstate="print">
            <a:extLst>
              <a:ext uri="{BEBA8EAE-BF5A-486C-A8C5-ECC9F3942E4B}">
                <a14:imgProps xmlns:a14="http://schemas.microsoft.com/office/drawing/2010/main">
                  <a14:imgLayer r:embed="rId17">
                    <a14:imgEffect>
                      <a14:backgroundRemoval t="10000" b="90000" l="10000" r="90000">
                        <a14:foregroundMark x1="41625" y1="34625" x2="41125" y2="38750"/>
                        <a14:foregroundMark x1="38250" y1="36125" x2="38750" y2="39750"/>
                        <a14:foregroundMark x1="52250" y1="28500" x2="53500" y2="32375"/>
                        <a14:foregroundMark x1="50250" y1="47750" x2="67875" y2="46750"/>
                      </a14:backgroundRemoval>
                    </a14:imgEffect>
                  </a14:imgLayer>
                </a14:imgProps>
              </a:ext>
              <a:ext uri="{28A0092B-C50C-407E-A947-70E740481C1C}">
                <a14:useLocalDpi xmlns:a14="http://schemas.microsoft.com/office/drawing/2010/main" val="0"/>
              </a:ext>
            </a:extLst>
          </a:blip>
          <a:stretch>
            <a:fillRect/>
          </a:stretch>
        </p:blipFill>
        <p:spPr>
          <a:xfrm>
            <a:off x="5480422" y="4892626"/>
            <a:ext cx="2005818" cy="2005818"/>
          </a:xfrm>
          <a:prstGeom prst="rect">
            <a:avLst/>
          </a:prstGeom>
        </p:spPr>
      </p:pic>
      <p:sp>
        <p:nvSpPr>
          <p:cNvPr id="2" name="Flowchart: Connector 1">
            <a:hlinkClick r:id="" action="ppaction://noaction"/>
          </p:cNvPr>
          <p:cNvSpPr/>
          <p:nvPr/>
        </p:nvSpPr>
        <p:spPr>
          <a:xfrm>
            <a:off x="2713291" y="6048646"/>
            <a:ext cx="410909" cy="363295"/>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Calibri"/>
                <a:ea typeface="+mn-ea"/>
                <a:cs typeface="+mn-cs"/>
              </a:rPr>
              <a:t>2</a:t>
            </a:r>
          </a:p>
        </p:txBody>
      </p:sp>
      <p:pic>
        <p:nvPicPr>
          <p:cNvPr id="10" name="Content Placeholder 3"/>
          <p:cNvPicPr>
            <a:picLocks noChangeAspect="1"/>
          </p:cNvPicPr>
          <p:nvPr/>
        </p:nvPicPr>
        <p:blipFill>
          <a:blip r:embed="rId18" cstate="print">
            <a:extLst>
              <a:ext uri="{BEBA8EAE-BF5A-486C-A8C5-ECC9F3942E4B}">
                <a14:imgProps xmlns:a14="http://schemas.microsoft.com/office/drawing/2010/main">
                  <a14:imgLayer r:embed="rId19">
                    <a14:imgEffect>
                      <a14:backgroundRemoval t="3852" b="92777" l="5077" r="91538"/>
                    </a14:imgEffect>
                  </a14:imgLayer>
                </a14:imgProps>
              </a:ext>
              <a:ext uri="{28A0092B-C50C-407E-A947-70E740481C1C}">
                <a14:useLocalDpi xmlns:a14="http://schemas.microsoft.com/office/drawing/2010/main" val="0"/>
              </a:ext>
            </a:extLst>
          </a:blip>
          <a:stretch>
            <a:fillRect/>
          </a:stretch>
        </p:blipFill>
        <p:spPr>
          <a:xfrm>
            <a:off x="2591686" y="627243"/>
            <a:ext cx="2091584" cy="2004703"/>
          </a:xfrm>
          <a:prstGeom prst="rect">
            <a:avLst/>
          </a:prstGeom>
        </p:spPr>
      </p:pic>
      <p:pic>
        <p:nvPicPr>
          <p:cNvPr id="11" name="Content Placeholder 3"/>
          <p:cNvPicPr>
            <a:picLocks noChangeAspect="1"/>
          </p:cNvPicPr>
          <p:nvPr/>
        </p:nvPicPr>
        <p:blipFill>
          <a:blip r:embed="rId8" cstate="print">
            <a:extLst>
              <a:ext uri="{BEBA8EAE-BF5A-486C-A8C5-ECC9F3942E4B}">
                <a14:imgProps xmlns:a14="http://schemas.microsoft.com/office/drawing/2010/main">
                  <a14:imgLayer r:embed="rId9">
                    <a14:imgEffect>
                      <a14:backgroundRemoval t="0" b="99857" l="154" r="99692">
                        <a14:foregroundMark x1="60154" y1="42489" x2="72923" y2="49070"/>
                        <a14:foregroundMark x1="55692" y1="58941" x2="55385" y2="69099"/>
                        <a14:foregroundMark x1="60154" y1="75107" x2="76769" y2="73820"/>
                        <a14:foregroundMark x1="66308" y1="78398" x2="64000" y2="77110"/>
                        <a14:foregroundMark x1="47077" y1="95994" x2="47077" y2="95994"/>
                        <a14:foregroundMark x1="47077" y1="96567" x2="47077" y2="96567"/>
                        <a14:foregroundMark x1="71692" y1="94134" x2="74923" y2="94421"/>
                        <a14:foregroundMark x1="55692" y1="67668" x2="48923" y2="75393"/>
                        <a14:foregroundMark x1="59231" y1="76824" x2="54000" y2="73534"/>
                        <a14:foregroundMark x1="72000" y1="77110" x2="74923" y2="77396"/>
                        <a14:foregroundMark x1="42154" y1="92990" x2="46769" y2="94421"/>
                      </a14:backgroundRemoval>
                    </a14:imgEffect>
                  </a14:imgLayer>
                </a14:imgProps>
              </a:ext>
              <a:ext uri="{28A0092B-C50C-407E-A947-70E740481C1C}">
                <a14:useLocalDpi xmlns:a14="http://schemas.microsoft.com/office/drawing/2010/main" val="0"/>
              </a:ext>
            </a:extLst>
          </a:blip>
          <a:stretch>
            <a:fillRect/>
          </a:stretch>
        </p:blipFill>
        <p:spPr>
          <a:xfrm rot="288652">
            <a:off x="1495752" y="920683"/>
            <a:ext cx="1426310" cy="1839860"/>
          </a:xfrm>
          <a:prstGeom prst="rect">
            <a:avLst/>
          </a:prstGeom>
        </p:spPr>
      </p:pic>
      <p:pic>
        <p:nvPicPr>
          <p:cNvPr id="12" name="Content Placeholder 3"/>
          <p:cNvPicPr>
            <a:picLocks noChangeAspect="1"/>
          </p:cNvPicPr>
          <p:nvPr/>
        </p:nvPicPr>
        <p:blipFill rotWithShape="1">
          <a:blip r:embed="rId20">
            <a:extLst>
              <a:ext uri="{BEBA8EAE-BF5A-486C-A8C5-ECC9F3942E4B}">
                <a14:imgProps xmlns:a14="http://schemas.microsoft.com/office/drawing/2010/main">
                  <a14:imgLayer r:embed="rId21">
                    <a14:imgEffect>
                      <a14:backgroundRemoval t="4478" b="100000" l="7083" r="90417"/>
                    </a14:imgEffect>
                  </a14:imgLayer>
                </a14:imgProps>
              </a:ext>
              <a:ext uri="{28A0092B-C50C-407E-A947-70E740481C1C}">
                <a14:useLocalDpi xmlns:a14="http://schemas.microsoft.com/office/drawing/2010/main" val="0"/>
              </a:ext>
            </a:extLst>
          </a:blip>
          <a:srcRect l="11035" t="-1" b="3673"/>
          <a:stretch>
            <a:fillRect/>
          </a:stretch>
        </p:blipFill>
        <p:spPr>
          <a:xfrm>
            <a:off x="4495801" y="-53218"/>
            <a:ext cx="2023171" cy="1834662"/>
          </a:xfrm>
          <a:prstGeom prst="rect">
            <a:avLst/>
          </a:prstGeom>
        </p:spPr>
      </p:pic>
      <p:sp>
        <p:nvSpPr>
          <p:cNvPr id="3" name="Right Arrow 2">
            <a:hlinkClick r:id="" action="ppaction://hlinkshowjump?jump=nextslide"/>
          </p:cNvPr>
          <p:cNvSpPr/>
          <p:nvPr/>
        </p:nvSpPr>
        <p:spPr>
          <a:xfrm>
            <a:off x="11201400" y="6172200"/>
            <a:ext cx="990600" cy="61381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4" name="TaydukyNhacchuong-Dangcapnhat_48bf (mp3cut.net) (3).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12954000" y="559313"/>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path" presetSubtype="0" accel="50000" decel="50000" fill="hold" nodeType="clickEffect">
                                  <p:stCondLst>
                                    <p:cond delay="0"/>
                                  </p:stCondLst>
                                  <p:childTnLst>
                                    <p:animMotion origin="layout" path="M 3.33333E-6 -0.47895 L 0.125 0.21601 L -0.125 0.21601 L 3.33333E-6 -0.47895 Z " pathEditMode="relative" rAng="0" ptsTypes="FFFF">
                                      <p:cBhvr>
                                        <p:cTn id="6" dur="2000" fill="hold"/>
                                        <p:tgtEl>
                                          <p:spTgt spid="8"/>
                                        </p:tgtEl>
                                        <p:attrNameLst>
                                          <p:attrName>ppt_x</p:attrName>
                                          <p:attrName>ppt_y</p:attrName>
                                        </p:attrNameLst>
                                      </p:cBhvr>
                                      <p:rCtr x="0" y="34736"/>
                                    </p:animMotion>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nodeType="clickEffect">
                                  <p:stCondLst>
                                    <p:cond delay="0"/>
                                  </p:stCondLst>
                                  <p:childTnLst>
                                    <p:animMotion origin="layout" path="M -8.33333E-7 4.21832E-6 L 0.33698 -0.51064 " pathEditMode="relative" rAng="0" ptsTypes="AA">
                                      <p:cBhvr>
                                        <p:cTn id="10" dur="1000" fill="hold"/>
                                        <p:tgtEl>
                                          <p:spTgt spid="5"/>
                                        </p:tgtEl>
                                        <p:attrNameLst>
                                          <p:attrName>ppt_x</p:attrName>
                                          <p:attrName>ppt_y</p:attrName>
                                        </p:attrNameLst>
                                      </p:cBhvr>
                                      <p:rCtr x="16840" y="-25532"/>
                                    </p:animMotion>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nodeType="clickEffect">
                                  <p:stCondLst>
                                    <p:cond delay="0"/>
                                  </p:stCondLst>
                                  <p:childTnLst>
                                    <p:animEffect transition="out" filter="fade">
                                      <p:cBhvr>
                                        <p:cTn id="14" dur="500"/>
                                        <p:tgtEl>
                                          <p:spTgt spid="8"/>
                                        </p:tgtEl>
                                      </p:cBhvr>
                                    </p:animEffect>
                                    <p:set>
                                      <p:cBhvr>
                                        <p:cTn id="15" dur="1" fill="hold">
                                          <p:stCondLst>
                                            <p:cond delay="499"/>
                                          </p:stCondLst>
                                        </p:cTn>
                                        <p:tgtEl>
                                          <p:spTgt spid="8"/>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10"/>
                                        </p:tgtEl>
                                        <p:attrNameLst>
                                          <p:attrName>style.visibility</p:attrName>
                                        </p:attrNameLst>
                                      </p:cBhvr>
                                      <p:to>
                                        <p:strVal val="visible"/>
                                      </p:to>
                                    </p:set>
                                    <p:anim calcmode="lin" valueType="num">
                                      <p:cBhvr>
                                        <p:cTn id="20" dur="500" fill="hold"/>
                                        <p:tgtEl>
                                          <p:spTgt spid="10"/>
                                        </p:tgtEl>
                                        <p:attrNameLst>
                                          <p:attrName>ppt_w</p:attrName>
                                        </p:attrNameLst>
                                      </p:cBhvr>
                                      <p:tavLst>
                                        <p:tav tm="0">
                                          <p:val>
                                            <p:fltVal val="0"/>
                                          </p:val>
                                        </p:tav>
                                        <p:tav tm="100000">
                                          <p:val>
                                            <p:strVal val="#ppt_w"/>
                                          </p:val>
                                        </p:tav>
                                      </p:tavLst>
                                    </p:anim>
                                    <p:anim calcmode="lin" valueType="num">
                                      <p:cBhvr>
                                        <p:cTn id="21" dur="500" fill="hold"/>
                                        <p:tgtEl>
                                          <p:spTgt spid="10"/>
                                        </p:tgtEl>
                                        <p:attrNameLst>
                                          <p:attrName>ppt_h</p:attrName>
                                        </p:attrNameLst>
                                      </p:cBhvr>
                                      <p:tavLst>
                                        <p:tav tm="0">
                                          <p:val>
                                            <p:fltVal val="0"/>
                                          </p:val>
                                        </p:tav>
                                        <p:tav tm="100000">
                                          <p:val>
                                            <p:strVal val="#ppt_h"/>
                                          </p:val>
                                        </p:tav>
                                      </p:tavLst>
                                    </p:anim>
                                    <p:animEffect transition="in" filter="fade">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xit" presetSubtype="21" fill="hold" nodeType="clickEffect">
                                  <p:stCondLst>
                                    <p:cond delay="0"/>
                                  </p:stCondLst>
                                  <p:childTnLst>
                                    <p:animEffect transition="out" filter="barn(inVertical)">
                                      <p:cBhvr>
                                        <p:cTn id="26" dur="1000"/>
                                        <p:tgtEl>
                                          <p:spTgt spid="5"/>
                                        </p:tgtEl>
                                      </p:cBhvr>
                                    </p:animEffect>
                                    <p:set>
                                      <p:cBhvr>
                                        <p:cTn id="27" dur="1" fill="hold">
                                          <p:stCondLst>
                                            <p:cond delay="999"/>
                                          </p:stCondLst>
                                        </p:cTn>
                                        <p:tgtEl>
                                          <p:spTgt spid="5"/>
                                        </p:tgtEl>
                                        <p:attrNameLst>
                                          <p:attrName>style.visibility</p:attrName>
                                        </p:attrNameLst>
                                      </p:cBhvr>
                                      <p:to>
                                        <p:strVal val="hidden"/>
                                      </p:to>
                                    </p:se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p:cTn id="32" dur="500" fill="hold"/>
                                        <p:tgtEl>
                                          <p:spTgt spid="11"/>
                                        </p:tgtEl>
                                        <p:attrNameLst>
                                          <p:attrName>ppt_w</p:attrName>
                                        </p:attrNameLst>
                                      </p:cBhvr>
                                      <p:tavLst>
                                        <p:tav tm="0">
                                          <p:val>
                                            <p:fltVal val="0"/>
                                          </p:val>
                                        </p:tav>
                                        <p:tav tm="100000">
                                          <p:val>
                                            <p:strVal val="#ppt_w"/>
                                          </p:val>
                                        </p:tav>
                                      </p:tavLst>
                                    </p:anim>
                                    <p:anim calcmode="lin" valueType="num">
                                      <p:cBhvr>
                                        <p:cTn id="33" dur="500" fill="hold"/>
                                        <p:tgtEl>
                                          <p:spTgt spid="11"/>
                                        </p:tgtEl>
                                        <p:attrNameLst>
                                          <p:attrName>ppt_h</p:attrName>
                                        </p:attrNameLst>
                                      </p:cBhvr>
                                      <p:tavLst>
                                        <p:tav tm="0">
                                          <p:val>
                                            <p:fltVal val="0"/>
                                          </p:val>
                                        </p:tav>
                                        <p:tav tm="100000">
                                          <p:val>
                                            <p:strVal val="#ppt_h"/>
                                          </p:val>
                                        </p:tav>
                                      </p:tavLst>
                                    </p:anim>
                                    <p:animEffect transition="in" filter="fade">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64" presetClass="path" presetSubtype="0" accel="50000" decel="50000" fill="hold" nodeType="clickEffect">
                                  <p:stCondLst>
                                    <p:cond delay="0"/>
                                  </p:stCondLst>
                                  <p:childTnLst>
                                    <p:animMotion origin="layout" path="M 5.55556E-7 -1.40611E-6 L -0.00799 -0.51896 " pathEditMode="relative" rAng="0" ptsTypes="AA">
                                      <p:cBhvr>
                                        <p:cTn id="38" dur="750" fill="hold"/>
                                        <p:tgtEl>
                                          <p:spTgt spid="7"/>
                                        </p:tgtEl>
                                        <p:attrNameLst>
                                          <p:attrName>ppt_x</p:attrName>
                                          <p:attrName>ppt_y</p:attrName>
                                        </p:attrNameLst>
                                      </p:cBhvr>
                                      <p:rCtr x="-399" y="-25948"/>
                                    </p:animMotion>
                                  </p:childTnLst>
                                </p:cTn>
                              </p:par>
                            </p:childTnLst>
                          </p:cTn>
                        </p:par>
                      </p:childTnLst>
                    </p:cTn>
                  </p:par>
                  <p:par>
                    <p:cTn id="39" fill="hold">
                      <p:stCondLst>
                        <p:cond delay="indefinite"/>
                      </p:stCondLst>
                      <p:childTnLst>
                        <p:par>
                          <p:cTn id="40" fill="hold">
                            <p:stCondLst>
                              <p:cond delay="0"/>
                            </p:stCondLst>
                            <p:childTnLst>
                              <p:par>
                                <p:cTn id="41" presetID="10" presetClass="exit" presetSubtype="0" fill="hold" nodeType="clickEffect">
                                  <p:stCondLst>
                                    <p:cond delay="0"/>
                                  </p:stCondLst>
                                  <p:childTnLst>
                                    <p:animEffect transition="out" filter="fade">
                                      <p:cBhvr>
                                        <p:cTn id="42" dur="750"/>
                                        <p:tgtEl>
                                          <p:spTgt spid="7"/>
                                        </p:tgtEl>
                                      </p:cBhvr>
                                    </p:animEffect>
                                    <p:set>
                                      <p:cBhvr>
                                        <p:cTn id="43" dur="1" fill="hold">
                                          <p:stCondLst>
                                            <p:cond delay="749"/>
                                          </p:stCondLst>
                                        </p:cTn>
                                        <p:tgtEl>
                                          <p:spTgt spid="7"/>
                                        </p:tgtEl>
                                        <p:attrNameLst>
                                          <p:attrName>style.visibility</p:attrName>
                                        </p:attrNameLst>
                                      </p:cBhvr>
                                      <p:to>
                                        <p:strVal val="hidden"/>
                                      </p:to>
                                    </p:se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nodeType="clickEffect">
                                  <p:stCondLst>
                                    <p:cond delay="0"/>
                                  </p:stCondLst>
                                  <p:childTnLst>
                                    <p:set>
                                      <p:cBhvr>
                                        <p:cTn id="47" dur="1" fill="hold">
                                          <p:stCondLst>
                                            <p:cond delay="0"/>
                                          </p:stCondLst>
                                        </p:cTn>
                                        <p:tgtEl>
                                          <p:spTgt spid="12"/>
                                        </p:tgtEl>
                                        <p:attrNameLst>
                                          <p:attrName>style.visibility</p:attrName>
                                        </p:attrNameLst>
                                      </p:cBhvr>
                                      <p:to>
                                        <p:strVal val="visible"/>
                                      </p:to>
                                    </p:set>
                                    <p:animEffect transition="in" filter="barn(inVertical)">
                                      <p:cBhvr>
                                        <p:cTn id="48" dur="250"/>
                                        <p:tgtEl>
                                          <p:spTgt spid="12"/>
                                        </p:tgtEl>
                                      </p:cBhvr>
                                    </p:animEffect>
                                  </p:childTnLst>
                                </p:cTn>
                              </p:par>
                            </p:childTnLst>
                          </p:cTn>
                        </p:par>
                      </p:childTnLst>
                    </p:cTn>
                  </p:par>
                  <p:par>
                    <p:cTn id="49" fill="hold">
                      <p:stCondLst>
                        <p:cond delay="indefinite"/>
                      </p:stCondLst>
                      <p:childTnLst>
                        <p:par>
                          <p:cTn id="50" fill="hold">
                            <p:stCondLst>
                              <p:cond delay="0"/>
                            </p:stCondLst>
                            <p:childTnLst>
                              <p:par>
                                <p:cTn id="51" presetID="42" presetClass="path" presetSubtype="0" accel="50000" decel="50000" fill="hold" nodeType="clickEffect">
                                  <p:stCondLst>
                                    <p:cond delay="0"/>
                                  </p:stCondLst>
                                  <p:childTnLst>
                                    <p:animMotion origin="layout" path="M 3.61111E-6 -2.96022E-7 L 0.31892 0.46207 " pathEditMode="relative" rAng="0" ptsTypes="AA">
                                      <p:cBhvr>
                                        <p:cTn id="52" dur="500" fill="hold"/>
                                        <p:tgtEl>
                                          <p:spTgt spid="10"/>
                                        </p:tgtEl>
                                        <p:attrNameLst>
                                          <p:attrName>ppt_x</p:attrName>
                                          <p:attrName>ppt_y</p:attrName>
                                        </p:attrNameLst>
                                      </p:cBhvr>
                                      <p:rCtr x="15937" y="23104"/>
                                    </p:animMotion>
                                  </p:childTnLst>
                                </p:cTn>
                              </p:par>
                            </p:childTnLst>
                          </p:cTn>
                        </p:par>
                      </p:childTnLst>
                    </p:cTn>
                  </p:par>
                  <p:par>
                    <p:cTn id="53" fill="hold">
                      <p:stCondLst>
                        <p:cond delay="indefinite"/>
                      </p:stCondLst>
                      <p:childTnLst>
                        <p:par>
                          <p:cTn id="54" fill="hold">
                            <p:stCondLst>
                              <p:cond delay="0"/>
                            </p:stCondLst>
                            <p:childTnLst>
                              <p:par>
                                <p:cTn id="55" presetID="16" presetClass="exit" presetSubtype="21" fill="hold" nodeType="clickEffect">
                                  <p:stCondLst>
                                    <p:cond delay="0"/>
                                  </p:stCondLst>
                                  <p:childTnLst>
                                    <p:animEffect transition="out" filter="barn(inVertical)">
                                      <p:cBhvr>
                                        <p:cTn id="56" dur="500"/>
                                        <p:tgtEl>
                                          <p:spTgt spid="10"/>
                                        </p:tgtEl>
                                      </p:cBhvr>
                                    </p:animEffect>
                                    <p:set>
                                      <p:cBhvr>
                                        <p:cTn id="57" dur="1" fill="hold">
                                          <p:stCondLst>
                                            <p:cond delay="499"/>
                                          </p:stCondLst>
                                        </p:cTn>
                                        <p:tgtEl>
                                          <p:spTgt spid="10"/>
                                        </p:tgtEl>
                                        <p:attrNameLst>
                                          <p:attrName>style.visibility</p:attrName>
                                        </p:attrNameLst>
                                      </p:cBhvr>
                                      <p:to>
                                        <p:strVal val="hidden"/>
                                      </p:to>
                                    </p:se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barn(inVertical)">
                                      <p:cBhvr>
                                        <p:cTn id="62" dur="500"/>
                                        <p:tgtEl>
                                          <p:spTgt spid="9"/>
                                        </p:tgtEl>
                                      </p:cBhvr>
                                    </p:animEffect>
                                  </p:childTnLst>
                                </p:cTn>
                              </p:par>
                            </p:childTnLst>
                          </p:cTn>
                        </p:par>
                      </p:childTnLst>
                    </p:cTn>
                  </p:par>
                  <p:par>
                    <p:cTn id="63" fill="hold">
                      <p:stCondLst>
                        <p:cond delay="indefinite"/>
                      </p:stCondLst>
                      <p:childTnLst>
                        <p:par>
                          <p:cTn id="64" fill="hold">
                            <p:stCondLst>
                              <p:cond delay="0"/>
                            </p:stCondLst>
                            <p:childTnLst>
                              <p:par>
                                <p:cTn id="65" presetID="63" presetClass="path" presetSubtype="0" accel="50000" decel="50000" fill="hold" nodeType="clickEffect">
                                  <p:stCondLst>
                                    <p:cond delay="0"/>
                                  </p:stCondLst>
                                  <p:childTnLst>
                                    <p:animMotion origin="layout" path="M -1.11111E-6 4.34783E-6 L 0.55764 0.00716 " pathEditMode="relative" rAng="0" ptsTypes="AA">
                                      <p:cBhvr>
                                        <p:cTn id="66" dur="1250" fill="hold"/>
                                        <p:tgtEl>
                                          <p:spTgt spid="9"/>
                                        </p:tgtEl>
                                        <p:attrNameLst>
                                          <p:attrName>ppt_x</p:attrName>
                                          <p:attrName>ppt_y</p:attrName>
                                        </p:attrNameLst>
                                      </p:cBhvr>
                                      <p:rCtr x="27882" y="347"/>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67" fill="hold" display="0">
                  <p:stCondLst>
                    <p:cond delay="indefinite"/>
                  </p:stCondLst>
                  <p:endCondLst>
                    <p:cond evt="onStopAudio" delay="0">
                      <p:tgtEl>
                        <p:sldTgt/>
                      </p:tgtEl>
                    </p:cond>
                  </p:endCondLst>
                </p:cTn>
                <p:tgtEl>
                  <p:spTgt spid="14"/>
                </p:tgtEl>
              </p:cMediaNode>
            </p:audio>
            <p:seq concurrent="1" nextAc="seek">
              <p:cTn id="68" restart="whenNotActive" fill="hold" evtFilter="cancelBubble" nodeType="interactiveSeq">
                <p:stCondLst>
                  <p:cond evt="onClick" delay="0">
                    <p:tgtEl>
                      <p:spTgt spid="7"/>
                    </p:tgtEl>
                  </p:cond>
                </p:stCondLst>
                <p:endSync evt="end" delay="0">
                  <p:rtn val="all"/>
                </p:endSync>
                <p:childTnLst>
                  <p:par>
                    <p:cTn id="69" fill="hold">
                      <p:stCondLst>
                        <p:cond delay="0"/>
                      </p:stCondLst>
                      <p:childTnLst>
                        <p:par>
                          <p:cTn id="70" fill="hold">
                            <p:stCondLst>
                              <p:cond delay="0"/>
                            </p:stCondLst>
                            <p:childTnLst>
                              <p:par>
                                <p:cTn id="71" presetID="1" presetClass="mediacall" presetSubtype="0" fill="hold" nodeType="clickEffect">
                                  <p:stCondLst>
                                    <p:cond delay="0"/>
                                  </p:stCondLst>
                                  <p:childTnLst>
                                    <p:cmd type="call" cmd="playFrom(0.0)">
                                      <p:cBhvr>
                                        <p:cTn id="72" dur="27742" fill="hold"/>
                                        <p:tgtEl>
                                          <p:spTgt spid="14"/>
                                        </p:tgtEl>
                                      </p:cBhvr>
                                    </p:cmd>
                                  </p:childTnLst>
                                </p:cTn>
                              </p:par>
                            </p:childTnLst>
                          </p:cTn>
                        </p:par>
                      </p:childTnLst>
                    </p:cTn>
                  </p:par>
                </p:childTnLst>
              </p:cTn>
              <p:nextCondLst>
                <p:cond evt="onClick" delay="0">
                  <p:tgtEl>
                    <p:spTgt spid="7"/>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Diagram&#10;&#10;Description automatically generated">
            <a:extLst>
              <a:ext uri="{FF2B5EF4-FFF2-40B4-BE49-F238E27FC236}">
                <a16:creationId xmlns:a16="http://schemas.microsoft.com/office/drawing/2014/main" id="{51E4C5C0-B056-49A7-B281-3AA597D2DADC}"/>
              </a:ext>
            </a:extLst>
          </p:cNvPr>
          <p:cNvPicPr>
            <a:picLocks noChangeAspect="1"/>
          </p:cNvPicPr>
          <p:nvPr/>
        </p:nvPicPr>
        <p:blipFill>
          <a:blip r:embed="rId2"/>
          <a:stretch>
            <a:fillRect/>
          </a:stretch>
        </p:blipFill>
        <p:spPr>
          <a:xfrm>
            <a:off x="643467" y="1425194"/>
            <a:ext cx="10905066" cy="4007610"/>
          </a:xfrm>
          <a:prstGeom prst="rect">
            <a:avLst/>
          </a:prstGeom>
          <a:ln>
            <a:noFill/>
          </a:ln>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65479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timeline&#10;&#10;Description automatically generated">
            <a:extLst>
              <a:ext uri="{FF2B5EF4-FFF2-40B4-BE49-F238E27FC236}">
                <a16:creationId xmlns:a16="http://schemas.microsoft.com/office/drawing/2014/main" id="{2B037F8D-4232-4335-86A8-3968DD3D929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4975" y="643467"/>
            <a:ext cx="6122049" cy="5571065"/>
          </a:xfrm>
          <a:prstGeom prst="rect">
            <a:avLst/>
          </a:prstGeom>
          <a:ln>
            <a:noFill/>
          </a:ln>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05130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p:cNvPicPr>
            <a:picLocks noChangeAspect="1"/>
          </p:cNvPicPr>
          <p:nvPr/>
        </p:nvPicPr>
        <p:blipFill>
          <a:blip r:embed="rId3" cstate="screen"/>
          <a:stretch>
            <a:fillRect/>
          </a:stretch>
        </p:blipFill>
        <p:spPr>
          <a:xfrm rot="16200000" flipV="1">
            <a:off x="2637125" y="-2667000"/>
            <a:ext cx="6858000" cy="12192000"/>
          </a:xfrm>
          <a:prstGeom prst="rect">
            <a:avLst/>
          </a:prstGeom>
        </p:spPr>
      </p:pic>
      <p:sp>
        <p:nvSpPr>
          <p:cNvPr id="21" name="20"/>
          <p:cNvSpPr/>
          <p:nvPr/>
        </p:nvSpPr>
        <p:spPr>
          <a:xfrm>
            <a:off x="4275390" y="2197892"/>
            <a:ext cx="5332043" cy="2462213"/>
          </a:xfrm>
          <a:prstGeom prst="rect">
            <a:avLst/>
          </a:prstGeom>
          <a:noFill/>
          <a:ln>
            <a:noFill/>
          </a:ln>
        </p:spPr>
        <p:txBody>
          <a:bodyPr vert="horz" wrap="square" lIns="0" tIns="0" rIns="0" bIns="0" numCol="1" anchor="t" anchorCtr="0" compatLnSpc="1">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0" cap="none" spc="0" normalizeH="0" baseline="0" noProof="0" dirty="0">
                <a:ln w="9525">
                  <a:solidFill>
                    <a:prstClr val="white"/>
                  </a:solidFill>
                  <a:prstDash val="solid"/>
                </a:ln>
                <a:solidFill>
                  <a:srgbClr val="FF0000"/>
                </a:solidFill>
                <a:effectLst>
                  <a:outerShdw blurRad="12700" dist="38100" dir="2700000" algn="tl" rotWithShape="0">
                    <a:srgbClr val="5B9BD5">
                      <a:lumMod val="60000"/>
                      <a:lumOff val="40000"/>
                    </a:srgbClr>
                  </a:outerShdw>
                </a:effectLst>
                <a:uLnTx/>
                <a:uFillTx/>
                <a:latin typeface="Calibri"/>
                <a:ea typeface="+mn-ea"/>
                <a:cs typeface="Times New Roman" panose="02020603050405020304"/>
              </a:rPr>
              <a:t>CỦNG CỐ BÀI HỌC</a:t>
            </a:r>
          </a:p>
        </p:txBody>
      </p:sp>
      <p:pic>
        <p:nvPicPr>
          <p:cNvPr id="18" name="Picture 2" descr="Kết nối tri thức với cuộc số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4902" y="-27809"/>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0" y="6557554"/>
            <a:ext cx="12194509" cy="328254"/>
            <a:chOff x="0" y="6557554"/>
            <a:chExt cx="12194509" cy="328254"/>
          </a:xfrm>
        </p:grpSpPr>
        <p:sp>
          <p:nvSpPr>
            <p:cNvPr id="15" name="Rectangle 14"/>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Rectangle 19"/>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2" name="Rectangle 21"/>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Rectangle 22"/>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4" name="Rectangle 23"/>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25" name="18"/>
          <p:cNvPicPr>
            <a:picLocks noChangeAspect="1"/>
          </p:cNvPicPr>
          <p:nvPr/>
        </p:nvPicPr>
        <p:blipFill rotWithShape="1">
          <a:blip r:embed="rId5" cstate="screen"/>
          <a:srcRect/>
          <a:stretch>
            <a:fillRect/>
          </a:stretch>
        </p:blipFill>
        <p:spPr>
          <a:xfrm>
            <a:off x="9714797" y="3429000"/>
            <a:ext cx="2263295" cy="3827929"/>
          </a:xfrm>
          <a:prstGeom prst="rect">
            <a:avLst/>
          </a:prstGeom>
        </p:spPr>
      </p:pic>
      <p:sp>
        <p:nvSpPr>
          <p:cNvPr id="5" name="Rectangle: Rounded Corners 4"/>
          <p:cNvSpPr/>
          <p:nvPr/>
        </p:nvSpPr>
        <p:spPr>
          <a:xfrm>
            <a:off x="-29682" y="5927821"/>
            <a:ext cx="3668232" cy="93034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Liên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hệ</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giáo</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án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FB: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Hương</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Thảo</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Gmail: tranthao121006@gmail.com</a:t>
            </a:r>
          </a:p>
        </p:txBody>
      </p:sp>
      <p:sp>
        <p:nvSpPr>
          <p:cNvPr id="2" name="Content Placeholder 1"/>
          <p:cNvSpPr>
            <a:spLocks noGrp="1"/>
          </p:cNvSpPr>
          <p:nvPr>
            <p:ph sz="half" idx="1"/>
          </p:nvPr>
        </p:nvSpPr>
        <p:spPr/>
        <p:txBody>
          <a:bodyPr/>
          <a:lstStyle/>
          <a:p>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by="(-#ppt_w*2)" calcmode="lin" valueType="num">
                                      <p:cBhvr rctx="PPT">
                                        <p:cTn id="7" dur="300" autoRev="1" fill="hold">
                                          <p:stCondLst>
                                            <p:cond delay="0"/>
                                          </p:stCondLst>
                                        </p:cTn>
                                        <p:tgtEl>
                                          <p:spTgt spid="21"/>
                                        </p:tgtEl>
                                        <p:attrNameLst>
                                          <p:attrName>ppt_w</p:attrName>
                                        </p:attrNameLst>
                                      </p:cBhvr>
                                    </p:anim>
                                    <p:anim by="(#ppt_w*0.50)" calcmode="lin" valueType="num">
                                      <p:cBhvr>
                                        <p:cTn id="8" dur="300" decel="50000" autoRev="1" fill="hold">
                                          <p:stCondLst>
                                            <p:cond delay="0"/>
                                          </p:stCondLst>
                                        </p:cTn>
                                        <p:tgtEl>
                                          <p:spTgt spid="21"/>
                                        </p:tgtEl>
                                        <p:attrNameLst>
                                          <p:attrName>ppt_x</p:attrName>
                                        </p:attrNameLst>
                                      </p:cBhvr>
                                    </p:anim>
                                    <p:anim from="(-#ppt_h/2)" to="(#ppt_y)" calcmode="lin" valueType="num">
                                      <p:cBhvr>
                                        <p:cTn id="9" dur="600" fill="hold">
                                          <p:stCondLst>
                                            <p:cond delay="0"/>
                                          </p:stCondLst>
                                        </p:cTn>
                                        <p:tgtEl>
                                          <p:spTgt spid="21"/>
                                        </p:tgtEl>
                                        <p:attrNameLst>
                                          <p:attrName>ppt_y</p:attrName>
                                        </p:attrNameLst>
                                      </p:cBhvr>
                                    </p:anim>
                                    <p:animRot by="21600000">
                                      <p:cBhvr>
                                        <p:cTn id="10" dur="600" fill="hold">
                                          <p:stCondLst>
                                            <p:cond delay="0"/>
                                          </p:stCondLst>
                                        </p:cTn>
                                        <p:tgtEl>
                                          <p:spTgt spid="21"/>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par>
                                <p:cTn id="16" presetID="16" presetClass="entr" presetSubtype="21"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5" grpId="0" bldLvl="0" animBg="1"/>
      <p:bldP spid="5" grpId="1"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17000" r="-17000"/>
          </a:stretch>
        </a:blipFill>
        <a:effectLst/>
      </p:bgPr>
    </p:bg>
    <p:spTree>
      <p:nvGrpSpPr>
        <p:cNvPr id="1" name=""/>
        <p:cNvGrpSpPr/>
        <p:nvPr/>
      </p:nvGrpSpPr>
      <p:grpSpPr>
        <a:xfrm>
          <a:off x="0" y="0"/>
          <a:ext cx="0" cy="0"/>
          <a:chOff x="0" y="0"/>
          <a:chExt cx="0" cy="0"/>
        </a:xfrm>
      </p:grpSpPr>
      <p:sp>
        <p:nvSpPr>
          <p:cNvPr id="6" name="Rectangle 5"/>
          <p:cNvSpPr/>
          <p:nvPr/>
        </p:nvSpPr>
        <p:spPr>
          <a:xfrm>
            <a:off x="1143001" y="1371599"/>
            <a:ext cx="4244316" cy="103242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 </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3</a:t>
            </a:r>
            <a:endPar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7" name="Rectangle 6"/>
          <p:cNvSpPr/>
          <p:nvPr/>
        </p:nvSpPr>
        <p:spPr>
          <a:xfrm>
            <a:off x="6324601" y="1371599"/>
            <a:ext cx="5105399" cy="103242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 </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1</a:t>
            </a:r>
            <a:endPar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Rectangle 7"/>
          <p:cNvSpPr/>
          <p:nvPr/>
        </p:nvSpPr>
        <p:spPr>
          <a:xfrm>
            <a:off x="6324601" y="3010757"/>
            <a:ext cx="5105399" cy="1002765"/>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D</a:t>
            </a: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2</a:t>
            </a:r>
            <a:endPar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9" name="Rectangle 8"/>
          <p:cNvSpPr/>
          <p:nvPr/>
        </p:nvSpPr>
        <p:spPr>
          <a:xfrm>
            <a:off x="1143000" y="2982338"/>
            <a:ext cx="4259315" cy="1094753"/>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a:t>
            </a:r>
            <a:r>
              <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0</a:t>
            </a:r>
            <a:endParaRPr kumimoji="0" lang="vi-VN" sz="32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98023" y="1633211"/>
            <a:ext cx="604292" cy="708059"/>
          </a:xfrm>
          <a:prstGeom prst="rect">
            <a:avLst/>
          </a:prstGeom>
        </p:spPr>
      </p:pic>
      <p:pic>
        <p:nvPicPr>
          <p:cNvPr id="11" name="Picture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826598" y="3335937"/>
            <a:ext cx="603402" cy="643628"/>
          </a:xfrm>
          <a:prstGeom prst="rect">
            <a:avLst/>
          </a:prstGeom>
        </p:spPr>
      </p:pic>
      <p:pic>
        <p:nvPicPr>
          <p:cNvPr id="12" name="Picture 1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15325" y="2982339"/>
            <a:ext cx="603557" cy="707197"/>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946518" y="1357743"/>
            <a:ext cx="549444" cy="643793"/>
          </a:xfrm>
          <a:prstGeom prst="rect">
            <a:avLst/>
          </a:prstGeom>
        </p:spPr>
      </p:pic>
      <p:sp>
        <p:nvSpPr>
          <p:cNvPr id="14" name="Arrow: Right 13">
            <a:hlinkClick r:id="" action="ppaction://hlinkshowjump?jump=nextslide"/>
          </p:cNvPr>
          <p:cNvSpPr/>
          <p:nvPr/>
        </p:nvSpPr>
        <p:spPr>
          <a:xfrm rot="10605222" flipH="1">
            <a:off x="11279722" y="6302473"/>
            <a:ext cx="862712" cy="551794"/>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 name="TextBox 1"/>
          <p:cNvSpPr txBox="1"/>
          <p:nvPr/>
        </p:nvSpPr>
        <p:spPr>
          <a:xfrm>
            <a:off x="2708564" y="1371600"/>
            <a:ext cx="6404417"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a:t>
            </a:r>
          </a:p>
        </p:txBody>
      </p:sp>
      <p:pic>
        <p:nvPicPr>
          <p:cNvPr id="15" name="Content Placeholder 3"/>
          <p:cNvPicPr>
            <a:picLocks noGrp="1" noChangeAspect="1"/>
          </p:cNvPicPr>
          <p:nvPr>
            <p:ph idx="1"/>
          </p:nvPr>
        </p:nvPicPr>
        <p:blipFill>
          <a:blip r:embed="rId8">
            <a:extLst>
              <a:ext uri="{BEBA8EAE-BF5A-486C-A8C5-ECC9F3942E4B}">
                <a14:imgProps xmlns:a14="http://schemas.microsoft.com/office/drawing/2010/main">
                  <a14:imgLayer r:embed="rId9">
                    <a14:imgEffect>
                      <a14:backgroundRemoval t="0" b="99155" l="0" r="100000"/>
                    </a14:imgEffect>
                  </a14:imgLayer>
                </a14:imgProps>
              </a:ext>
              <a:ext uri="{28A0092B-C50C-407E-A947-70E740481C1C}">
                <a14:useLocalDpi xmlns:a14="http://schemas.microsoft.com/office/drawing/2010/main" val="0"/>
              </a:ext>
            </a:extLst>
          </a:blip>
          <a:stretch>
            <a:fillRect/>
          </a:stretch>
        </p:blipFill>
        <p:spPr>
          <a:xfrm>
            <a:off x="2272738" y="4077092"/>
            <a:ext cx="7404662" cy="2964259"/>
          </a:xfrm>
        </p:spPr>
      </p:pic>
      <p:sp>
        <p:nvSpPr>
          <p:cNvPr id="16" name="Rounded Rectangle 15"/>
          <p:cNvSpPr/>
          <p:nvPr/>
        </p:nvSpPr>
        <p:spPr>
          <a:xfrm>
            <a:off x="2272738" y="167614"/>
            <a:ext cx="7637950" cy="1046280"/>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28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28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Cánh</a:t>
            </a:r>
            <a:r>
              <a:rPr kumimoji="0" lang="en-US" sz="28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cửa</a:t>
            </a:r>
            <a:r>
              <a:rPr kumimoji="0" lang="en-US" sz="28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nhớ</a:t>
            </a:r>
            <a:r>
              <a:rPr kumimoji="0" lang="en-US" sz="28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a:t>
            </a:r>
            <a:r>
              <a:rPr kumimoji="0" lang="en-US" sz="28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28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28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mấy</a:t>
            </a:r>
            <a:r>
              <a:rPr kumimoji="0" lang="en-US" sz="28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then </a:t>
            </a:r>
            <a:r>
              <a:rPr kumimoji="0" lang="en-US" sz="28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cửa</a:t>
            </a:r>
            <a:r>
              <a:rPr kumimoji="0" lang="en-US" sz="28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3" name="Picture 2"/>
          <p:cNvPicPr>
            <a:picLocks noChangeAspect="1"/>
          </p:cNvPicPr>
          <p:nvPr/>
        </p:nvPicPr>
        <p:blipFill>
          <a:blip r:embed="rId10"/>
          <a:stretch>
            <a:fillRect/>
          </a:stretch>
        </p:blipFill>
        <p:spPr>
          <a:xfrm>
            <a:off x="4309745" y="4260850"/>
            <a:ext cx="3330575" cy="261747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5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anim calcmode="lin" valueType="num">
                                      <p:cBhvr>
                                        <p:cTn id="8" dur="500" fill="hold"/>
                                        <p:tgtEl>
                                          <p:spTgt spid="6"/>
                                        </p:tgtEl>
                                        <p:attrNameLst>
                                          <p:attrName>ppt_x</p:attrName>
                                        </p:attrNameLst>
                                      </p:cBhvr>
                                      <p:tavLst>
                                        <p:tav tm="0">
                                          <p:val>
                                            <p:strVal val="#ppt_x"/>
                                          </p:val>
                                        </p:tav>
                                        <p:tav tm="100000">
                                          <p:val>
                                            <p:strVal val="#ppt_x"/>
                                          </p:val>
                                        </p:tav>
                                      </p:tavLst>
                                    </p:anim>
                                    <p:anim calcmode="lin" valueType="num">
                                      <p:cBhvr>
                                        <p:cTn id="9" dur="5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100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anim calcmode="lin" valueType="num">
                                      <p:cBhvr>
                                        <p:cTn id="13" dur="500" fill="hold"/>
                                        <p:tgtEl>
                                          <p:spTgt spid="7"/>
                                        </p:tgtEl>
                                        <p:attrNameLst>
                                          <p:attrName>ppt_x</p:attrName>
                                        </p:attrNameLst>
                                      </p:cBhvr>
                                      <p:tavLst>
                                        <p:tav tm="0">
                                          <p:val>
                                            <p:strVal val="#ppt_x"/>
                                          </p:val>
                                        </p:tav>
                                        <p:tav tm="100000">
                                          <p:val>
                                            <p:strVal val="#ppt_x"/>
                                          </p:val>
                                        </p:tav>
                                      </p:tavLst>
                                    </p:anim>
                                    <p:anim calcmode="lin" valueType="num">
                                      <p:cBhvr>
                                        <p:cTn id="14" dur="5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anim calcmode="lin" valueType="num">
                                      <p:cBhvr>
                                        <p:cTn id="18" dur="500" fill="hold"/>
                                        <p:tgtEl>
                                          <p:spTgt spid="8"/>
                                        </p:tgtEl>
                                        <p:attrNameLst>
                                          <p:attrName>ppt_x</p:attrName>
                                        </p:attrNameLst>
                                      </p:cBhvr>
                                      <p:tavLst>
                                        <p:tav tm="0">
                                          <p:val>
                                            <p:strVal val="#ppt_x"/>
                                          </p:val>
                                        </p:tav>
                                        <p:tav tm="100000">
                                          <p:val>
                                            <p:strVal val="#ppt_x"/>
                                          </p:val>
                                        </p:tav>
                                      </p:tavLst>
                                    </p:anim>
                                    <p:anim calcmode="lin" valueType="num">
                                      <p:cBhvr>
                                        <p:cTn id="19" dur="500" fill="hold"/>
                                        <p:tgtEl>
                                          <p:spTgt spid="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2000"/>
                                  </p:stCondLst>
                                  <p:childTnLst>
                                    <p:set>
                                      <p:cBhvr>
                                        <p:cTn id="21" dur="1" fill="hold">
                                          <p:stCondLst>
                                            <p:cond delay="0"/>
                                          </p:stCondLst>
                                        </p:cTn>
                                        <p:tgtEl>
                                          <p:spTgt spid="9"/>
                                        </p:tgtEl>
                                        <p:attrNameLst>
                                          <p:attrName>style.visibility</p:attrName>
                                        </p:attrNameLst>
                                      </p:cBhvr>
                                      <p:to>
                                        <p:strVal val="visible"/>
                                      </p:to>
                                    </p:set>
                                    <p:animEffect transition="in" filter="fade">
                                      <p:cBhvr>
                                        <p:cTn id="22" dur="500"/>
                                        <p:tgtEl>
                                          <p:spTgt spid="9"/>
                                        </p:tgtEl>
                                      </p:cBhvr>
                                    </p:animEffect>
                                    <p:anim calcmode="lin" valueType="num">
                                      <p:cBhvr>
                                        <p:cTn id="23" dur="500" fill="hold"/>
                                        <p:tgtEl>
                                          <p:spTgt spid="9"/>
                                        </p:tgtEl>
                                        <p:attrNameLst>
                                          <p:attrName>ppt_x</p:attrName>
                                        </p:attrNameLst>
                                      </p:cBhvr>
                                      <p:tavLst>
                                        <p:tav tm="0">
                                          <p:val>
                                            <p:strVal val="#ppt_x"/>
                                          </p:val>
                                        </p:tav>
                                        <p:tav tm="100000">
                                          <p:val>
                                            <p:strVal val="#ppt_x"/>
                                          </p:val>
                                        </p:tav>
                                      </p:tavLst>
                                    </p:anim>
                                    <p:anim calcmode="lin" valueType="num">
                                      <p:cBhvr>
                                        <p:cTn id="24" dur="5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25" restart="whenNotActive" fill="hold" evtFilter="cancelBubble" nodeType="interactiveSeq">
                <p:stCondLst>
                  <p:cond evt="onClick" delay="0">
                    <p:tgtEl>
                      <p:spTgt spid="6"/>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250" fill="hold"/>
                                        <p:tgtEl>
                                          <p:spTgt spid="6"/>
                                        </p:tgtEl>
                                        <p:attrNameLst>
                                          <p:attrName>fillcolor</p:attrName>
                                        </p:attrNameLst>
                                      </p:cBhvr>
                                      <p:to>
                                        <a:srgbClr val="FFF2CC"/>
                                      </p:to>
                                    </p:animClr>
                                    <p:set>
                                      <p:cBhvr>
                                        <p:cTn id="30" dur="250" fill="hold"/>
                                        <p:tgtEl>
                                          <p:spTgt spid="6"/>
                                        </p:tgtEl>
                                        <p:attrNameLst>
                                          <p:attrName>fill.type</p:attrName>
                                        </p:attrNameLst>
                                      </p:cBhvr>
                                      <p:to>
                                        <p:strVal val="solid"/>
                                      </p:to>
                                    </p:set>
                                    <p:set>
                                      <p:cBhvr>
                                        <p:cTn id="31" dur="250" fill="hold"/>
                                        <p:tgtEl>
                                          <p:spTgt spid="6"/>
                                        </p:tgtEl>
                                        <p:attrNameLst>
                                          <p:attrName>fill.on</p:attrName>
                                        </p:attrNameLst>
                                      </p:cBhvr>
                                      <p:to>
                                        <p:strVal val="true"/>
                                      </p:to>
                                    </p:set>
                                  </p:childTnLst>
                                  <p:subTnLst>
                                    <p:audio>
                                      <p:cMediaNode>
                                        <p:cTn display="0" masterRel="sameClick">
                                          <p:stCondLst>
                                            <p:cond evt="begin" delay="0">
                                              <p:tn val="28"/>
                                            </p:cond>
                                          </p:stCondLst>
                                          <p:endCondLst>
                                            <p:cond evt="onStopAudio" delay="0">
                                              <p:tgtEl>
                                                <p:sldTgt/>
                                              </p:tgtEl>
                                            </p:cond>
                                          </p:endCondLst>
                                        </p:cTn>
                                        <p:tgtEl>
                                          <p:sndTgt r:embed="rId2" name="click.wav"/>
                                        </p:tgtEl>
                                      </p:cMediaNode>
                                    </p:audio>
                                  </p:subTnLst>
                                </p:cTn>
                              </p:par>
                              <p:par>
                                <p:cTn id="32" presetID="23" presetClass="entr" presetSubtype="32" fill="hold" nodeType="withEffect">
                                  <p:stCondLst>
                                    <p:cond delay="1000"/>
                                  </p:stCondLst>
                                  <p:childTnLst>
                                    <p:set>
                                      <p:cBhvr>
                                        <p:cTn id="33" dur="1" fill="hold">
                                          <p:stCondLst>
                                            <p:cond delay="0"/>
                                          </p:stCondLst>
                                        </p:cTn>
                                        <p:tgtEl>
                                          <p:spTgt spid="10"/>
                                        </p:tgtEl>
                                        <p:attrNameLst>
                                          <p:attrName>style.visibility</p:attrName>
                                        </p:attrNameLst>
                                      </p:cBhvr>
                                      <p:to>
                                        <p:strVal val="visible"/>
                                      </p:to>
                                    </p:set>
                                    <p:anim calcmode="lin" valueType="num">
                                      <p:cBhvr>
                                        <p:cTn id="34" dur="250" fill="hold"/>
                                        <p:tgtEl>
                                          <p:spTgt spid="10"/>
                                        </p:tgtEl>
                                        <p:attrNameLst>
                                          <p:attrName>ppt_w</p:attrName>
                                        </p:attrNameLst>
                                      </p:cBhvr>
                                      <p:tavLst>
                                        <p:tav tm="0">
                                          <p:val>
                                            <p:strVal val="4*#ppt_w"/>
                                          </p:val>
                                        </p:tav>
                                        <p:tav tm="100000">
                                          <p:val>
                                            <p:strVal val="#ppt_w"/>
                                          </p:val>
                                        </p:tav>
                                      </p:tavLst>
                                    </p:anim>
                                    <p:anim calcmode="lin" valueType="num">
                                      <p:cBhvr>
                                        <p:cTn id="35" dur="250" fill="hold"/>
                                        <p:tgtEl>
                                          <p:spTgt spid="10"/>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32"/>
                                            </p:cond>
                                          </p:stCondLst>
                                          <p:endCondLst>
                                            <p:cond evt="onStopAudio" delay="0">
                                              <p:tgtEl>
                                                <p:sldTgt/>
                                              </p:tgtEl>
                                            </p:cond>
                                          </p:endCondLst>
                                        </p:cTn>
                                        <p:tgtEl>
                                          <p:sndTgt r:embed="rId3" name="Wrong Buzzer.wav"/>
                                        </p:tgtEl>
                                      </p:cMediaNode>
                                    </p:audio>
                                  </p:subTnLst>
                                </p:cTn>
                              </p:par>
                              <p:par>
                                <p:cTn id="36" presetID="1" presetClass="emph" presetSubtype="2" fill="hold" nodeType="withEffect">
                                  <p:stCondLst>
                                    <p:cond delay="1000"/>
                                  </p:stCondLst>
                                  <p:childTnLst>
                                    <p:animClr clrSpc="rgb" dir="cw">
                                      <p:cBhvr>
                                        <p:cTn id="37" dur="250" fill="hold"/>
                                        <p:tgtEl>
                                          <p:spTgt spid="6"/>
                                        </p:tgtEl>
                                        <p:attrNameLst>
                                          <p:attrName>fillcolor</p:attrName>
                                        </p:attrNameLst>
                                      </p:cBhvr>
                                      <p:to>
                                        <a:srgbClr val="FFFF00"/>
                                      </p:to>
                                    </p:animClr>
                                    <p:set>
                                      <p:cBhvr>
                                        <p:cTn id="38" dur="250" fill="hold"/>
                                        <p:tgtEl>
                                          <p:spTgt spid="6"/>
                                        </p:tgtEl>
                                        <p:attrNameLst>
                                          <p:attrName>fill.type</p:attrName>
                                        </p:attrNameLst>
                                      </p:cBhvr>
                                      <p:to>
                                        <p:strVal val="solid"/>
                                      </p:to>
                                    </p:set>
                                    <p:set>
                                      <p:cBhvr>
                                        <p:cTn id="39" dur="250" fill="hold"/>
                                        <p:tgtEl>
                                          <p:spTgt spid="6"/>
                                        </p:tgtEl>
                                        <p:attrNameLst>
                                          <p:attrName>fill.on</p:attrName>
                                        </p:attrNameLst>
                                      </p:cBhvr>
                                      <p:to>
                                        <p:strVal val="true"/>
                                      </p:to>
                                    </p:set>
                                  </p:childTnLst>
                                </p:cTn>
                              </p:par>
                            </p:childTnLst>
                          </p:cTn>
                        </p:par>
                      </p:childTnLst>
                    </p:cTn>
                  </p:par>
                </p:childTnLst>
              </p:cTn>
              <p:nextCondLst>
                <p:cond evt="onClick" delay="0">
                  <p:tgtEl>
                    <p:spTgt spid="6"/>
                  </p:tgtEl>
                </p:cond>
              </p:nextCondLst>
            </p:seq>
            <p:seq concurrent="1" nextAc="seek">
              <p:cTn id="40" restart="whenNotActive" fill="hold" evtFilter="cancelBubble" nodeType="interactiveSeq">
                <p:stCondLst>
                  <p:cond evt="onClick" delay="0">
                    <p:tgtEl>
                      <p:spTgt spid="7"/>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250" fill="hold"/>
                                        <p:tgtEl>
                                          <p:spTgt spid="7"/>
                                        </p:tgtEl>
                                        <p:attrNameLst>
                                          <p:attrName>fillcolor</p:attrName>
                                        </p:attrNameLst>
                                      </p:cBhvr>
                                      <p:to>
                                        <a:srgbClr val="FFF2CC"/>
                                      </p:to>
                                    </p:animClr>
                                    <p:set>
                                      <p:cBhvr>
                                        <p:cTn id="45" dur="250" fill="hold"/>
                                        <p:tgtEl>
                                          <p:spTgt spid="7"/>
                                        </p:tgtEl>
                                        <p:attrNameLst>
                                          <p:attrName>fill.type</p:attrName>
                                        </p:attrNameLst>
                                      </p:cBhvr>
                                      <p:to>
                                        <p:strVal val="solid"/>
                                      </p:to>
                                    </p:set>
                                    <p:set>
                                      <p:cBhvr>
                                        <p:cTn id="46" dur="250" fill="hold"/>
                                        <p:tgtEl>
                                          <p:spTgt spid="7"/>
                                        </p:tgtEl>
                                        <p:attrNameLst>
                                          <p:attrName>fill.on</p:attrName>
                                        </p:attrNameLst>
                                      </p:cBhvr>
                                      <p:to>
                                        <p:strVal val="true"/>
                                      </p:to>
                                    </p:set>
                                  </p:childTnLst>
                                  <p:subTnLst>
                                    <p:audio>
                                      <p:cMediaNode>
                                        <p:cTn display="0" masterRel="sameClick">
                                          <p:stCondLst>
                                            <p:cond evt="begin" delay="0">
                                              <p:tn val="43"/>
                                            </p:cond>
                                          </p:stCondLst>
                                          <p:endCondLst>
                                            <p:cond evt="onStopAudio" delay="0">
                                              <p:tgtEl>
                                                <p:sldTgt/>
                                              </p:tgtEl>
                                            </p:cond>
                                          </p:endCondLst>
                                        </p:cTn>
                                        <p:tgtEl>
                                          <p:sndTgt r:embed="rId2" name="click.wav"/>
                                        </p:tgtEl>
                                      </p:cMediaNode>
                                    </p:audio>
                                  </p:subTnLst>
                                </p:cTn>
                              </p:par>
                              <p:par>
                                <p:cTn id="47" presetID="23" presetClass="entr" presetSubtype="32" fill="hold" nodeType="withEffect">
                                  <p:stCondLst>
                                    <p:cond delay="1000"/>
                                  </p:stCondLst>
                                  <p:childTnLst>
                                    <p:set>
                                      <p:cBhvr>
                                        <p:cTn id="48" dur="1" fill="hold">
                                          <p:stCondLst>
                                            <p:cond delay="0"/>
                                          </p:stCondLst>
                                        </p:cTn>
                                        <p:tgtEl>
                                          <p:spTgt spid="13"/>
                                        </p:tgtEl>
                                        <p:attrNameLst>
                                          <p:attrName>style.visibility</p:attrName>
                                        </p:attrNameLst>
                                      </p:cBhvr>
                                      <p:to>
                                        <p:strVal val="visible"/>
                                      </p:to>
                                    </p:set>
                                    <p:anim calcmode="lin" valueType="num">
                                      <p:cBhvr>
                                        <p:cTn id="49" dur="250" fill="hold"/>
                                        <p:tgtEl>
                                          <p:spTgt spid="13"/>
                                        </p:tgtEl>
                                        <p:attrNameLst>
                                          <p:attrName>ppt_w</p:attrName>
                                        </p:attrNameLst>
                                      </p:cBhvr>
                                      <p:tavLst>
                                        <p:tav tm="0">
                                          <p:val>
                                            <p:strVal val="4*#ppt_w"/>
                                          </p:val>
                                        </p:tav>
                                        <p:tav tm="100000">
                                          <p:val>
                                            <p:strVal val="#ppt_w"/>
                                          </p:val>
                                        </p:tav>
                                      </p:tavLst>
                                    </p:anim>
                                    <p:anim calcmode="lin" valueType="num">
                                      <p:cBhvr>
                                        <p:cTn id="50" dur="250" fill="hold"/>
                                        <p:tgtEl>
                                          <p:spTgt spid="1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47"/>
                                            </p:cond>
                                          </p:stCondLst>
                                          <p:endCondLst>
                                            <p:cond evt="onStopAudio" delay="0">
                                              <p:tgtEl>
                                                <p:sldTgt/>
                                              </p:tgtEl>
                                            </p:cond>
                                          </p:endCondLst>
                                        </p:cTn>
                                        <p:tgtEl>
                                          <p:sndTgt r:embed="rId3" name="Wrong Buzzer.wav"/>
                                        </p:tgtEl>
                                      </p:cMediaNode>
                                    </p:audio>
                                  </p:subTnLst>
                                </p:cTn>
                              </p:par>
                              <p:par>
                                <p:cTn id="51" presetID="1" presetClass="emph" presetSubtype="2" fill="hold" nodeType="withEffect">
                                  <p:stCondLst>
                                    <p:cond delay="1000"/>
                                  </p:stCondLst>
                                  <p:childTnLst>
                                    <p:animClr clrSpc="rgb" dir="cw">
                                      <p:cBhvr>
                                        <p:cTn id="52" dur="250" fill="hold"/>
                                        <p:tgtEl>
                                          <p:spTgt spid="7"/>
                                        </p:tgtEl>
                                        <p:attrNameLst>
                                          <p:attrName>fillcolor</p:attrName>
                                        </p:attrNameLst>
                                      </p:cBhvr>
                                      <p:to>
                                        <a:srgbClr val="FFFF00"/>
                                      </p:to>
                                    </p:animClr>
                                    <p:set>
                                      <p:cBhvr>
                                        <p:cTn id="53" dur="250" fill="hold"/>
                                        <p:tgtEl>
                                          <p:spTgt spid="7"/>
                                        </p:tgtEl>
                                        <p:attrNameLst>
                                          <p:attrName>fill.type</p:attrName>
                                        </p:attrNameLst>
                                      </p:cBhvr>
                                      <p:to>
                                        <p:strVal val="solid"/>
                                      </p:to>
                                    </p:set>
                                    <p:set>
                                      <p:cBhvr>
                                        <p:cTn id="54" dur="250" fill="hold"/>
                                        <p:tgtEl>
                                          <p:spTgt spid="7"/>
                                        </p:tgtEl>
                                        <p:attrNameLst>
                                          <p:attrName>fill.on</p:attrName>
                                        </p:attrNameLst>
                                      </p:cBhvr>
                                      <p:to>
                                        <p:strVal val="true"/>
                                      </p:to>
                                    </p:set>
                                  </p:childTnLst>
                                </p:cTn>
                              </p:par>
                            </p:childTnLst>
                          </p:cTn>
                        </p:par>
                      </p:childTnLst>
                    </p:cTn>
                  </p:par>
                </p:childTnLst>
              </p:cTn>
              <p:nextCondLst>
                <p:cond evt="onClick" delay="0">
                  <p:tgtEl>
                    <p:spTgt spid="7"/>
                  </p:tgtEl>
                </p:cond>
              </p:nextCondLst>
            </p:seq>
            <p:seq concurrent="1" nextAc="seek">
              <p:cTn id="55" restart="whenNotActive" fill="hold" evtFilter="cancelBubble" nodeType="interactiveSeq">
                <p:stCondLst>
                  <p:cond evt="onClick" delay="0">
                    <p:tgtEl>
                      <p:spTgt spid="8"/>
                    </p:tgtEl>
                  </p:cond>
                </p:stCondLst>
                <p:endSync evt="end" delay="0">
                  <p:rtn val="all"/>
                </p:endSync>
                <p:childTnLst>
                  <p:par>
                    <p:cTn id="56" fill="hold">
                      <p:stCondLst>
                        <p:cond delay="0"/>
                      </p:stCondLst>
                      <p:childTnLst>
                        <p:par>
                          <p:cTn id="57" fill="hold">
                            <p:stCondLst>
                              <p:cond delay="0"/>
                            </p:stCondLst>
                            <p:childTnLst>
                              <p:par>
                                <p:cTn id="58" presetID="1" presetClass="emph" presetSubtype="2" fill="hold" nodeType="clickEffect">
                                  <p:stCondLst>
                                    <p:cond delay="0"/>
                                  </p:stCondLst>
                                  <p:childTnLst>
                                    <p:animClr clrSpc="rgb" dir="cw">
                                      <p:cBhvr>
                                        <p:cTn id="59" dur="250" fill="hold"/>
                                        <p:tgtEl>
                                          <p:spTgt spid="8"/>
                                        </p:tgtEl>
                                        <p:attrNameLst>
                                          <p:attrName>fillcolor</p:attrName>
                                        </p:attrNameLst>
                                      </p:cBhvr>
                                      <p:to>
                                        <a:srgbClr val="FFF2CC"/>
                                      </p:to>
                                    </p:animClr>
                                    <p:set>
                                      <p:cBhvr>
                                        <p:cTn id="60" dur="250" fill="hold"/>
                                        <p:tgtEl>
                                          <p:spTgt spid="8"/>
                                        </p:tgtEl>
                                        <p:attrNameLst>
                                          <p:attrName>fill.type</p:attrName>
                                        </p:attrNameLst>
                                      </p:cBhvr>
                                      <p:to>
                                        <p:strVal val="solid"/>
                                      </p:to>
                                    </p:set>
                                    <p:set>
                                      <p:cBhvr>
                                        <p:cTn id="61" dur="250" fill="hold"/>
                                        <p:tgtEl>
                                          <p:spTgt spid="8"/>
                                        </p:tgtEl>
                                        <p:attrNameLst>
                                          <p:attrName>fill.on</p:attrName>
                                        </p:attrNameLst>
                                      </p:cBhvr>
                                      <p:to>
                                        <p:strVal val="true"/>
                                      </p:to>
                                    </p:set>
                                  </p:childTnLst>
                                  <p:subTnLst>
                                    <p:audio>
                                      <p:cMediaNode>
                                        <p:cTn display="0" masterRel="sameClick">
                                          <p:stCondLst>
                                            <p:cond evt="begin" delay="0">
                                              <p:tn val="58"/>
                                            </p:cond>
                                          </p:stCondLst>
                                          <p:endCondLst>
                                            <p:cond evt="onStopAudio" delay="0">
                                              <p:tgtEl>
                                                <p:sldTgt/>
                                              </p:tgtEl>
                                            </p:cond>
                                          </p:endCondLst>
                                        </p:cTn>
                                        <p:tgtEl>
                                          <p:sndTgt r:embed="rId2" name="click.wav"/>
                                        </p:tgtEl>
                                      </p:cMediaNode>
                                    </p:audio>
                                  </p:subTnLst>
                                </p:cTn>
                              </p:par>
                              <p:par>
                                <p:cTn id="62" presetID="23" presetClass="entr" presetSubtype="32" fill="hold" nodeType="withEffect">
                                  <p:stCondLst>
                                    <p:cond delay="1000"/>
                                  </p:stCondLst>
                                  <p:childTnLst>
                                    <p:set>
                                      <p:cBhvr>
                                        <p:cTn id="63" dur="1" fill="hold">
                                          <p:stCondLst>
                                            <p:cond delay="0"/>
                                          </p:stCondLst>
                                        </p:cTn>
                                        <p:tgtEl>
                                          <p:spTgt spid="11"/>
                                        </p:tgtEl>
                                        <p:attrNameLst>
                                          <p:attrName>style.visibility</p:attrName>
                                        </p:attrNameLst>
                                      </p:cBhvr>
                                      <p:to>
                                        <p:strVal val="visible"/>
                                      </p:to>
                                    </p:set>
                                    <p:anim calcmode="lin" valueType="num">
                                      <p:cBhvr>
                                        <p:cTn id="64" dur="250" fill="hold"/>
                                        <p:tgtEl>
                                          <p:spTgt spid="11"/>
                                        </p:tgtEl>
                                        <p:attrNameLst>
                                          <p:attrName>ppt_w</p:attrName>
                                        </p:attrNameLst>
                                      </p:cBhvr>
                                      <p:tavLst>
                                        <p:tav tm="0">
                                          <p:val>
                                            <p:strVal val="4*#ppt_w"/>
                                          </p:val>
                                        </p:tav>
                                        <p:tav tm="100000">
                                          <p:val>
                                            <p:strVal val="#ppt_w"/>
                                          </p:val>
                                        </p:tav>
                                      </p:tavLst>
                                    </p:anim>
                                    <p:anim calcmode="lin" valueType="num">
                                      <p:cBhvr>
                                        <p:cTn id="65" dur="250" fill="hold"/>
                                        <p:tgtEl>
                                          <p:spTgt spid="1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2"/>
                                            </p:cond>
                                          </p:stCondLst>
                                          <p:endCondLst>
                                            <p:cond evt="onStopAudio" delay="0">
                                              <p:tgtEl>
                                                <p:sldTgt/>
                                              </p:tgtEl>
                                            </p:cond>
                                          </p:endCondLst>
                                        </p:cTn>
                                        <p:tgtEl>
                                          <p:sndTgt r:embed="rId4" name="Check mark.wav"/>
                                        </p:tgtEl>
                                      </p:cMediaNode>
                                    </p:audio>
                                  </p:subTnLst>
                                </p:cTn>
                              </p:par>
                              <p:par>
                                <p:cTn id="66" presetID="1" presetClass="emph" presetSubtype="2" fill="hold" nodeType="withEffect">
                                  <p:stCondLst>
                                    <p:cond delay="1000"/>
                                  </p:stCondLst>
                                  <p:childTnLst>
                                    <p:animClr clrSpc="rgb" dir="cw">
                                      <p:cBhvr>
                                        <p:cTn id="67" dur="250" fill="hold"/>
                                        <p:tgtEl>
                                          <p:spTgt spid="8"/>
                                        </p:tgtEl>
                                        <p:attrNameLst>
                                          <p:attrName>fillcolor</p:attrName>
                                        </p:attrNameLst>
                                      </p:cBhvr>
                                      <p:to>
                                        <a:srgbClr val="00B050"/>
                                      </p:to>
                                    </p:animClr>
                                    <p:set>
                                      <p:cBhvr>
                                        <p:cTn id="68" dur="250" fill="hold"/>
                                        <p:tgtEl>
                                          <p:spTgt spid="8"/>
                                        </p:tgtEl>
                                        <p:attrNameLst>
                                          <p:attrName>fill.type</p:attrName>
                                        </p:attrNameLst>
                                      </p:cBhvr>
                                      <p:to>
                                        <p:strVal val="solid"/>
                                      </p:to>
                                    </p:set>
                                    <p:set>
                                      <p:cBhvr>
                                        <p:cTn id="69" dur="250" fill="hold"/>
                                        <p:tgtEl>
                                          <p:spTgt spid="8"/>
                                        </p:tgtEl>
                                        <p:attrNameLst>
                                          <p:attrName>fill.on</p:attrName>
                                        </p:attrNameLst>
                                      </p:cBhvr>
                                      <p:to>
                                        <p:strVal val="true"/>
                                      </p:to>
                                    </p:set>
                                  </p:childTnLst>
                                </p:cTn>
                              </p:par>
                            </p:childTnLst>
                          </p:cTn>
                        </p:par>
                      </p:childTnLst>
                    </p:cTn>
                  </p:par>
                </p:childTnLst>
              </p:cTn>
              <p:nextCondLst>
                <p:cond evt="onClick" delay="0">
                  <p:tgtEl>
                    <p:spTgt spid="8"/>
                  </p:tgtEl>
                </p:cond>
              </p:nextCondLst>
            </p:seq>
            <p:seq concurrent="1" nextAc="seek">
              <p:cTn id="70" restart="whenNotActive" fill="hold" evtFilter="cancelBubble" nodeType="interactiveSeq">
                <p:stCondLst>
                  <p:cond evt="onClick" delay="0">
                    <p:tgtEl>
                      <p:spTgt spid="9"/>
                    </p:tgtEl>
                  </p:cond>
                </p:stCondLst>
                <p:endSync evt="end" delay="0">
                  <p:rtn val="all"/>
                </p:endSync>
                <p:childTnLst>
                  <p:par>
                    <p:cTn id="71" fill="hold">
                      <p:stCondLst>
                        <p:cond delay="0"/>
                      </p:stCondLst>
                      <p:childTnLst>
                        <p:par>
                          <p:cTn id="72" fill="hold">
                            <p:stCondLst>
                              <p:cond delay="0"/>
                            </p:stCondLst>
                            <p:childTnLst>
                              <p:par>
                                <p:cTn id="73" presetID="1" presetClass="emph" presetSubtype="2" fill="hold" nodeType="clickEffect">
                                  <p:stCondLst>
                                    <p:cond delay="0"/>
                                  </p:stCondLst>
                                  <p:childTnLst>
                                    <p:animClr clrSpc="rgb" dir="cw">
                                      <p:cBhvr>
                                        <p:cTn id="74" dur="250" fill="hold"/>
                                        <p:tgtEl>
                                          <p:spTgt spid="9"/>
                                        </p:tgtEl>
                                        <p:attrNameLst>
                                          <p:attrName>fillcolor</p:attrName>
                                        </p:attrNameLst>
                                      </p:cBhvr>
                                      <p:to>
                                        <a:srgbClr val="FFF2CC"/>
                                      </p:to>
                                    </p:animClr>
                                    <p:set>
                                      <p:cBhvr>
                                        <p:cTn id="75" dur="250" fill="hold"/>
                                        <p:tgtEl>
                                          <p:spTgt spid="9"/>
                                        </p:tgtEl>
                                        <p:attrNameLst>
                                          <p:attrName>fill.type</p:attrName>
                                        </p:attrNameLst>
                                      </p:cBhvr>
                                      <p:to>
                                        <p:strVal val="solid"/>
                                      </p:to>
                                    </p:set>
                                    <p:set>
                                      <p:cBhvr>
                                        <p:cTn id="76" dur="250" fill="hold"/>
                                        <p:tgtEl>
                                          <p:spTgt spid="9"/>
                                        </p:tgtEl>
                                        <p:attrNameLst>
                                          <p:attrName>fill.on</p:attrName>
                                        </p:attrNameLst>
                                      </p:cBhvr>
                                      <p:to>
                                        <p:strVal val="true"/>
                                      </p:to>
                                    </p:set>
                                  </p:childTnLst>
                                  <p:subTnLst>
                                    <p:audio>
                                      <p:cMediaNode>
                                        <p:cTn display="0" masterRel="sameClick">
                                          <p:stCondLst>
                                            <p:cond evt="begin" delay="0">
                                              <p:tn val="73"/>
                                            </p:cond>
                                          </p:stCondLst>
                                          <p:endCondLst>
                                            <p:cond evt="onStopAudio" delay="0">
                                              <p:tgtEl>
                                                <p:sldTgt/>
                                              </p:tgtEl>
                                            </p:cond>
                                          </p:endCondLst>
                                        </p:cTn>
                                        <p:tgtEl>
                                          <p:sndTgt r:embed="rId2" name="click.wav"/>
                                        </p:tgtEl>
                                      </p:cMediaNode>
                                    </p:audio>
                                  </p:subTnLst>
                                </p:cTn>
                              </p:par>
                              <p:par>
                                <p:cTn id="77" presetID="23" presetClass="entr" presetSubtype="32" fill="hold" nodeType="withEffect">
                                  <p:stCondLst>
                                    <p:cond delay="1000"/>
                                  </p:stCondLst>
                                  <p:childTnLst>
                                    <p:set>
                                      <p:cBhvr>
                                        <p:cTn id="78" dur="1" fill="hold">
                                          <p:stCondLst>
                                            <p:cond delay="0"/>
                                          </p:stCondLst>
                                        </p:cTn>
                                        <p:tgtEl>
                                          <p:spTgt spid="12"/>
                                        </p:tgtEl>
                                        <p:attrNameLst>
                                          <p:attrName>style.visibility</p:attrName>
                                        </p:attrNameLst>
                                      </p:cBhvr>
                                      <p:to>
                                        <p:strVal val="visible"/>
                                      </p:to>
                                    </p:set>
                                    <p:anim calcmode="lin" valueType="num">
                                      <p:cBhvr>
                                        <p:cTn id="79" dur="250" fill="hold"/>
                                        <p:tgtEl>
                                          <p:spTgt spid="12"/>
                                        </p:tgtEl>
                                        <p:attrNameLst>
                                          <p:attrName>ppt_w</p:attrName>
                                        </p:attrNameLst>
                                      </p:cBhvr>
                                      <p:tavLst>
                                        <p:tav tm="0">
                                          <p:val>
                                            <p:strVal val="4*#ppt_w"/>
                                          </p:val>
                                        </p:tav>
                                        <p:tav tm="100000">
                                          <p:val>
                                            <p:strVal val="#ppt_w"/>
                                          </p:val>
                                        </p:tav>
                                      </p:tavLst>
                                    </p:anim>
                                    <p:anim calcmode="lin" valueType="num">
                                      <p:cBhvr>
                                        <p:cTn id="80" dur="250" fill="hold"/>
                                        <p:tgtEl>
                                          <p:spTgt spid="12"/>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77"/>
                                            </p:cond>
                                          </p:stCondLst>
                                          <p:endCondLst>
                                            <p:cond evt="onStopAudio" delay="0">
                                              <p:tgtEl>
                                                <p:sldTgt/>
                                              </p:tgtEl>
                                            </p:cond>
                                          </p:endCondLst>
                                        </p:cTn>
                                        <p:tgtEl>
                                          <p:sndTgt r:embed="rId3" name="Wrong Buzzer.wav"/>
                                        </p:tgtEl>
                                      </p:cMediaNode>
                                    </p:audio>
                                  </p:subTnLst>
                                </p:cTn>
                              </p:par>
                              <p:par>
                                <p:cTn id="81" presetID="1" presetClass="emph" presetSubtype="2" fill="hold" nodeType="withEffect">
                                  <p:stCondLst>
                                    <p:cond delay="1000"/>
                                  </p:stCondLst>
                                  <p:childTnLst>
                                    <p:animClr clrSpc="rgb" dir="cw">
                                      <p:cBhvr>
                                        <p:cTn id="82" dur="250" fill="hold"/>
                                        <p:tgtEl>
                                          <p:spTgt spid="9"/>
                                        </p:tgtEl>
                                        <p:attrNameLst>
                                          <p:attrName>fillcolor</p:attrName>
                                        </p:attrNameLst>
                                      </p:cBhvr>
                                      <p:to>
                                        <a:srgbClr val="FFFF00"/>
                                      </p:to>
                                    </p:animClr>
                                    <p:set>
                                      <p:cBhvr>
                                        <p:cTn id="83" dur="250" fill="hold"/>
                                        <p:tgtEl>
                                          <p:spTgt spid="9"/>
                                        </p:tgtEl>
                                        <p:attrNameLst>
                                          <p:attrName>fill.type</p:attrName>
                                        </p:attrNameLst>
                                      </p:cBhvr>
                                      <p:to>
                                        <p:strVal val="solid"/>
                                      </p:to>
                                    </p:set>
                                    <p:set>
                                      <p:cBhvr>
                                        <p:cTn id="84" dur="25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childTnLst>
        </p:cTn>
      </p:par>
    </p:tnLst>
    <p:bldLst>
      <p:bldP spid="6" grpId="0" bldLvl="0" animBg="1"/>
      <p:bldP spid="7" grpId="0" bldLvl="0" animBg="1"/>
      <p:bldP spid="8" grpId="0" bldLvl="0" animBg="1"/>
      <p:bldP spid="9"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23000" r="-23000"/>
          </a:stretch>
        </a:blip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6">
            <a:extLst>
              <a:ext uri="{BEBA8EAE-BF5A-486C-A8C5-ECC9F3942E4B}">
                <a14:imgProps xmlns:a14="http://schemas.microsoft.com/office/drawing/2010/main">
                  <a14:imgLayer r:embed="rId7">
                    <a14:imgEffect>
                      <a14:backgroundRemoval t="4478" b="100000" l="7083" r="90417"/>
                    </a14:imgEffect>
                  </a14:imgLayer>
                </a14:imgProps>
              </a:ext>
              <a:ext uri="{28A0092B-C50C-407E-A947-70E740481C1C}">
                <a14:useLocalDpi xmlns:a14="http://schemas.microsoft.com/office/drawing/2010/main" val="0"/>
              </a:ext>
            </a:extLst>
          </a:blip>
          <a:srcRect l="11035" t="-1" b="3673"/>
          <a:stretch>
            <a:fillRect/>
          </a:stretch>
        </p:blipFill>
        <p:spPr>
          <a:xfrm>
            <a:off x="7467601" y="-381000"/>
            <a:ext cx="2023171" cy="1834662"/>
          </a:xfrm>
        </p:spPr>
      </p:pic>
      <p:pic>
        <p:nvPicPr>
          <p:cNvPr id="6" name="Picture 5"/>
          <p:cNvPicPr>
            <a:picLocks noChangeAspect="1"/>
          </p:cNvPicPr>
          <p:nvPr/>
        </p:nvPicPr>
        <p:blipFill>
          <a:blip r:embed="rId8">
            <a:extLst>
              <a:ext uri="{BEBA8EAE-BF5A-486C-A8C5-ECC9F3942E4B}">
                <a14:imgProps xmlns:a14="http://schemas.microsoft.com/office/drawing/2010/main">
                  <a14:imgLayer r:embed="rId9">
                    <a14:imgEffect>
                      <a14:backgroundRemoval t="9843" b="96457" l="0" r="98056"/>
                    </a14:imgEffect>
                  </a14:imgLayer>
                </a14:imgProps>
              </a:ext>
              <a:ext uri="{28A0092B-C50C-407E-A947-70E740481C1C}">
                <a14:useLocalDpi xmlns:a14="http://schemas.microsoft.com/office/drawing/2010/main" val="0"/>
              </a:ext>
            </a:extLst>
          </a:blip>
          <a:stretch>
            <a:fillRect/>
          </a:stretch>
        </p:blipFill>
        <p:spPr>
          <a:xfrm>
            <a:off x="1424432" y="3598703"/>
            <a:ext cx="2080769" cy="2591409"/>
          </a:xfrm>
          <a:prstGeom prst="rect">
            <a:avLst/>
          </a:prstGeom>
        </p:spPr>
      </p:pic>
      <p:pic>
        <p:nvPicPr>
          <p:cNvPr id="7" name="Content Placeholder 3"/>
          <p:cNvPicPr>
            <a:picLocks noChangeAspect="1"/>
          </p:cNvPicPr>
          <p:nvPr/>
        </p:nvPicPr>
        <p:blipFill>
          <a:blip r:embed="rId10" cstate="print">
            <a:extLst>
              <a:ext uri="{BEBA8EAE-BF5A-486C-A8C5-ECC9F3942E4B}">
                <a14:imgProps xmlns:a14="http://schemas.microsoft.com/office/drawing/2010/main">
                  <a14:imgLayer r:embed="rId11">
                    <a14:imgEffect>
                      <a14:backgroundRemoval t="0" b="99857" l="154" r="99692">
                        <a14:foregroundMark x1="60154" y1="42489" x2="72923" y2="49070"/>
                        <a14:foregroundMark x1="55692" y1="58941" x2="55385" y2="69099"/>
                        <a14:foregroundMark x1="60154" y1="75107" x2="76769" y2="73820"/>
                        <a14:foregroundMark x1="66308" y1="78398" x2="64000" y2="77110"/>
                        <a14:foregroundMark x1="47077" y1="95994" x2="47077" y2="95994"/>
                        <a14:foregroundMark x1="47077" y1="96567" x2="47077" y2="96567"/>
                        <a14:foregroundMark x1="71692" y1="94134" x2="74923" y2="94421"/>
                        <a14:foregroundMark x1="55692" y1="67668" x2="48923" y2="75393"/>
                        <a14:foregroundMark x1="59231" y1="76824" x2="54000" y2="73534"/>
                        <a14:foregroundMark x1="72000" y1="77110" x2="74923" y2="77396"/>
                        <a14:foregroundMark x1="42154" y1="92990" x2="46769" y2="94421"/>
                      </a14:backgroundRemoval>
                    </a14:imgEffect>
                  </a14:imgLayer>
                </a14:imgProps>
              </a:ext>
              <a:ext uri="{28A0092B-C50C-407E-A947-70E740481C1C}">
                <a14:useLocalDpi xmlns:a14="http://schemas.microsoft.com/office/drawing/2010/main" val="0"/>
              </a:ext>
            </a:extLst>
          </a:blip>
          <a:stretch>
            <a:fillRect/>
          </a:stretch>
        </p:blipFill>
        <p:spPr>
          <a:xfrm rot="288652">
            <a:off x="1495821" y="5086350"/>
            <a:ext cx="1647457" cy="1771650"/>
          </a:xfrm>
          <a:prstGeom prst="rect">
            <a:avLst/>
          </a:prstGeom>
        </p:spPr>
      </p:pic>
      <p:pic>
        <p:nvPicPr>
          <p:cNvPr id="8" name="Content Placeholder 5"/>
          <p:cNvPicPr>
            <a:picLocks noChangeAspect="1"/>
          </p:cNvPicPr>
          <p:nvPr/>
        </p:nvPicPr>
        <p:blipFill>
          <a:blip r:embed="rId12">
            <a:extLst>
              <a:ext uri="{BEBA8EAE-BF5A-486C-A8C5-ECC9F3942E4B}">
                <a14:imgProps xmlns:a14="http://schemas.microsoft.com/office/drawing/2010/main">
                  <a14:imgLayer r:embed="rId13">
                    <a14:imgEffect>
                      <a14:backgroundRemoval t="391" b="100000" l="0" r="100000">
                        <a14:foregroundMark x1="22803" y1="66602" x2="31829" y2="61914"/>
                        <a14:foregroundMark x1="23990" y1="70313" x2="32304" y2="65039"/>
                        <a14:foregroundMark x1="30641" y1="57031" x2="31591" y2="59375"/>
                        <a14:foregroundMark x1="37055" y1="57227" x2="39430" y2="56250"/>
                        <a14:foregroundMark x1="39430" y1="56250" x2="39430" y2="56250"/>
                        <a14:foregroundMark x1="37055" y1="63477" x2="43230" y2="60938"/>
                      </a14:backgroundRemoval>
                    </a14:imgEffect>
                  </a14:imgLayer>
                </a14:imgProps>
              </a:ext>
              <a:ext uri="{28A0092B-C50C-407E-A947-70E740481C1C}">
                <a14:useLocalDpi xmlns:a14="http://schemas.microsoft.com/office/drawing/2010/main" val="0"/>
              </a:ext>
            </a:extLst>
          </a:blip>
          <a:stretch>
            <a:fillRect/>
          </a:stretch>
        </p:blipFill>
        <p:spPr>
          <a:xfrm>
            <a:off x="2981921" y="3962401"/>
            <a:ext cx="1503759" cy="2201071"/>
          </a:xfrm>
          <a:prstGeom prst="rect">
            <a:avLst/>
          </a:prstGeom>
        </p:spPr>
      </p:pic>
      <p:pic>
        <p:nvPicPr>
          <p:cNvPr id="9" name="Picture 8"/>
          <p:cNvPicPr>
            <a:picLocks noChangeAspect="1"/>
          </p:cNvPicPr>
          <p:nvPr/>
        </p:nvPicPr>
        <p:blipFill rotWithShape="1">
          <a:blip r:embed="rId14">
            <a:extLst>
              <a:ext uri="{BEBA8EAE-BF5A-486C-A8C5-ECC9F3942E4B}">
                <a14:imgProps xmlns:a14="http://schemas.microsoft.com/office/drawing/2010/main">
                  <a14:imgLayer r:embed="rId15">
                    <a14:imgEffect>
                      <a14:backgroundRemoval t="9932" b="95548" l="9961" r="90625">
                        <a14:foregroundMark x1="61914" y1="20205" x2="61914" y2="20205"/>
                        <a14:foregroundMark x1="61914" y1="25685" x2="61914" y2="25685"/>
                        <a14:foregroundMark x1="62305" y1="34247" x2="62305" y2="34247"/>
                        <a14:foregroundMark x1="65430" y1="66438" x2="65430" y2="66438"/>
                        <a14:foregroundMark x1="66211" y1="81507" x2="66211" y2="81507"/>
                        <a14:foregroundMark x1="66406" y1="53425" x2="66406" y2="53425"/>
                        <a14:foregroundMark x1="76172" y1="32534" x2="76172" y2="32534"/>
                        <a14:foregroundMark x1="72266" y1="26712" x2="72266" y2="26712"/>
                        <a14:foregroundMark x1="77344" y1="34247" x2="77344" y2="34247"/>
                        <a14:foregroundMark x1="72266" y1="26712" x2="72266" y2="26712"/>
                      </a14:backgroundRemoval>
                    </a14:imgEffect>
                  </a14:imgLayer>
                </a14:imgProps>
              </a:ext>
              <a:ext uri="{28A0092B-C50C-407E-A947-70E740481C1C}">
                <a14:useLocalDpi xmlns:a14="http://schemas.microsoft.com/office/drawing/2010/main" val="0"/>
              </a:ext>
            </a:extLst>
          </a:blip>
          <a:srcRect l="34817" r="30366"/>
          <a:stretch>
            <a:fillRect/>
          </a:stretch>
        </p:blipFill>
        <p:spPr>
          <a:xfrm>
            <a:off x="3962400" y="4114801"/>
            <a:ext cx="995814" cy="2048671"/>
          </a:xfrm>
          <a:prstGeom prst="rect">
            <a:avLst/>
          </a:prstGeom>
        </p:spPr>
      </p:pic>
      <p:pic>
        <p:nvPicPr>
          <p:cNvPr id="10" name="Picture 9"/>
          <p:cNvPicPr>
            <a:picLocks noChangeAspect="1"/>
          </p:cNvPicPr>
          <p:nvPr/>
        </p:nvPicPr>
        <p:blipFill rotWithShape="1">
          <a:blip r:embed="rId16" cstate="print">
            <a:extLst>
              <a:ext uri="{BEBA8EAE-BF5A-486C-A8C5-ECC9F3942E4B}">
                <a14:imgProps xmlns:a14="http://schemas.microsoft.com/office/drawing/2010/main">
                  <a14:imgLayer r:embed="rId17">
                    <a14:imgEffect>
                      <a14:backgroundRemoval t="14250" b="98000" l="3750" r="99250">
                        <a14:foregroundMark x1="58500" y1="47417" x2="58500" y2="47417"/>
                        <a14:foregroundMark x1="60833" y1="50167" x2="60833" y2="50167"/>
                        <a14:foregroundMark x1="36167" y1="45833" x2="38083" y2="47417"/>
                      </a14:backgroundRemoval>
                    </a14:imgEffect>
                  </a14:imgLayer>
                </a14:imgProps>
              </a:ext>
              <a:ext uri="{28A0092B-C50C-407E-A947-70E740481C1C}">
                <a14:useLocalDpi xmlns:a14="http://schemas.microsoft.com/office/drawing/2010/main" val="0"/>
              </a:ext>
            </a:extLst>
          </a:blip>
          <a:srcRect l="621" t="29803" r="11761" b="26010"/>
          <a:stretch>
            <a:fillRect/>
          </a:stretch>
        </p:blipFill>
        <p:spPr>
          <a:xfrm>
            <a:off x="5175891" y="4894406"/>
            <a:ext cx="1639415" cy="826782"/>
          </a:xfrm>
          <a:prstGeom prst="rect">
            <a:avLst/>
          </a:prstGeom>
        </p:spPr>
      </p:pic>
      <p:sp>
        <p:nvSpPr>
          <p:cNvPr id="11" name="Oval 10">
            <a:hlinkClick r:id="" action="ppaction://noaction"/>
          </p:cNvPr>
          <p:cNvSpPr/>
          <p:nvPr/>
        </p:nvSpPr>
        <p:spPr>
          <a:xfrm>
            <a:off x="2144039" y="2781300"/>
            <a:ext cx="618394" cy="685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a:ea typeface="+mn-ea"/>
                <a:cs typeface="+mn-cs"/>
              </a:rPr>
              <a:t>3</a:t>
            </a:r>
          </a:p>
        </p:txBody>
      </p:sp>
      <p:pic>
        <p:nvPicPr>
          <p:cNvPr id="12" name="Picture 11"/>
          <p:cNvPicPr>
            <a:picLocks noChangeAspect="1"/>
          </p:cNvPicPr>
          <p:nvPr/>
        </p:nvPicPr>
        <p:blipFill>
          <a:blip r:embed="rId18">
            <a:extLst>
              <a:ext uri="{BEBA8EAE-BF5A-486C-A8C5-ECC9F3942E4B}">
                <a14:imgProps xmlns:a14="http://schemas.microsoft.com/office/drawing/2010/main">
                  <a14:imgLayer r:embed="rId19">
                    <a14:imgEffect>
                      <a14:backgroundRemoval t="9470" b="91288" l="2667" r="95667"/>
                    </a14:imgEffect>
                  </a14:imgLayer>
                </a14:imgProps>
              </a:ext>
              <a:ext uri="{28A0092B-C50C-407E-A947-70E740481C1C}">
                <a14:useLocalDpi xmlns:a14="http://schemas.microsoft.com/office/drawing/2010/main" val="0"/>
              </a:ext>
            </a:extLst>
          </a:blip>
          <a:stretch>
            <a:fillRect/>
          </a:stretch>
        </p:blipFill>
        <p:spPr>
          <a:xfrm>
            <a:off x="6629401" y="3324078"/>
            <a:ext cx="4242955" cy="1866900"/>
          </a:xfrm>
          <a:prstGeom prst="rect">
            <a:avLst/>
          </a:prstGeom>
        </p:spPr>
      </p:pic>
      <p:pic>
        <p:nvPicPr>
          <p:cNvPr id="13" name="Picture 2" descr="https://pic.pikbest.com/01/09/84/24j888piCdgZ.jpg!bw800"/>
          <p:cNvPicPr>
            <a:picLocks noChangeAspect="1" noChangeArrowheads="1"/>
          </p:cNvPicPr>
          <p:nvPr/>
        </p:nvPicPr>
        <p:blipFill rotWithShape="1">
          <a:blip r:embed="rId20">
            <a:extLst>
              <a:ext uri="{BEBA8EAE-BF5A-486C-A8C5-ECC9F3942E4B}">
                <a14:imgProps xmlns:a14="http://schemas.microsoft.com/office/drawing/2010/main">
                  <a14:imgLayer r:embed="rId21">
                    <a14:imgEffect>
                      <a14:backgroundRemoval t="50374" b="83707" l="25500" r="42500"/>
                    </a14:imgEffect>
                  </a14:imgLayer>
                </a14:imgProps>
              </a:ext>
              <a:ext uri="{28A0092B-C50C-407E-A947-70E740481C1C}">
                <a14:useLocalDpi xmlns:a14="http://schemas.microsoft.com/office/drawing/2010/main" val="0"/>
              </a:ext>
            </a:extLst>
          </a:blip>
          <a:srcRect l="24186" t="53044" r="57649" b="13746"/>
          <a:stretch>
            <a:fillRect/>
          </a:stretch>
        </p:blipFill>
        <p:spPr bwMode="auto">
          <a:xfrm>
            <a:off x="9220200" y="2372815"/>
            <a:ext cx="916438" cy="1961857"/>
          </a:xfrm>
          <a:prstGeom prst="rect">
            <a:avLst/>
          </a:prstGeom>
          <a:noFill/>
          <a:extLst>
            <a:ext uri="{909E8E84-426E-40DD-AFC4-6F175D3DCCD1}">
              <a14:hiddenFill xmlns:a14="http://schemas.microsoft.com/office/drawing/2010/main">
                <a:solidFill>
                  <a:srgbClr val="FFFFFF"/>
                </a:solidFill>
              </a14:hiddenFill>
            </a:ext>
          </a:extLst>
        </p:spPr>
      </p:pic>
      <p:sp>
        <p:nvSpPr>
          <p:cNvPr id="2" name="Right Arrow 1">
            <a:hlinkClick r:id="" action="ppaction://hlinkshowjump?jump=nextslide"/>
          </p:cNvPr>
          <p:cNvSpPr/>
          <p:nvPr/>
        </p:nvSpPr>
        <p:spPr>
          <a:xfrm>
            <a:off x="11125200" y="6163472"/>
            <a:ext cx="992638" cy="59168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3" name="TaydukyNhacchuong-Dangcapnhat_48bf (mp3cut.net) (3).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22"/>
          <a:stretch>
            <a:fillRect/>
          </a:stretch>
        </p:blipFill>
        <p:spPr>
          <a:xfrm>
            <a:off x="-1371600" y="8382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nodeType="clickEffect">
                                  <p:stCondLst>
                                    <p:cond delay="0"/>
                                  </p:stCondLst>
                                  <p:childTnLst>
                                    <p:animMotion origin="layout" path="M 3.33333E-6 2.09991E-6 L -0.31667 -0.31106 " pathEditMode="relative" rAng="0" ptsTypes="AA">
                                      <p:cBhvr>
                                        <p:cTn id="6" dur="2000" fill="hold"/>
                                        <p:tgtEl>
                                          <p:spTgt spid="13"/>
                                        </p:tgtEl>
                                        <p:attrNameLst>
                                          <p:attrName>ppt_x</p:attrName>
                                          <p:attrName>ppt_y</p:attrName>
                                        </p:attrNameLst>
                                      </p:cBhvr>
                                      <p:rCtr x="-15833" y="-15564"/>
                                    </p:animMotion>
                                  </p:childTnLst>
                                </p:cTn>
                              </p:par>
                            </p:childTnLst>
                          </p:cTn>
                        </p:par>
                      </p:childTnLst>
                    </p:cTn>
                  </p:par>
                  <p:par>
                    <p:cTn id="7" fill="hold">
                      <p:stCondLst>
                        <p:cond delay="indefinite"/>
                      </p:stCondLst>
                      <p:childTnLst>
                        <p:par>
                          <p:cTn id="8" fill="hold">
                            <p:stCondLst>
                              <p:cond delay="0"/>
                            </p:stCondLst>
                            <p:childTnLst>
                              <p:par>
                                <p:cTn id="9" presetID="64" presetClass="path" presetSubtype="0" accel="50000" decel="50000" fill="hold" nodeType="clickEffect">
                                  <p:stCondLst>
                                    <p:cond delay="0"/>
                                  </p:stCondLst>
                                  <p:childTnLst>
                                    <p:animMotion origin="layout" path="M 2.22222E-6 2.77521E-6 L 0.33889 -0.54649 " pathEditMode="relative" rAng="0" ptsTypes="AA">
                                      <p:cBhvr>
                                        <p:cTn id="10" dur="2000" fill="hold"/>
                                        <p:tgtEl>
                                          <p:spTgt spid="6"/>
                                        </p:tgtEl>
                                        <p:attrNameLst>
                                          <p:attrName>ppt_x</p:attrName>
                                          <p:attrName>ppt_y</p:attrName>
                                        </p:attrNameLst>
                                      </p:cBhvr>
                                      <p:rCtr x="16944" y="-27336"/>
                                    </p:animMotion>
                                  </p:childTnLst>
                                </p:cTn>
                              </p:par>
                            </p:childTnLst>
                          </p:cTn>
                        </p:par>
                      </p:childTnLst>
                    </p:cTn>
                  </p:par>
                  <p:par>
                    <p:cTn id="11" fill="hold">
                      <p:stCondLst>
                        <p:cond delay="indefinite"/>
                      </p:stCondLst>
                      <p:childTnLst>
                        <p:par>
                          <p:cTn id="12" fill="hold">
                            <p:stCondLst>
                              <p:cond delay="0"/>
                            </p:stCondLst>
                            <p:childTnLst>
                              <p:par>
                                <p:cTn id="13" presetID="64" presetClass="path" presetSubtype="0" accel="50000" decel="50000" fill="hold" nodeType="clickEffect">
                                  <p:stCondLst>
                                    <p:cond delay="0"/>
                                  </p:stCondLst>
                                  <p:childTnLst>
                                    <p:animMotion origin="layout" path="M 0.00034 0.00555 L 0.35868 -0.53839 " pathEditMode="relative" rAng="0" ptsTypes="AA">
                                      <p:cBhvr>
                                        <p:cTn id="14" dur="2000" fill="hold"/>
                                        <p:tgtEl>
                                          <p:spTgt spid="9"/>
                                        </p:tgtEl>
                                        <p:attrNameLst>
                                          <p:attrName>ppt_x</p:attrName>
                                          <p:attrName>ppt_y</p:attrName>
                                        </p:attrNameLst>
                                      </p:cBhvr>
                                      <p:rCtr x="17917" y="-27197"/>
                                    </p:animMotion>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9"/>
                                        </p:tgtEl>
                                      </p:cBhvr>
                                    </p:animEffect>
                                    <p:set>
                                      <p:cBhvr>
                                        <p:cTn id="19" dur="1" fill="hold">
                                          <p:stCondLst>
                                            <p:cond delay="499"/>
                                          </p:stCondLst>
                                        </p:cTn>
                                        <p:tgtEl>
                                          <p:spTgt spid="9"/>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barn(inVertical)">
                                      <p:cBhvr>
                                        <p:cTn id="24" dur="5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path" presetSubtype="0" accel="50000" decel="50000" fill="hold" nodeType="clickEffect">
                                  <p:stCondLst>
                                    <p:cond delay="0"/>
                                  </p:stCondLst>
                                  <p:childTnLst>
                                    <p:animMotion origin="layout" path="M -0.25834 -0.29996 L -0.35 0.19958 " pathEditMode="relative" rAng="0" ptsTypes="AA">
                                      <p:cBhvr>
                                        <p:cTn id="28" dur="2000" fill="hold"/>
                                        <p:tgtEl>
                                          <p:spTgt spid="13"/>
                                        </p:tgtEl>
                                        <p:attrNameLst>
                                          <p:attrName>ppt_x</p:attrName>
                                          <p:attrName>ppt_y</p:attrName>
                                        </p:attrNameLst>
                                      </p:cBhvr>
                                      <p:rCtr x="-4583" y="24977"/>
                                    </p:animMotion>
                                  </p:childTnLst>
                                </p:cTn>
                              </p:par>
                            </p:childTnLst>
                          </p:cTn>
                        </p:par>
                      </p:childTnLst>
                    </p:cTn>
                  </p:par>
                  <p:par>
                    <p:cTn id="29" fill="hold">
                      <p:stCondLst>
                        <p:cond delay="indefinite"/>
                      </p:stCondLst>
                      <p:childTnLst>
                        <p:par>
                          <p:cTn id="30" fill="hold">
                            <p:stCondLst>
                              <p:cond delay="0"/>
                            </p:stCondLst>
                            <p:childTnLst>
                              <p:par>
                                <p:cTn id="31" presetID="53" presetClass="exit" presetSubtype="32" fill="hold" nodeType="clickEffect">
                                  <p:stCondLst>
                                    <p:cond delay="0"/>
                                  </p:stCondLst>
                                  <p:childTnLst>
                                    <p:anim calcmode="lin" valueType="num">
                                      <p:cBhvr>
                                        <p:cTn id="32" dur="500"/>
                                        <p:tgtEl>
                                          <p:spTgt spid="13"/>
                                        </p:tgtEl>
                                        <p:attrNameLst>
                                          <p:attrName>ppt_w</p:attrName>
                                        </p:attrNameLst>
                                      </p:cBhvr>
                                      <p:tavLst>
                                        <p:tav tm="0">
                                          <p:val>
                                            <p:strVal val="ppt_w"/>
                                          </p:val>
                                        </p:tav>
                                        <p:tav tm="100000">
                                          <p:val>
                                            <p:fltVal val="0"/>
                                          </p:val>
                                        </p:tav>
                                      </p:tavLst>
                                    </p:anim>
                                    <p:anim calcmode="lin" valueType="num">
                                      <p:cBhvr>
                                        <p:cTn id="33" dur="500"/>
                                        <p:tgtEl>
                                          <p:spTgt spid="13"/>
                                        </p:tgtEl>
                                        <p:attrNameLst>
                                          <p:attrName>ppt_h</p:attrName>
                                        </p:attrNameLst>
                                      </p:cBhvr>
                                      <p:tavLst>
                                        <p:tav tm="0">
                                          <p:val>
                                            <p:strVal val="ppt_h"/>
                                          </p:val>
                                        </p:tav>
                                        <p:tav tm="100000">
                                          <p:val>
                                            <p:fltVal val="0"/>
                                          </p:val>
                                        </p:tav>
                                      </p:tavLst>
                                    </p:anim>
                                    <p:animEffect transition="out" filter="fade">
                                      <p:cBhvr>
                                        <p:cTn id="34" dur="500"/>
                                        <p:tgtEl>
                                          <p:spTgt spid="13"/>
                                        </p:tgtEl>
                                      </p:cBhvr>
                                    </p:animEffect>
                                    <p:set>
                                      <p:cBhvr>
                                        <p:cTn id="35" dur="1" fill="hold">
                                          <p:stCondLst>
                                            <p:cond delay="499"/>
                                          </p:stCondLst>
                                        </p:cTn>
                                        <p:tgtEl>
                                          <p:spTgt spid="13"/>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nodeType="clickEffect">
                                  <p:stCondLst>
                                    <p:cond delay="0"/>
                                  </p:stCondLst>
                                  <p:childTnLst>
                                    <p:set>
                                      <p:cBhvr>
                                        <p:cTn id="39" dur="1" fill="hold">
                                          <p:stCondLst>
                                            <p:cond delay="0"/>
                                          </p:stCondLst>
                                        </p:cTn>
                                        <p:tgtEl>
                                          <p:spTgt spid="10"/>
                                        </p:tgtEl>
                                        <p:attrNameLst>
                                          <p:attrName>style.visibility</p:attrName>
                                        </p:attrNameLst>
                                      </p:cBhvr>
                                      <p:to>
                                        <p:strVal val="visible"/>
                                      </p:to>
                                    </p:set>
                                    <p:anim calcmode="lin" valueType="num">
                                      <p:cBhvr>
                                        <p:cTn id="40" dur="500" fill="hold"/>
                                        <p:tgtEl>
                                          <p:spTgt spid="10"/>
                                        </p:tgtEl>
                                        <p:attrNameLst>
                                          <p:attrName>ppt_w</p:attrName>
                                        </p:attrNameLst>
                                      </p:cBhvr>
                                      <p:tavLst>
                                        <p:tav tm="0">
                                          <p:val>
                                            <p:fltVal val="0"/>
                                          </p:val>
                                        </p:tav>
                                        <p:tav tm="100000">
                                          <p:val>
                                            <p:strVal val="#ppt_w"/>
                                          </p:val>
                                        </p:tav>
                                      </p:tavLst>
                                    </p:anim>
                                    <p:anim calcmode="lin" valueType="num">
                                      <p:cBhvr>
                                        <p:cTn id="41" dur="500" fill="hold"/>
                                        <p:tgtEl>
                                          <p:spTgt spid="10"/>
                                        </p:tgtEl>
                                        <p:attrNameLst>
                                          <p:attrName>ppt_h</p:attrName>
                                        </p:attrNameLst>
                                      </p:cBhvr>
                                      <p:tavLst>
                                        <p:tav tm="0">
                                          <p:val>
                                            <p:fltVal val="0"/>
                                          </p:val>
                                        </p:tav>
                                        <p:tav tm="100000">
                                          <p:val>
                                            <p:strVal val="#ppt_h"/>
                                          </p:val>
                                        </p:tav>
                                      </p:tavLst>
                                    </p:anim>
                                    <p:animEffect transition="in" filter="fade">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37" presetClass="path" presetSubtype="0" accel="50000" decel="50000" fill="hold" nodeType="clickEffect">
                                  <p:stCondLst>
                                    <p:cond delay="0"/>
                                  </p:stCondLst>
                                  <p:childTnLst>
                                    <p:animMotion origin="layout" path="M 0.03368 -0.07216 L 0.19218 0.05111 C 0.22552 0.0777 0.27517 0.09435 0.32708 0.09435 C 0.38628 0.09435 0.4335 0.0777 0.46684 0.05111 L 0.62569 -0.07216 " pathEditMode="relative" rAng="0" ptsTypes="FffFF">
                                      <p:cBhvr>
                                        <p:cTn id="46" dur="2000" fill="hold"/>
                                        <p:tgtEl>
                                          <p:spTgt spid="10"/>
                                        </p:tgtEl>
                                        <p:attrNameLst>
                                          <p:attrName>ppt_x</p:attrName>
                                          <p:attrName>ppt_y</p:attrName>
                                        </p:attrNameLst>
                                      </p:cBhvr>
                                      <p:rCtr x="29601" y="8326"/>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47" fill="hold" display="0">
                  <p:stCondLst>
                    <p:cond delay="indefinite"/>
                  </p:stCondLst>
                  <p:endCondLst>
                    <p:cond evt="onStopAudio" delay="0">
                      <p:tgtEl>
                        <p:sldTgt/>
                      </p:tgtEl>
                    </p:cond>
                  </p:endCondLst>
                </p:cTn>
                <p:tgtEl>
                  <p:spTgt spid="3"/>
                </p:tgtEl>
              </p:cMediaNode>
            </p:audio>
            <p:seq concurrent="1" nextAc="seek">
              <p:cTn id="48" restart="whenNotActive" fill="hold" evtFilter="cancelBubble" nodeType="interactiveSeq">
                <p:stCondLst>
                  <p:cond evt="onClick" delay="0">
                    <p:tgtEl>
                      <p:spTgt spid="9"/>
                    </p:tgtEl>
                  </p:cond>
                </p:stCondLst>
                <p:endSync evt="end" delay="0">
                  <p:rtn val="all"/>
                </p:endSync>
                <p:childTnLst>
                  <p:par>
                    <p:cTn id="49" fill="hold">
                      <p:stCondLst>
                        <p:cond delay="0"/>
                      </p:stCondLst>
                      <p:childTnLst>
                        <p:par>
                          <p:cTn id="50" fill="hold">
                            <p:stCondLst>
                              <p:cond delay="0"/>
                            </p:stCondLst>
                            <p:childTnLst>
                              <p:par>
                                <p:cTn id="51" presetID="1" presetClass="mediacall" presetSubtype="0" fill="hold" nodeType="clickEffect">
                                  <p:stCondLst>
                                    <p:cond delay="0"/>
                                  </p:stCondLst>
                                  <p:childTnLst>
                                    <p:cmd type="call" cmd="playFrom(0.0)">
                                      <p:cBhvr>
                                        <p:cTn id="52" dur="27742" fill="hold"/>
                                        <p:tgtEl>
                                          <p:spTgt spid="3"/>
                                        </p:tgtEl>
                                      </p:cBhvr>
                                    </p:cmd>
                                  </p:childTnLst>
                                </p:cTn>
                              </p:par>
                            </p:childTnLst>
                          </p:cTn>
                        </p:par>
                      </p:childTnLst>
                    </p:cTn>
                  </p:par>
                </p:childTnLst>
              </p:cTn>
              <p:nextCondLst>
                <p:cond evt="onClick" delay="0">
                  <p:tgtEl>
                    <p:spTgt spid="9"/>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3000" r="-23000"/>
          </a:stretch>
        </a:blipFill>
        <a:effectLst/>
      </p:bgPr>
    </p:bg>
    <p:spTree>
      <p:nvGrpSpPr>
        <p:cNvPr id="1" name=""/>
        <p:cNvGrpSpPr/>
        <p:nvPr/>
      </p:nvGrpSpPr>
      <p:grpSpPr>
        <a:xfrm>
          <a:off x="0" y="0"/>
          <a:ext cx="0" cy="0"/>
          <a:chOff x="0" y="0"/>
          <a:chExt cx="0" cy="0"/>
        </a:xfrm>
      </p:grpSpPr>
      <p:sp>
        <p:nvSpPr>
          <p:cNvPr id="6" name="Rectangle 5"/>
          <p:cNvSpPr/>
          <p:nvPr/>
        </p:nvSpPr>
        <p:spPr>
          <a:xfrm>
            <a:off x="1981200" y="1924981"/>
            <a:ext cx="9372600" cy="2113619"/>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Hạt</a:t>
            </a:r>
            <a:r>
              <a:rPr kumimoji="0" lang="en-US" sz="6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0"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đào</a:t>
            </a:r>
            <a:endParaRPr kumimoji="0" lang="vi-VN" sz="6000" b="0"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Arrow: Right 23">
            <a:hlinkClick r:id="" action="ppaction://hlinkshowjump?jump=nextslide"/>
          </p:cNvPr>
          <p:cNvSpPr/>
          <p:nvPr/>
        </p:nvSpPr>
        <p:spPr>
          <a:xfrm rot="10605222" flipH="1">
            <a:off x="11206127" y="6273611"/>
            <a:ext cx="970114" cy="584113"/>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7" name="Picture 16"/>
          <p:cNvPicPr>
            <a:picLocks noChangeAspect="1"/>
          </p:cNvPicPr>
          <p:nvPr/>
        </p:nvPicPr>
        <p:blipFill>
          <a:blip r:embed="rId3">
            <a:extLst>
              <a:ext uri="{BEBA8EAE-BF5A-486C-A8C5-ECC9F3942E4B}">
                <a14:imgProps xmlns:a14="http://schemas.microsoft.com/office/drawing/2010/main">
                  <a14:imgLayer r:embed="rId4">
                    <a14:imgEffect>
                      <a14:backgroundRemoval t="9470" b="91288" l="2667" r="95667"/>
                    </a14:imgEffect>
                  </a14:imgLayer>
                </a14:imgProps>
              </a:ext>
              <a:ext uri="{28A0092B-C50C-407E-A947-70E740481C1C}">
                <a14:useLocalDpi xmlns:a14="http://schemas.microsoft.com/office/drawing/2010/main" val="0"/>
              </a:ext>
            </a:extLst>
          </a:blip>
          <a:stretch>
            <a:fillRect/>
          </a:stretch>
        </p:blipFill>
        <p:spPr>
          <a:xfrm>
            <a:off x="3772499" y="5256928"/>
            <a:ext cx="5682871" cy="1866900"/>
          </a:xfrm>
          <a:prstGeom prst="rect">
            <a:avLst/>
          </a:prstGeom>
        </p:spPr>
      </p:pic>
      <p:pic>
        <p:nvPicPr>
          <p:cNvPr id="16" name="Content Placeholder 3"/>
          <p:cNvPicPr>
            <a:picLocks noGrp="1" noChangeAspect="1"/>
          </p:cNvPicPr>
          <p:nvPr>
            <p:ph idx="1"/>
          </p:nvPr>
        </p:nvPicPr>
        <p:blipFill>
          <a:blip r:embed="rId5">
            <a:extLst>
              <a:ext uri="{BEBA8EAE-BF5A-486C-A8C5-ECC9F3942E4B}">
                <a14:imgProps xmlns:a14="http://schemas.microsoft.com/office/drawing/2010/main">
                  <a14:imgLayer r:embed="rId6">
                    <a14:imgEffect>
                      <a14:backgroundRemoval t="0" b="99155" l="0" r="100000"/>
                    </a14:imgEffect>
                  </a14:imgLayer>
                </a14:imgProps>
              </a:ext>
              <a:ext uri="{28A0092B-C50C-407E-A947-70E740481C1C}">
                <a14:useLocalDpi xmlns:a14="http://schemas.microsoft.com/office/drawing/2010/main" val="0"/>
              </a:ext>
            </a:extLst>
          </a:blip>
          <a:stretch>
            <a:fillRect/>
          </a:stretch>
        </p:blipFill>
        <p:spPr>
          <a:xfrm>
            <a:off x="4889486" y="4267200"/>
            <a:ext cx="4175012" cy="2228874"/>
          </a:xfrm>
        </p:spPr>
      </p:pic>
      <p:sp>
        <p:nvSpPr>
          <p:cNvPr id="18" name="Rounded Rectangle 17"/>
          <p:cNvSpPr/>
          <p:nvPr/>
        </p:nvSpPr>
        <p:spPr>
          <a:xfrm>
            <a:off x="2385808" y="76200"/>
            <a:ext cx="8510792" cy="1357773"/>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truyện</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cháu</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cô</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Tiên</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cho</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2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anh</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hạt</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gì</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5">
            <a:lum/>
          </a:blip>
          <a:srcRect/>
          <a:stretch>
            <a:fillRect l="-12000" r="-12000"/>
          </a:stretch>
        </a:blipFill>
        <a:effectLst/>
      </p:bgPr>
    </p:bg>
    <p:spTree>
      <p:nvGrpSpPr>
        <p:cNvPr id="1" name=""/>
        <p:cNvGrpSpPr/>
        <p:nvPr/>
      </p:nvGrpSpPr>
      <p:grpSpPr>
        <a:xfrm>
          <a:off x="0" y="0"/>
          <a:ext cx="0" cy="0"/>
          <a:chOff x="0" y="0"/>
          <a:chExt cx="0" cy="0"/>
        </a:xfrm>
      </p:grpSpPr>
      <p:pic>
        <p:nvPicPr>
          <p:cNvPr id="2" name="TaydukyNhacchuong-Dangcapnhat_48bf (mp3cut.net) (4).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447800" y="1458503"/>
            <a:ext cx="609600" cy="609600"/>
          </a:xfrm>
          <a:prstGeom prst="rect">
            <a:avLst/>
          </a:prstGeom>
        </p:spPr>
      </p:pic>
      <p:pic>
        <p:nvPicPr>
          <p:cNvPr id="4" name="Picture 3"/>
          <p:cNvPicPr>
            <a:picLocks noChangeAspect="1"/>
          </p:cNvPicPr>
          <p:nvPr/>
        </p:nvPicPr>
        <p:blipFill>
          <a:blip r:embed="rId7"/>
          <a:stretch>
            <a:fillRect/>
          </a:stretch>
        </p:blipFill>
        <p:spPr>
          <a:xfrm>
            <a:off x="2971800" y="152400"/>
            <a:ext cx="5410200" cy="3494497"/>
          </a:xfrm>
          <a:prstGeom prst="ellipse">
            <a:avLst/>
          </a:prstGeom>
          <a:ln>
            <a:noFill/>
          </a:ln>
          <a:effectLst>
            <a:softEdge rad="112500"/>
          </a:effectLst>
        </p:spPr>
      </p:pic>
      <p:pic>
        <p:nvPicPr>
          <p:cNvPr id="9" name="Content Placeholder 3"/>
          <p:cNvPicPr>
            <a:picLocks noChangeAspect="1"/>
          </p:cNvPicPr>
          <p:nvPr/>
        </p:nvPicPr>
        <p:blipFill>
          <a:blip r:embed="rId8">
            <a:extLst>
              <a:ext uri="{BEBA8EAE-BF5A-486C-A8C5-ECC9F3942E4B}">
                <a14:imgProps xmlns:a14="http://schemas.microsoft.com/office/drawing/2010/main">
                  <a14:imgLayer r:embed="rId9">
                    <a14:imgEffect>
                      <a14:backgroundRemoval t="0" b="99155" l="0" r="100000"/>
                    </a14:imgEffect>
                  </a14:imgLayer>
                </a14:imgProps>
              </a:ext>
              <a:ext uri="{28A0092B-C50C-407E-A947-70E740481C1C}">
                <a14:useLocalDpi xmlns:a14="http://schemas.microsoft.com/office/drawing/2010/main" val="0"/>
              </a:ext>
            </a:extLst>
          </a:blip>
          <a:stretch>
            <a:fillRect/>
          </a:stretch>
        </p:blipFill>
        <p:spPr>
          <a:xfrm>
            <a:off x="3650674" y="3810000"/>
            <a:ext cx="6553199" cy="2795466"/>
          </a:xfrm>
          <a:prstGeom prst="rect">
            <a:avLst/>
          </a:prstGeom>
        </p:spPr>
      </p:pic>
      <p:sp>
        <p:nvSpPr>
          <p:cNvPr id="10" name="Oval Callout 9"/>
          <p:cNvSpPr/>
          <p:nvPr/>
        </p:nvSpPr>
        <p:spPr>
          <a:xfrm>
            <a:off x="8208818" y="152400"/>
            <a:ext cx="3962400" cy="3494497"/>
          </a:xfrm>
          <a:prstGeom prst="wedgeEllipseCallout">
            <a:avLst>
              <a:gd name="adj1" fmla="val -71532"/>
              <a:gd name="adj2" fmla="val 26818"/>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w="1905"/>
                <a:solidFill>
                  <a:prstClr val="black"/>
                </a:solidFill>
                <a:effectLst>
                  <a:innerShdw blurRad="69850" dist="43180" dir="5400000">
                    <a:srgbClr val="000000">
                      <a:alpha val="65000"/>
                    </a:srgbClr>
                  </a:innerShdw>
                </a:effectLst>
                <a:uLnTx/>
                <a:uFillTx/>
                <a:latin typeface="Arial-Rounded" panose="020B0500000000000000" pitchFamily="34" charset="0"/>
                <a:ea typeface="Arial-Rounded" panose="020B0500000000000000" pitchFamily="34" charset="0"/>
                <a:cs typeface="Arial-Rounded" panose="020B0500000000000000" pitchFamily="34" charset="0"/>
              </a:rPr>
              <a:t>CHÚC MỪNG THẦY TRÒ ĐƯỜNG TĂNG ĐÃ VƯỢT QUA THỬ THÁCH LẤY CHÂN KINH</a:t>
            </a:r>
          </a:p>
        </p:txBody>
      </p:sp>
      <p:pic>
        <p:nvPicPr>
          <p:cNvPr id="11" name="Picture 10"/>
          <p:cNvPicPr>
            <a:picLocks noChangeAspect="1"/>
          </p:cNvPicPr>
          <p:nvPr/>
        </p:nvPicPr>
        <p:blipFill>
          <a:blip r:embed="rId10">
            <a:extLst>
              <a:ext uri="{BEBA8EAE-BF5A-486C-A8C5-ECC9F3942E4B}">
                <a14:imgProps xmlns:a14="http://schemas.microsoft.com/office/drawing/2010/main">
                  <a14:imgLayer r:embed="rId11">
                    <a14:imgEffect>
                      <a14:backgroundRemoval t="682" b="98182" l="0" r="100000">
                        <a14:foregroundMark x1="40385" y1="17045" x2="43462" y2="88864"/>
                        <a14:foregroundMark x1="35385" y1="24318" x2="30000" y2="46591"/>
                        <a14:foregroundMark x1="72308" y1="18409" x2="61154" y2="81136"/>
                        <a14:foregroundMark x1="67308" y1="69318" x2="82308" y2="81136"/>
                        <a14:foregroundMark x1="72308" y1="74318" x2="70000" y2="87273"/>
                        <a14:foregroundMark x1="18846" y1="75682" x2="52308" y2="90909"/>
                        <a14:foregroundMark x1="16538" y1="82273" x2="26538" y2="82500"/>
                        <a14:foregroundMark x1="45000" y1="73864" x2="61923" y2="73864"/>
                        <a14:foregroundMark x1="31923" y1="52045" x2="25769" y2="58409"/>
                      </a14:backgroundRemoval>
                    </a14:imgEffect>
                  </a14:imgLayer>
                </a14:imgProps>
              </a:ext>
              <a:ext uri="{28A0092B-C50C-407E-A947-70E740481C1C}">
                <a14:useLocalDpi xmlns:a14="http://schemas.microsoft.com/office/drawing/2010/main" val="0"/>
              </a:ext>
            </a:extLst>
          </a:blip>
          <a:stretch>
            <a:fillRect/>
          </a:stretch>
        </p:blipFill>
        <p:spPr>
          <a:xfrm>
            <a:off x="495300" y="2282535"/>
            <a:ext cx="2476500" cy="4191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36602"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53" presetClass="exit" presetSubtype="32" fill="hold" grpId="0" nodeType="clickEffect">
                                  <p:stCondLst>
                                    <p:cond delay="0"/>
                                  </p:stCondLst>
                                  <p:childTnLst>
                                    <p:anim calcmode="lin" valueType="num">
                                      <p:cBhvr>
                                        <p:cTn id="10" dur="500"/>
                                        <p:tgtEl>
                                          <p:spTgt spid="10"/>
                                        </p:tgtEl>
                                        <p:attrNameLst>
                                          <p:attrName>ppt_w</p:attrName>
                                        </p:attrNameLst>
                                      </p:cBhvr>
                                      <p:tavLst>
                                        <p:tav tm="0">
                                          <p:val>
                                            <p:strVal val="ppt_w"/>
                                          </p:val>
                                        </p:tav>
                                        <p:tav tm="100000">
                                          <p:val>
                                            <p:fltVal val="0"/>
                                          </p:val>
                                        </p:tav>
                                      </p:tavLst>
                                    </p:anim>
                                    <p:anim calcmode="lin" valueType="num">
                                      <p:cBhvr>
                                        <p:cTn id="11" dur="500"/>
                                        <p:tgtEl>
                                          <p:spTgt spid="10"/>
                                        </p:tgtEl>
                                        <p:attrNameLst>
                                          <p:attrName>ppt_h</p:attrName>
                                        </p:attrNameLst>
                                      </p:cBhvr>
                                      <p:tavLst>
                                        <p:tav tm="0">
                                          <p:val>
                                            <p:strVal val="ppt_h"/>
                                          </p:val>
                                        </p:tav>
                                        <p:tav tm="100000">
                                          <p:val>
                                            <p:fltVal val="0"/>
                                          </p:val>
                                        </p:tav>
                                      </p:tavLst>
                                    </p:anim>
                                    <p:animEffect transition="out" filter="fade">
                                      <p:cBhvr>
                                        <p:cTn id="12" dur="500"/>
                                        <p:tgtEl>
                                          <p:spTgt spid="10"/>
                                        </p:tgtEl>
                                      </p:cBhvr>
                                    </p:animEffect>
                                    <p:set>
                                      <p:cBhvr>
                                        <p:cTn id="13"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4" repeatCount="indefinite" fill="hold" display="0">
                  <p:stCondLst>
                    <p:cond delay="indefinite"/>
                  </p:stCondLst>
                  <p:endCondLst>
                    <p:cond evt="onStopAudio" delay="0">
                      <p:tgtEl>
                        <p:sldTgt/>
                      </p:tgtEl>
                    </p:cond>
                  </p:endCondLst>
                </p:cTn>
                <p:tgtEl>
                  <p:spTgt spid="2"/>
                </p:tgtEl>
              </p:cMediaNode>
            </p:audio>
          </p:childTnLst>
        </p:cTn>
      </p:par>
    </p:tnLst>
    <p:bldLst>
      <p:bldP spid="10" grpId="0" bldLvl="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Document 17"/>
          <p:cNvSpPr/>
          <p:nvPr/>
        </p:nvSpPr>
        <p:spPr>
          <a:xfrm>
            <a:off x="-43199" y="10758"/>
            <a:ext cx="12235199" cy="1777224"/>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168">
                <a:moveTo>
                  <a:pt x="76" y="0"/>
                </a:moveTo>
                <a:lnTo>
                  <a:pt x="21676" y="0"/>
                </a:lnTo>
                <a:cubicBezTo>
                  <a:pt x="21642" y="5302"/>
                  <a:pt x="21659" y="13636"/>
                  <a:pt x="21625" y="18938"/>
                </a:cubicBezTo>
                <a:cubicBezTo>
                  <a:pt x="19315" y="18936"/>
                  <a:pt x="19771" y="19028"/>
                  <a:pt x="17591" y="19806"/>
                </a:cubicBezTo>
                <a:cubicBezTo>
                  <a:pt x="14874" y="20859"/>
                  <a:pt x="11082" y="23280"/>
                  <a:pt x="8469" y="23038"/>
                </a:cubicBezTo>
                <a:cubicBezTo>
                  <a:pt x="5856" y="24009"/>
                  <a:pt x="1035" y="19262"/>
                  <a:pt x="1" y="18757"/>
                </a:cubicBezTo>
                <a:cubicBezTo>
                  <a:pt x="-16" y="14256"/>
                  <a:pt x="93" y="4501"/>
                  <a:pt x="76" y="0"/>
                </a:cubicBezTo>
                <a:close/>
              </a:path>
            </a:pathLst>
          </a:cu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TextBox 9"/>
          <p:cNvSpPr txBox="1"/>
          <p:nvPr/>
        </p:nvSpPr>
        <p:spPr>
          <a:xfrm>
            <a:off x="1989567" y="263830"/>
            <a:ext cx="9753600" cy="1197610"/>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w="3175">
                  <a:solidFill>
                    <a:prstClr val="white"/>
                  </a:solid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Thứ.....ngày....tháng......</a:t>
            </a:r>
          </a:p>
        </p:txBody>
      </p:sp>
      <p:grpSp>
        <p:nvGrpSpPr>
          <p:cNvPr id="11" name="Group 10"/>
          <p:cNvGrpSpPr/>
          <p:nvPr/>
        </p:nvGrpSpPr>
        <p:grpSpPr>
          <a:xfrm>
            <a:off x="3505200" y="2966085"/>
            <a:ext cx="7910830" cy="1295400"/>
            <a:chOff x="9566064" y="964372"/>
            <a:chExt cx="5446164" cy="698253"/>
          </a:xfrm>
        </p:grpSpPr>
        <p:sp>
          <p:nvSpPr>
            <p:cNvPr id="12" name="Rectangle 10"/>
            <p:cNvSpPr/>
            <p:nvPr/>
          </p:nvSpPr>
          <p:spPr>
            <a:xfrm rot="416356">
              <a:off x="13066912" y="966823"/>
              <a:ext cx="1945316" cy="695802"/>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 name="connsiteX0-23" fmla="*/ 0 w 5333999"/>
                <a:gd name="connsiteY0-24" fmla="*/ 0 h 724766"/>
                <a:gd name="connsiteX1-25" fmla="*/ 5334000 w 5333999"/>
                <a:gd name="connsiteY1-26" fmla="*/ 0 h 724766"/>
                <a:gd name="connsiteX2-27" fmla="*/ 3970191 w 5333999"/>
                <a:gd name="connsiteY2-28" fmla="*/ 513468 h 724766"/>
                <a:gd name="connsiteX3-29" fmla="*/ 5334000 w 5333999"/>
                <a:gd name="connsiteY3-30" fmla="*/ 724766 h 724766"/>
                <a:gd name="connsiteX4-31" fmla="*/ 0 w 5333999"/>
                <a:gd name="connsiteY4-32" fmla="*/ 724766 h 724766"/>
                <a:gd name="connsiteX5-33" fmla="*/ 0 w 5333999"/>
                <a:gd name="connsiteY5-34" fmla="*/ 0 h 724766"/>
                <a:gd name="connsiteX0-35" fmla="*/ 0 w 5334002"/>
                <a:gd name="connsiteY0-36" fmla="*/ 0 h 724766"/>
                <a:gd name="connsiteX1-37" fmla="*/ 5334000 w 5334002"/>
                <a:gd name="connsiteY1-38" fmla="*/ 0 h 724766"/>
                <a:gd name="connsiteX2-39" fmla="*/ 4572681 w 5334002"/>
                <a:gd name="connsiteY2-40" fmla="*/ 409907 h 724766"/>
                <a:gd name="connsiteX3-41" fmla="*/ 5334000 w 5334002"/>
                <a:gd name="connsiteY3-42" fmla="*/ 724766 h 724766"/>
                <a:gd name="connsiteX4-43" fmla="*/ 0 w 5334002"/>
                <a:gd name="connsiteY4-44" fmla="*/ 724766 h 724766"/>
                <a:gd name="connsiteX5-45" fmla="*/ 0 w 5334002"/>
                <a:gd name="connsiteY5-46" fmla="*/ 0 h 724766"/>
                <a:gd name="connsiteX0-47" fmla="*/ 0 w 5649495"/>
                <a:gd name="connsiteY0-48" fmla="*/ 0 h 724766"/>
                <a:gd name="connsiteX1-49" fmla="*/ 5649496 w 5649495"/>
                <a:gd name="connsiteY1-50" fmla="*/ 27302 h 724766"/>
                <a:gd name="connsiteX2-51" fmla="*/ 4572681 w 5649495"/>
                <a:gd name="connsiteY2-52" fmla="*/ 409907 h 724766"/>
                <a:gd name="connsiteX3-53" fmla="*/ 5334000 w 5649495"/>
                <a:gd name="connsiteY3-54" fmla="*/ 724766 h 724766"/>
                <a:gd name="connsiteX4-55" fmla="*/ 0 w 5649495"/>
                <a:gd name="connsiteY4-56" fmla="*/ 724766 h 724766"/>
                <a:gd name="connsiteX5-57" fmla="*/ 0 w 5649495"/>
                <a:gd name="connsiteY5-58" fmla="*/ 0 h 724766"/>
                <a:gd name="connsiteX0-59" fmla="*/ -1 w 5673840"/>
                <a:gd name="connsiteY0-60" fmla="*/ 152873 h 697464"/>
                <a:gd name="connsiteX1-61" fmla="*/ 5673841 w 5673840"/>
                <a:gd name="connsiteY1-62" fmla="*/ 0 h 697464"/>
                <a:gd name="connsiteX2-63" fmla="*/ 4597026 w 5673840"/>
                <a:gd name="connsiteY2-64" fmla="*/ 382605 h 697464"/>
                <a:gd name="connsiteX3-65" fmla="*/ 5358345 w 5673840"/>
                <a:gd name="connsiteY3-66" fmla="*/ 697464 h 697464"/>
                <a:gd name="connsiteX4-67" fmla="*/ 24345 w 5673840"/>
                <a:gd name="connsiteY4-68" fmla="*/ 697464 h 697464"/>
                <a:gd name="connsiteX5-69" fmla="*/ -1 w 5673840"/>
                <a:gd name="connsiteY5-70" fmla="*/ 152873 h 697464"/>
                <a:gd name="connsiteX0-71" fmla="*/ -1 w 5673840"/>
                <a:gd name="connsiteY0-72" fmla="*/ 152873 h 697464"/>
                <a:gd name="connsiteX1-73" fmla="*/ 5673841 w 5673840"/>
                <a:gd name="connsiteY1-74" fmla="*/ 0 h 697464"/>
                <a:gd name="connsiteX2-75" fmla="*/ 4597026 w 5673840"/>
                <a:gd name="connsiteY2-76" fmla="*/ 382605 h 697464"/>
                <a:gd name="connsiteX3-77" fmla="*/ 5358345 w 5673840"/>
                <a:gd name="connsiteY3-78" fmla="*/ 697464 h 697464"/>
                <a:gd name="connsiteX4-79" fmla="*/ 6831 w 5673840"/>
                <a:gd name="connsiteY4-80" fmla="*/ 568730 h 697464"/>
                <a:gd name="connsiteX5-81" fmla="*/ -1 w 5673840"/>
                <a:gd name="connsiteY5-82" fmla="*/ 152873 h 697464"/>
                <a:gd name="connsiteX0-83" fmla="*/ -1 w 5673840"/>
                <a:gd name="connsiteY0-84" fmla="*/ 152873 h 661803"/>
                <a:gd name="connsiteX1-85" fmla="*/ 5673841 w 5673840"/>
                <a:gd name="connsiteY1-86" fmla="*/ 0 h 661803"/>
                <a:gd name="connsiteX2-87" fmla="*/ 4597026 w 5673840"/>
                <a:gd name="connsiteY2-88" fmla="*/ 382605 h 661803"/>
                <a:gd name="connsiteX3-89" fmla="*/ 5253439 w 5673840"/>
                <a:gd name="connsiteY3-90" fmla="*/ 661803 h 661803"/>
                <a:gd name="connsiteX4-91" fmla="*/ 6831 w 5673840"/>
                <a:gd name="connsiteY4-92" fmla="*/ 568730 h 661803"/>
                <a:gd name="connsiteX5-93" fmla="*/ -1 w 5673840"/>
                <a:gd name="connsiteY5-94" fmla="*/ 152873 h 661803"/>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673840" h="661803">
                  <a:moveTo>
                    <a:pt x="-1" y="152873"/>
                  </a:moveTo>
                  <a:lnTo>
                    <a:pt x="5673841" y="0"/>
                  </a:lnTo>
                  <a:cubicBezTo>
                    <a:pt x="5674995" y="102899"/>
                    <a:pt x="4595872" y="279706"/>
                    <a:pt x="4597026" y="382605"/>
                  </a:cubicBezTo>
                  <a:lnTo>
                    <a:pt x="5253439" y="661803"/>
                  </a:lnTo>
                  <a:lnTo>
                    <a:pt x="6831" y="568730"/>
                  </a:lnTo>
                  <a:lnTo>
                    <a:pt x="-1" y="152873"/>
                  </a:ln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ectangle 10"/>
            <p:cNvSpPr/>
            <p:nvPr/>
          </p:nvSpPr>
          <p:spPr>
            <a:xfrm>
              <a:off x="9566064" y="964372"/>
              <a:ext cx="5334002" cy="646524"/>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0"/>
            <p:cNvSpPr/>
            <p:nvPr/>
          </p:nvSpPr>
          <p:spPr>
            <a:xfrm>
              <a:off x="9623715" y="1023319"/>
              <a:ext cx="5049983" cy="543791"/>
            </a:xfrm>
            <a:custGeom>
              <a:avLst/>
              <a:gdLst>
                <a:gd name="connsiteX0" fmla="*/ 0 w 5334000"/>
                <a:gd name="connsiteY0" fmla="*/ 0 h 724766"/>
                <a:gd name="connsiteX1" fmla="*/ 5334000 w 5334000"/>
                <a:gd name="connsiteY1" fmla="*/ 0 h 724766"/>
                <a:gd name="connsiteX2" fmla="*/ 5334000 w 5334000"/>
                <a:gd name="connsiteY2" fmla="*/ 724766 h 724766"/>
                <a:gd name="connsiteX3" fmla="*/ 0 w 5334000"/>
                <a:gd name="connsiteY3" fmla="*/ 724766 h 724766"/>
                <a:gd name="connsiteX4" fmla="*/ 0 w 5334000"/>
                <a:gd name="connsiteY4" fmla="*/ 0 h 724766"/>
                <a:gd name="connsiteX0-1" fmla="*/ 0 w 5334002"/>
                <a:gd name="connsiteY0-2" fmla="*/ 0 h 724766"/>
                <a:gd name="connsiteX1-3" fmla="*/ 5334000 w 5334002"/>
                <a:gd name="connsiteY1-4" fmla="*/ 0 h 724766"/>
                <a:gd name="connsiteX2-5" fmla="*/ 4869873 w 5334002"/>
                <a:gd name="connsiteY2-6" fmla="*/ 506124 h 724766"/>
                <a:gd name="connsiteX3-7" fmla="*/ 5334000 w 5334002"/>
                <a:gd name="connsiteY3-8" fmla="*/ 724766 h 724766"/>
                <a:gd name="connsiteX4-9" fmla="*/ 0 w 5334002"/>
                <a:gd name="connsiteY4-10" fmla="*/ 724766 h 724766"/>
                <a:gd name="connsiteX5" fmla="*/ 0 w 5334002"/>
                <a:gd name="connsiteY5" fmla="*/ 0 h 724766"/>
                <a:gd name="connsiteX0-11" fmla="*/ 0 w 5334002"/>
                <a:gd name="connsiteY0-12" fmla="*/ 0 h 724766"/>
                <a:gd name="connsiteX1-13" fmla="*/ 5334000 w 5334002"/>
                <a:gd name="connsiteY1-14" fmla="*/ 0 h 724766"/>
                <a:gd name="connsiteX2-15" fmla="*/ 4849092 w 5334002"/>
                <a:gd name="connsiteY2-16" fmla="*/ 454170 h 724766"/>
                <a:gd name="connsiteX3-17" fmla="*/ 5334000 w 5334002"/>
                <a:gd name="connsiteY3-18" fmla="*/ 724766 h 724766"/>
                <a:gd name="connsiteX4-19" fmla="*/ 0 w 5334002"/>
                <a:gd name="connsiteY4-20" fmla="*/ 724766 h 724766"/>
                <a:gd name="connsiteX5-21" fmla="*/ 0 w 5334002"/>
                <a:gd name="connsiteY5-22" fmla="*/ 0 h 724766"/>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5334002" h="724766">
                  <a:moveTo>
                    <a:pt x="0" y="0"/>
                  </a:moveTo>
                  <a:lnTo>
                    <a:pt x="5334000" y="0"/>
                  </a:lnTo>
                  <a:cubicBezTo>
                    <a:pt x="5335154" y="102899"/>
                    <a:pt x="4847938" y="351271"/>
                    <a:pt x="4849092" y="454170"/>
                  </a:cubicBezTo>
                  <a:lnTo>
                    <a:pt x="5334000" y="724766"/>
                  </a:lnTo>
                  <a:lnTo>
                    <a:pt x="0" y="724766"/>
                  </a:lnTo>
                  <a:lnTo>
                    <a:pt x="0"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15" name="Rectangle 17"/>
          <p:cNvSpPr/>
          <p:nvPr/>
        </p:nvSpPr>
        <p:spPr>
          <a:xfrm>
            <a:off x="1873593" y="3158147"/>
            <a:ext cx="1750345" cy="1205899"/>
          </a:xfrm>
          <a:custGeom>
            <a:avLst/>
            <a:gdLst>
              <a:gd name="connsiteX0" fmla="*/ 0 w 1371600"/>
              <a:gd name="connsiteY0" fmla="*/ 0 h 1295400"/>
              <a:gd name="connsiteX1" fmla="*/ 1371600 w 1371600"/>
              <a:gd name="connsiteY1" fmla="*/ 0 h 1295400"/>
              <a:gd name="connsiteX2" fmla="*/ 1371600 w 1371600"/>
              <a:gd name="connsiteY2" fmla="*/ 1295400 h 1295400"/>
              <a:gd name="connsiteX3" fmla="*/ 0 w 1371600"/>
              <a:gd name="connsiteY3" fmla="*/ 1295400 h 1295400"/>
              <a:gd name="connsiteX4" fmla="*/ 0 w 1371600"/>
              <a:gd name="connsiteY4" fmla="*/ 0 h 1295400"/>
              <a:gd name="connsiteX0-1" fmla="*/ 6 w 1371606"/>
              <a:gd name="connsiteY0-2" fmla="*/ 0 h 1295400"/>
              <a:gd name="connsiteX1-3" fmla="*/ 1371606 w 1371606"/>
              <a:gd name="connsiteY1-4" fmla="*/ 0 h 1295400"/>
              <a:gd name="connsiteX2-5" fmla="*/ 1371606 w 1371606"/>
              <a:gd name="connsiteY2-6" fmla="*/ 1295400 h 1295400"/>
              <a:gd name="connsiteX3-7" fmla="*/ 6 w 1371606"/>
              <a:gd name="connsiteY3-8" fmla="*/ 1295400 h 1295400"/>
              <a:gd name="connsiteX4-9" fmla="*/ 630388 w 1371606"/>
              <a:gd name="connsiteY4-10" fmla="*/ 609600 h 1295400"/>
              <a:gd name="connsiteX5" fmla="*/ 6 w 1371606"/>
              <a:gd name="connsiteY5" fmla="*/ 0 h 1295400"/>
              <a:gd name="connsiteX0-11" fmla="*/ 9 w 1371609"/>
              <a:gd name="connsiteY0-12" fmla="*/ 0 h 1295400"/>
              <a:gd name="connsiteX1-13" fmla="*/ 1371609 w 1371609"/>
              <a:gd name="connsiteY1-14" fmla="*/ 0 h 1295400"/>
              <a:gd name="connsiteX2-15" fmla="*/ 1371609 w 1371609"/>
              <a:gd name="connsiteY2-16" fmla="*/ 1295400 h 1295400"/>
              <a:gd name="connsiteX3-17" fmla="*/ 9 w 1371609"/>
              <a:gd name="connsiteY3-18" fmla="*/ 1295400 h 1295400"/>
              <a:gd name="connsiteX4-19" fmla="*/ 434971 w 1371609"/>
              <a:gd name="connsiteY4-20" fmla="*/ 564951 h 1295400"/>
              <a:gd name="connsiteX5-21" fmla="*/ 9 w 1371609"/>
              <a:gd name="connsiteY5-22" fmla="*/ 0 h 12954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Lst>
            <a:rect l="l" t="t" r="r" b="b"/>
            <a:pathLst>
              <a:path w="1371609" h="1295400">
                <a:moveTo>
                  <a:pt x="9" y="0"/>
                </a:moveTo>
                <a:lnTo>
                  <a:pt x="1371609" y="0"/>
                </a:lnTo>
                <a:lnTo>
                  <a:pt x="1371609" y="1295400"/>
                </a:lnTo>
                <a:lnTo>
                  <a:pt x="9" y="1295400"/>
                </a:lnTo>
                <a:cubicBezTo>
                  <a:pt x="-2300" y="1071418"/>
                  <a:pt x="437280" y="788933"/>
                  <a:pt x="434971" y="564951"/>
                </a:cubicBezTo>
                <a:lnTo>
                  <a:pt x="9" y="0"/>
                </a:lnTo>
                <a:close/>
              </a:path>
            </a:pathLst>
          </a:custGeom>
          <a:solidFill>
            <a:schemeClr val="accent6"/>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6"/>
          <p:cNvSpPr/>
          <p:nvPr/>
        </p:nvSpPr>
        <p:spPr>
          <a:xfrm>
            <a:off x="2193050" y="3261097"/>
            <a:ext cx="1258009" cy="999997"/>
          </a:xfrm>
          <a:custGeom>
            <a:avLst/>
            <a:gdLst>
              <a:gd name="connsiteX0" fmla="*/ 0 w 1246092"/>
              <a:gd name="connsiteY0" fmla="*/ 0 h 1219200"/>
              <a:gd name="connsiteX1" fmla="*/ 1246092 w 1246092"/>
              <a:gd name="connsiteY1" fmla="*/ 0 h 1219200"/>
              <a:gd name="connsiteX2" fmla="*/ 1246092 w 1246092"/>
              <a:gd name="connsiteY2" fmla="*/ 1219200 h 1219200"/>
              <a:gd name="connsiteX3" fmla="*/ 0 w 1246092"/>
              <a:gd name="connsiteY3" fmla="*/ 1219200 h 1219200"/>
              <a:gd name="connsiteX4" fmla="*/ 0 w 1246092"/>
              <a:gd name="connsiteY4" fmla="*/ 0 h 1219200"/>
              <a:gd name="connsiteX0-1" fmla="*/ 307 w 1246399"/>
              <a:gd name="connsiteY0-2" fmla="*/ 0 h 1219200"/>
              <a:gd name="connsiteX1-3" fmla="*/ 1246399 w 1246399"/>
              <a:gd name="connsiteY1-4" fmla="*/ 0 h 1219200"/>
              <a:gd name="connsiteX2-5" fmla="*/ 1246399 w 1246399"/>
              <a:gd name="connsiteY2-6" fmla="*/ 1219200 h 1219200"/>
              <a:gd name="connsiteX3-7" fmla="*/ 307 w 1246399"/>
              <a:gd name="connsiteY3-8" fmla="*/ 1219200 h 1219200"/>
              <a:gd name="connsiteX4-9" fmla="*/ 7234 w 1246399"/>
              <a:gd name="connsiteY4-10" fmla="*/ 41564 h 1219200"/>
              <a:gd name="connsiteX5" fmla="*/ 307 w 1246399"/>
              <a:gd name="connsiteY5" fmla="*/ 0 h 1219200"/>
              <a:gd name="connsiteX0-11" fmla="*/ 307 w 1246399"/>
              <a:gd name="connsiteY0-12" fmla="*/ 0 h 1219200"/>
              <a:gd name="connsiteX1-13" fmla="*/ 1246399 w 1246399"/>
              <a:gd name="connsiteY1-14" fmla="*/ 0 h 1219200"/>
              <a:gd name="connsiteX2-15" fmla="*/ 1246399 w 1246399"/>
              <a:gd name="connsiteY2-16" fmla="*/ 1219200 h 1219200"/>
              <a:gd name="connsiteX3-17" fmla="*/ 307 w 1246399"/>
              <a:gd name="connsiteY3-18" fmla="*/ 1219200 h 1219200"/>
              <a:gd name="connsiteX4-19" fmla="*/ 7234 w 1246399"/>
              <a:gd name="connsiteY4-20" fmla="*/ 41564 h 1219200"/>
              <a:gd name="connsiteX5-21" fmla="*/ 307 w 1246399"/>
              <a:gd name="connsiteY5-22" fmla="*/ 0 h 1219200"/>
              <a:gd name="connsiteX0-23" fmla="*/ 3 w 1246095"/>
              <a:gd name="connsiteY0-24" fmla="*/ 0 h 1219200"/>
              <a:gd name="connsiteX1-25" fmla="*/ 1246095 w 1246095"/>
              <a:gd name="connsiteY1-26" fmla="*/ 0 h 1219200"/>
              <a:gd name="connsiteX2-27" fmla="*/ 1246095 w 1246095"/>
              <a:gd name="connsiteY2-28" fmla="*/ 1219200 h 1219200"/>
              <a:gd name="connsiteX3-29" fmla="*/ 3 w 1246095"/>
              <a:gd name="connsiteY3-30" fmla="*/ 1219200 h 1219200"/>
              <a:gd name="connsiteX4-31" fmla="*/ 6930 w 1246095"/>
              <a:gd name="connsiteY4-32" fmla="*/ 41564 h 1219200"/>
              <a:gd name="connsiteX5-33" fmla="*/ 3 w 1246095"/>
              <a:gd name="connsiteY5-34" fmla="*/ 0 h 1219200"/>
              <a:gd name="connsiteX0-35" fmla="*/ 11917 w 1258009"/>
              <a:gd name="connsiteY0-36" fmla="*/ 0 h 1219200"/>
              <a:gd name="connsiteX1-37" fmla="*/ 1258009 w 1258009"/>
              <a:gd name="connsiteY1-38" fmla="*/ 0 h 1219200"/>
              <a:gd name="connsiteX2-39" fmla="*/ 1258009 w 1258009"/>
              <a:gd name="connsiteY2-40" fmla="*/ 1219200 h 1219200"/>
              <a:gd name="connsiteX3-41" fmla="*/ 11917 w 1258009"/>
              <a:gd name="connsiteY3-42" fmla="*/ 1219200 h 1219200"/>
              <a:gd name="connsiteX4-43" fmla="*/ 441405 w 1258009"/>
              <a:gd name="connsiteY4-44" fmla="*/ 625256 h 1219200"/>
              <a:gd name="connsiteX5-45" fmla="*/ 18844 w 1258009"/>
              <a:gd name="connsiteY5-46" fmla="*/ 41564 h 1219200"/>
              <a:gd name="connsiteX6" fmla="*/ 11917 w 1258009"/>
              <a:gd name="connsiteY6" fmla="*/ 0 h 1219200"/>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21" y="connsiteY5-22"/>
              </a:cxn>
              <a:cxn ang="0">
                <a:pos x="connsiteX6" y="connsiteY6"/>
              </a:cxn>
            </a:cxnLst>
            <a:rect l="l" t="t" r="r" b="b"/>
            <a:pathLst>
              <a:path w="1258009" h="1219200">
                <a:moveTo>
                  <a:pt x="11917" y="0"/>
                </a:moveTo>
                <a:lnTo>
                  <a:pt x="1258009" y="0"/>
                </a:lnTo>
                <a:lnTo>
                  <a:pt x="1258009" y="1219200"/>
                </a:lnTo>
                <a:lnTo>
                  <a:pt x="11917" y="1219200"/>
                </a:lnTo>
                <a:cubicBezTo>
                  <a:pt x="-84929" y="1123024"/>
                  <a:pt x="440251" y="821529"/>
                  <a:pt x="441405" y="625256"/>
                </a:cubicBezTo>
                <a:cubicBezTo>
                  <a:pt x="442560" y="428983"/>
                  <a:pt x="129680" y="148589"/>
                  <a:pt x="18844" y="41564"/>
                </a:cubicBezTo>
                <a:lnTo>
                  <a:pt x="11917" y="0"/>
                </a:lnTo>
                <a:close/>
              </a:path>
            </a:pathLst>
          </a:cu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nvGrpSpPr>
          <p:cNvPr id="17" name="Group 16"/>
          <p:cNvGrpSpPr/>
          <p:nvPr/>
        </p:nvGrpSpPr>
        <p:grpSpPr>
          <a:xfrm>
            <a:off x="2815797" y="2822865"/>
            <a:ext cx="1378806" cy="1412343"/>
            <a:chOff x="1149549" y="1066515"/>
            <a:chExt cx="992332" cy="992332"/>
          </a:xfrm>
          <a:solidFill>
            <a:schemeClr val="accent6">
              <a:lumMod val="75000"/>
            </a:schemeClr>
          </a:solidFill>
        </p:grpSpPr>
        <p:sp>
          <p:nvSpPr>
            <p:cNvPr id="18" name="Oval 17"/>
            <p:cNvSpPr/>
            <p:nvPr/>
          </p:nvSpPr>
          <p:spPr>
            <a:xfrm>
              <a:off x="1149549" y="1066515"/>
              <a:ext cx="992332" cy="992332"/>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Oval 18"/>
            <p:cNvSpPr/>
            <p:nvPr/>
          </p:nvSpPr>
          <p:spPr>
            <a:xfrm>
              <a:off x="1188515" y="1081392"/>
              <a:ext cx="914400" cy="914400"/>
            </a:xfrm>
            <a:prstGeom prst="ellipse">
              <a:avLst/>
            </a:prstGeom>
            <a:gr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21" name="TextBox 20"/>
          <p:cNvSpPr txBox="1"/>
          <p:nvPr/>
        </p:nvSpPr>
        <p:spPr>
          <a:xfrm>
            <a:off x="2655570" y="2872105"/>
            <a:ext cx="1539240" cy="1413510"/>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a:noFill/>
                </a:ln>
                <a:solidFill>
                  <a:prstClr val="white"/>
                </a:solidFill>
                <a:effectLst/>
                <a:uLnTx/>
                <a:uFillTx/>
                <a:latin typeface="Arial Rounded MT Bold" panose="020F0704030504030204" charset="0"/>
                <a:ea typeface="Arial-Rounded" panose="020B0500000000000000" pitchFamily="34" charset="0"/>
                <a:cs typeface="Times New Roman" panose="02020603050405020304" pitchFamily="18" charset="0"/>
              </a:rPr>
              <a:t>30</a:t>
            </a:r>
          </a:p>
        </p:txBody>
      </p:sp>
      <p:sp>
        <p:nvSpPr>
          <p:cNvPr id="22" name="TextBox 21"/>
          <p:cNvSpPr txBox="1"/>
          <p:nvPr/>
        </p:nvSpPr>
        <p:spPr>
          <a:xfrm>
            <a:off x="3826510" y="3089910"/>
            <a:ext cx="7176770" cy="1013460"/>
          </a:xfrm>
          <a:prstGeom prst="rect">
            <a:avLst/>
          </a:prstGeom>
          <a:noFill/>
        </p:spPr>
        <p:txBody>
          <a:bodyPr wrap="square" lIns="91391" tIns="45696" rIns="91391" bIns="45696"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err="1">
                <a:ln>
                  <a:noFill/>
                </a:ln>
                <a:solidFill>
                  <a:srgbClr val="F79646">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Thương</a:t>
            </a:r>
            <a:r>
              <a:rPr kumimoji="0" lang="en-US" sz="6000" b="1" i="0" u="none" strike="noStrike" kern="1200" cap="none" spc="0" normalizeH="0" baseline="0" noProof="0" dirty="0">
                <a:ln>
                  <a:noFill/>
                </a:ln>
                <a:solidFill>
                  <a:srgbClr val="F79646">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6000" b="1" i="0" u="none" strike="noStrike" kern="1200" cap="none" spc="0" normalizeH="0" baseline="0" noProof="0" dirty="0" err="1">
                <a:ln>
                  <a:noFill/>
                </a:ln>
                <a:solidFill>
                  <a:srgbClr val="F79646">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ông</a:t>
            </a:r>
            <a:endParaRPr kumimoji="0" lang="en-US" sz="6000" b="1" i="0" u="none" strike="noStrike" kern="1200" cap="none" spc="0" normalizeH="0" baseline="0" noProof="0" dirty="0">
              <a:ln>
                <a:noFill/>
              </a:ln>
              <a:solidFill>
                <a:srgbClr val="F79646">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2" name="Content Placeholder 1" descr="logo"/>
          <p:cNvPicPr>
            <a:picLocks noGrp="1" noChangeAspect="1"/>
          </p:cNvPicPr>
          <p:nvPr>
            <p:ph sz="half" idx="2"/>
          </p:nvPr>
        </p:nvPicPr>
        <p:blipFill>
          <a:blip r:embed="rId2"/>
          <a:stretch>
            <a:fillRect/>
          </a:stretch>
        </p:blipFill>
        <p:spPr>
          <a:xfrm>
            <a:off x="10700385" y="-88265"/>
            <a:ext cx="1564640" cy="1598295"/>
          </a:xfrm>
          <a:prstGeom prst="rect">
            <a:avLst/>
          </a:prstGeom>
        </p:spPr>
      </p:pic>
    </p:spTree>
  </p:cSld>
  <p:clrMapOvr>
    <a:masterClrMapping/>
  </p:clrMapOvr>
  <p:transition advClick="0">
    <p:wedge/>
  </p:transition>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5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9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Default Design">
  <a:themeElements>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fontScheme name="">
      <a:majorFont>
        <a:latin typeface="Arial"/>
        <a:ea typeface="Arial"/>
        <a:cs typeface=""/>
      </a:majorFont>
      <a:minorFont>
        <a:latin typeface="Arial"/>
        <a:ea typeface="Arial"/>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7DB6EF"/>
        </a:accent1>
        <a:accent2>
          <a:srgbClr val="C0504D"/>
        </a:accent2>
        <a:accent3>
          <a:srgbClr val="FFFFFF"/>
        </a:accent3>
        <a:accent4>
          <a:srgbClr val="000000"/>
        </a:accent4>
        <a:accent5>
          <a:srgbClr val="C0D7F5"/>
        </a:accent5>
        <a:accent6>
          <a:srgbClr val="AC4744"/>
        </a:accent6>
        <a:hlink>
          <a:srgbClr val="0066CC"/>
        </a:hlink>
        <a:folHlink>
          <a:srgbClr val="8000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TotalTime>
  <Words>1623</Words>
  <Application>Microsoft Office PowerPoint</Application>
  <PresentationFormat>Widescreen</PresentationFormat>
  <Paragraphs>317</Paragraphs>
  <Slides>42</Slides>
  <Notes>20</Notes>
  <HiddenSlides>0</HiddenSlides>
  <MMClips>5</MMClips>
  <ScaleCrop>false</ScaleCrop>
  <HeadingPairs>
    <vt:vector size="6" baseType="variant">
      <vt:variant>
        <vt:lpstr>Fonts Used</vt:lpstr>
      </vt:variant>
      <vt:variant>
        <vt:i4>9</vt:i4>
      </vt:variant>
      <vt:variant>
        <vt:lpstr>Theme</vt:lpstr>
      </vt:variant>
      <vt:variant>
        <vt:i4>8</vt:i4>
      </vt:variant>
      <vt:variant>
        <vt:lpstr>Slide Titles</vt:lpstr>
      </vt:variant>
      <vt:variant>
        <vt:i4>42</vt:i4>
      </vt:variant>
    </vt:vector>
  </HeadingPairs>
  <TitlesOfParts>
    <vt:vector size="59" baseType="lpstr">
      <vt:lpstr>Microsoft YaHei</vt:lpstr>
      <vt:lpstr>Arial</vt:lpstr>
      <vt:lpstr>Arial Rounded MT Bold</vt:lpstr>
      <vt:lpstr>Arial-Rounded</vt:lpstr>
      <vt:lpstr>Calibri</vt:lpstr>
      <vt:lpstr>Calibri Light</vt:lpstr>
      <vt:lpstr>HP001 4 hang 1 ô ly</vt:lpstr>
      <vt:lpstr>Times New Roman</vt:lpstr>
      <vt:lpstr>Verdana</vt:lpstr>
      <vt:lpstr>1_Office Theme</vt:lpstr>
      <vt:lpstr>2_Office Theme</vt:lpstr>
      <vt:lpstr>4_Office Theme</vt:lpstr>
      <vt:lpstr>3_Office Theme</vt:lpstr>
      <vt:lpstr>5_Office Theme</vt:lpstr>
      <vt:lpstr>6_Office Theme</vt:lpstr>
      <vt:lpstr>9_Office Theme</vt:lpstr>
      <vt:lpstr>1_Default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Kể những việc em làm khiến người thân vui</vt:lpstr>
      <vt:lpstr>Thương ông</vt:lpstr>
      <vt:lpstr>PowerPoint Presentation</vt:lpstr>
      <vt:lpstr>Thương ông</vt:lpstr>
      <vt:lpstr>Thương ông</vt:lpstr>
      <vt:lpstr>Thương ông</vt:lpstr>
      <vt:lpstr>Thương ông</vt:lpstr>
      <vt:lpstr>PowerPoint Presentation</vt:lpstr>
      <vt:lpstr>Thương ông</vt:lpstr>
      <vt:lpstr>Thương ông</vt:lpstr>
      <vt:lpstr>Thương ông</vt:lpstr>
      <vt:lpstr>PowerPoint Presentation</vt:lpstr>
      <vt:lpstr>PowerPoint Presentation</vt:lpstr>
      <vt:lpstr>1. Từ ngữ thể hiện dáng vẻ của Việt</vt:lpstr>
      <vt:lpstr>PowerPoint Presentation</vt:lpstr>
      <vt:lpstr>PowerPoint Presentation</vt:lpstr>
      <vt:lpstr>PowerPoint Presentation</vt:lpstr>
      <vt:lpstr>2. Chọn a hoặc b</vt:lpstr>
      <vt:lpstr>Chọn ac hay at thay cho ô vuông</vt:lpstr>
      <vt:lpstr>PowerPoint Presentation</vt:lpstr>
      <vt:lpstr>PowerPoint Presentation</vt:lpstr>
      <vt:lpstr>PowerPoint Presentation</vt:lpstr>
      <vt:lpstr>2. Tìm 3 từ ngữ chỉ hoạt động trong đoạn thơ dưới đây:</vt:lpstr>
      <vt:lpstr>3. Quan sát tranh và trả lời câu hỏi: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tran thao</cp:lastModifiedBy>
  <cp:revision>5</cp:revision>
  <dcterms:created xsi:type="dcterms:W3CDTF">2021-05-27T09:39:36Z</dcterms:created>
  <dcterms:modified xsi:type="dcterms:W3CDTF">2021-05-27T10:17:50Z</dcterms:modified>
</cp:coreProperties>
</file>