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theme/theme4.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5.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6.xml" ContentType="application/vnd.openxmlformats-officedocument.theme+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7.xml" ContentType="application/vnd.openxmlformats-officedocument.theme+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theme/theme8.xml" ContentType="application/vnd.openxmlformats-officedocument.theme+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theme/theme9.xml" ContentType="application/vnd.openxmlformats-officedocument.theme+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omments/comment1.xml" ContentType="application/vnd.openxmlformats-officedocument.presentationml.comments+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6" r:id="rId3"/>
    <p:sldMasterId id="2147483698" r:id="rId4"/>
    <p:sldMasterId id="2147483700" r:id="rId5"/>
    <p:sldMasterId id="2147483718" r:id="rId6"/>
    <p:sldMasterId id="2147483730" r:id="rId7"/>
    <p:sldMasterId id="2147483742" r:id="rId8"/>
    <p:sldMasterId id="2147483754" r:id="rId9"/>
    <p:sldMasterId id="2147483766" r:id="rId10"/>
  </p:sldMasterIdLst>
  <p:notesMasterIdLst>
    <p:notesMasterId r:id="rId48"/>
  </p:notesMasterIdLst>
  <p:sldIdLst>
    <p:sldId id="257" r:id="rId11"/>
    <p:sldId id="258" r:id="rId12"/>
    <p:sldId id="264" r:id="rId13"/>
    <p:sldId id="260" r:id="rId14"/>
    <p:sldId id="261" r:id="rId15"/>
    <p:sldId id="263" r:id="rId16"/>
    <p:sldId id="262" r:id="rId17"/>
    <p:sldId id="266" r:id="rId18"/>
    <p:sldId id="267" r:id="rId19"/>
    <p:sldId id="265" r:id="rId20"/>
    <p:sldId id="269" r:id="rId21"/>
    <p:sldId id="299" r:id="rId22"/>
    <p:sldId id="507" r:id="rId23"/>
    <p:sldId id="508" r:id="rId24"/>
    <p:sldId id="509" r:id="rId25"/>
    <p:sldId id="306" r:id="rId26"/>
    <p:sldId id="510" r:id="rId27"/>
    <p:sldId id="511" r:id="rId28"/>
    <p:sldId id="512" r:id="rId29"/>
    <p:sldId id="513" r:id="rId30"/>
    <p:sldId id="515" r:id="rId31"/>
    <p:sldId id="516" r:id="rId32"/>
    <p:sldId id="514" r:id="rId33"/>
    <p:sldId id="279" r:id="rId34"/>
    <p:sldId id="311" r:id="rId35"/>
    <p:sldId id="517" r:id="rId36"/>
    <p:sldId id="518" r:id="rId37"/>
    <p:sldId id="282" r:id="rId38"/>
    <p:sldId id="283" r:id="rId39"/>
    <p:sldId id="286" r:id="rId40"/>
    <p:sldId id="519" r:id="rId41"/>
    <p:sldId id="520" r:id="rId42"/>
    <p:sldId id="521" r:id="rId43"/>
    <p:sldId id="297" r:id="rId44"/>
    <p:sldId id="284" r:id="rId45"/>
    <p:sldId id="522" r:id="rId46"/>
    <p:sldId id="298" r:id="rId4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ran thao" initials="tt" lastIdx="2" clrIdx="0">
    <p:extLst>
      <p:ext uri="{19B8F6BF-5375-455C-9EA6-DF929625EA0E}">
        <p15:presenceInfo xmlns:p15="http://schemas.microsoft.com/office/powerpoint/2012/main" userId="b5ee1d2202d609f8"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035" autoAdjust="0"/>
    <p:restoredTop sz="94660"/>
  </p:normalViewPr>
  <p:slideViewPr>
    <p:cSldViewPr snapToGrid="0">
      <p:cViewPr varScale="1">
        <p:scale>
          <a:sx n="83" d="100"/>
          <a:sy n="83" d="100"/>
        </p:scale>
        <p:origin x="126" y="23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9" Type="http://schemas.openxmlformats.org/officeDocument/2006/relationships/slide" Target="slides/slide29.xml"/><Relationship Id="rId3" Type="http://schemas.openxmlformats.org/officeDocument/2006/relationships/slideMaster" Target="slideMasters/slideMaster3.xml"/><Relationship Id="rId21" Type="http://schemas.openxmlformats.org/officeDocument/2006/relationships/slide" Target="slides/slide11.xml"/><Relationship Id="rId34" Type="http://schemas.openxmlformats.org/officeDocument/2006/relationships/slide" Target="slides/slide24.xml"/><Relationship Id="rId42" Type="http://schemas.openxmlformats.org/officeDocument/2006/relationships/slide" Target="slides/slide32.xml"/><Relationship Id="rId47" Type="http://schemas.openxmlformats.org/officeDocument/2006/relationships/slide" Target="slides/slide37.xml"/><Relationship Id="rId50" Type="http://schemas.openxmlformats.org/officeDocument/2006/relationships/presProps" Target="presProps.xml"/><Relationship Id="rId7" Type="http://schemas.openxmlformats.org/officeDocument/2006/relationships/slideMaster" Target="slideMasters/slideMaster7.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slide" Target="slides/slide28.xml"/><Relationship Id="rId46" Type="http://schemas.openxmlformats.org/officeDocument/2006/relationships/slide" Target="slides/slide36.xml"/><Relationship Id="rId2" Type="http://schemas.openxmlformats.org/officeDocument/2006/relationships/slideMaster" Target="slideMasters/slideMaster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slide" Target="slides/slide19.xml"/><Relationship Id="rId41" Type="http://schemas.openxmlformats.org/officeDocument/2006/relationships/slide" Target="slides/slide3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slide" Target="slides/slide27.xml"/><Relationship Id="rId40" Type="http://schemas.openxmlformats.org/officeDocument/2006/relationships/slide" Target="slides/slide30.xml"/><Relationship Id="rId45" Type="http://schemas.openxmlformats.org/officeDocument/2006/relationships/slide" Target="slides/slide35.xml"/><Relationship Id="rId53"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49" Type="http://schemas.openxmlformats.org/officeDocument/2006/relationships/commentAuthors" Target="commentAuthors.xml"/><Relationship Id="rId10" Type="http://schemas.openxmlformats.org/officeDocument/2006/relationships/slideMaster" Target="slideMasters/slideMaster10.xml"/><Relationship Id="rId19" Type="http://schemas.openxmlformats.org/officeDocument/2006/relationships/slide" Target="slides/slide9.xml"/><Relationship Id="rId31" Type="http://schemas.openxmlformats.org/officeDocument/2006/relationships/slide" Target="slides/slide21.xml"/><Relationship Id="rId44" Type="http://schemas.openxmlformats.org/officeDocument/2006/relationships/slide" Target="slides/slide34.xml"/><Relationship Id="rId52"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 Id="rId43" Type="http://schemas.openxmlformats.org/officeDocument/2006/relationships/slide" Target="slides/slide33.xml"/><Relationship Id="rId48" Type="http://schemas.openxmlformats.org/officeDocument/2006/relationships/notesMaster" Target="notesMasters/notesMaster1.xml"/><Relationship Id="rId8" Type="http://schemas.openxmlformats.org/officeDocument/2006/relationships/slideMaster" Target="slideMasters/slideMaster8.xml"/><Relationship Id="rId51" Type="http://schemas.openxmlformats.org/officeDocument/2006/relationships/viewProps" Target="viewProp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1-05-27T18:20:35.344" idx="1">
    <p:pos x="10" y="10"/>
    <p:text/>
    <p:extLst>
      <p:ext uri="{C676402C-5697-4E1C-873F-D02D1690AC5C}">
        <p15:threadingInfo xmlns:p15="http://schemas.microsoft.com/office/powerpoint/2012/main" timeZoneBias="-420"/>
      </p:ext>
    </p:extLst>
  </p:cm>
  <p:cm authorId="1" dt="2021-05-27T18:20:37.592" idx="2">
    <p:pos x="106" y="106"/>
    <p:text/>
    <p:extLst>
      <p:ext uri="{C676402C-5697-4E1C-873F-D02D1690AC5C}">
        <p15:threadingInfo xmlns:p15="http://schemas.microsoft.com/office/powerpoint/2012/main" timeZoneBias="-42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DB7CA7C-7520-48DD-88FB-177E84F3E8EA}" type="datetimeFigureOut">
              <a:rPr lang="en-US" smtClean="0"/>
              <a:t>5/27/2021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676EAAE-8BA9-4EFF-BE4A-1A4A43290CE8}" type="slidenum">
              <a:rPr lang="en-US" smtClean="0"/>
              <a:t>‹#›</a:t>
            </a:fld>
            <a:endParaRPr lang="en-US"/>
          </a:p>
        </p:txBody>
      </p:sp>
    </p:spTree>
    <p:extLst>
      <p:ext uri="{BB962C8B-B14F-4D97-AF65-F5344CB8AC3E}">
        <p14:creationId xmlns:p14="http://schemas.microsoft.com/office/powerpoint/2010/main" val="26638308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tranthao121006@gmail.com</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EF3E1F-43A5-4F29-9EC7-547C3838D98F}"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tranthao121006@gmail.com</a:t>
            </a:r>
            <a:endParaRPr 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97F697-5284-4A62-9B07-370CE14EBE5B}"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1453037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tranthao121006@gmail.com</a:t>
            </a:r>
            <a:endParaRPr 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97F697-5284-4A62-9B07-370CE14EBE5B}"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3634685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tranthao121006@gmail.com</a:t>
            </a:r>
            <a:endParaRPr 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97F697-5284-4A62-9B07-370CE14EBE5B}"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9653171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tranthao121006@gmail.com</a:t>
            </a:r>
            <a:endParaRPr 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97F697-5284-4A62-9B07-370CE14EBE5B}"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66263543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tranthao121006@gmail.com</a:t>
            </a:r>
            <a:endParaRPr 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97F697-5284-4A62-9B07-370CE14EBE5B}"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426158065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extLst>
      <p:ext uri="{BB962C8B-B14F-4D97-AF65-F5344CB8AC3E}">
        <p14:creationId xmlns:p14="http://schemas.microsoft.com/office/powerpoint/2010/main" val="30901113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tranthao121006@gmail.com</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8CFED00-B1CD-41CE-8CCC-0E16A0702E6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160826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幻灯片图像占位符 84993"/>
          <p:cNvSpPr>
            <a:spLocks noGrp="1" noRot="1" noChangeAspect="1" noTextEdit="1"/>
          </p:cNvSpPr>
          <p:nvPr>
            <p:ph type="sldImg"/>
          </p:nvPr>
        </p:nvSpPr>
        <p:spPr/>
      </p:sp>
      <p:sp>
        <p:nvSpPr>
          <p:cNvPr id="40963" name="文本占位符 84994"/>
          <p:cNvSpPr>
            <a:spLocks noGrp="1"/>
          </p:cNvSpPr>
          <p:nvPr>
            <p:ph type="body" idx="1"/>
          </p:nvPr>
        </p:nvSpPr>
        <p:spPr/>
        <p:txBody>
          <a:bodyPr wrap="square" lIns="91440" tIns="45720" rIns="91440" bIns="45720" anchor="t" anchorCtr="0"/>
          <a:lstStyle/>
          <a:p>
            <a:pPr lvl="0" eaLnBrk="1" hangingPunct="1"/>
            <a:endParaRPr dirty="0"/>
          </a:p>
        </p:txBody>
      </p:sp>
      <p:sp>
        <p:nvSpPr>
          <p:cNvPr id="40964" name="灯片编号占位符 1"/>
          <p:cNvSpPr txBox="1">
            <a:spLocks noGrp="1"/>
          </p:cNvSpPr>
          <p:nvPr/>
        </p:nvSpPr>
        <p:spPr>
          <a:xfrm>
            <a:off x="3884613" y="8685213"/>
            <a:ext cx="2971800" cy="457200"/>
          </a:xfrm>
          <a:prstGeom prst="rect">
            <a:avLst/>
          </a:prstGeom>
          <a:noFill/>
          <a:ln w="9525">
            <a:noFill/>
          </a:ln>
        </p:spPr>
        <p:txBody>
          <a:bodyPr anchor="b" anchorCtr="0"/>
          <a:lstStyle/>
          <a:p>
            <a:pPr marL="0" marR="0" lvl="0" indent="0" algn="r" defTabSz="914400" rtl="0" eaLnBrk="1" fontAlgn="auto" latinLnBrk="0" hangingPunct="1">
              <a:lnSpc>
                <a:spcPct val="100000"/>
              </a:lnSpc>
              <a:spcBef>
                <a:spcPts val="0"/>
              </a:spcBef>
              <a:spcAft>
                <a:spcPts val="0"/>
              </a:spcAft>
              <a:buClrTx/>
              <a:buSzTx/>
              <a:buFontTx/>
              <a:buNone/>
              <a:tabLst/>
              <a:defRPr/>
            </a:pPr>
            <a:fld id="{9A0DB2DC-4C9A-4742-B13C-FB6460FD3503}" type="slidenum">
              <a:rPr kumimoji="0" lang="en-US" altLang="zh-CN" sz="1200" b="0" i="0" u="none" strike="noStrike" kern="1200" cap="none" spc="0" normalizeH="0" baseline="0" noProof="0" dirty="0">
                <a:ln>
                  <a:noFill/>
                </a:ln>
                <a:solidFill>
                  <a:prstClr val="black"/>
                </a:solidFill>
                <a:effectLst/>
                <a:uLnTx/>
                <a:uFillTx/>
                <a:latin typeface="Calibri" panose="020F0502020204030204"/>
                <a:ea typeface="SimSu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altLang="zh-CN" sz="1200" b="0" i="0" u="none" strike="noStrike" kern="1200" cap="none" spc="0" normalizeH="0" baseline="0" noProof="0" dirty="0">
              <a:ln>
                <a:noFill/>
              </a:ln>
              <a:solidFill>
                <a:prstClr val="black"/>
              </a:solidFill>
              <a:effectLst/>
              <a:uLnTx/>
              <a:uFillTx/>
              <a:latin typeface="Calibri" panose="020F0502020204030204"/>
              <a:ea typeface="SimSun" panose="02010600030101010101" pitchFamily="2" charset="-122"/>
              <a:cs typeface="+mn-cs"/>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幻灯片图像占位符 81921"/>
          <p:cNvSpPr>
            <a:spLocks noGrp="1" noRot="1" noChangeAspect="1" noTextEdit="1"/>
          </p:cNvSpPr>
          <p:nvPr>
            <p:ph type="sldImg"/>
          </p:nvPr>
        </p:nvSpPr>
        <p:spPr>
          <a:xfrm>
            <a:off x="141288" y="768350"/>
            <a:ext cx="6821487" cy="3836988"/>
          </a:xfrm>
          <a:ln>
            <a:solidFill>
              <a:srgbClr val="000000">
                <a:alpha val="100000"/>
              </a:srgbClr>
            </a:solidFill>
            <a:miter lim="800000"/>
          </a:ln>
        </p:spPr>
      </p:sp>
      <p:sp>
        <p:nvSpPr>
          <p:cNvPr id="68611" name="文本占位符 81922"/>
          <p:cNvSpPr>
            <a:spLocks noGrp="1"/>
          </p:cNvSpPr>
          <p:nvPr>
            <p:ph type="body"/>
          </p:nvPr>
        </p:nvSpPr>
        <p:spPr>
          <a:xfrm>
            <a:off x="711200" y="4860925"/>
            <a:ext cx="5683250" cy="4605338"/>
          </a:xfrm>
        </p:spPr>
        <p:txBody>
          <a:bodyPr wrap="square" lIns="91440" tIns="45720" rIns="91440" bIns="45720" anchor="t" anchorCtr="0"/>
          <a:lstStyle/>
          <a:p>
            <a:pPr lvl="0" eaLnBrk="1" hangingPunct="1"/>
            <a:endParaRPr lang="en-US" altLang="en-US" dirty="0"/>
          </a:p>
        </p:txBody>
      </p:sp>
      <p:sp>
        <p:nvSpPr>
          <p:cNvPr id="68612" name="灯片编号占位符 1"/>
          <p:cNvSpPr txBox="1">
            <a:spLocks noGrp="1"/>
          </p:cNvSpPr>
          <p:nvPr/>
        </p:nvSpPr>
        <p:spPr>
          <a:xfrm>
            <a:off x="4024313" y="9721850"/>
            <a:ext cx="3078162" cy="511175"/>
          </a:xfrm>
          <a:prstGeom prst="rect">
            <a:avLst/>
          </a:prstGeom>
          <a:noFill/>
          <a:ln w="9525">
            <a:noFill/>
          </a:ln>
        </p:spPr>
        <p:txBody>
          <a:bodyPr lIns="99075" tIns="49538" rIns="99075" bIns="49538" anchor="b" anchorCtr="0"/>
          <a:lstStyle/>
          <a:p>
            <a:pPr marL="0" marR="0" lvl="0" indent="0" algn="r" defTabSz="990600" rtl="0" eaLnBrk="1" fontAlgn="auto" latinLnBrk="0" hangingPunct="1">
              <a:lnSpc>
                <a:spcPct val="100000"/>
              </a:lnSpc>
              <a:spcBef>
                <a:spcPct val="0"/>
              </a:spcBef>
              <a:spcAft>
                <a:spcPts val="0"/>
              </a:spcAft>
              <a:buClrTx/>
              <a:buSzTx/>
              <a:buFontTx/>
              <a:buNone/>
              <a:tabLst/>
              <a:defRPr/>
            </a:pPr>
            <a:fld id="{9A0DB2DC-4C9A-4742-B13C-FB6460FD3503}" type="slidenum">
              <a:rPr kumimoji="0" lang="en-US" altLang="zh-CN" sz="1300" b="0" i="0" u="none" strike="noStrike" kern="1200" cap="none" spc="0" normalizeH="0" baseline="0" noProof="0" dirty="0">
                <a:ln>
                  <a:noFill/>
                </a:ln>
                <a:solidFill>
                  <a:prstClr val="black"/>
                </a:solidFill>
                <a:effectLst/>
                <a:uLnTx/>
                <a:uFillTx/>
                <a:latin typeface="Arial" panose="020B0604020202020204" pitchFamily="34" charset="0"/>
                <a:ea typeface="SimSun" panose="02010600030101010101" pitchFamily="2" charset="-122"/>
                <a:cs typeface="+mn-cs"/>
              </a:rPr>
              <a:pPr marL="0" marR="0" lvl="0" indent="0" algn="r" defTabSz="990600" rtl="0" eaLnBrk="1" fontAlgn="auto" latinLnBrk="0" hangingPunct="1">
                <a:lnSpc>
                  <a:spcPct val="100000"/>
                </a:lnSpc>
                <a:spcBef>
                  <a:spcPct val="0"/>
                </a:spcBef>
                <a:spcAft>
                  <a:spcPts val="0"/>
                </a:spcAft>
                <a:buClrTx/>
                <a:buSzTx/>
                <a:buFontTx/>
                <a:buNone/>
                <a:tabLst/>
                <a:defRPr/>
              </a:pPr>
              <a:t>35</a:t>
            </a:fld>
            <a:endParaRPr kumimoji="0" lang="en-US" altLang="zh-CN" sz="1300" b="0" i="0" u="none" strike="noStrike" kern="1200" cap="none" spc="0" normalizeH="0" baseline="0" noProof="0" dirty="0">
              <a:ln>
                <a:noFill/>
              </a:ln>
              <a:solidFill>
                <a:prstClr val="black"/>
              </a:solidFill>
              <a:effectLst/>
              <a:uLnTx/>
              <a:uFillTx/>
              <a:latin typeface="Arial" panose="020B0604020202020204" pitchFamily="34" charset="0"/>
              <a:ea typeface="SimSun" panose="02010600030101010101" pitchFamily="2" charset="-122"/>
              <a:cs typeface="+mn-cs"/>
            </a:endParaRPr>
          </a:p>
        </p:txBody>
      </p:sp>
    </p:spTree>
    <p:extLst>
      <p:ext uri="{BB962C8B-B14F-4D97-AF65-F5344CB8AC3E}">
        <p14:creationId xmlns:p14="http://schemas.microsoft.com/office/powerpoint/2010/main" val="29043781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EF3E1F-43A5-4F29-9EC7-547C3838D98F}"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幻灯片图像占位符 84993"/>
          <p:cNvSpPr>
            <a:spLocks noGrp="1" noRot="1" noChangeAspect="1" noTextEdit="1"/>
          </p:cNvSpPr>
          <p:nvPr>
            <p:ph type="sldImg"/>
          </p:nvPr>
        </p:nvSpPr>
        <p:spPr/>
      </p:sp>
      <p:sp>
        <p:nvSpPr>
          <p:cNvPr id="40963" name="文本占位符 84994"/>
          <p:cNvSpPr>
            <a:spLocks noGrp="1"/>
          </p:cNvSpPr>
          <p:nvPr>
            <p:ph type="body" idx="1"/>
          </p:nvPr>
        </p:nvSpPr>
        <p:spPr/>
        <p:txBody>
          <a:bodyPr wrap="square" lIns="91440" tIns="45720" rIns="91440" bIns="45720" anchor="t" anchorCtr="0"/>
          <a:lstStyle/>
          <a:p>
            <a:pPr lvl="0" eaLnBrk="1" hangingPunct="1"/>
            <a:endParaRPr dirty="0"/>
          </a:p>
        </p:txBody>
      </p:sp>
      <p:sp>
        <p:nvSpPr>
          <p:cNvPr id="40964" name="灯片编号占位符 1"/>
          <p:cNvSpPr txBox="1">
            <a:spLocks noGrp="1"/>
          </p:cNvSpPr>
          <p:nvPr/>
        </p:nvSpPr>
        <p:spPr>
          <a:xfrm>
            <a:off x="3884613" y="8685213"/>
            <a:ext cx="2971800" cy="457200"/>
          </a:xfrm>
          <a:prstGeom prst="rect">
            <a:avLst/>
          </a:prstGeom>
          <a:noFill/>
          <a:ln w="9525">
            <a:noFill/>
          </a:ln>
        </p:spPr>
        <p:txBody>
          <a:bodyPr anchor="b" anchorCtr="0"/>
          <a:lstStyle/>
          <a:p>
            <a:pPr marL="0" marR="0" lvl="0" indent="0" algn="r" defTabSz="914400" rtl="0" eaLnBrk="1" fontAlgn="auto" latinLnBrk="0" hangingPunct="1">
              <a:lnSpc>
                <a:spcPct val="100000"/>
              </a:lnSpc>
              <a:spcBef>
                <a:spcPts val="0"/>
              </a:spcBef>
              <a:spcAft>
                <a:spcPts val="0"/>
              </a:spcAft>
              <a:buClrTx/>
              <a:buSzTx/>
              <a:buFontTx/>
              <a:buNone/>
              <a:tabLst/>
              <a:defRPr/>
            </a:pPr>
            <a:fld id="{9A0DB2DC-4C9A-4742-B13C-FB6460FD3503}" type="slidenum">
              <a:rPr kumimoji="0" lang="en-US" altLang="zh-CN" sz="1200" b="0" i="0" u="none" strike="noStrike" kern="1200" cap="none" spc="0" normalizeH="0" baseline="0" noProof="0" dirty="0">
                <a:ln>
                  <a:noFill/>
                </a:ln>
                <a:solidFill>
                  <a:prstClr val="black"/>
                </a:solidFill>
                <a:effectLst/>
                <a:uLnTx/>
                <a:uFillTx/>
                <a:latin typeface="Calibri" panose="020F0502020204030204"/>
                <a:ea typeface="SimSu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altLang="zh-CN" sz="1200" b="0" i="0" u="none" strike="noStrike" kern="1200" cap="none" spc="0" normalizeH="0" baseline="0" noProof="0" dirty="0">
              <a:ln>
                <a:noFill/>
              </a:ln>
              <a:solidFill>
                <a:prstClr val="black"/>
              </a:solidFill>
              <a:effectLst/>
              <a:uLnTx/>
              <a:uFillTx/>
              <a:latin typeface="Calibri" panose="020F0502020204030204"/>
              <a:ea typeface="SimSun" panose="02010600030101010101" pitchFamily="2" charset="-122"/>
              <a:cs typeface="+mn-cs"/>
            </a:endParaRPr>
          </a:p>
        </p:txBody>
      </p:sp>
    </p:spTree>
    <p:extLst>
      <p:ext uri="{BB962C8B-B14F-4D97-AF65-F5344CB8AC3E}">
        <p14:creationId xmlns:p14="http://schemas.microsoft.com/office/powerpoint/2010/main" val="327380904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a:sym typeface="+mn-ea"/>
              </a:rPr>
              <a:t> - tranthao121006@gmail.com</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02AEFD-FEDB-4542-BE9E-D4DED9AFC90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EF3E1F-43A5-4F29-9EC7-547C3838D98F}"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tranthao121006@gmail.com</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1B2AA4F-B828-4D7C-AFD3-893933DAFCB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075405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tranthao121006@gmail.com</a:t>
            </a:r>
            <a:endParaRPr 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97F697-5284-4A62-9B07-370CE14EBE5B}"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dirty="0" err="1"/>
              <a:t>Bài</a:t>
            </a:r>
            <a:r>
              <a:rPr lang="en-US" dirty="0"/>
              <a:t> </a:t>
            </a:r>
            <a:r>
              <a:rPr lang="en-US" dirty="0" err="1"/>
              <a:t>giảng</a:t>
            </a:r>
            <a:r>
              <a:rPr lang="en-US" dirty="0"/>
              <a:t> </a:t>
            </a:r>
            <a:r>
              <a:rPr lang="en-US" dirty="0" err="1"/>
              <a:t>được</a:t>
            </a:r>
            <a:r>
              <a:rPr lang="en-US" dirty="0"/>
              <a:t> </a:t>
            </a:r>
            <a:r>
              <a:rPr lang="en-US" dirty="0" err="1"/>
              <a:t>thiết</a:t>
            </a:r>
            <a:r>
              <a:rPr lang="en-US" dirty="0"/>
              <a:t> </a:t>
            </a:r>
            <a:r>
              <a:rPr lang="en-US" dirty="0" err="1"/>
              <a:t>kế</a:t>
            </a:r>
            <a:r>
              <a:rPr lang="en-US" dirty="0"/>
              <a:t> </a:t>
            </a:r>
            <a:r>
              <a:rPr lang="en-US" dirty="0" err="1"/>
              <a:t>bởi</a:t>
            </a:r>
            <a:r>
              <a:rPr lang="en-US" dirty="0"/>
              <a:t>: </a:t>
            </a:r>
            <a:r>
              <a:rPr lang="en-US" dirty="0" err="1"/>
              <a:t>Hương Thảo</a:t>
            </a: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56B7D7-24F9-4490-B2DA-DD66701C2C20}"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tranthao121006@gmail.com</a:t>
            </a:r>
            <a:endParaRPr 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97F697-5284-4A62-9B07-370CE14EBE5B}"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7317825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tranthao121006@gmail.com</a:t>
            </a:r>
            <a:endParaRPr 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97F697-5284-4A62-9B07-370CE14EBE5B}"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8540789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0.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0.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Master" Target="../slideMasters/slideMaster10.xml"/><Relationship Id="rId4"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D1EC616C-8299-4076-8D87-B2DE53346399}"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3C64DD-8407-4FEB-8D26-3F636BF0C7DB}" type="slidenum">
              <a:rPr lang="en-US" smtClean="0"/>
              <a:t>‹#›</a:t>
            </a:fld>
            <a:endParaRPr lang="en-US"/>
          </a:p>
        </p:txBody>
      </p:sp>
    </p:spTree>
    <p:extLst>
      <p:ext uri="{BB962C8B-B14F-4D97-AF65-F5344CB8AC3E}">
        <p14:creationId xmlns:p14="http://schemas.microsoft.com/office/powerpoint/2010/main" val="9444286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1EC616C-8299-4076-8D87-B2DE53346399}"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3C64DD-8407-4FEB-8D26-3F636BF0C7DB}" type="slidenum">
              <a:rPr lang="en-US" smtClean="0"/>
              <a:t>‹#›</a:t>
            </a:fld>
            <a:endParaRPr lang="en-US"/>
          </a:p>
        </p:txBody>
      </p:sp>
    </p:spTree>
    <p:extLst>
      <p:ext uri="{BB962C8B-B14F-4D97-AF65-F5344CB8AC3E}">
        <p14:creationId xmlns:p14="http://schemas.microsoft.com/office/powerpoint/2010/main" val="32829969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1EC616C-8299-4076-8D87-B2DE53346399}"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3C64DD-8407-4FEB-8D26-3F636BF0C7DB}" type="slidenum">
              <a:rPr lang="en-US" smtClean="0"/>
              <a:t>‹#›</a:t>
            </a:fld>
            <a:endParaRPr lang="en-US"/>
          </a:p>
        </p:txBody>
      </p:sp>
    </p:spTree>
    <p:extLst>
      <p:ext uri="{BB962C8B-B14F-4D97-AF65-F5344CB8AC3E}">
        <p14:creationId xmlns:p14="http://schemas.microsoft.com/office/powerpoint/2010/main" val="22322494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E5983328-5D9C-4CDA-A4B0-8F0932BA2C1A}"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12717747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11419364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5983328-5D9C-4CDA-A4B0-8F0932BA2C1A}"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11465786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5983328-5D9C-4CDA-A4B0-8F0932BA2C1A}"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263438043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5983328-5D9C-4CDA-A4B0-8F0932BA2C1A}" type="datetimeFigureOut">
              <a:rPr lang="en-US" smtClean="0"/>
              <a:t>5/27/2021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165009740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5983328-5D9C-4CDA-A4B0-8F0932BA2C1A}" type="datetimeFigureOut">
              <a:rPr lang="en-US" smtClean="0"/>
              <a:t>5/27/2021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29950653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983328-5D9C-4CDA-A4B0-8F0932BA2C1A}" type="datetimeFigureOut">
              <a:rPr lang="en-US" smtClean="0"/>
              <a:t>5/27/2021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32722650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5983328-5D9C-4CDA-A4B0-8F0932BA2C1A}"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7637571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1EC616C-8299-4076-8D87-B2DE53346399}"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3C64DD-8407-4FEB-8D26-3F636BF0C7DB}" type="slidenum">
              <a:rPr lang="en-US" smtClean="0"/>
              <a:t>‹#›</a:t>
            </a:fld>
            <a:endParaRPr lang="en-US"/>
          </a:p>
        </p:txBody>
      </p:sp>
    </p:spTree>
    <p:extLst>
      <p:ext uri="{BB962C8B-B14F-4D97-AF65-F5344CB8AC3E}">
        <p14:creationId xmlns:p14="http://schemas.microsoft.com/office/powerpoint/2010/main" val="20562042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5983328-5D9C-4CDA-A4B0-8F0932BA2C1A}"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81953068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1038845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276942018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076181614"/>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标题和内容">
    <p:spTree>
      <p:nvGrpSpPr>
        <p:cNvPr id="1" name=""/>
        <p:cNvGrpSpPr/>
        <p:nvPr/>
      </p:nvGrpSpPr>
      <p:grpSpPr>
        <a:xfrm>
          <a:off x="0" y="0"/>
          <a:ext cx="0" cy="0"/>
          <a:chOff x="0" y="0"/>
          <a:chExt cx="0" cy="0"/>
        </a:xfrm>
      </p:grpSpPr>
      <p:pic>
        <p:nvPicPr>
          <p:cNvPr id="2" name="图片 1"/>
          <p:cNvPicPr>
            <a:picLocks noChangeAspect="1"/>
          </p:cNvPicPr>
          <p:nvPr userDrawn="1"/>
        </p:nvPicPr>
        <p:blipFill rotWithShape="1">
          <a:blip r:embed="rId2" cstate="screen"/>
          <a:srcRect/>
          <a:stretch>
            <a:fillRect/>
          </a:stretch>
        </p:blipFill>
        <p:spPr>
          <a:xfrm>
            <a:off x="82505" y="108235"/>
            <a:ext cx="4097612" cy="1034827"/>
          </a:xfrm>
          <a:prstGeom prst="rect">
            <a:avLst/>
          </a:prstGeom>
        </p:spPr>
      </p:pic>
      <p:pic>
        <p:nvPicPr>
          <p:cNvPr id="8" name="图片 7"/>
          <p:cNvPicPr>
            <a:picLocks noChangeAspect="1"/>
          </p:cNvPicPr>
          <p:nvPr userDrawn="1"/>
        </p:nvPicPr>
        <p:blipFill rotWithShape="1">
          <a:blip r:embed="rId3" cstate="print"/>
          <a:srcRect/>
          <a:stretch>
            <a:fillRect/>
          </a:stretch>
        </p:blipFill>
        <p:spPr>
          <a:xfrm>
            <a:off x="19416" y="6502009"/>
            <a:ext cx="12192000" cy="353756"/>
          </a:xfrm>
          <a:prstGeom prst="rect">
            <a:avLst/>
          </a:prstGeom>
        </p:spPr>
      </p:pic>
      <p:sp>
        <p:nvSpPr>
          <p:cNvPr id="3" name="标题 2"/>
          <p:cNvSpPr>
            <a:spLocks noGrp="1"/>
          </p:cNvSpPr>
          <p:nvPr>
            <p:ph type="title" hasCustomPrompt="1"/>
          </p:nvPr>
        </p:nvSpPr>
        <p:spPr>
          <a:xfrm>
            <a:off x="2131309" y="131270"/>
            <a:ext cx="9552544" cy="757797"/>
          </a:xfrm>
          <a:prstGeom prst="rect">
            <a:avLst/>
          </a:prstGeom>
        </p:spPr>
        <p:txBody>
          <a:bodyPr/>
          <a:lstStyle>
            <a:lvl1pPr>
              <a:defRPr sz="4265" b="1">
                <a:solidFill>
                  <a:schemeClr val="accent1">
                    <a:lumMod val="50000"/>
                  </a:schemeClr>
                </a:solidFill>
                <a:latin typeface="Microsoft YaHei" panose="020B0503020204020204" charset="-122"/>
                <a:ea typeface="Microsoft YaHei" panose="020B0503020204020204" charset="-122"/>
              </a:defRPr>
            </a:lvl1pPr>
          </a:lstStyle>
          <a:p>
            <a:r>
              <a:rPr lang="zh-CN" altLang="en-US" dirty="0"/>
              <a:t>单击此处编辑母版标题</a:t>
            </a:r>
          </a:p>
        </p:txBody>
      </p:sp>
    </p:spTree>
    <p:extLst>
      <p:ext uri="{BB962C8B-B14F-4D97-AF65-F5344CB8AC3E}">
        <p14:creationId xmlns:p14="http://schemas.microsoft.com/office/powerpoint/2010/main" val="2060124095"/>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nvPr>
        </p:nvSpPr>
        <p:spPr>
          <a:xfrm>
            <a:off x="1524000" y="1122363"/>
            <a:ext cx="9144000" cy="2387600"/>
          </a:xfrm>
        </p:spPr>
        <p:txBody>
          <a:bodyPr anchor="b"/>
          <a:lstStyle>
            <a:lvl1pPr algn="ctr">
              <a:defRPr sz="60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副标题 2"/>
          <p:cNvSpPr>
            <a:spLocks noGrp="1"/>
          </p:cNvSpPr>
          <p:nvPr>
            <p:ph type="subTitle" idx="1" hasCustomPrompt="1"/>
          </p:nvPr>
        </p:nvSpPr>
        <p:spPr>
          <a:xfrm>
            <a:off x="1524000" y="3602038"/>
            <a:ext cx="9144000" cy="1655762"/>
          </a:xfrm>
        </p:spPr>
        <p:txBody>
          <a:bodyPr/>
          <a:lstStyle>
            <a:lvl1pPr marL="0" indent="0" algn="ctr">
              <a:buNone/>
              <a:defRPr sz="240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ltLang="zh-CN"/>
              <a:t>Content</a:t>
            </a:r>
            <a:endParaRPr lang="zh-CN" altLang="en-US"/>
          </a:p>
        </p:txBody>
      </p:sp>
      <p:sp>
        <p:nvSpPr>
          <p:cNvPr id="4" name="日期占位符 3"/>
          <p:cNvSpPr>
            <a:spLocks noGrp="1"/>
          </p:cNvSpPr>
          <p:nvPr>
            <p:ph type="dt" sz="half" idx="10"/>
          </p:nvPr>
        </p:nvSpPr>
        <p:spPr/>
        <p:txBody>
          <a:bodyPr/>
          <a:lstStyle/>
          <a:p>
            <a:fld id="{4E08E231-020E-454B-814C-04386EE4B12D}" type="datetimeFigureOut">
              <a:rPr lang="zh-CN" altLang="en-US" smtClean="0"/>
              <a:t>2021/5/27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160812892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内容占位符 2"/>
          <p:cNvSpPr>
            <a:spLocks noGrp="1"/>
          </p:cNvSpPr>
          <p:nvPr>
            <p:ph idx="1" hasCustomPrompt="1"/>
          </p:nvPr>
        </p:nvSpPr>
        <p:spPr/>
        <p:txBody>
          <a:bodyPr/>
          <a:lstStyle>
            <a:lvl1pPr>
              <a:defRPr>
                <a:latin typeface="Arial" panose="020B0604020202020204" pitchFamily="34" charset="0"/>
                <a:cs typeface="Arial" panose="020B0604020202020204" pitchFamily="34" charset="0"/>
              </a:defRPr>
            </a:lvl1pPr>
            <a:lvl2pPr>
              <a:defRPr baseline="0">
                <a:latin typeface="Arial" panose="020B0604020202020204" pitchFamily="34" charset="0"/>
                <a:cs typeface="Arial" panose="020B0604020202020204" pitchFamily="34" charset="0"/>
              </a:defRPr>
            </a:lvl2pPr>
            <a:lvl3pPr>
              <a:defRPr baseline="0">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ltLang="zh-CN"/>
              <a:t>Content</a:t>
            </a:r>
            <a:endParaRPr lang="zh-CN" altLang="en-US"/>
          </a:p>
          <a:p>
            <a:pPr lvl="1"/>
            <a:r>
              <a:rPr lang="en-US" altLang="zh-CN"/>
              <a:t>Branch 1</a:t>
            </a:r>
            <a:endParaRPr lang="zh-CN" altLang="en-US"/>
          </a:p>
          <a:p>
            <a:pPr lvl="2"/>
            <a:r>
              <a:rPr lang="en-US" altLang="zh-CN"/>
              <a:t>Branch 2</a:t>
            </a:r>
            <a:endParaRPr lang="zh-CN" altLang="en-US"/>
          </a:p>
          <a:p>
            <a:pPr lvl="3"/>
            <a:r>
              <a:rPr lang="en-US" altLang="zh-CN"/>
              <a:t>Branch 3</a:t>
            </a:r>
            <a:endParaRPr lang="zh-CN" altLang="en-US"/>
          </a:p>
          <a:p>
            <a:pPr lvl="4"/>
            <a:r>
              <a:rPr lang="en-US" altLang="zh-CN"/>
              <a:t>Branch 4</a:t>
            </a:r>
            <a:endParaRPr lang="zh-CN" altLang="en-US"/>
          </a:p>
        </p:txBody>
      </p:sp>
      <p:sp>
        <p:nvSpPr>
          <p:cNvPr id="4" name="日期占位符 3"/>
          <p:cNvSpPr>
            <a:spLocks noGrp="1"/>
          </p:cNvSpPr>
          <p:nvPr>
            <p:ph type="dt" sz="half" idx="10"/>
          </p:nvPr>
        </p:nvSpPr>
        <p:spPr/>
        <p:txBody>
          <a:bodyPr/>
          <a:lstStyle/>
          <a:p>
            <a:fld id="{4E08E231-020E-454B-814C-04386EE4B12D}" type="datetimeFigureOut">
              <a:rPr lang="zh-CN" altLang="en-US" smtClean="0"/>
              <a:t>2021/5/27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113420092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1850" y="1709738"/>
            <a:ext cx="10515600" cy="2852737"/>
          </a:xfrm>
        </p:spPr>
        <p:txBody>
          <a:bodyPr anchor="b"/>
          <a:lstStyle>
            <a:lvl1pPr>
              <a:defRPr sz="60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文本占位符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ltLang="zh-CN"/>
              <a:t>Body</a:t>
            </a:r>
            <a:endParaRPr lang="zh-CN" altLang="en-US"/>
          </a:p>
        </p:txBody>
      </p:sp>
      <p:sp>
        <p:nvSpPr>
          <p:cNvPr id="4" name="日期占位符 3"/>
          <p:cNvSpPr>
            <a:spLocks noGrp="1"/>
          </p:cNvSpPr>
          <p:nvPr>
            <p:ph type="dt" sz="half" idx="10"/>
          </p:nvPr>
        </p:nvSpPr>
        <p:spPr/>
        <p:txBody>
          <a:bodyPr/>
          <a:lstStyle/>
          <a:p>
            <a:fld id="{4E08E231-020E-454B-814C-04386EE4B12D}" type="datetimeFigureOut">
              <a:rPr lang="zh-CN" altLang="en-US" smtClean="0"/>
              <a:t>2021/5/27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111338499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内容占位符 2"/>
          <p:cNvSpPr>
            <a:spLocks noGrp="1"/>
          </p:cNvSpPr>
          <p:nvPr>
            <p:ph sz="half" idx="1" hasCustomPrompt="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hasCustomPrompt="1"/>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4E08E231-020E-454B-814C-04386EE4B12D}" type="datetimeFigureOut">
              <a:rPr lang="zh-CN" altLang="en-US" smtClean="0"/>
              <a:t>2021/5/27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226875983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9788" y="365125"/>
            <a:ext cx="10515600" cy="1325563"/>
          </a:xfrm>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文本占位符 2"/>
          <p:cNvSpPr>
            <a:spLocks noGrp="1"/>
          </p:cNvSpPr>
          <p:nvPr>
            <p:ph type="body" idx="1" hasCustomPrompt="1"/>
          </p:nvPr>
        </p:nvSpPr>
        <p:spPr>
          <a:xfrm>
            <a:off x="839788" y="1681163"/>
            <a:ext cx="5157787" cy="823912"/>
          </a:xfr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hasCustomPrompt="1"/>
          </p:nvPr>
        </p:nvSpPr>
        <p:spPr>
          <a:xfrm>
            <a:off x="839788" y="2505075"/>
            <a:ext cx="5157787" cy="3684588"/>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hasCustomPrompt="1"/>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4E08E231-020E-454B-814C-04386EE4B12D}" type="datetimeFigureOut">
              <a:rPr lang="zh-CN" altLang="en-US" smtClean="0"/>
              <a:t>2021/5/27</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108626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1EC616C-8299-4076-8D87-B2DE53346399}"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3C64DD-8407-4FEB-8D26-3F636BF0C7DB}" type="slidenum">
              <a:rPr lang="en-US" smtClean="0"/>
              <a:t>‹#›</a:t>
            </a:fld>
            <a:endParaRPr lang="en-US"/>
          </a:p>
        </p:txBody>
      </p:sp>
    </p:spTree>
    <p:extLst>
      <p:ext uri="{BB962C8B-B14F-4D97-AF65-F5344CB8AC3E}">
        <p14:creationId xmlns:p14="http://schemas.microsoft.com/office/powerpoint/2010/main" val="266433354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日期占位符 2"/>
          <p:cNvSpPr>
            <a:spLocks noGrp="1"/>
          </p:cNvSpPr>
          <p:nvPr>
            <p:ph type="dt" sz="half" idx="10"/>
          </p:nvPr>
        </p:nvSpPr>
        <p:spPr/>
        <p:txBody>
          <a:bodyPr/>
          <a:lstStyle/>
          <a:p>
            <a:fld id="{4E08E231-020E-454B-814C-04386EE4B12D}" type="datetimeFigureOut">
              <a:rPr lang="zh-CN" altLang="en-US" smtClean="0"/>
              <a:t>2021/5/27</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340996102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4E08E231-020E-454B-814C-04386EE4B12D}" type="datetimeFigureOut">
              <a:rPr lang="zh-CN" altLang="en-US" smtClean="0"/>
              <a:t>2021/5/27</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276786981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9788" y="457200"/>
            <a:ext cx="3932237" cy="1600200"/>
          </a:xfrm>
        </p:spPr>
        <p:txBody>
          <a:bodyPr anchor="b"/>
          <a:lstStyle>
            <a:lvl1pPr>
              <a:defRPr sz="32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内容占位符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4E08E231-020E-454B-814C-04386EE4B12D}" type="datetimeFigureOut">
              <a:rPr lang="zh-CN" altLang="en-US" smtClean="0"/>
              <a:t>2021/5/27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346233838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9788" y="457200"/>
            <a:ext cx="3932237" cy="1600200"/>
          </a:xfrm>
        </p:spPr>
        <p:txBody>
          <a:bodyPr anchor="b"/>
          <a:lstStyle>
            <a:lvl1pPr>
              <a:defRPr sz="32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4E08E231-020E-454B-814C-04386EE4B12D}" type="datetimeFigureOut">
              <a:rPr lang="zh-CN" altLang="en-US" smtClean="0"/>
              <a:t>2021/5/27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322847422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4E08E231-020E-454B-814C-04386EE4B12D}" type="datetimeFigureOut">
              <a:rPr lang="zh-CN" altLang="en-US" smtClean="0"/>
              <a:t>2021/5/27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107370451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nvPr>
        </p:nvSpPr>
        <p:spPr>
          <a:xfrm>
            <a:off x="8724900" y="365125"/>
            <a:ext cx="2628900" cy="5811838"/>
          </a:xfrm>
        </p:spPr>
        <p:txBody>
          <a:bodyPr vert="eaVert"/>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竖排文字占位符 2"/>
          <p:cNvSpPr>
            <a:spLocks noGrp="1"/>
          </p:cNvSpPr>
          <p:nvPr>
            <p:ph type="body" orient="vert" idx="1" hasCustomPrompt="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4E08E231-020E-454B-814C-04386EE4B12D}" type="datetimeFigureOut">
              <a:rPr lang="zh-CN" altLang="en-US" smtClean="0"/>
              <a:t>2021/5/27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162952875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19929678"/>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10057554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2162128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21421628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1EC616C-8299-4076-8D87-B2DE53346399}"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F3C64DD-8407-4FEB-8D26-3F636BF0C7DB}" type="slidenum">
              <a:rPr lang="en-US" smtClean="0"/>
              <a:t>‹#›</a:t>
            </a:fld>
            <a:endParaRPr lang="en-US"/>
          </a:p>
        </p:txBody>
      </p:sp>
    </p:spTree>
    <p:extLst>
      <p:ext uri="{BB962C8B-B14F-4D97-AF65-F5344CB8AC3E}">
        <p14:creationId xmlns:p14="http://schemas.microsoft.com/office/powerpoint/2010/main" val="411969200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7599476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5119072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15668597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6847352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374067335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vert="horz" lIns="91440" tIns="45720" rIns="91440" bIns="45720"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en-US" sz="3200" b="0" i="0" u="none" strike="noStrike" kern="1200" cap="none" spc="0" normalizeH="0" baseline="0" noProof="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178373628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8242154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8391788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5"/>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600" indent="0" algn="ctr">
              <a:buNone/>
              <a:defRPr>
                <a:solidFill>
                  <a:schemeClr val="tx1">
                    <a:tint val="75000"/>
                  </a:schemeClr>
                </a:solidFill>
              </a:defRPr>
            </a:lvl2pPr>
            <a:lvl3pPr marL="1219200" indent="0" algn="ctr">
              <a:buNone/>
              <a:defRPr>
                <a:solidFill>
                  <a:schemeClr val="tx1">
                    <a:tint val="75000"/>
                  </a:schemeClr>
                </a:solidFill>
              </a:defRPr>
            </a:lvl3pPr>
            <a:lvl4pPr marL="1828800" indent="0" algn="ctr">
              <a:buNone/>
              <a:defRPr>
                <a:solidFill>
                  <a:schemeClr val="tx1">
                    <a:tint val="75000"/>
                  </a:schemeClr>
                </a:solidFill>
              </a:defRPr>
            </a:lvl4pPr>
            <a:lvl5pPr marL="2438400" indent="0" algn="ctr">
              <a:buNone/>
              <a:defRPr>
                <a:solidFill>
                  <a:schemeClr val="tx1">
                    <a:tint val="75000"/>
                  </a:schemeClr>
                </a:solidFill>
              </a:defRPr>
            </a:lvl5pPr>
            <a:lvl6pPr marL="3048000" indent="0" algn="ctr">
              <a:buNone/>
              <a:defRPr>
                <a:solidFill>
                  <a:schemeClr val="tx1">
                    <a:tint val="75000"/>
                  </a:schemeClr>
                </a:solidFill>
              </a:defRPr>
            </a:lvl6pPr>
            <a:lvl7pPr marL="3657600" indent="0" algn="ctr">
              <a:buNone/>
              <a:defRPr>
                <a:solidFill>
                  <a:schemeClr val="tx1">
                    <a:tint val="75000"/>
                  </a:schemeClr>
                </a:solidFill>
              </a:defRPr>
            </a:lvl7pPr>
            <a:lvl8pPr marL="4267200" indent="0" algn="ctr">
              <a:buNone/>
              <a:defRPr>
                <a:solidFill>
                  <a:schemeClr val="tx1">
                    <a:tint val="75000"/>
                  </a:schemeClr>
                </a:solidFill>
              </a:defRPr>
            </a:lvl8pPr>
            <a:lvl9pPr marL="4876800"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3293498834"/>
      </p:ext>
    </p:extLst>
  </p:cSld>
  <p:clrMapOvr>
    <a:masterClrMapping/>
  </p:clrMapOvr>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12670864"/>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1EC616C-8299-4076-8D87-B2DE53346399}" type="datetimeFigureOut">
              <a:rPr lang="en-US" smtClean="0"/>
              <a:t>5/27/2021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F3C64DD-8407-4FEB-8D26-3F636BF0C7DB}" type="slidenum">
              <a:rPr lang="en-US" smtClean="0"/>
              <a:t>‹#›</a:t>
            </a:fld>
            <a:endParaRPr lang="en-US"/>
          </a:p>
        </p:txBody>
      </p:sp>
    </p:spTree>
    <p:extLst>
      <p:ext uri="{BB962C8B-B14F-4D97-AF65-F5344CB8AC3E}">
        <p14:creationId xmlns:p14="http://schemas.microsoft.com/office/powerpoint/2010/main" val="351613710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5335"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665">
                <a:solidFill>
                  <a:schemeClr val="tx1">
                    <a:tint val="75000"/>
                  </a:schemeClr>
                </a:solidFill>
              </a:defRPr>
            </a:lvl1pPr>
            <a:lvl2pPr marL="609600" indent="0">
              <a:buNone/>
              <a:defRPr sz="2400">
                <a:solidFill>
                  <a:schemeClr val="tx1">
                    <a:tint val="75000"/>
                  </a:schemeClr>
                </a:solidFill>
              </a:defRPr>
            </a:lvl2pPr>
            <a:lvl3pPr marL="1219200" indent="0">
              <a:buNone/>
              <a:defRPr sz="2135">
                <a:solidFill>
                  <a:schemeClr val="tx1">
                    <a:tint val="75000"/>
                  </a:schemeClr>
                </a:solidFill>
              </a:defRPr>
            </a:lvl3pPr>
            <a:lvl4pPr marL="1828800" indent="0">
              <a:buNone/>
              <a:defRPr sz="1865">
                <a:solidFill>
                  <a:schemeClr val="tx1">
                    <a:tint val="75000"/>
                  </a:schemeClr>
                </a:solidFill>
              </a:defRPr>
            </a:lvl4pPr>
            <a:lvl5pPr marL="2438400" indent="0">
              <a:buNone/>
              <a:defRPr sz="1865">
                <a:solidFill>
                  <a:schemeClr val="tx1">
                    <a:tint val="75000"/>
                  </a:schemeClr>
                </a:solidFill>
              </a:defRPr>
            </a:lvl5pPr>
            <a:lvl6pPr marL="3048000" indent="0">
              <a:buNone/>
              <a:defRPr sz="1865">
                <a:solidFill>
                  <a:schemeClr val="tx1">
                    <a:tint val="75000"/>
                  </a:schemeClr>
                </a:solidFill>
              </a:defRPr>
            </a:lvl6pPr>
            <a:lvl7pPr marL="3657600" indent="0">
              <a:buNone/>
              <a:defRPr sz="1865">
                <a:solidFill>
                  <a:schemeClr val="tx1">
                    <a:tint val="75000"/>
                  </a:schemeClr>
                </a:solidFill>
              </a:defRPr>
            </a:lvl7pPr>
            <a:lvl8pPr marL="4267200" indent="0">
              <a:buNone/>
              <a:defRPr sz="1865">
                <a:solidFill>
                  <a:schemeClr val="tx1">
                    <a:tint val="75000"/>
                  </a:schemeClr>
                </a:solidFill>
              </a:defRPr>
            </a:lvl8pPr>
            <a:lvl9pPr marL="4876800" indent="0">
              <a:buNone/>
              <a:defRPr sz="1865">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3469147285"/>
      </p:ext>
    </p:extLst>
  </p:cSld>
  <p:clrMapOvr>
    <a:masterClrMapping/>
  </p:clrMapOvr>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200151"/>
            <a:ext cx="5384800" cy="3394075"/>
          </a:xfrm>
        </p:spPr>
        <p:txBody>
          <a:bodyPr/>
          <a:lstStyle>
            <a:lvl1pPr>
              <a:defRPr sz="3735"/>
            </a:lvl1pPr>
            <a:lvl2pPr>
              <a:defRPr sz="3200"/>
            </a:lvl2pPr>
            <a:lvl3pPr>
              <a:defRPr sz="2665"/>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200151"/>
            <a:ext cx="5384800" cy="3394075"/>
          </a:xfrm>
        </p:spPr>
        <p:txBody>
          <a:bodyPr/>
          <a:lstStyle>
            <a:lvl1pPr>
              <a:defRPr sz="3735"/>
            </a:lvl1pPr>
            <a:lvl2pPr>
              <a:defRPr sz="3200"/>
            </a:lvl2pPr>
            <a:lvl3pPr>
              <a:defRPr sz="2665"/>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96134020"/>
      </p:ext>
    </p:extLst>
  </p:cSld>
  <p:clrMapOvr>
    <a:masterClrMapping/>
  </p:clrMapOvr>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3"/>
          </a:xfrm>
        </p:spPr>
        <p:txBody>
          <a:bodyPr anchor="b"/>
          <a:lstStyle>
            <a:lvl1pPr marL="0" indent="0">
              <a:buNone/>
              <a:defRPr sz="3200" b="1"/>
            </a:lvl1pPr>
            <a:lvl2pPr marL="609600" indent="0">
              <a:buNone/>
              <a:defRPr sz="2665" b="1"/>
            </a:lvl2pPr>
            <a:lvl3pPr marL="1219200" indent="0">
              <a:buNone/>
              <a:defRPr sz="2400" b="1"/>
            </a:lvl3pPr>
            <a:lvl4pPr marL="1828800" indent="0">
              <a:buNone/>
              <a:defRPr sz="2135" b="1"/>
            </a:lvl4pPr>
            <a:lvl5pPr marL="2438400" indent="0">
              <a:buNone/>
              <a:defRPr sz="2135" b="1"/>
            </a:lvl5pPr>
            <a:lvl6pPr marL="3048000" indent="0">
              <a:buNone/>
              <a:defRPr sz="2135" b="1"/>
            </a:lvl6pPr>
            <a:lvl7pPr marL="3657600" indent="0">
              <a:buNone/>
              <a:defRPr sz="2135" b="1"/>
            </a:lvl7pPr>
            <a:lvl8pPr marL="4267200" indent="0">
              <a:buNone/>
              <a:defRPr sz="2135" b="1"/>
            </a:lvl8pPr>
            <a:lvl9pPr marL="4876800" indent="0">
              <a:buNone/>
              <a:defRPr sz="2135"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3200"/>
            </a:lvl1pPr>
            <a:lvl2pPr>
              <a:defRPr sz="2665"/>
            </a:lvl2pPr>
            <a:lvl3pPr>
              <a:defRPr sz="2400"/>
            </a:lvl3pPr>
            <a:lvl4pPr>
              <a:defRPr sz="2135"/>
            </a:lvl4pPr>
            <a:lvl5pPr>
              <a:defRPr sz="2135"/>
            </a:lvl5pPr>
            <a:lvl6pPr>
              <a:defRPr sz="2135"/>
            </a:lvl6pPr>
            <a:lvl7pPr>
              <a:defRPr sz="2135"/>
            </a:lvl7pPr>
            <a:lvl8pPr>
              <a:defRPr sz="2135"/>
            </a:lvl8pPr>
            <a:lvl9pPr>
              <a:defRPr sz="213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3"/>
          </a:xfrm>
        </p:spPr>
        <p:txBody>
          <a:bodyPr anchor="b"/>
          <a:lstStyle>
            <a:lvl1pPr marL="0" indent="0">
              <a:buNone/>
              <a:defRPr sz="3200" b="1"/>
            </a:lvl1pPr>
            <a:lvl2pPr marL="609600" indent="0">
              <a:buNone/>
              <a:defRPr sz="2665" b="1"/>
            </a:lvl2pPr>
            <a:lvl3pPr marL="1219200" indent="0">
              <a:buNone/>
              <a:defRPr sz="2400" b="1"/>
            </a:lvl3pPr>
            <a:lvl4pPr marL="1828800" indent="0">
              <a:buNone/>
              <a:defRPr sz="2135" b="1"/>
            </a:lvl4pPr>
            <a:lvl5pPr marL="2438400" indent="0">
              <a:buNone/>
              <a:defRPr sz="2135" b="1"/>
            </a:lvl5pPr>
            <a:lvl6pPr marL="3048000" indent="0">
              <a:buNone/>
              <a:defRPr sz="2135" b="1"/>
            </a:lvl6pPr>
            <a:lvl7pPr marL="3657600" indent="0">
              <a:buNone/>
              <a:defRPr sz="2135" b="1"/>
            </a:lvl7pPr>
            <a:lvl8pPr marL="4267200" indent="0">
              <a:buNone/>
              <a:defRPr sz="2135" b="1"/>
            </a:lvl8pPr>
            <a:lvl9pPr marL="4876800" indent="0">
              <a:buNone/>
              <a:defRPr sz="2135"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3200"/>
            </a:lvl1pPr>
            <a:lvl2pPr>
              <a:defRPr sz="2665"/>
            </a:lvl2pPr>
            <a:lvl3pPr>
              <a:defRPr sz="2400"/>
            </a:lvl3pPr>
            <a:lvl4pPr>
              <a:defRPr sz="2135"/>
            </a:lvl4pPr>
            <a:lvl5pPr>
              <a:defRPr sz="2135"/>
            </a:lvl5pPr>
            <a:lvl6pPr>
              <a:defRPr sz="2135"/>
            </a:lvl6pPr>
            <a:lvl7pPr>
              <a:defRPr sz="2135"/>
            </a:lvl7pPr>
            <a:lvl8pPr>
              <a:defRPr sz="2135"/>
            </a:lvl8pPr>
            <a:lvl9pPr>
              <a:defRPr sz="213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38157654"/>
      </p:ext>
    </p:extLst>
  </p:cSld>
  <p:clrMapOvr>
    <a:masterClrMapping/>
  </p:clrMapOvr>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156019816"/>
      </p:ext>
    </p:extLst>
  </p:cSld>
  <p:clrMapOvr>
    <a:masterClrMapping/>
  </p:clrMapOvr>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07836096"/>
      </p:ext>
    </p:extLst>
  </p:cSld>
  <p:clrMapOvr>
    <a:masterClrMapping/>
  </p:clrMapOvr>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49"/>
            <a:ext cx="4011084" cy="1162051"/>
          </a:xfrm>
        </p:spPr>
        <p:txBody>
          <a:bodyPr anchor="b"/>
          <a:lstStyle>
            <a:lvl1pPr algn="l">
              <a:defRPr sz="2665"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4265"/>
            </a:lvl1pPr>
            <a:lvl2pPr>
              <a:defRPr sz="3735"/>
            </a:lvl2pPr>
            <a:lvl3pPr>
              <a:defRPr sz="3200"/>
            </a:lvl3pPr>
            <a:lvl4pPr>
              <a:defRPr sz="2665"/>
            </a:lvl4pPr>
            <a:lvl5pPr>
              <a:defRPr sz="2665"/>
            </a:lvl5pPr>
            <a:lvl6pPr>
              <a:defRPr sz="2665"/>
            </a:lvl6pPr>
            <a:lvl7pPr>
              <a:defRPr sz="2665"/>
            </a:lvl7pPr>
            <a:lvl8pPr>
              <a:defRPr sz="2665"/>
            </a:lvl8pPr>
            <a:lvl9pPr>
              <a:defRPr sz="266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865"/>
            </a:lvl1pPr>
            <a:lvl2pPr marL="609600" indent="0">
              <a:buNone/>
              <a:defRPr sz="1600"/>
            </a:lvl2pPr>
            <a:lvl3pPr marL="1219200" indent="0">
              <a:buNone/>
              <a:defRPr sz="1335"/>
            </a:lvl3pPr>
            <a:lvl4pPr marL="1828800" indent="0">
              <a:buNone/>
              <a:defRPr sz="1200"/>
            </a:lvl4pPr>
            <a:lvl5pPr marL="2438400" indent="0">
              <a:buNone/>
              <a:defRPr sz="1200"/>
            </a:lvl5pPr>
            <a:lvl6pPr marL="3048000" indent="0">
              <a:buNone/>
              <a:defRPr sz="1200"/>
            </a:lvl6pPr>
            <a:lvl7pPr marL="3657600" indent="0">
              <a:buNone/>
              <a:defRPr sz="1200"/>
            </a:lvl7pPr>
            <a:lvl8pPr marL="4267200" indent="0">
              <a:buNone/>
              <a:defRPr sz="1200"/>
            </a:lvl8pPr>
            <a:lvl9pPr marL="4876800" indent="0">
              <a:buNone/>
              <a:defRPr sz="1200"/>
            </a:lvl9pPr>
          </a:lstStyle>
          <a:p>
            <a:pPr lvl="0"/>
            <a:r>
              <a:rPr lang="en-US"/>
              <a:t>Click to edit Master text styles</a:t>
            </a:r>
          </a:p>
        </p:txBody>
      </p:sp>
    </p:spTree>
    <p:extLst>
      <p:ext uri="{BB962C8B-B14F-4D97-AF65-F5344CB8AC3E}">
        <p14:creationId xmlns:p14="http://schemas.microsoft.com/office/powerpoint/2010/main" val="3925441029"/>
      </p:ext>
    </p:extLst>
  </p:cSld>
  <p:clrMapOvr>
    <a:masterClrMapping/>
  </p:clrMapOvr>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p:spPr>
        <p:txBody>
          <a:bodyPr anchor="b"/>
          <a:lstStyle>
            <a:lvl1pPr algn="l">
              <a:defRPr sz="2665"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vert="horz" lIns="91440" tIns="45720" rIns="91440" bIns="45720" rtlCol="0">
            <a:normAutofit/>
          </a:bodyPr>
          <a:lstStyle>
            <a:lvl1pPr marL="0" indent="0">
              <a:buNone/>
              <a:defRPr sz="4265"/>
            </a:lvl1pPr>
            <a:lvl2pPr marL="609600" indent="0">
              <a:buNone/>
              <a:defRPr sz="3735"/>
            </a:lvl2pPr>
            <a:lvl3pPr marL="1219200" indent="0">
              <a:buNone/>
              <a:defRPr sz="3200"/>
            </a:lvl3pPr>
            <a:lvl4pPr marL="1828800" indent="0">
              <a:buNone/>
              <a:defRPr sz="2665"/>
            </a:lvl4pPr>
            <a:lvl5pPr marL="2438400" indent="0">
              <a:buNone/>
              <a:defRPr sz="2665"/>
            </a:lvl5pPr>
            <a:lvl6pPr marL="3048000" indent="0">
              <a:buNone/>
              <a:defRPr sz="2665"/>
            </a:lvl6pPr>
            <a:lvl7pPr marL="3657600" indent="0">
              <a:buNone/>
              <a:defRPr sz="2665"/>
            </a:lvl7pPr>
            <a:lvl8pPr marL="4267200" indent="0">
              <a:buNone/>
              <a:defRPr sz="2665"/>
            </a:lvl8pPr>
            <a:lvl9pPr marL="4876800" indent="0">
              <a:buNone/>
              <a:defRPr sz="2665"/>
            </a:lvl9pPr>
          </a:lstStyle>
          <a:p>
            <a:pPr marL="0" marR="0" lvl="0" indent="0" algn="l" defTabSz="914400" rtl="0" eaLnBrk="0" fontAlgn="base" latinLnBrk="0" hangingPunct="0">
              <a:lnSpc>
                <a:spcPct val="100000"/>
              </a:lnSpc>
              <a:spcBef>
                <a:spcPct val="20000"/>
              </a:spcBef>
              <a:spcAft>
                <a:spcPct val="0"/>
              </a:spcAft>
              <a:buClrTx/>
              <a:buSzTx/>
              <a:buFont typeface="Arial" panose="020B0604020202020204" pitchFamily="34" charset="0"/>
              <a:buNone/>
              <a:defRPr/>
            </a:pPr>
            <a:endParaRPr kumimoji="0" lang="en-US" sz="3200" b="0" i="0" u="none" strike="noStrike" kern="1200" cap="none" spc="0" normalizeH="0" baseline="0" noProof="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2389717" y="5367337"/>
            <a:ext cx="7315200" cy="804863"/>
          </a:xfrm>
        </p:spPr>
        <p:txBody>
          <a:bodyPr/>
          <a:lstStyle>
            <a:lvl1pPr marL="0" indent="0">
              <a:buNone/>
              <a:defRPr sz="1865"/>
            </a:lvl1pPr>
            <a:lvl2pPr marL="609600" indent="0">
              <a:buNone/>
              <a:defRPr sz="1600"/>
            </a:lvl2pPr>
            <a:lvl3pPr marL="1219200" indent="0">
              <a:buNone/>
              <a:defRPr sz="1335"/>
            </a:lvl3pPr>
            <a:lvl4pPr marL="1828800" indent="0">
              <a:buNone/>
              <a:defRPr sz="1200"/>
            </a:lvl4pPr>
            <a:lvl5pPr marL="2438400" indent="0">
              <a:buNone/>
              <a:defRPr sz="1200"/>
            </a:lvl5pPr>
            <a:lvl6pPr marL="3048000" indent="0">
              <a:buNone/>
              <a:defRPr sz="1200"/>
            </a:lvl6pPr>
            <a:lvl7pPr marL="3657600" indent="0">
              <a:buNone/>
              <a:defRPr sz="1200"/>
            </a:lvl7pPr>
            <a:lvl8pPr marL="4267200" indent="0">
              <a:buNone/>
              <a:defRPr sz="1200"/>
            </a:lvl8pPr>
            <a:lvl9pPr marL="4876800" indent="0">
              <a:buNone/>
              <a:defRPr sz="1200"/>
            </a:lvl9pPr>
          </a:lstStyle>
          <a:p>
            <a:pPr lvl="0"/>
            <a:r>
              <a:rPr lang="en-US"/>
              <a:t>Click to edit Master text styles</a:t>
            </a:r>
          </a:p>
        </p:txBody>
      </p:sp>
    </p:spTree>
    <p:extLst>
      <p:ext uri="{BB962C8B-B14F-4D97-AF65-F5344CB8AC3E}">
        <p14:creationId xmlns:p14="http://schemas.microsoft.com/office/powerpoint/2010/main" val="4030885860"/>
      </p:ext>
    </p:extLst>
  </p:cSld>
  <p:clrMapOvr>
    <a:masterClrMapping/>
  </p:clrMapOvr>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48043259"/>
      </p:ext>
    </p:extLst>
  </p:cSld>
  <p:clrMapOvr>
    <a:masterClrMapping/>
  </p:clrMapOvr>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06375"/>
            <a:ext cx="2743200" cy="4387851"/>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06375"/>
            <a:ext cx="8026400" cy="438785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62856763"/>
      </p:ext>
    </p:extLst>
  </p:cSld>
  <p:clrMapOvr>
    <a:masterClrMapping/>
  </p:clrMapOvr>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A3C39D9B-1707-4BC2-A8DF-A9A95A2D1DDF}"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19369701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1EC616C-8299-4076-8D87-B2DE53346399}" type="datetimeFigureOut">
              <a:rPr lang="en-US" smtClean="0"/>
              <a:t>5/27/2021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F3C64DD-8407-4FEB-8D26-3F636BF0C7DB}" type="slidenum">
              <a:rPr lang="en-US" smtClean="0"/>
              <a:t>‹#›</a:t>
            </a:fld>
            <a:endParaRPr lang="en-US"/>
          </a:p>
        </p:txBody>
      </p:sp>
    </p:spTree>
    <p:extLst>
      <p:ext uri="{BB962C8B-B14F-4D97-AF65-F5344CB8AC3E}">
        <p14:creationId xmlns:p14="http://schemas.microsoft.com/office/powerpoint/2010/main" val="394783171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C39D9B-1707-4BC2-A8DF-A9A95A2D1DDF}"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t>‹#›</a:t>
            </a:fld>
            <a:endParaRPr lang="en-US"/>
          </a:p>
        </p:txBody>
      </p:sp>
      <p:sp>
        <p:nvSpPr>
          <p:cNvPr id="9" name="Picture Placeholder 8"/>
          <p:cNvSpPr>
            <a:spLocks noGrp="1"/>
          </p:cNvSpPr>
          <p:nvPr>
            <p:ph type="pic" sz="quarter" idx="13"/>
          </p:nvPr>
        </p:nvSpPr>
        <p:spPr>
          <a:xfrm>
            <a:off x="12301538" y="4252913"/>
            <a:ext cx="914400" cy="914400"/>
          </a:xfrm>
        </p:spPr>
        <p:txBody>
          <a:bodyPr/>
          <a:lstStyle/>
          <a:p>
            <a:endParaRPr lang="en-US"/>
          </a:p>
        </p:txBody>
      </p:sp>
    </p:spTree>
    <p:extLst>
      <p:ext uri="{BB962C8B-B14F-4D97-AF65-F5344CB8AC3E}">
        <p14:creationId xmlns:p14="http://schemas.microsoft.com/office/powerpoint/2010/main" val="99852305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3C39D9B-1707-4BC2-A8DF-A9A95A2D1DDF}"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14251372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3C39D9B-1707-4BC2-A8DF-A9A95A2D1DDF}"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68861124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3C39D9B-1707-4BC2-A8DF-A9A95A2D1DDF}" type="datetimeFigureOut">
              <a:rPr lang="en-US" smtClean="0"/>
              <a:t>5/27/2021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321328489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3C39D9B-1707-4BC2-A8DF-A9A95A2D1DDF}" type="datetimeFigureOut">
              <a:rPr lang="en-US" smtClean="0"/>
              <a:t>5/27/2021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372560011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C39D9B-1707-4BC2-A8DF-A9A95A2D1DDF}" type="datetimeFigureOut">
              <a:rPr lang="en-US" smtClean="0"/>
              <a:t>5/27/2021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61706140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3C39D9B-1707-4BC2-A8DF-A9A95A2D1DDF}"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359534237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3C39D9B-1707-4BC2-A8DF-A9A95A2D1DDF}"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55248351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C39D9B-1707-4BC2-A8DF-A9A95A2D1DDF}"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405109489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C39D9B-1707-4BC2-A8DF-A9A95A2D1DDF}"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34796012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1EC616C-8299-4076-8D87-B2DE53346399}" type="datetimeFigureOut">
              <a:rPr lang="en-US" smtClean="0"/>
              <a:t>5/27/2021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F3C64DD-8407-4FEB-8D26-3F636BF0C7DB}" type="slidenum">
              <a:rPr lang="en-US" smtClean="0"/>
              <a:t>‹#›</a:t>
            </a:fld>
            <a:endParaRPr lang="en-US"/>
          </a:p>
        </p:txBody>
      </p:sp>
    </p:spTree>
    <p:extLst>
      <p:ext uri="{BB962C8B-B14F-4D97-AF65-F5344CB8AC3E}">
        <p14:creationId xmlns:p14="http://schemas.microsoft.com/office/powerpoint/2010/main" val="3575572745"/>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4DD461D-A9AE-4EC2-861F-590C9694E739}"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97F908-F780-422B-AFEF-23C0ED19201F}" type="slidenum">
              <a:rPr lang="en-US" smtClean="0"/>
              <a:t>‹#›</a:t>
            </a:fld>
            <a:endParaRPr lang="en-US"/>
          </a:p>
        </p:txBody>
      </p:sp>
    </p:spTree>
    <p:extLst>
      <p:ext uri="{BB962C8B-B14F-4D97-AF65-F5344CB8AC3E}">
        <p14:creationId xmlns:p14="http://schemas.microsoft.com/office/powerpoint/2010/main" val="4065529310"/>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DD461D-A9AE-4EC2-861F-590C9694E739}"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97F908-F780-422B-AFEF-23C0ED19201F}" type="slidenum">
              <a:rPr lang="en-US" smtClean="0"/>
              <a:t>‹#›</a:t>
            </a:fld>
            <a:endParaRPr lang="en-US"/>
          </a:p>
        </p:txBody>
      </p:sp>
    </p:spTree>
    <p:extLst>
      <p:ext uri="{BB962C8B-B14F-4D97-AF65-F5344CB8AC3E}">
        <p14:creationId xmlns:p14="http://schemas.microsoft.com/office/powerpoint/2010/main" val="280628960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DD461D-A9AE-4EC2-861F-590C9694E739}"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97F908-F780-422B-AFEF-23C0ED19201F}" type="slidenum">
              <a:rPr lang="en-US" smtClean="0"/>
              <a:t>‹#›</a:t>
            </a:fld>
            <a:endParaRPr lang="en-US"/>
          </a:p>
        </p:txBody>
      </p:sp>
    </p:spTree>
    <p:extLst>
      <p:ext uri="{BB962C8B-B14F-4D97-AF65-F5344CB8AC3E}">
        <p14:creationId xmlns:p14="http://schemas.microsoft.com/office/powerpoint/2010/main" val="101944143"/>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4DD461D-A9AE-4EC2-861F-590C9694E739}"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797F908-F780-422B-AFEF-23C0ED19201F}" type="slidenum">
              <a:rPr lang="en-US" smtClean="0"/>
              <a:t>‹#›</a:t>
            </a:fld>
            <a:endParaRPr lang="en-US"/>
          </a:p>
        </p:txBody>
      </p:sp>
    </p:spTree>
    <p:extLst>
      <p:ext uri="{BB962C8B-B14F-4D97-AF65-F5344CB8AC3E}">
        <p14:creationId xmlns:p14="http://schemas.microsoft.com/office/powerpoint/2010/main" val="18497079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4DD461D-A9AE-4EC2-861F-590C9694E739}" type="datetimeFigureOut">
              <a:rPr lang="en-US" smtClean="0"/>
              <a:t>5/27/2021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797F908-F780-422B-AFEF-23C0ED19201F}" type="slidenum">
              <a:rPr lang="en-US" smtClean="0"/>
              <a:t>‹#›</a:t>
            </a:fld>
            <a:endParaRPr lang="en-US"/>
          </a:p>
        </p:txBody>
      </p:sp>
    </p:spTree>
    <p:extLst>
      <p:ext uri="{BB962C8B-B14F-4D97-AF65-F5344CB8AC3E}">
        <p14:creationId xmlns:p14="http://schemas.microsoft.com/office/powerpoint/2010/main" val="4077167321"/>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4DD461D-A9AE-4EC2-861F-590C9694E739}" type="datetimeFigureOut">
              <a:rPr lang="en-US" smtClean="0"/>
              <a:t>5/27/2021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797F908-F780-422B-AFEF-23C0ED19201F}" type="slidenum">
              <a:rPr lang="en-US" smtClean="0"/>
              <a:t>‹#›</a:t>
            </a:fld>
            <a:endParaRPr lang="en-US"/>
          </a:p>
        </p:txBody>
      </p:sp>
    </p:spTree>
    <p:extLst>
      <p:ext uri="{BB962C8B-B14F-4D97-AF65-F5344CB8AC3E}">
        <p14:creationId xmlns:p14="http://schemas.microsoft.com/office/powerpoint/2010/main" val="673708976"/>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DD461D-A9AE-4EC2-861F-590C9694E739}" type="datetimeFigureOut">
              <a:rPr lang="en-US" smtClean="0"/>
              <a:t>5/27/2021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797F908-F780-422B-AFEF-23C0ED19201F}" type="slidenum">
              <a:rPr lang="en-US" smtClean="0"/>
              <a:t>‹#›</a:t>
            </a:fld>
            <a:endParaRPr lang="en-US"/>
          </a:p>
        </p:txBody>
      </p:sp>
    </p:spTree>
    <p:extLst>
      <p:ext uri="{BB962C8B-B14F-4D97-AF65-F5344CB8AC3E}">
        <p14:creationId xmlns:p14="http://schemas.microsoft.com/office/powerpoint/2010/main" val="1322092453"/>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DD461D-A9AE-4EC2-861F-590C9694E739}"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797F908-F780-422B-AFEF-23C0ED19201F}" type="slidenum">
              <a:rPr lang="en-US" smtClean="0"/>
              <a:t>‹#›</a:t>
            </a:fld>
            <a:endParaRPr lang="en-US"/>
          </a:p>
        </p:txBody>
      </p:sp>
    </p:spTree>
    <p:extLst>
      <p:ext uri="{BB962C8B-B14F-4D97-AF65-F5344CB8AC3E}">
        <p14:creationId xmlns:p14="http://schemas.microsoft.com/office/powerpoint/2010/main" val="720130573"/>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DD461D-A9AE-4EC2-861F-590C9694E739}"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797F908-F780-422B-AFEF-23C0ED19201F}" type="slidenum">
              <a:rPr lang="en-US" smtClean="0"/>
              <a:t>‹#›</a:t>
            </a:fld>
            <a:endParaRPr lang="en-US"/>
          </a:p>
        </p:txBody>
      </p:sp>
    </p:spTree>
    <p:extLst>
      <p:ext uri="{BB962C8B-B14F-4D97-AF65-F5344CB8AC3E}">
        <p14:creationId xmlns:p14="http://schemas.microsoft.com/office/powerpoint/2010/main" val="320512857"/>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DD461D-A9AE-4EC2-861F-590C9694E739}"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97F908-F780-422B-AFEF-23C0ED19201F}" type="slidenum">
              <a:rPr lang="en-US" smtClean="0"/>
              <a:t>‹#›</a:t>
            </a:fld>
            <a:endParaRPr lang="en-US"/>
          </a:p>
        </p:txBody>
      </p:sp>
    </p:spTree>
    <p:extLst>
      <p:ext uri="{BB962C8B-B14F-4D97-AF65-F5344CB8AC3E}">
        <p14:creationId xmlns:p14="http://schemas.microsoft.com/office/powerpoint/2010/main" val="6661378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1EC616C-8299-4076-8D87-B2DE53346399}"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F3C64DD-8407-4FEB-8D26-3F636BF0C7DB}" type="slidenum">
              <a:rPr lang="en-US" smtClean="0"/>
              <a:t>‹#›</a:t>
            </a:fld>
            <a:endParaRPr lang="en-US"/>
          </a:p>
        </p:txBody>
      </p:sp>
    </p:spTree>
    <p:extLst>
      <p:ext uri="{BB962C8B-B14F-4D97-AF65-F5344CB8AC3E}">
        <p14:creationId xmlns:p14="http://schemas.microsoft.com/office/powerpoint/2010/main" val="1963467313"/>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DD461D-A9AE-4EC2-861F-590C9694E739}"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97F908-F780-422B-AFEF-23C0ED19201F}" type="slidenum">
              <a:rPr lang="en-US" smtClean="0"/>
              <a:t>‹#›</a:t>
            </a:fld>
            <a:endParaRPr lang="en-US"/>
          </a:p>
        </p:txBody>
      </p:sp>
    </p:spTree>
    <p:extLst>
      <p:ext uri="{BB962C8B-B14F-4D97-AF65-F5344CB8AC3E}">
        <p14:creationId xmlns:p14="http://schemas.microsoft.com/office/powerpoint/2010/main" val="3884260831"/>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pPr lvl="0"/>
            <a:endParaRPr lang="en-US"/>
          </a:p>
        </p:txBody>
      </p:sp>
      <p:sp>
        <p:nvSpPr>
          <p:cNvPr id="5" name="Footer Placeholder 4"/>
          <p:cNvSpPr>
            <a:spLocks noGrp="1"/>
          </p:cNvSpPr>
          <p:nvPr>
            <p:ph type="ftr" sz="quarter" idx="11"/>
          </p:nvPr>
        </p:nvSpPr>
        <p:spPr/>
        <p:txBody>
          <a:bodyPr/>
          <a:lstStyle/>
          <a:p>
            <a:pPr lvl="0"/>
            <a:endParaRPr lang="en-US"/>
          </a:p>
        </p:txBody>
      </p:sp>
      <p:sp>
        <p:nvSpPr>
          <p:cNvPr id="6" name="Slide Number Placeholder 5"/>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397596674"/>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lvl="0"/>
            <a:endParaRPr lang="en-US"/>
          </a:p>
        </p:txBody>
      </p:sp>
      <p:sp>
        <p:nvSpPr>
          <p:cNvPr id="5" name="Footer Placeholder 4"/>
          <p:cNvSpPr>
            <a:spLocks noGrp="1"/>
          </p:cNvSpPr>
          <p:nvPr>
            <p:ph type="ftr" sz="quarter" idx="11"/>
          </p:nvPr>
        </p:nvSpPr>
        <p:spPr/>
        <p:txBody>
          <a:bodyPr/>
          <a:lstStyle/>
          <a:p>
            <a:pPr lvl="0"/>
            <a:endParaRPr lang="en-US"/>
          </a:p>
        </p:txBody>
      </p:sp>
      <p:sp>
        <p:nvSpPr>
          <p:cNvPr id="6" name="Slide Number Placeholder 5"/>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2035536882"/>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8"/>
            <a:ext cx="105156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831851" y="4589463"/>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lvl="0"/>
            <a:endParaRPr lang="en-US"/>
          </a:p>
        </p:txBody>
      </p:sp>
      <p:sp>
        <p:nvSpPr>
          <p:cNvPr id="5" name="Footer Placeholder 4"/>
          <p:cNvSpPr>
            <a:spLocks noGrp="1"/>
          </p:cNvSpPr>
          <p:nvPr>
            <p:ph type="ftr" sz="quarter" idx="11"/>
          </p:nvPr>
        </p:nvSpPr>
        <p:spPr/>
        <p:txBody>
          <a:bodyPr/>
          <a:lstStyle/>
          <a:p>
            <a:pPr lvl="0"/>
            <a:endParaRPr lang="en-US"/>
          </a:p>
        </p:txBody>
      </p:sp>
      <p:sp>
        <p:nvSpPr>
          <p:cNvPr id="6" name="Slide Number Placeholder 5"/>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3305566752"/>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376672"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05728" y="1600200"/>
            <a:ext cx="5376672"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lvl="0"/>
            <a:endParaRPr lang="en-US"/>
          </a:p>
        </p:txBody>
      </p:sp>
      <p:sp>
        <p:nvSpPr>
          <p:cNvPr id="6" name="Footer Placeholder 5"/>
          <p:cNvSpPr>
            <a:spLocks noGrp="1"/>
          </p:cNvSpPr>
          <p:nvPr>
            <p:ph type="ftr" sz="quarter" idx="11"/>
          </p:nvPr>
        </p:nvSpPr>
        <p:spPr/>
        <p:txBody>
          <a:bodyPr/>
          <a:lstStyle/>
          <a:p>
            <a:pPr lvl="0"/>
            <a:endParaRPr lang="en-US"/>
          </a:p>
        </p:txBody>
      </p:sp>
      <p:sp>
        <p:nvSpPr>
          <p:cNvPr id="7" name="Slide Number Placeholder 6"/>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2023277492"/>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lvl="0"/>
            <a:endParaRPr lang="en-US"/>
          </a:p>
        </p:txBody>
      </p:sp>
      <p:sp>
        <p:nvSpPr>
          <p:cNvPr id="8" name="Footer Placeholder 7"/>
          <p:cNvSpPr>
            <a:spLocks noGrp="1"/>
          </p:cNvSpPr>
          <p:nvPr>
            <p:ph type="ftr" sz="quarter" idx="11"/>
          </p:nvPr>
        </p:nvSpPr>
        <p:spPr/>
        <p:txBody>
          <a:bodyPr/>
          <a:lstStyle/>
          <a:p>
            <a:pPr lvl="0"/>
            <a:endParaRPr lang="en-US"/>
          </a:p>
        </p:txBody>
      </p:sp>
      <p:sp>
        <p:nvSpPr>
          <p:cNvPr id="9" name="Slide Number Placeholder 8"/>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612333978"/>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lvl="0"/>
            <a:endParaRPr lang="en-US"/>
          </a:p>
        </p:txBody>
      </p:sp>
      <p:sp>
        <p:nvSpPr>
          <p:cNvPr id="4" name="Footer Placeholder 3"/>
          <p:cNvSpPr>
            <a:spLocks noGrp="1"/>
          </p:cNvSpPr>
          <p:nvPr>
            <p:ph type="ftr" sz="quarter" idx="11"/>
          </p:nvPr>
        </p:nvSpPr>
        <p:spPr/>
        <p:txBody>
          <a:bodyPr/>
          <a:lstStyle/>
          <a:p>
            <a:pPr lvl="0"/>
            <a:endParaRPr lang="en-US"/>
          </a:p>
        </p:txBody>
      </p:sp>
      <p:sp>
        <p:nvSpPr>
          <p:cNvPr id="5" name="Slide Number Placeholder 4"/>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2055653394"/>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lvl="0"/>
            <a:endParaRPr lang="en-US"/>
          </a:p>
        </p:txBody>
      </p:sp>
      <p:sp>
        <p:nvSpPr>
          <p:cNvPr id="3" name="Footer Placeholder 2"/>
          <p:cNvSpPr>
            <a:spLocks noGrp="1"/>
          </p:cNvSpPr>
          <p:nvPr>
            <p:ph type="ftr" sz="quarter" idx="11"/>
          </p:nvPr>
        </p:nvSpPr>
        <p:spPr/>
        <p:txBody>
          <a:bodyPr/>
          <a:lstStyle/>
          <a:p>
            <a:pPr lvl="0"/>
            <a:endParaRPr lang="en-US"/>
          </a:p>
        </p:txBody>
      </p:sp>
      <p:sp>
        <p:nvSpPr>
          <p:cNvPr id="4" name="Slide Number Placeholder 3"/>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1701489181"/>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pPr lvl="0"/>
            <a:endParaRPr lang="en-US"/>
          </a:p>
        </p:txBody>
      </p:sp>
      <p:sp>
        <p:nvSpPr>
          <p:cNvPr id="6" name="Footer Placeholder 5"/>
          <p:cNvSpPr>
            <a:spLocks noGrp="1"/>
          </p:cNvSpPr>
          <p:nvPr>
            <p:ph type="ftr" sz="quarter" idx="11"/>
          </p:nvPr>
        </p:nvSpPr>
        <p:spPr/>
        <p:txBody>
          <a:bodyPr/>
          <a:lstStyle/>
          <a:p>
            <a:pPr lvl="0"/>
            <a:endParaRPr lang="en-US"/>
          </a:p>
        </p:txBody>
      </p:sp>
      <p:sp>
        <p:nvSpPr>
          <p:cNvPr id="7" name="Slide Number Placeholder 6"/>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3189572318"/>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pPr lvl="0"/>
            <a:endParaRPr lang="en-US"/>
          </a:p>
        </p:txBody>
      </p:sp>
      <p:sp>
        <p:nvSpPr>
          <p:cNvPr id="6" name="Footer Placeholder 5"/>
          <p:cNvSpPr>
            <a:spLocks noGrp="1"/>
          </p:cNvSpPr>
          <p:nvPr>
            <p:ph type="ftr" sz="quarter" idx="11"/>
          </p:nvPr>
        </p:nvSpPr>
        <p:spPr/>
        <p:txBody>
          <a:bodyPr/>
          <a:lstStyle/>
          <a:p>
            <a:pPr lvl="0"/>
            <a:endParaRPr lang="en-US"/>
          </a:p>
        </p:txBody>
      </p:sp>
      <p:sp>
        <p:nvSpPr>
          <p:cNvPr id="7" name="Slide Number Placeholder 6"/>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4407706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1EC616C-8299-4076-8D87-B2DE53346399}"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F3C64DD-8407-4FEB-8D26-3F636BF0C7DB}" type="slidenum">
              <a:rPr lang="en-US" smtClean="0"/>
              <a:t>‹#›</a:t>
            </a:fld>
            <a:endParaRPr lang="en-US"/>
          </a:p>
        </p:txBody>
      </p:sp>
    </p:spTree>
    <p:extLst>
      <p:ext uri="{BB962C8B-B14F-4D97-AF65-F5344CB8AC3E}">
        <p14:creationId xmlns:p14="http://schemas.microsoft.com/office/powerpoint/2010/main" val="452764450"/>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lvl="0"/>
            <a:endParaRPr lang="en-US"/>
          </a:p>
        </p:txBody>
      </p:sp>
      <p:sp>
        <p:nvSpPr>
          <p:cNvPr id="5" name="Footer Placeholder 4"/>
          <p:cNvSpPr>
            <a:spLocks noGrp="1"/>
          </p:cNvSpPr>
          <p:nvPr>
            <p:ph type="ftr" sz="quarter" idx="11"/>
          </p:nvPr>
        </p:nvSpPr>
        <p:spPr/>
        <p:txBody>
          <a:bodyPr/>
          <a:lstStyle/>
          <a:p>
            <a:pPr lvl="0"/>
            <a:endParaRPr lang="en-US"/>
          </a:p>
        </p:txBody>
      </p:sp>
      <p:sp>
        <p:nvSpPr>
          <p:cNvPr id="6" name="Slide Number Placeholder 5"/>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4039001054"/>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8"/>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8"/>
            <a:ext cx="8070573"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lvl="0"/>
            <a:endParaRPr lang="en-US"/>
          </a:p>
        </p:txBody>
      </p:sp>
      <p:sp>
        <p:nvSpPr>
          <p:cNvPr id="5" name="Footer Placeholder 4"/>
          <p:cNvSpPr>
            <a:spLocks noGrp="1"/>
          </p:cNvSpPr>
          <p:nvPr>
            <p:ph type="ftr" sz="quarter" idx="11"/>
          </p:nvPr>
        </p:nvSpPr>
        <p:spPr/>
        <p:txBody>
          <a:bodyPr/>
          <a:lstStyle/>
          <a:p>
            <a:pPr lvl="0"/>
            <a:endParaRPr lang="en-US"/>
          </a:p>
        </p:txBody>
      </p:sp>
      <p:sp>
        <p:nvSpPr>
          <p:cNvPr id="6" name="Slide Number Placeholder 5"/>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3543295134"/>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361117924"/>
      </p:ext>
    </p:extLst>
  </p:cSld>
  <p:clrMapOvr>
    <a:masterClrMapping/>
  </p:clrMapOvr>
  <p:transition/>
</p:sldLayout>
</file>

<file path=ppt/slideLayouts/slideLayout93.xml><?xml version="1.0" encoding="utf-8"?>
<p:sldLayout xmlns:a="http://schemas.openxmlformats.org/drawingml/2006/main" xmlns:r="http://schemas.openxmlformats.org/officeDocument/2006/relationships" xmlns:p="http://schemas.openxmlformats.org/presentationml/2006/main" type="obj">
  <p:cSld name="Title and Content">
    <p:bg>
      <p:bgPr>
        <a:blipFill rotWithShape="0">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noProof="1"/>
              <a:t>Click to edit Master title style</a:t>
            </a:r>
          </a:p>
        </p:txBody>
      </p:sp>
      <p:sp>
        <p:nvSpPr>
          <p:cNvPr id="3" name="Content Placeholder 2"/>
          <p:cNvSpPr>
            <a:spLocks noGrp="1"/>
          </p:cNvSpPr>
          <p:nvPr>
            <p:ph idx="1"/>
          </p:nvPr>
        </p:nvSpPr>
        <p:spPr/>
        <p:txBody>
          <a:bodyPr/>
          <a:lstStyle/>
          <a:p>
            <a:pPr lvl="0"/>
            <a:r>
              <a:rPr lang="en-US" noProof="1"/>
              <a:t>Edit Master text styles</a:t>
            </a:r>
          </a:p>
          <a:p>
            <a:pPr lvl="1"/>
            <a:r>
              <a:rPr lang="en-US" noProof="1"/>
              <a:t>Second level</a:t>
            </a:r>
          </a:p>
          <a:p>
            <a:pPr lvl="2"/>
            <a:r>
              <a:rPr lang="en-US" noProof="1"/>
              <a:t>Third level</a:t>
            </a:r>
          </a:p>
          <a:p>
            <a:pPr lvl="3"/>
            <a:r>
              <a:rPr lang="en-US" noProof="1"/>
              <a:t>Fourth level</a:t>
            </a:r>
          </a:p>
          <a:p>
            <a:pPr lvl="4"/>
            <a:r>
              <a:rPr lang="en-US" noProof="1"/>
              <a:t>Fifth level</a:t>
            </a:r>
          </a:p>
        </p:txBody>
      </p:sp>
      <p:sp>
        <p:nvSpPr>
          <p:cNvPr id="4" name="Date Placeholder 3"/>
          <p:cNvSpPr>
            <a:spLocks noGrp="1"/>
          </p:cNvSpPr>
          <p:nvPr>
            <p:ph type="dt" sz="half" idx="2"/>
          </p:nvPr>
        </p:nvSpPr>
        <p:spPr>
          <a:xfrm>
            <a:off x="0" y="0"/>
            <a:ext cx="0" cy="0"/>
          </a:xfrm>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fld id="{BB962C8B-B14F-4D97-AF65-F5344CB8AC3E}" type="datetimeFigureOut">
              <a:rPr kumimoji="0" lang="en-US" altLang="x-none" sz="1800" b="0" i="0" u="none" strike="noStrike" kern="1200" cap="none" spc="0" normalizeH="0" baseline="0" noProof="0" dirty="0">
                <a:ln>
                  <a:noFill/>
                </a:ln>
                <a:solidFill>
                  <a:prstClr val="black"/>
                </a:solidFill>
                <a:effectLst/>
                <a:uLnTx/>
                <a:uFillTx/>
                <a:latin typeface="Calibri" panose="020F0502020204030204" charset="0"/>
                <a:ea typeface="+mn-ea"/>
                <a:cs typeface="+mn-cs"/>
              </a:rPr>
              <a:t>5/27/2021</a:t>
            </a:fld>
            <a:endParaRPr kumimoji="0" lang="en-US" altLang="x-none" sz="1800" b="0" i="0" u="none" strike="noStrike" kern="1200" cap="none" spc="0" normalizeH="0" baseline="0" noProof="0" dirty="0">
              <a:ln>
                <a:noFill/>
              </a:ln>
              <a:solidFill>
                <a:prstClr val="black"/>
              </a:solidFill>
              <a:effectLst/>
              <a:uLnTx/>
              <a:uFillTx/>
              <a:latin typeface="Calibri" panose="020F0502020204030204" charset="0"/>
              <a:ea typeface="+mn-ea"/>
              <a:cs typeface="+mn-cs"/>
            </a:endParaRPr>
          </a:p>
        </p:txBody>
      </p:sp>
      <p:sp>
        <p:nvSpPr>
          <p:cNvPr id="5" name="Footer Placeholder 4"/>
          <p:cNvSpPr>
            <a:spLocks noGrp="1"/>
          </p:cNvSpPr>
          <p:nvPr>
            <p:ph type="ftr" sz="quarter" idx="3"/>
          </p:nvPr>
        </p:nvSpPr>
        <p:spPr>
          <a:xfrm>
            <a:off x="0" y="0"/>
            <a:ext cx="0" cy="0"/>
          </a:xfrm>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altLang="x-none" sz="1800" b="0" i="0" u="none" strike="noStrike" kern="1200" cap="none" spc="0" normalizeH="0" baseline="0" noProof="0" dirty="0">
              <a:ln>
                <a:noFill/>
              </a:ln>
              <a:solidFill>
                <a:prstClr val="black"/>
              </a:solidFill>
              <a:effectLst/>
              <a:uLnTx/>
              <a:uFillTx/>
              <a:latin typeface="Calibri" panose="020F0502020204030204" charset="0"/>
              <a:ea typeface="+mn-ea"/>
              <a:cs typeface="+mn-cs"/>
            </a:endParaRPr>
          </a:p>
        </p:txBody>
      </p:sp>
      <p:sp>
        <p:nvSpPr>
          <p:cNvPr id="6" name="Slide Number Placeholder 5"/>
          <p:cNvSpPr>
            <a:spLocks noGrp="1"/>
          </p:cNvSpPr>
          <p:nvPr>
            <p:ph type="sldNum" sz="quarter" idx="4"/>
          </p:nvPr>
        </p:nvSpPr>
        <p:spPr>
          <a:xfrm>
            <a:off x="0" y="0"/>
            <a:ext cx="0" cy="0"/>
          </a:xfrm>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fld id="{9A0DB2DC-4C9A-4742-B13C-FB6460FD3503}" type="slidenum">
              <a:rPr kumimoji="0" lang="en-US" altLang="x-none" sz="1800" b="0" i="0" u="none" strike="noStrike" kern="1200" cap="none" spc="0" normalizeH="0" baseline="0" noProof="0" dirty="0">
                <a:ln>
                  <a:noFill/>
                </a:ln>
                <a:solidFill>
                  <a:prstClr val="black"/>
                </a:solidFill>
                <a:effectLst/>
                <a:uLnTx/>
                <a:uFillTx/>
                <a:latin typeface="Calibri" panose="020F0502020204030204" charset="0"/>
                <a:ea typeface="+mn-ea"/>
                <a:cs typeface="+mn-cs"/>
              </a:rPr>
              <a:t>‹#›</a:t>
            </a:fld>
            <a:endParaRPr kumimoji="0" lang="en-US" altLang="x-none" sz="1800" b="0" i="0" u="none" strike="noStrike" kern="1200" cap="none" spc="0" normalizeH="0" baseline="0" noProof="0" dirty="0">
              <a:ln>
                <a:noFill/>
              </a:ln>
              <a:solidFill>
                <a:prstClr val="black"/>
              </a:solidFill>
              <a:effectLst/>
              <a:uLnTx/>
              <a:uFillTx/>
              <a:latin typeface="Calibri" panose="020F0502020204030204" charset="0"/>
              <a:ea typeface="+mn-ea"/>
              <a:cs typeface="+mn-cs"/>
            </a:endParaRPr>
          </a:p>
        </p:txBody>
      </p:sp>
    </p:spTree>
    <p:extLst>
      <p:ext uri="{BB962C8B-B14F-4D97-AF65-F5344CB8AC3E}">
        <p14:creationId xmlns:p14="http://schemas.microsoft.com/office/powerpoint/2010/main" val="939537361"/>
      </p:ext>
    </p:extLst>
  </p:cSld>
  <p:clrMapOvr>
    <a:masterClrMapping/>
  </p:clrMapOvr>
  <p:transition/>
</p:sldLayout>
</file>

<file path=ppt/slideLayouts/slideLayout94.xml><?xml version="1.0" encoding="utf-8"?>
<p:sldLayout xmlns:a="http://schemas.openxmlformats.org/drawingml/2006/main" xmlns:r="http://schemas.openxmlformats.org/officeDocument/2006/relationships" xmlns:p="http://schemas.openxmlformats.org/presentationml/2006/main" type="blank">
  <p:cSld name="Blank">
    <p:bg>
      <p:bgPr>
        <a:blipFill rotWithShape="0">
          <a:blip r:embed="rId2"/>
          <a:stretch>
            <a:fillRect/>
          </a:stretch>
        </a:blipFill>
        <a:effectLst/>
      </p:bgPr>
    </p:bg>
    <p:spTree>
      <p:nvGrpSpPr>
        <p:cNvPr id="1" name=""/>
        <p:cNvGrpSpPr/>
        <p:nvPr/>
      </p:nvGrpSpPr>
      <p:grpSpPr>
        <a:xfrm>
          <a:off x="0" y="0"/>
          <a:ext cx="0" cy="0"/>
          <a:chOff x="0" y="0"/>
          <a:chExt cx="0" cy="0"/>
        </a:xfrm>
      </p:grpSpPr>
      <p:sp>
        <p:nvSpPr>
          <p:cNvPr id="2" name="Date Placeholder 1"/>
          <p:cNvSpPr>
            <a:spLocks noGrp="1"/>
          </p:cNvSpPr>
          <p:nvPr>
            <p:ph type="dt" sz="half" idx="2"/>
          </p:nvPr>
        </p:nvSpPr>
        <p:spPr>
          <a:xfrm>
            <a:off x="0" y="0"/>
            <a:ext cx="0" cy="0"/>
          </a:xfrm>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fld id="{BB962C8B-B14F-4D97-AF65-F5344CB8AC3E}" type="datetimeFigureOut">
              <a:rPr kumimoji="0" lang="en-US" altLang="x-none" sz="1800" b="0" i="0" u="none" strike="noStrike" kern="1200" cap="none" spc="0" normalizeH="0" baseline="0" noProof="0" dirty="0">
                <a:ln>
                  <a:noFill/>
                </a:ln>
                <a:solidFill>
                  <a:prstClr val="black"/>
                </a:solidFill>
                <a:effectLst/>
                <a:uLnTx/>
                <a:uFillTx/>
                <a:latin typeface="Calibri" panose="020F0502020204030204" charset="0"/>
                <a:ea typeface="+mn-ea"/>
                <a:cs typeface="+mn-cs"/>
              </a:rPr>
              <a:t>5/27/2021</a:t>
            </a:fld>
            <a:endParaRPr kumimoji="0" lang="en-US" altLang="x-none" sz="1800" b="0" i="0" u="none" strike="noStrike" kern="1200" cap="none" spc="0" normalizeH="0" baseline="0" noProof="0" dirty="0">
              <a:ln>
                <a:noFill/>
              </a:ln>
              <a:solidFill>
                <a:prstClr val="black"/>
              </a:solidFill>
              <a:effectLst/>
              <a:uLnTx/>
              <a:uFillTx/>
              <a:latin typeface="Calibri" panose="020F0502020204030204" charset="0"/>
              <a:ea typeface="+mn-ea"/>
              <a:cs typeface="+mn-cs"/>
            </a:endParaRPr>
          </a:p>
        </p:txBody>
      </p:sp>
      <p:sp>
        <p:nvSpPr>
          <p:cNvPr id="3" name="Footer Placeholder 2"/>
          <p:cNvSpPr>
            <a:spLocks noGrp="1"/>
          </p:cNvSpPr>
          <p:nvPr>
            <p:ph type="ftr" sz="quarter" idx="3"/>
          </p:nvPr>
        </p:nvSpPr>
        <p:spPr>
          <a:xfrm>
            <a:off x="0" y="0"/>
            <a:ext cx="0" cy="0"/>
          </a:xfrm>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altLang="x-none" sz="1800" b="0" i="0" u="none" strike="noStrike" kern="1200" cap="none" spc="0" normalizeH="0" baseline="0" noProof="0" dirty="0">
              <a:ln>
                <a:noFill/>
              </a:ln>
              <a:solidFill>
                <a:prstClr val="black"/>
              </a:solidFill>
              <a:effectLst/>
              <a:uLnTx/>
              <a:uFillTx/>
              <a:latin typeface="Calibri" panose="020F0502020204030204" charset="0"/>
              <a:ea typeface="+mn-ea"/>
              <a:cs typeface="+mn-cs"/>
            </a:endParaRPr>
          </a:p>
        </p:txBody>
      </p:sp>
      <p:sp>
        <p:nvSpPr>
          <p:cNvPr id="4" name="Slide Number Placeholder 3"/>
          <p:cNvSpPr>
            <a:spLocks noGrp="1"/>
          </p:cNvSpPr>
          <p:nvPr>
            <p:ph type="sldNum" sz="quarter" idx="4"/>
          </p:nvPr>
        </p:nvSpPr>
        <p:spPr>
          <a:xfrm>
            <a:off x="0" y="0"/>
            <a:ext cx="0" cy="0"/>
          </a:xfrm>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fld id="{9A0DB2DC-4C9A-4742-B13C-FB6460FD3503}" type="slidenum">
              <a:rPr kumimoji="0" lang="en-US" altLang="x-none" sz="1800" b="0" i="0" u="none" strike="noStrike" kern="1200" cap="none" spc="0" normalizeH="0" baseline="0" noProof="0" dirty="0">
                <a:ln>
                  <a:noFill/>
                </a:ln>
                <a:solidFill>
                  <a:prstClr val="black"/>
                </a:solidFill>
                <a:effectLst/>
                <a:uLnTx/>
                <a:uFillTx/>
                <a:latin typeface="Calibri" panose="020F0502020204030204" charset="0"/>
                <a:ea typeface="+mn-ea"/>
                <a:cs typeface="+mn-cs"/>
              </a:rPr>
              <a:t>‹#›</a:t>
            </a:fld>
            <a:endParaRPr kumimoji="0" lang="en-US" altLang="x-none" sz="1800" b="0" i="0" u="none" strike="noStrike" kern="1200" cap="none" spc="0" normalizeH="0" baseline="0" noProof="0" dirty="0">
              <a:ln>
                <a:noFill/>
              </a:ln>
              <a:solidFill>
                <a:prstClr val="black"/>
              </a:solidFill>
              <a:effectLst/>
              <a:uLnTx/>
              <a:uFillTx/>
              <a:latin typeface="Calibri" panose="020F0502020204030204" charset="0"/>
              <a:ea typeface="+mn-ea"/>
              <a:cs typeface="+mn-cs"/>
            </a:endParaRPr>
          </a:p>
        </p:txBody>
      </p:sp>
    </p:spTree>
    <p:extLst>
      <p:ext uri="{BB962C8B-B14F-4D97-AF65-F5344CB8AC3E}">
        <p14:creationId xmlns:p14="http://schemas.microsoft.com/office/powerpoint/2010/main" val="3179053640"/>
      </p:ext>
    </p:extLst>
  </p:cSld>
  <p:clrMapOvr>
    <a:masterClrMapping/>
  </p:clrMapOvr>
  <p:transition/>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63547795"/>
      </p:ext>
    </p:extLst>
  </p:cSld>
  <p:clrMapOvr>
    <a:masterClrMapping/>
  </p:clrMapOvr>
  <p:transition/>
</p:sldLayout>
</file>

<file path=ppt/slideLayouts/slideLayout96.xml><?xml version="1.0" encoding="utf-8"?>
<p:sldLayout xmlns:a="http://schemas.openxmlformats.org/drawingml/2006/main" xmlns:r="http://schemas.openxmlformats.org/officeDocument/2006/relationships" xmlns:p="http://schemas.openxmlformats.org/presentationml/2006/main" userDrawn="1">
  <p:cSld name="内容">
    <p:bg>
      <p:bgPr>
        <a:blipFill rotWithShape="0">
          <a:blip r:embed="rId2"/>
          <a:stretch>
            <a:fillRect/>
          </a:stretch>
        </a:blipFill>
        <a:effectLst/>
      </p:bgPr>
    </p:bg>
    <p:spTree>
      <p:nvGrpSpPr>
        <p:cNvPr id="1" name=""/>
        <p:cNvGrpSpPr/>
        <p:nvPr/>
      </p:nvGrpSpPr>
      <p:grpSpPr>
        <a:xfrm>
          <a:off x="0" y="0"/>
          <a:ext cx="0" cy="0"/>
          <a:chOff x="0" y="0"/>
          <a:chExt cx="0" cy="0"/>
        </a:xfrm>
      </p:grpSpPr>
      <p:pic>
        <p:nvPicPr>
          <p:cNvPr id="8194" name="图片 11"/>
          <p:cNvPicPr>
            <a:picLocks noChangeAspect="1"/>
          </p:cNvPicPr>
          <p:nvPr userDrawn="1"/>
        </p:nvPicPr>
        <p:blipFill>
          <a:blip r:embed="rId3"/>
          <a:stretch>
            <a:fillRect/>
          </a:stretch>
        </p:blipFill>
        <p:spPr>
          <a:xfrm>
            <a:off x="-2322512" y="-836612"/>
            <a:ext cx="13314362" cy="1577975"/>
          </a:xfrm>
          <a:prstGeom prst="rect">
            <a:avLst/>
          </a:prstGeom>
          <a:noFill/>
          <a:ln w="9525">
            <a:noFill/>
          </a:ln>
        </p:spPr>
      </p:pic>
      <p:pic>
        <p:nvPicPr>
          <p:cNvPr id="8195" name="图片 12"/>
          <p:cNvPicPr>
            <a:picLocks noChangeAspect="1"/>
          </p:cNvPicPr>
          <p:nvPr userDrawn="1"/>
        </p:nvPicPr>
        <p:blipFill>
          <a:blip r:embed="rId4"/>
          <a:stretch>
            <a:fillRect/>
          </a:stretch>
        </p:blipFill>
        <p:spPr>
          <a:xfrm>
            <a:off x="9791700" y="6021388"/>
            <a:ext cx="2400300" cy="958850"/>
          </a:xfrm>
          <a:prstGeom prst="rect">
            <a:avLst/>
          </a:prstGeom>
          <a:noFill/>
          <a:ln w="9525">
            <a:noFill/>
          </a:ln>
        </p:spPr>
      </p:pic>
    </p:spTree>
    <p:extLst>
      <p:ext uri="{BB962C8B-B14F-4D97-AF65-F5344CB8AC3E}">
        <p14:creationId xmlns:p14="http://schemas.microsoft.com/office/powerpoint/2010/main" val="2496982876"/>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3" Type="http://schemas.openxmlformats.org/officeDocument/2006/relationships/slideLayout" Target="../slideLayouts/slideLayout94.xml"/><Relationship Id="rId7" Type="http://schemas.openxmlformats.org/officeDocument/2006/relationships/image" Target="../media/image7.jpeg"/><Relationship Id="rId2" Type="http://schemas.openxmlformats.org/officeDocument/2006/relationships/slideLayout" Target="../slideLayouts/slideLayout93.xml"/><Relationship Id="rId1" Type="http://schemas.openxmlformats.org/officeDocument/2006/relationships/slideLayout" Target="../slideLayouts/slideLayout92.xml"/><Relationship Id="rId6" Type="http://schemas.openxmlformats.org/officeDocument/2006/relationships/theme" Target="../theme/theme10.xml"/><Relationship Id="rId5" Type="http://schemas.openxmlformats.org/officeDocument/2006/relationships/slideLayout" Target="../slideLayouts/slideLayout96.xml"/><Relationship Id="rId4" Type="http://schemas.openxmlformats.org/officeDocument/2006/relationships/slideLayout" Target="../slideLayouts/slideLayout95.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36.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image" Target="../media/image3.jpeg"/><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theme" Target="../theme/theme5.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image" Target="../media/image4.jpeg"/><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theme" Target="../theme/theme6.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66.xml"/><Relationship Id="rId13" Type="http://schemas.openxmlformats.org/officeDocument/2006/relationships/image" Target="../media/image5.png"/><Relationship Id="rId3" Type="http://schemas.openxmlformats.org/officeDocument/2006/relationships/slideLayout" Target="../slideLayouts/slideLayout61.xml"/><Relationship Id="rId7" Type="http://schemas.openxmlformats.org/officeDocument/2006/relationships/slideLayout" Target="../slideLayouts/slideLayout65.xml"/><Relationship Id="rId12" Type="http://schemas.openxmlformats.org/officeDocument/2006/relationships/theme" Target="../theme/theme7.xml"/><Relationship Id="rId2" Type="http://schemas.openxmlformats.org/officeDocument/2006/relationships/slideLayout" Target="../slideLayouts/slideLayout60.xml"/><Relationship Id="rId1" Type="http://schemas.openxmlformats.org/officeDocument/2006/relationships/slideLayout" Target="../slideLayouts/slideLayout59.xml"/><Relationship Id="rId6" Type="http://schemas.openxmlformats.org/officeDocument/2006/relationships/slideLayout" Target="../slideLayouts/slideLayout64.xml"/><Relationship Id="rId11" Type="http://schemas.openxmlformats.org/officeDocument/2006/relationships/slideLayout" Target="../slideLayouts/slideLayout69.xml"/><Relationship Id="rId5" Type="http://schemas.openxmlformats.org/officeDocument/2006/relationships/slideLayout" Target="../slideLayouts/slideLayout63.xml"/><Relationship Id="rId10" Type="http://schemas.openxmlformats.org/officeDocument/2006/relationships/slideLayout" Target="../slideLayouts/slideLayout68.xml"/><Relationship Id="rId4" Type="http://schemas.openxmlformats.org/officeDocument/2006/relationships/slideLayout" Target="../slideLayouts/slideLayout62.xml"/><Relationship Id="rId9" Type="http://schemas.openxmlformats.org/officeDocument/2006/relationships/slideLayout" Target="../slideLayouts/slideLayout67.xml"/><Relationship Id="rId14" Type="http://schemas.openxmlformats.org/officeDocument/2006/relationships/image" Target="../media/image6.png"/></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77.xml"/><Relationship Id="rId3" Type="http://schemas.openxmlformats.org/officeDocument/2006/relationships/slideLayout" Target="../slideLayouts/slideLayout72.xml"/><Relationship Id="rId7" Type="http://schemas.openxmlformats.org/officeDocument/2006/relationships/slideLayout" Target="../slideLayouts/slideLayout76.xml"/><Relationship Id="rId12" Type="http://schemas.openxmlformats.org/officeDocument/2006/relationships/theme" Target="../theme/theme8.xml"/><Relationship Id="rId2" Type="http://schemas.openxmlformats.org/officeDocument/2006/relationships/slideLayout" Target="../slideLayouts/slideLayout71.xml"/><Relationship Id="rId1" Type="http://schemas.openxmlformats.org/officeDocument/2006/relationships/slideLayout" Target="../slideLayouts/slideLayout70.xml"/><Relationship Id="rId6" Type="http://schemas.openxmlformats.org/officeDocument/2006/relationships/slideLayout" Target="../slideLayouts/slideLayout75.xml"/><Relationship Id="rId11" Type="http://schemas.openxmlformats.org/officeDocument/2006/relationships/slideLayout" Target="../slideLayouts/slideLayout80.xml"/><Relationship Id="rId5" Type="http://schemas.openxmlformats.org/officeDocument/2006/relationships/slideLayout" Target="../slideLayouts/slideLayout74.xml"/><Relationship Id="rId10" Type="http://schemas.openxmlformats.org/officeDocument/2006/relationships/slideLayout" Target="../slideLayouts/slideLayout79.xml"/><Relationship Id="rId4" Type="http://schemas.openxmlformats.org/officeDocument/2006/relationships/slideLayout" Target="../slideLayouts/slideLayout73.xml"/><Relationship Id="rId9" Type="http://schemas.openxmlformats.org/officeDocument/2006/relationships/slideLayout" Target="../slideLayouts/slideLayout78.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88.xml"/><Relationship Id="rId3" Type="http://schemas.openxmlformats.org/officeDocument/2006/relationships/slideLayout" Target="../slideLayouts/slideLayout83.xml"/><Relationship Id="rId7" Type="http://schemas.openxmlformats.org/officeDocument/2006/relationships/slideLayout" Target="../slideLayouts/slideLayout87.xml"/><Relationship Id="rId12" Type="http://schemas.openxmlformats.org/officeDocument/2006/relationships/theme" Target="../theme/theme9.xml"/><Relationship Id="rId2" Type="http://schemas.openxmlformats.org/officeDocument/2006/relationships/slideLayout" Target="../slideLayouts/slideLayout82.xml"/><Relationship Id="rId1" Type="http://schemas.openxmlformats.org/officeDocument/2006/relationships/slideLayout" Target="../slideLayouts/slideLayout81.xml"/><Relationship Id="rId6" Type="http://schemas.openxmlformats.org/officeDocument/2006/relationships/slideLayout" Target="../slideLayouts/slideLayout86.xml"/><Relationship Id="rId11" Type="http://schemas.openxmlformats.org/officeDocument/2006/relationships/slideLayout" Target="../slideLayouts/slideLayout91.xml"/><Relationship Id="rId5" Type="http://schemas.openxmlformats.org/officeDocument/2006/relationships/slideLayout" Target="../slideLayouts/slideLayout85.xml"/><Relationship Id="rId10" Type="http://schemas.openxmlformats.org/officeDocument/2006/relationships/slideLayout" Target="../slideLayouts/slideLayout90.xml"/><Relationship Id="rId4" Type="http://schemas.openxmlformats.org/officeDocument/2006/relationships/slideLayout" Target="../slideLayouts/slideLayout84.xml"/><Relationship Id="rId9" Type="http://schemas.openxmlformats.org/officeDocument/2006/relationships/slideLayout" Target="../slideLayouts/slideLayout8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1EC616C-8299-4076-8D87-B2DE53346399}" type="datetimeFigureOut">
              <a:rPr lang="en-US" smtClean="0"/>
              <a:t>5/27/2021</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F3C64DD-8407-4FEB-8D26-3F636BF0C7DB}" type="slidenum">
              <a:rPr lang="en-US" smtClean="0"/>
              <a:t>‹#›</a:t>
            </a:fld>
            <a:endParaRPr lang="en-US"/>
          </a:p>
        </p:txBody>
      </p:sp>
    </p:spTree>
    <p:extLst>
      <p:ext uri="{BB962C8B-B14F-4D97-AF65-F5344CB8AC3E}">
        <p14:creationId xmlns:p14="http://schemas.microsoft.com/office/powerpoint/2010/main" val="68149479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blipFill rotWithShape="0">
          <a:blip r:embed="rId7"/>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85828434"/>
      </p:ext>
    </p:extLst>
  </p:cSld>
  <p:clrMap bg1="lt1" tx1="dk1" bg2="lt2" tx2="dk2" accent1="accent1" accent2="accent2" accent3="accent3" accent4="accent4" accent5="accent5" accent6="accent6" hlink="hlink" folHlink="folHlink"/>
  <p:sldLayoutIdLst>
    <p:sldLayoutId id="2147483767" r:id="rId1"/>
    <p:sldLayoutId id="2147483768" r:id="rId2"/>
    <p:sldLayoutId id="2147483769" r:id="rId3"/>
    <p:sldLayoutId id="2147483770" r:id="rId4"/>
    <p:sldLayoutId id="2147483771" r:id="rId5"/>
  </p:sldLayoutIdLst>
  <p:transition/>
  <p:hf sldNum="0" hdr="0" ftr="0" dt="0"/>
  <p:txStyles>
    <p:titleStyle>
      <a:lvl1pPr algn="l" rtl="0" eaLnBrk="0" fontAlgn="base" hangingPunct="0">
        <a:lnSpc>
          <a:spcPct val="90000"/>
        </a:lnSpc>
        <a:spcBef>
          <a:spcPct val="0"/>
        </a:spcBef>
        <a:spcAft>
          <a:spcPct val="0"/>
        </a:spcAft>
        <a:defRPr sz="4400" kern="1200">
          <a:solidFill>
            <a:schemeClr val="tx1"/>
          </a:solidFill>
          <a:latin typeface="+mj-lt"/>
          <a:ea typeface="SimSun" panose="02010600030101010101" pitchFamily="2" charset="-122"/>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2pPr>
      <a:lvl3pPr algn="l" rtl="0" eaLnBrk="0" fontAlgn="base" hangingPunct="0">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3pPr>
      <a:lvl4pPr algn="l" rtl="0" eaLnBrk="0" fontAlgn="base" hangingPunct="0">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4pPr>
      <a:lvl5pPr algn="l" rtl="0" eaLnBrk="0" fontAlgn="base" hangingPunct="0">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5pPr>
      <a:lvl6pPr marL="457200" algn="l" rtl="0" fontAlgn="base">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6pPr>
      <a:lvl7pPr marL="914400" algn="l" rtl="0" fontAlgn="base">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7pPr>
      <a:lvl8pPr marL="1371600" algn="l" rtl="0" fontAlgn="base">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8pPr>
      <a:lvl9pPr marL="1828800" algn="l" rtl="0" fontAlgn="base">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SimSun" panose="02010600030101010101" pitchFamily="2" charset="-122"/>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SimSun" panose="02010600030101010101" pitchFamily="2" charset="-122"/>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SimSun" panose="02010600030101010101" pitchFamily="2" charset="-122"/>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SimSun" panose="02010600030101010101" pitchFamily="2" charset="-122"/>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SimSun" panose="02010600030101010101" pitchFamily="2"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983328-5D9C-4CDA-A4B0-8F0932BA2C1A}" type="datetimeFigureOut">
              <a:rPr lang="en-US" smtClean="0"/>
              <a:t>5/27/2021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CEE447-4DD9-425C-BEC0-5EA12C7BCFCC}" type="slidenum">
              <a:rPr lang="en-US" smtClean="0"/>
              <a:t>‹#›</a:t>
            </a:fld>
            <a:endParaRPr lang="en-US"/>
          </a:p>
        </p:txBody>
      </p:sp>
    </p:spTree>
    <p:extLst>
      <p:ext uri="{BB962C8B-B14F-4D97-AF65-F5344CB8AC3E}">
        <p14:creationId xmlns:p14="http://schemas.microsoft.com/office/powerpoint/2010/main" val="412830418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E08E231-020E-454B-814C-04386EE4B12D}" type="datetimeFigureOut">
              <a:rPr lang="zh-CN" altLang="en-US" smtClean="0"/>
              <a:t>2021/5/27</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BE349D6-2446-475D-9F9F-B6A9DFEA62F2}" type="slidenum">
              <a:rPr lang="zh-CN" altLang="en-US" smtClean="0"/>
              <a:t>‹#›</a:t>
            </a:fld>
            <a:endParaRPr lang="zh-CN" altLang="en-US"/>
          </a:p>
        </p:txBody>
      </p:sp>
      <p:grpSp>
        <p:nvGrpSpPr>
          <p:cNvPr id="7" name="组合 6"/>
          <p:cNvGrpSpPr/>
          <p:nvPr userDrawn="1"/>
        </p:nvGrpSpPr>
        <p:grpSpPr>
          <a:xfrm>
            <a:off x="0" y="0"/>
            <a:ext cx="12192000" cy="6858000"/>
            <a:chOff x="0" y="0"/>
            <a:chExt cx="12192000" cy="6858000"/>
          </a:xfrm>
        </p:grpSpPr>
        <p:sp>
          <p:nvSpPr>
            <p:cNvPr id="8" name="矩形 7"/>
            <p:cNvSpPr/>
            <p:nvPr/>
          </p:nvSpPr>
          <p:spPr>
            <a:xfrm>
              <a:off x="0" y="0"/>
              <a:ext cx="12192000" cy="6858000"/>
            </a:xfrm>
            <a:prstGeom prst="rect">
              <a:avLst/>
            </a:prstGeom>
            <a:solidFill>
              <a:srgbClr val="FFEB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247650" y="266578"/>
              <a:ext cx="11696700" cy="63248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210166846"/>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9EC9D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49874320"/>
      </p:ext>
    </p:extLst>
  </p:cSld>
  <p:clrMap bg1="lt1" tx1="dk1" bg2="lt2" tx2="dk2" accent1="accent1" accent2="accent2" accent3="accent3" accent4="accent4" accent5="accent5" accent6="accent6" hlink="hlink" folHlink="folHlink"/>
  <p:sldLayoutIdLst>
    <p:sldLayoutId id="2147483699" r:id="rId1"/>
  </p:sldLayoutIdLst>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xStyles>
    <p:titleStyle>
      <a:lvl1pPr algn="l" defTabSz="514350" rtl="0" eaLnBrk="1" latinLnBrk="0" hangingPunct="1">
        <a:lnSpc>
          <a:spcPct val="90000"/>
        </a:lnSpc>
        <a:spcBef>
          <a:spcPct val="0"/>
        </a:spcBef>
        <a:buNone/>
        <a:defRPr sz="2475" kern="1200">
          <a:solidFill>
            <a:schemeClr val="tx1"/>
          </a:solidFill>
          <a:latin typeface="+mj-lt"/>
          <a:ea typeface="+mj-ea"/>
          <a:cs typeface="+mj-cs"/>
        </a:defRPr>
      </a:lvl1pPr>
    </p:titleStyle>
    <p:bodyStyle>
      <a:lvl1pPr marL="128905" indent="-128270" algn="l" defTabSz="514350" rtl="0" eaLnBrk="1" latinLnBrk="0" hangingPunct="1">
        <a:lnSpc>
          <a:spcPct val="90000"/>
        </a:lnSpc>
        <a:spcBef>
          <a:spcPct val="113000"/>
        </a:spcBef>
        <a:buFont typeface="Arial" panose="020B0604020202020204" pitchFamily="34" charset="0"/>
        <a:buChar char="•"/>
        <a:defRPr sz="1575" kern="1200">
          <a:solidFill>
            <a:schemeClr val="tx1"/>
          </a:solidFill>
          <a:latin typeface="+mn-lt"/>
          <a:ea typeface="+mn-ea"/>
          <a:cs typeface="+mn-cs"/>
        </a:defRPr>
      </a:lvl1pPr>
      <a:lvl2pPr marL="386080" indent="-128270" algn="l" defTabSz="514350" rtl="0" eaLnBrk="1" latinLnBrk="0" hangingPunct="1">
        <a:lnSpc>
          <a:spcPct val="90000"/>
        </a:lnSpc>
        <a:spcBef>
          <a:spcPts val="280"/>
        </a:spcBef>
        <a:buFont typeface="Arial" panose="020B0604020202020204" pitchFamily="34" charset="0"/>
        <a:buChar char="•"/>
        <a:defRPr sz="1350" kern="1200">
          <a:solidFill>
            <a:schemeClr val="tx1"/>
          </a:solidFill>
          <a:latin typeface="+mn-lt"/>
          <a:ea typeface="+mn-ea"/>
          <a:cs typeface="+mn-cs"/>
        </a:defRPr>
      </a:lvl2pPr>
      <a:lvl3pPr marL="643255" indent="-128270" algn="l" defTabSz="514350" rtl="0" eaLnBrk="1" latinLnBrk="0" hangingPunct="1">
        <a:lnSpc>
          <a:spcPct val="90000"/>
        </a:lnSpc>
        <a:spcBef>
          <a:spcPts val="280"/>
        </a:spcBef>
        <a:buFont typeface="Arial" panose="020B0604020202020204" pitchFamily="34" charset="0"/>
        <a:buChar char="•"/>
        <a:defRPr sz="1125" kern="1200">
          <a:solidFill>
            <a:schemeClr val="tx1"/>
          </a:solidFill>
          <a:latin typeface="+mn-lt"/>
          <a:ea typeface="+mn-ea"/>
          <a:cs typeface="+mn-cs"/>
        </a:defRPr>
      </a:lvl3pPr>
      <a:lvl4pPr marL="900430"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4pPr>
      <a:lvl5pPr marL="1157605"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5pPr>
      <a:lvl6pPr marL="1414780"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6pPr>
      <a:lvl7pPr marL="1671955"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7pPr>
      <a:lvl8pPr marL="1929130"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8pPr>
      <a:lvl9pPr marL="2186305"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9pPr>
    </p:bodyStyle>
    <p:otherStyle>
      <a:defPPr>
        <a:defRPr lang="en-US"/>
      </a:defPPr>
      <a:lvl1pPr marL="0" algn="l" defTabSz="514350" rtl="0" eaLnBrk="1" latinLnBrk="0" hangingPunct="1">
        <a:defRPr sz="1015" kern="1200">
          <a:solidFill>
            <a:schemeClr val="tx1"/>
          </a:solidFill>
          <a:latin typeface="+mn-lt"/>
          <a:ea typeface="+mn-ea"/>
          <a:cs typeface="+mn-cs"/>
        </a:defRPr>
      </a:lvl1pPr>
      <a:lvl2pPr marL="257175" algn="l" defTabSz="514350" rtl="0" eaLnBrk="1" latinLnBrk="0" hangingPunct="1">
        <a:defRPr sz="1015" kern="1200">
          <a:solidFill>
            <a:schemeClr val="tx1"/>
          </a:solidFill>
          <a:latin typeface="+mn-lt"/>
          <a:ea typeface="+mn-ea"/>
          <a:cs typeface="+mn-cs"/>
        </a:defRPr>
      </a:lvl2pPr>
      <a:lvl3pPr marL="514350" algn="l" defTabSz="514350" rtl="0" eaLnBrk="1" latinLnBrk="0" hangingPunct="1">
        <a:defRPr sz="1015" kern="1200">
          <a:solidFill>
            <a:schemeClr val="tx1"/>
          </a:solidFill>
          <a:latin typeface="+mn-lt"/>
          <a:ea typeface="+mn-ea"/>
          <a:cs typeface="+mn-cs"/>
        </a:defRPr>
      </a:lvl3pPr>
      <a:lvl4pPr marL="771525" algn="l" defTabSz="514350" rtl="0" eaLnBrk="1" latinLnBrk="0" hangingPunct="1">
        <a:defRPr sz="1015" kern="1200">
          <a:solidFill>
            <a:schemeClr val="tx1"/>
          </a:solidFill>
          <a:latin typeface="+mn-lt"/>
          <a:ea typeface="+mn-ea"/>
          <a:cs typeface="+mn-cs"/>
        </a:defRPr>
      </a:lvl4pPr>
      <a:lvl5pPr marL="1028700" algn="l" defTabSz="514350" rtl="0" eaLnBrk="1" latinLnBrk="0" hangingPunct="1">
        <a:defRPr sz="1015" kern="1200">
          <a:solidFill>
            <a:schemeClr val="tx1"/>
          </a:solidFill>
          <a:latin typeface="+mn-lt"/>
          <a:ea typeface="+mn-ea"/>
          <a:cs typeface="+mn-cs"/>
        </a:defRPr>
      </a:lvl5pPr>
      <a:lvl6pPr marL="1285875" algn="l" defTabSz="514350" rtl="0" eaLnBrk="1" latinLnBrk="0" hangingPunct="1">
        <a:defRPr sz="1015" kern="1200">
          <a:solidFill>
            <a:schemeClr val="tx1"/>
          </a:solidFill>
          <a:latin typeface="+mn-lt"/>
          <a:ea typeface="+mn-ea"/>
          <a:cs typeface="+mn-cs"/>
        </a:defRPr>
      </a:lvl6pPr>
      <a:lvl7pPr marL="1543050" algn="l" defTabSz="514350" rtl="0" eaLnBrk="1" latinLnBrk="0" hangingPunct="1">
        <a:defRPr sz="1015" kern="1200">
          <a:solidFill>
            <a:schemeClr val="tx1"/>
          </a:solidFill>
          <a:latin typeface="+mn-lt"/>
          <a:ea typeface="+mn-ea"/>
          <a:cs typeface="+mn-cs"/>
        </a:defRPr>
      </a:lvl7pPr>
      <a:lvl8pPr marL="1800225" algn="l" defTabSz="514350" rtl="0" eaLnBrk="1" latinLnBrk="0" hangingPunct="1">
        <a:defRPr sz="1015" kern="1200">
          <a:solidFill>
            <a:schemeClr val="tx1"/>
          </a:solidFill>
          <a:latin typeface="+mn-lt"/>
          <a:ea typeface="+mn-ea"/>
          <a:cs typeface="+mn-cs"/>
        </a:defRPr>
      </a:lvl8pPr>
      <a:lvl9pPr marL="2057400" algn="l" defTabSz="514350" rtl="0" eaLnBrk="1" latinLnBrk="0" hangingPunct="1">
        <a:defRPr sz="1015"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rotWithShape="0">
          <a:blip r:embed="rId13"/>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64714017"/>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Lst>
  <p:hf sldNum="0"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charset="0"/>
        </a:defRPr>
      </a:lvl5pPr>
      <a:lvl6pPr marL="457200" algn="l" rtl="0" fontAlgn="base">
        <a:lnSpc>
          <a:spcPct val="90000"/>
        </a:lnSpc>
        <a:spcBef>
          <a:spcPct val="0"/>
        </a:spcBef>
        <a:spcAft>
          <a:spcPct val="0"/>
        </a:spcAft>
        <a:defRPr sz="4400">
          <a:solidFill>
            <a:schemeClr val="tx1"/>
          </a:solidFill>
          <a:latin typeface="Calibri Light" panose="020F0302020204030204" charset="0"/>
        </a:defRPr>
      </a:lvl6pPr>
      <a:lvl7pPr marL="914400" algn="l" rtl="0" fontAlgn="base">
        <a:lnSpc>
          <a:spcPct val="90000"/>
        </a:lnSpc>
        <a:spcBef>
          <a:spcPct val="0"/>
        </a:spcBef>
        <a:spcAft>
          <a:spcPct val="0"/>
        </a:spcAft>
        <a:defRPr sz="4400">
          <a:solidFill>
            <a:schemeClr val="tx1"/>
          </a:solidFill>
          <a:latin typeface="Calibri Light" panose="020F0302020204030204" charset="0"/>
        </a:defRPr>
      </a:lvl7pPr>
      <a:lvl8pPr marL="1371600" algn="l" rtl="0" fontAlgn="base">
        <a:lnSpc>
          <a:spcPct val="90000"/>
        </a:lnSpc>
        <a:spcBef>
          <a:spcPct val="0"/>
        </a:spcBef>
        <a:spcAft>
          <a:spcPct val="0"/>
        </a:spcAft>
        <a:defRPr sz="4400">
          <a:solidFill>
            <a:schemeClr val="tx1"/>
          </a:solidFill>
          <a:latin typeface="Calibri Light" panose="020F0302020204030204" charset="0"/>
        </a:defRPr>
      </a:lvl8pPr>
      <a:lvl9pPr marL="1828800" algn="l" rtl="0" fontAlgn="base">
        <a:lnSpc>
          <a:spcPct val="90000"/>
        </a:lnSpc>
        <a:spcBef>
          <a:spcPct val="0"/>
        </a:spcBef>
        <a:spcAft>
          <a:spcPct val="0"/>
        </a:spcAft>
        <a:defRPr sz="4400">
          <a:solidFill>
            <a:schemeClr val="tx1"/>
          </a:solidFill>
          <a:latin typeface="Calibri Light" panose="020F030202020403020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26" name="Picture 7" descr="100+ Hình nền Slide đẹp 2020"/>
          <p:cNvPicPr>
            <a:picLocks noChangeAspect="1"/>
          </p:cNvPicPr>
          <p:nvPr userDrawn="1"/>
        </p:nvPicPr>
        <p:blipFill>
          <a:blip r:embed="rId13"/>
          <a:stretch>
            <a:fillRect/>
          </a:stretch>
        </p:blipFill>
        <p:spPr>
          <a:xfrm>
            <a:off x="0" y="0"/>
            <a:ext cx="12192000" cy="6858000"/>
          </a:xfrm>
          <a:prstGeom prst="rect">
            <a:avLst/>
          </a:prstGeom>
          <a:noFill/>
          <a:ln w="9525">
            <a:noFill/>
          </a:ln>
        </p:spPr>
      </p:pic>
    </p:spTree>
    <p:extLst>
      <p:ext uri="{BB962C8B-B14F-4D97-AF65-F5344CB8AC3E}">
        <p14:creationId xmlns:p14="http://schemas.microsoft.com/office/powerpoint/2010/main" val="154703423"/>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 id="2147483722" r:id="rId4"/>
    <p:sldLayoutId id="2147483723" r:id="rId5"/>
    <p:sldLayoutId id="2147483724" r:id="rId6"/>
    <p:sldLayoutId id="2147483725" r:id="rId7"/>
    <p:sldLayoutId id="2147483726" r:id="rId8"/>
    <p:sldLayoutId id="2147483727" r:id="rId9"/>
    <p:sldLayoutId id="2147483728" r:id="rId10"/>
    <p:sldLayoutId id="2147483729" r:id="rId11"/>
  </p:sldLayoutIdLst>
  <p:transition/>
  <p:hf sldNum="0" hdr="0" ftr="0" dt="0"/>
  <p:txStyles>
    <p:titleStyle>
      <a:lvl1pPr algn="ctr" rtl="0" eaLnBrk="0" fontAlgn="base" hangingPunct="0">
        <a:spcBef>
          <a:spcPct val="0"/>
        </a:spcBef>
        <a:spcAft>
          <a:spcPct val="0"/>
        </a:spcAft>
        <a:defRPr sz="5865"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charset="0"/>
        </a:defRPr>
      </a:lvl2pPr>
      <a:lvl3pPr algn="ctr" rtl="0" eaLnBrk="0" fontAlgn="base" hangingPunct="0">
        <a:spcBef>
          <a:spcPct val="0"/>
        </a:spcBef>
        <a:spcAft>
          <a:spcPct val="0"/>
        </a:spcAft>
        <a:defRPr sz="4400">
          <a:solidFill>
            <a:schemeClr val="tx1"/>
          </a:solidFill>
          <a:latin typeface="Calibri" panose="020F0502020204030204" charset="0"/>
        </a:defRPr>
      </a:lvl3pPr>
      <a:lvl4pPr algn="ctr" rtl="0" eaLnBrk="0" fontAlgn="base" hangingPunct="0">
        <a:spcBef>
          <a:spcPct val="0"/>
        </a:spcBef>
        <a:spcAft>
          <a:spcPct val="0"/>
        </a:spcAft>
        <a:defRPr sz="4400">
          <a:solidFill>
            <a:schemeClr val="tx1"/>
          </a:solidFill>
          <a:latin typeface="Calibri" panose="020F0502020204030204" charset="0"/>
        </a:defRPr>
      </a:lvl4pPr>
      <a:lvl5pPr algn="ctr" rtl="0" eaLnBrk="0" fontAlgn="base" hangingPunct="0">
        <a:spcBef>
          <a:spcPct val="0"/>
        </a:spcBef>
        <a:spcAft>
          <a:spcPct val="0"/>
        </a:spcAft>
        <a:defRPr sz="4400">
          <a:solidFill>
            <a:schemeClr val="tx1"/>
          </a:solidFill>
          <a:latin typeface="Calibri" panose="020F0502020204030204" charset="0"/>
        </a:defRPr>
      </a:lvl5pPr>
      <a:lvl6pPr marL="457200" algn="ctr" rtl="0" fontAlgn="base">
        <a:spcBef>
          <a:spcPct val="0"/>
        </a:spcBef>
        <a:spcAft>
          <a:spcPct val="0"/>
        </a:spcAft>
        <a:defRPr sz="4400">
          <a:solidFill>
            <a:schemeClr val="tx1"/>
          </a:solidFill>
          <a:latin typeface="Calibri" panose="020F0502020204030204" charset="0"/>
        </a:defRPr>
      </a:lvl6pPr>
      <a:lvl7pPr marL="914400" algn="ctr" rtl="0" fontAlgn="base">
        <a:spcBef>
          <a:spcPct val="0"/>
        </a:spcBef>
        <a:spcAft>
          <a:spcPct val="0"/>
        </a:spcAft>
        <a:defRPr sz="4400">
          <a:solidFill>
            <a:schemeClr val="tx1"/>
          </a:solidFill>
          <a:latin typeface="Calibri" panose="020F0502020204030204" charset="0"/>
        </a:defRPr>
      </a:lvl7pPr>
      <a:lvl8pPr marL="1371600" algn="ctr" rtl="0" fontAlgn="base">
        <a:spcBef>
          <a:spcPct val="0"/>
        </a:spcBef>
        <a:spcAft>
          <a:spcPct val="0"/>
        </a:spcAft>
        <a:defRPr sz="4400">
          <a:solidFill>
            <a:schemeClr val="tx1"/>
          </a:solidFill>
          <a:latin typeface="Calibri" panose="020F0502020204030204" charset="0"/>
        </a:defRPr>
      </a:lvl8pPr>
      <a:lvl9pPr marL="1828800" algn="ctr" rtl="0" fontAlgn="base">
        <a:spcBef>
          <a:spcPct val="0"/>
        </a:spcBef>
        <a:spcAft>
          <a:spcPct val="0"/>
        </a:spcAft>
        <a:defRPr sz="4400">
          <a:solidFill>
            <a:schemeClr val="tx1"/>
          </a:solidFill>
          <a:latin typeface="Calibri" panose="020F0502020204030204" charset="0"/>
        </a:defRPr>
      </a:lvl9pPr>
    </p:titleStyle>
    <p:bodyStyle>
      <a:lvl1pPr marL="457200" indent="-457200" algn="l" rtl="0" eaLnBrk="0" fontAlgn="base" hangingPunct="0">
        <a:spcBef>
          <a:spcPts val="130"/>
        </a:spcBef>
        <a:spcAft>
          <a:spcPct val="0"/>
        </a:spcAft>
        <a:buFont typeface="Arial" panose="020B0604020202020204" pitchFamily="34" charset="0"/>
        <a:buChar char="•"/>
        <a:defRPr sz="4265" kern="1200">
          <a:solidFill>
            <a:schemeClr val="tx1"/>
          </a:solidFill>
          <a:latin typeface="+mn-lt"/>
          <a:ea typeface="+mn-ea"/>
          <a:cs typeface="+mn-cs"/>
        </a:defRPr>
      </a:lvl1pPr>
      <a:lvl2pPr marL="990600" indent="-381000" algn="l" rtl="0" eaLnBrk="0" fontAlgn="base" hangingPunct="0">
        <a:spcBef>
          <a:spcPts val="130"/>
        </a:spcBef>
        <a:spcAft>
          <a:spcPct val="0"/>
        </a:spcAft>
        <a:buFont typeface="Arial" panose="020B0604020202020204" pitchFamily="34" charset="0"/>
        <a:buChar char="–"/>
        <a:defRPr sz="3735" kern="1200">
          <a:solidFill>
            <a:schemeClr val="tx1"/>
          </a:solidFill>
          <a:latin typeface="+mn-lt"/>
          <a:ea typeface="+mn-ea"/>
          <a:cs typeface="+mn-cs"/>
        </a:defRPr>
      </a:lvl2pPr>
      <a:lvl3pPr marL="1524000" indent="-304800" algn="l" rtl="0" eaLnBrk="0" fontAlgn="base" hangingPunct="0">
        <a:spcBef>
          <a:spcPts val="130"/>
        </a:spcBef>
        <a:spcAft>
          <a:spcPct val="0"/>
        </a:spcAft>
        <a:buFont typeface="Arial" panose="020B0604020202020204" pitchFamily="34" charset="0"/>
        <a:buChar char="•"/>
        <a:defRPr sz="3200" kern="1200">
          <a:solidFill>
            <a:schemeClr val="tx1"/>
          </a:solidFill>
          <a:latin typeface="+mn-lt"/>
          <a:ea typeface="+mn-ea"/>
          <a:cs typeface="+mn-cs"/>
        </a:defRPr>
      </a:lvl3pPr>
      <a:lvl4pPr marL="2133600" indent="-304800" algn="l" rtl="0" eaLnBrk="0" fontAlgn="base" hangingPunct="0">
        <a:spcBef>
          <a:spcPts val="130"/>
        </a:spcBef>
        <a:spcAft>
          <a:spcPct val="0"/>
        </a:spcAft>
        <a:buFont typeface="Arial" panose="020B0604020202020204" pitchFamily="34" charset="0"/>
        <a:buChar char="–"/>
        <a:defRPr sz="2665" kern="1200">
          <a:solidFill>
            <a:schemeClr val="tx1"/>
          </a:solidFill>
          <a:latin typeface="+mn-lt"/>
          <a:ea typeface="+mn-ea"/>
          <a:cs typeface="+mn-cs"/>
        </a:defRPr>
      </a:lvl4pPr>
      <a:lvl5pPr marL="2743200" indent="-304800" algn="l" rtl="0" eaLnBrk="0" fontAlgn="base" hangingPunct="0">
        <a:spcBef>
          <a:spcPts val="130"/>
        </a:spcBef>
        <a:spcAft>
          <a:spcPct val="0"/>
        </a:spcAft>
        <a:buFont typeface="Arial" panose="020B0604020202020204" pitchFamily="34" charset="0"/>
        <a:buChar char="»"/>
        <a:defRPr sz="2665" kern="1200">
          <a:solidFill>
            <a:schemeClr val="tx1"/>
          </a:solidFill>
          <a:latin typeface="+mn-lt"/>
          <a:ea typeface="+mn-ea"/>
          <a:cs typeface="+mn-cs"/>
        </a:defRPr>
      </a:lvl5pPr>
      <a:lvl6pPr marL="33528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6pPr>
      <a:lvl7pPr marL="39624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7pPr>
      <a:lvl8pPr marL="45720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8pPr>
      <a:lvl9pPr marL="51816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9pPr>
    </p:bodyStyle>
    <p:otherStyle>
      <a:defPPr>
        <a:defRPr lang="en-US"/>
      </a:defPPr>
      <a:lvl1pPr marL="0" algn="l" defTabSz="1219200" rtl="0" eaLnBrk="1" latinLnBrk="0" hangingPunct="1">
        <a:defRPr sz="2400" kern="1200">
          <a:solidFill>
            <a:schemeClr val="tx1"/>
          </a:solidFill>
          <a:latin typeface="+mn-lt"/>
          <a:ea typeface="+mn-ea"/>
          <a:cs typeface="+mn-cs"/>
        </a:defRPr>
      </a:lvl1pPr>
      <a:lvl2pPr marL="609600" algn="l" defTabSz="1219200" rtl="0" eaLnBrk="1" latinLnBrk="0" hangingPunct="1">
        <a:defRPr sz="2400" kern="1200">
          <a:solidFill>
            <a:schemeClr val="tx1"/>
          </a:solidFill>
          <a:latin typeface="+mn-lt"/>
          <a:ea typeface="+mn-ea"/>
          <a:cs typeface="+mn-cs"/>
        </a:defRPr>
      </a:lvl2pPr>
      <a:lvl3pPr marL="1219200" algn="l" defTabSz="1219200" rtl="0" eaLnBrk="1" latinLnBrk="0" hangingPunct="1">
        <a:defRPr sz="2400" kern="1200">
          <a:solidFill>
            <a:schemeClr val="tx1"/>
          </a:solidFill>
          <a:latin typeface="+mn-lt"/>
          <a:ea typeface="+mn-ea"/>
          <a:cs typeface="+mn-cs"/>
        </a:defRPr>
      </a:lvl3pPr>
      <a:lvl4pPr marL="1828800" algn="l" defTabSz="1219200" rtl="0" eaLnBrk="1" latinLnBrk="0" hangingPunct="1">
        <a:defRPr sz="2400" kern="1200">
          <a:solidFill>
            <a:schemeClr val="tx1"/>
          </a:solidFill>
          <a:latin typeface="+mn-lt"/>
          <a:ea typeface="+mn-ea"/>
          <a:cs typeface="+mn-cs"/>
        </a:defRPr>
      </a:lvl4pPr>
      <a:lvl5pPr marL="2438400" algn="l" defTabSz="1219200" rtl="0" eaLnBrk="1" latinLnBrk="0" hangingPunct="1">
        <a:defRPr sz="2400" kern="1200">
          <a:solidFill>
            <a:schemeClr val="tx1"/>
          </a:solidFill>
          <a:latin typeface="+mn-lt"/>
          <a:ea typeface="+mn-ea"/>
          <a:cs typeface="+mn-cs"/>
        </a:defRPr>
      </a:lvl5pPr>
      <a:lvl6pPr marL="3048000" algn="l" defTabSz="1219200" rtl="0" eaLnBrk="1" latinLnBrk="0" hangingPunct="1">
        <a:defRPr sz="2400" kern="1200">
          <a:solidFill>
            <a:schemeClr val="tx1"/>
          </a:solidFill>
          <a:latin typeface="+mn-lt"/>
          <a:ea typeface="+mn-ea"/>
          <a:cs typeface="+mn-cs"/>
        </a:defRPr>
      </a:lvl6pPr>
      <a:lvl7pPr marL="3657600" algn="l" defTabSz="1219200" rtl="0" eaLnBrk="1" latinLnBrk="0" hangingPunct="1">
        <a:defRPr sz="2400" kern="1200">
          <a:solidFill>
            <a:schemeClr val="tx1"/>
          </a:solidFill>
          <a:latin typeface="+mn-lt"/>
          <a:ea typeface="+mn-ea"/>
          <a:cs typeface="+mn-cs"/>
        </a:defRPr>
      </a:lvl7pPr>
      <a:lvl8pPr marL="4267200" algn="l" defTabSz="1219200" rtl="0" eaLnBrk="1" latinLnBrk="0" hangingPunct="1">
        <a:defRPr sz="2400" kern="1200">
          <a:solidFill>
            <a:schemeClr val="tx1"/>
          </a:solidFill>
          <a:latin typeface="+mn-lt"/>
          <a:ea typeface="+mn-ea"/>
          <a:cs typeface="+mn-cs"/>
        </a:defRPr>
      </a:lvl8pPr>
      <a:lvl9pPr marL="4876800" algn="l" defTabSz="1219200" rtl="0" eaLnBrk="1" latinLnBrk="0" hangingPunct="1">
        <a:defRPr sz="24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C39D9B-1707-4BC2-A8DF-A9A95A2D1DDF}" type="datetimeFigureOut">
              <a:rPr lang="en-US" smtClean="0"/>
              <a:t>5/27/2021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4F7387-1A44-43D0-A42C-0F5D255AB470}" type="slidenum">
              <a:rPr lang="en-US" smtClean="0"/>
              <a:t>‹#›</a:t>
            </a:fld>
            <a:endParaRPr lang="en-US"/>
          </a:p>
        </p:txBody>
      </p:sp>
      <p:pic>
        <p:nvPicPr>
          <p:cNvPr id="7" name="Picture 6" descr="A picture containing flower, plant, bouquet&#10;&#10;Description automatically generated"/>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11121654" y="-14085"/>
            <a:ext cx="1223705" cy="1041991"/>
          </a:xfrm>
          <a:prstGeom prst="rect">
            <a:avLst/>
          </a:prstGeom>
        </p:spPr>
      </p:pic>
    </p:spTree>
    <p:extLst>
      <p:ext uri="{BB962C8B-B14F-4D97-AF65-F5344CB8AC3E}">
        <p14:creationId xmlns:p14="http://schemas.microsoft.com/office/powerpoint/2010/main" val="2022305007"/>
      </p:ext>
    </p:extLst>
  </p:cSld>
  <p:clrMap bg1="lt1" tx1="dk1" bg2="lt2" tx2="dk2" accent1="accent1" accent2="accent2" accent3="accent3" accent4="accent4" accent5="accent5" accent6="accent6" hlink="hlink" folHlink="folHlink"/>
  <p:sldLayoutIdLst>
    <p:sldLayoutId id="2147483731" r:id="rId1"/>
    <p:sldLayoutId id="2147483732" r:id="rId2"/>
    <p:sldLayoutId id="2147483733" r:id="rId3"/>
    <p:sldLayoutId id="2147483734" r:id="rId4"/>
    <p:sldLayoutId id="2147483735" r:id="rId5"/>
    <p:sldLayoutId id="2147483736" r:id="rId6"/>
    <p:sldLayoutId id="2147483737" r:id="rId7"/>
    <p:sldLayoutId id="2147483738" r:id="rId8"/>
    <p:sldLayoutId id="2147483739" r:id="rId9"/>
    <p:sldLayoutId id="2147483740" r:id="rId10"/>
    <p:sldLayoutId id="214748374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DD461D-A9AE-4EC2-861F-590C9694E739}" type="datetimeFigureOut">
              <a:rPr lang="en-US" smtClean="0"/>
              <a:t>5/27/2021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797F908-F780-422B-AFEF-23C0ED19201F}" type="slidenum">
              <a:rPr lang="en-US" smtClean="0"/>
              <a:t>‹#›</a:t>
            </a:fld>
            <a:endParaRPr lang="en-US"/>
          </a:p>
        </p:txBody>
      </p:sp>
    </p:spTree>
    <p:extLst>
      <p:ext uri="{BB962C8B-B14F-4D97-AF65-F5344CB8AC3E}">
        <p14:creationId xmlns:p14="http://schemas.microsoft.com/office/powerpoint/2010/main" val="195174017"/>
      </p:ext>
    </p:extLst>
  </p:cSld>
  <p:clrMap bg1="lt1" tx1="dk1" bg2="lt2" tx2="dk2" accent1="accent1" accent2="accent2" accent3="accent3" accent4="accent4" accent5="accent5" accent6="accent6" hlink="hlink" folHlink="folHlink"/>
  <p:sldLayoutIdLst>
    <p:sldLayoutId id="2147483743" r:id="rId1"/>
    <p:sldLayoutId id="2147483744" r:id="rId2"/>
    <p:sldLayoutId id="2147483745" r:id="rId3"/>
    <p:sldLayoutId id="2147483746" r:id="rId4"/>
    <p:sldLayoutId id="2147483747" r:id="rId5"/>
    <p:sldLayoutId id="2147483748" r:id="rId6"/>
    <p:sldLayoutId id="2147483749" r:id="rId7"/>
    <p:sldLayoutId id="2147483750" r:id="rId8"/>
    <p:sldLayoutId id="2147483751" r:id="rId9"/>
    <p:sldLayoutId id="2147483752" r:id="rId10"/>
    <p:sldLayoutId id="214748375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bg1">
            <a:alpha val="100000"/>
          </a:schemeClr>
        </a:solidFill>
        <a:effectLst/>
      </p:bgPr>
    </p:bg>
    <p:spTree>
      <p:nvGrpSpPr>
        <p:cNvPr id="1" name=""/>
        <p:cNvGrpSpPr/>
        <p:nvPr/>
      </p:nvGrpSpPr>
      <p:grpSpPr>
        <a:xfrm>
          <a:off x="0" y="0"/>
          <a:ext cx="0" cy="0"/>
          <a:chOff x="0" y="0"/>
          <a:chExt cx="0" cy="0"/>
        </a:xfrm>
      </p:grpSpPr>
      <p:sp>
        <p:nvSpPr>
          <p:cNvPr id="1026" name="Title 1025"/>
          <p:cNvSpPr>
            <a:spLocks noGrp="1"/>
          </p:cNvSpPr>
          <p:nvPr>
            <p:ph type="title"/>
          </p:nvPr>
        </p:nvSpPr>
        <p:spPr>
          <a:xfrm>
            <a:off x="609600" y="274638"/>
            <a:ext cx="10972800" cy="1143000"/>
          </a:xfrm>
          <a:prstGeom prst="rect">
            <a:avLst/>
          </a:prstGeom>
          <a:noFill/>
          <a:ln w="9525">
            <a:noFill/>
          </a:ln>
        </p:spPr>
        <p:txBody>
          <a:bodyPr anchor="ctr"/>
          <a:lstStyle/>
          <a:p>
            <a:pPr lvl="0"/>
            <a:r>
              <a:t>Click to edit Master title style</a:t>
            </a:r>
          </a:p>
        </p:txBody>
      </p:sp>
      <p:sp>
        <p:nvSpPr>
          <p:cNvPr id="1027" name="Text Placeholder 1026"/>
          <p:cNvSpPr>
            <a:spLocks noGrp="1"/>
          </p:cNvSpPr>
          <p:nvPr>
            <p:ph type="body" idx="1"/>
          </p:nvPr>
        </p:nvSpPr>
        <p:spPr>
          <a:xfrm>
            <a:off x="609600" y="1600200"/>
            <a:ext cx="10972800" cy="4525963"/>
          </a:xfrm>
          <a:prstGeom prst="rect">
            <a:avLst/>
          </a:prstGeom>
          <a:noFill/>
          <a:ln w="9525">
            <a:noFill/>
          </a:ln>
        </p:spPr>
        <p:txBody>
          <a:bodyPr/>
          <a:lstStyle/>
          <a:p>
            <a:pPr lvl="0"/>
            <a:r>
              <a:t>Click to edit Master text styles</a:t>
            </a:r>
          </a:p>
          <a:p>
            <a:pPr lvl="1"/>
            <a:r>
              <a:t>Second level</a:t>
            </a:r>
          </a:p>
          <a:p>
            <a:pPr lvl="2"/>
            <a:r>
              <a:t>Third level</a:t>
            </a:r>
          </a:p>
          <a:p>
            <a:pPr lvl="3"/>
            <a:r>
              <a:t>Fourth level</a:t>
            </a:r>
          </a:p>
          <a:p>
            <a:pPr lvl="4"/>
            <a:r>
              <a:t>Fifth level</a:t>
            </a:r>
          </a:p>
        </p:txBody>
      </p:sp>
      <p:sp>
        <p:nvSpPr>
          <p:cNvPr id="1028" name="Date Placeholder 1027"/>
          <p:cNvSpPr>
            <a:spLocks noGrp="1"/>
          </p:cNvSpPr>
          <p:nvPr>
            <p:ph type="dt" sz="half" idx="2"/>
          </p:nvPr>
        </p:nvSpPr>
        <p:spPr>
          <a:xfrm>
            <a:off x="609600" y="6245225"/>
            <a:ext cx="2844800" cy="476250"/>
          </a:xfrm>
          <a:prstGeom prst="rect">
            <a:avLst/>
          </a:prstGeom>
          <a:noFill/>
          <a:ln w="9525">
            <a:noFill/>
          </a:ln>
        </p:spPr>
        <p:txBody>
          <a:bodyPr/>
          <a:lstStyle>
            <a:lvl1pPr>
              <a:defRPr sz="1400"/>
            </a:lvl1pPr>
          </a:lstStyle>
          <a:p>
            <a:pPr lvl="0"/>
            <a:endParaRPr lang="en-US"/>
          </a:p>
        </p:txBody>
      </p:sp>
      <p:sp>
        <p:nvSpPr>
          <p:cNvPr id="1029" name="Footer Placeholder 1028"/>
          <p:cNvSpPr>
            <a:spLocks noGrp="1"/>
          </p:cNvSpPr>
          <p:nvPr>
            <p:ph type="ftr" sz="quarter" idx="3"/>
          </p:nvPr>
        </p:nvSpPr>
        <p:spPr>
          <a:xfrm>
            <a:off x="4165600" y="6245225"/>
            <a:ext cx="3860800" cy="476250"/>
          </a:xfrm>
          <a:prstGeom prst="rect">
            <a:avLst/>
          </a:prstGeom>
          <a:noFill/>
          <a:ln w="9525">
            <a:noFill/>
          </a:ln>
        </p:spPr>
        <p:txBody>
          <a:bodyPr/>
          <a:lstStyle>
            <a:lvl1pPr algn="ctr">
              <a:defRPr sz="1400"/>
            </a:lvl1pPr>
          </a:lstStyle>
          <a:p>
            <a:pPr lvl="0"/>
            <a:endParaRPr lang="en-US"/>
          </a:p>
        </p:txBody>
      </p:sp>
      <p:sp>
        <p:nvSpPr>
          <p:cNvPr id="1030" name="Slide Number Placeholder 1029"/>
          <p:cNvSpPr>
            <a:spLocks noGrp="1"/>
          </p:cNvSpPr>
          <p:nvPr>
            <p:ph type="sldNum" sz="quarter" idx="4"/>
          </p:nvPr>
        </p:nvSpPr>
        <p:spPr>
          <a:xfrm>
            <a:off x="8737600" y="6245225"/>
            <a:ext cx="2844800" cy="476250"/>
          </a:xfrm>
          <a:prstGeom prst="rect">
            <a:avLst/>
          </a:prstGeom>
          <a:noFill/>
          <a:ln w="9525">
            <a:noFill/>
          </a:ln>
        </p:spPr>
        <p:txBody>
          <a:bodyPr/>
          <a:lstStyle>
            <a:lvl1pPr algn="r">
              <a:defRPr sz="1400"/>
            </a:lvl1pPr>
          </a:lstStyle>
          <a:p>
            <a:pPr lvl="0"/>
            <a:fld id="{9A0DB2DC-4C9A-4742-B13C-FB6460FD3503}" type="slidenum">
              <a:rPr lang="en-US"/>
              <a:t>‹#›</a:t>
            </a:fld>
            <a:endParaRPr lang="en-US"/>
          </a:p>
        </p:txBody>
      </p:sp>
    </p:spTree>
    <p:extLst>
      <p:ext uri="{BB962C8B-B14F-4D97-AF65-F5344CB8AC3E}">
        <p14:creationId xmlns:p14="http://schemas.microsoft.com/office/powerpoint/2010/main" val="3101821865"/>
      </p:ext>
    </p:extLst>
  </p:cSld>
  <p:clrMap bg1="lt1" tx1="dk1" bg2="lt2" tx2="dk2" accent1="accent1" accent2="accent2" accent3="accent3" accent4="accent4" accent5="accent5" accent6="accent6" hlink="hlink" folHlink="folHlink"/>
  <p:sldLayoutIdLst>
    <p:sldLayoutId id="2147483755" r:id="rId1"/>
    <p:sldLayoutId id="2147483756" r:id="rId2"/>
    <p:sldLayoutId id="2147483757" r:id="rId3"/>
    <p:sldLayoutId id="2147483758" r:id="rId4"/>
    <p:sldLayoutId id="2147483759" r:id="rId5"/>
    <p:sldLayoutId id="2147483760" r:id="rId6"/>
    <p:sldLayoutId id="2147483761" r:id="rId7"/>
    <p:sldLayoutId id="2147483762" r:id="rId8"/>
    <p:sldLayoutId id="2147483763" r:id="rId9"/>
    <p:sldLayoutId id="2147483764" r:id="rId10"/>
    <p:sldLayoutId id="2147483765" r:id="rId11"/>
  </p:sldLayoutIdLst>
  <p:hf sldNum="0" hdr="0" ftr="0" dt="0"/>
  <p:txStyles>
    <p:titleStyle>
      <a:lvl1pPr marL="0" lvl="0" indent="0" algn="ctr" defTabSz="914400" eaLnBrk="1" fontAlgn="base" latinLnBrk="0" hangingPunct="1">
        <a:lnSpc>
          <a:spcPct val="100000"/>
        </a:lnSpc>
        <a:spcBef>
          <a:spcPct val="0"/>
        </a:spcBef>
        <a:spcAft>
          <a:spcPct val="0"/>
        </a:spcAft>
        <a:buNone/>
        <a:defRPr sz="4400" b="0" i="0" u="none" kern="1200" baseline="0">
          <a:solidFill>
            <a:schemeClr val="tx2"/>
          </a:solidFill>
          <a:latin typeface="+mj-lt"/>
          <a:ea typeface="+mj-ea"/>
          <a:cs typeface="+mj-cs"/>
        </a:defRPr>
      </a:lvl1pPr>
    </p:titleStyle>
    <p:bodyStyle>
      <a:lvl1pPr marL="342900" lvl="0" indent="-342900" algn="l" defTabSz="91440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p:bodyStyle>
    <p:otherStyle>
      <a:lvl1pPr marL="0" lvl="0" indent="0" algn="l" defTabSz="91440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457200" lvl="1"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2pPr>
      <a:lvl3pPr marL="914400" lvl="2"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3pPr>
      <a:lvl4pPr marL="1371600" lvl="3"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4pPr>
      <a:lvl5pPr marL="1828800" lvl="4"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5pPr>
      <a:lvl6pPr marL="2286000" lvl="5"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6pPr>
      <a:lvl7pPr marL="2743200" lvl="6"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7pPr>
      <a:lvl8pPr marL="3200400" lvl="7"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8pPr>
      <a:lvl9pPr marL="3657600" lvl="8"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1.png"/><Relationship Id="rId7" Type="http://schemas.microsoft.com/office/2007/relationships/hdphoto" Target="../media/hdphoto2.wdp"/><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3.png"/><Relationship Id="rId11" Type="http://schemas.microsoft.com/office/2007/relationships/hdphoto" Target="../media/hdphoto4.wdp"/><Relationship Id="rId5" Type="http://schemas.microsoft.com/office/2007/relationships/hdphoto" Target="../media/hdphoto1.wdp"/><Relationship Id="rId10" Type="http://schemas.openxmlformats.org/officeDocument/2006/relationships/image" Target="../media/image15.png"/><Relationship Id="rId4" Type="http://schemas.openxmlformats.org/officeDocument/2006/relationships/image" Target="../media/image12.png"/><Relationship Id="rId9" Type="http://schemas.microsoft.com/office/2007/relationships/hdphoto" Target="../media/hdphoto3.wdp"/></Relationships>
</file>

<file path=ppt/slides/_rels/slide1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6.xml"/><Relationship Id="rId1" Type="http://schemas.openxmlformats.org/officeDocument/2006/relationships/slideLayout" Target="../slideLayouts/slideLayout26.xml"/><Relationship Id="rId5" Type="http://schemas.openxmlformats.org/officeDocument/2006/relationships/image" Target="../media/image33.png"/><Relationship Id="rId4" Type="http://schemas.openxmlformats.org/officeDocument/2006/relationships/image" Target="../media/image32.png"/></Relationships>
</file>

<file path=ppt/slides/_rels/slide12.xml.rels><?xml version="1.0" encoding="UTF-8" standalone="yes"?>
<Relationships xmlns="http://schemas.openxmlformats.org/package/2006/relationships"><Relationship Id="rId3" Type="http://schemas.openxmlformats.org/officeDocument/2006/relationships/image" Target="../media/image34.jpeg"/><Relationship Id="rId7" Type="http://schemas.openxmlformats.org/officeDocument/2006/relationships/image" Target="../media/image38.png"/><Relationship Id="rId2" Type="http://schemas.openxmlformats.org/officeDocument/2006/relationships/notesSlide" Target="../notesSlides/notesSlide7.xml"/><Relationship Id="rId1" Type="http://schemas.openxmlformats.org/officeDocument/2006/relationships/slideLayout" Target="../slideLayouts/slideLayout59.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1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6.xml"/></Relationships>
</file>

<file path=ppt/slides/_rels/slide1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8.xml"/><Relationship Id="rId1" Type="http://schemas.openxmlformats.org/officeDocument/2006/relationships/slideLayout" Target="../slideLayouts/slideLayout26.xml"/><Relationship Id="rId6" Type="http://schemas.openxmlformats.org/officeDocument/2006/relationships/image" Target="../media/image39.png"/><Relationship Id="rId5" Type="http://schemas.openxmlformats.org/officeDocument/2006/relationships/image" Target="../media/image33.png"/><Relationship Id="rId4" Type="http://schemas.openxmlformats.org/officeDocument/2006/relationships/image" Target="../media/image32.png"/></Relationships>
</file>

<file path=ppt/slides/_rels/slide1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9.xml"/><Relationship Id="rId1" Type="http://schemas.openxmlformats.org/officeDocument/2006/relationships/slideLayout" Target="../slideLayouts/slideLayout26.xml"/><Relationship Id="rId5" Type="http://schemas.openxmlformats.org/officeDocument/2006/relationships/image" Target="../media/image33.png"/><Relationship Id="rId4" Type="http://schemas.openxmlformats.org/officeDocument/2006/relationships/image" Target="../media/image32.png"/></Relationships>
</file>

<file path=ppt/slides/_rels/slide16.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76.xml"/></Relationships>
</file>

<file path=ppt/slides/_rels/slide1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0.xml"/><Relationship Id="rId1" Type="http://schemas.openxmlformats.org/officeDocument/2006/relationships/slideLayout" Target="../slideLayouts/slideLayout26.xml"/><Relationship Id="rId5" Type="http://schemas.openxmlformats.org/officeDocument/2006/relationships/image" Target="../media/image33.png"/><Relationship Id="rId4" Type="http://schemas.openxmlformats.org/officeDocument/2006/relationships/image" Target="../media/image32.png"/></Relationships>
</file>

<file path=ppt/slides/_rels/slide1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1.xml"/><Relationship Id="rId1" Type="http://schemas.openxmlformats.org/officeDocument/2006/relationships/slideLayout" Target="../slideLayouts/slideLayout26.xml"/><Relationship Id="rId5" Type="http://schemas.openxmlformats.org/officeDocument/2006/relationships/image" Target="../media/image33.png"/><Relationship Id="rId4" Type="http://schemas.openxmlformats.org/officeDocument/2006/relationships/image" Target="../media/image32.png"/></Relationships>
</file>

<file path=ppt/slides/_rels/slide1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2.xml"/><Relationship Id="rId1" Type="http://schemas.openxmlformats.org/officeDocument/2006/relationships/slideLayout" Target="../slideLayouts/slideLayout26.xml"/><Relationship Id="rId5" Type="http://schemas.openxmlformats.org/officeDocument/2006/relationships/image" Target="../media/image33.png"/><Relationship Id="rId4" Type="http://schemas.openxmlformats.org/officeDocument/2006/relationships/image" Target="../media/image32.png"/></Relationships>
</file>

<file path=ppt/slides/_rels/slide2.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1.png"/><Relationship Id="rId7" Type="http://schemas.microsoft.com/office/2007/relationships/hdphoto" Target="../media/hdphoto1.wdp"/><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2.png"/><Relationship Id="rId5" Type="http://schemas.microsoft.com/office/2007/relationships/hdphoto" Target="../media/hdphoto2.wdp"/><Relationship Id="rId4" Type="http://schemas.openxmlformats.org/officeDocument/2006/relationships/image" Target="../media/image13.png"/><Relationship Id="rId9" Type="http://schemas.microsoft.com/office/2007/relationships/hdphoto" Target="../media/hdphoto4.wdp"/></Relationships>
</file>

<file path=ppt/slides/_rels/slide2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3.xml"/><Relationship Id="rId1" Type="http://schemas.openxmlformats.org/officeDocument/2006/relationships/slideLayout" Target="../slideLayouts/slideLayout26.xml"/><Relationship Id="rId5" Type="http://schemas.openxmlformats.org/officeDocument/2006/relationships/image" Target="../media/image33.png"/><Relationship Id="rId4" Type="http://schemas.openxmlformats.org/officeDocument/2006/relationships/image" Target="../media/image32.png"/></Relationships>
</file>

<file path=ppt/slides/_rels/slide2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4.xml"/><Relationship Id="rId1" Type="http://schemas.openxmlformats.org/officeDocument/2006/relationships/slideLayout" Target="../slideLayouts/slideLayout26.xml"/><Relationship Id="rId5" Type="http://schemas.openxmlformats.org/officeDocument/2006/relationships/image" Target="../media/image33.png"/><Relationship Id="rId4" Type="http://schemas.openxmlformats.org/officeDocument/2006/relationships/image" Target="../media/image32.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5.xml"/><Relationship Id="rId1" Type="http://schemas.openxmlformats.org/officeDocument/2006/relationships/slideLayout" Target="../slideLayouts/slideLayout23.xml"/><Relationship Id="rId5" Type="http://schemas.openxmlformats.org/officeDocument/2006/relationships/image" Target="../media/image30.png"/><Relationship Id="rId4" Type="http://schemas.openxmlformats.org/officeDocument/2006/relationships/image" Target="../media/image29.png"/></Relationships>
</file>

<file path=ppt/slides/_rels/slide2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36.xml"/></Relationships>
</file>

<file path=ppt/slides/_rels/slide25.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16.xml"/><Relationship Id="rId1" Type="http://schemas.openxmlformats.org/officeDocument/2006/relationships/slideLayout" Target="../slideLayouts/slideLayout87.xml"/><Relationship Id="rId4" Type="http://schemas.openxmlformats.org/officeDocument/2006/relationships/image" Target="../media/image30.png"/></Relationships>
</file>

<file path=ppt/slides/_rels/slide26.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87.xml"/></Relationships>
</file>

<file path=ppt/slides/_rels/slide2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jpg"/><Relationship Id="rId1" Type="http://schemas.openxmlformats.org/officeDocument/2006/relationships/slideLayout" Target="../slideLayouts/slideLayout87.xml"/><Relationship Id="rId4" Type="http://schemas.openxmlformats.org/officeDocument/2006/relationships/image" Target="../media/image30.png"/></Relationships>
</file>

<file path=ppt/slides/_rels/slide2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7.xml"/><Relationship Id="rId1" Type="http://schemas.openxmlformats.org/officeDocument/2006/relationships/slideLayout" Target="../slideLayouts/slideLayout23.xml"/><Relationship Id="rId4" Type="http://schemas.openxmlformats.org/officeDocument/2006/relationships/image" Target="../media/image29.png"/></Relationships>
</file>

<file path=ppt/slides/_rels/slide2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7.png"/><Relationship Id="rId1" Type="http://schemas.openxmlformats.org/officeDocument/2006/relationships/slideLayout" Target="../slideLayouts/slideLayout36.xml"/></Relationships>
</file>

<file path=ppt/slides/_rels/slide3.xml.rels><?xml version="1.0" encoding="UTF-8" standalone="yes"?>
<Relationships xmlns="http://schemas.openxmlformats.org/package/2006/relationships"><Relationship Id="rId8" Type="http://schemas.openxmlformats.org/officeDocument/2006/relationships/slide" Target="slide7.xml"/><Relationship Id="rId13" Type="http://schemas.openxmlformats.org/officeDocument/2006/relationships/image" Target="../media/image19.png"/><Relationship Id="rId18" Type="http://schemas.microsoft.com/office/2007/relationships/hdphoto" Target="../media/hdphoto8.wdp"/><Relationship Id="rId3" Type="http://schemas.openxmlformats.org/officeDocument/2006/relationships/image" Target="../media/image16.png"/><Relationship Id="rId21" Type="http://schemas.openxmlformats.org/officeDocument/2006/relationships/image" Target="../media/image23.png"/><Relationship Id="rId7" Type="http://schemas.openxmlformats.org/officeDocument/2006/relationships/slide" Target="slide5.xml"/><Relationship Id="rId12" Type="http://schemas.microsoft.com/office/2007/relationships/hdphoto" Target="../media/hdphoto4.wdp"/><Relationship Id="rId17" Type="http://schemas.openxmlformats.org/officeDocument/2006/relationships/image" Target="../media/image21.png"/><Relationship Id="rId2" Type="http://schemas.openxmlformats.org/officeDocument/2006/relationships/notesSlide" Target="../notesSlides/notesSlide3.xml"/><Relationship Id="rId16" Type="http://schemas.microsoft.com/office/2007/relationships/hdphoto" Target="../media/hdphoto7.wdp"/><Relationship Id="rId20" Type="http://schemas.microsoft.com/office/2007/relationships/hdphoto" Target="../media/hdphoto9.wdp"/><Relationship Id="rId1" Type="http://schemas.openxmlformats.org/officeDocument/2006/relationships/slideLayout" Target="../slideLayouts/slideLayout2.xml"/><Relationship Id="rId6" Type="http://schemas.openxmlformats.org/officeDocument/2006/relationships/slide" Target="slide4.xml"/><Relationship Id="rId11" Type="http://schemas.openxmlformats.org/officeDocument/2006/relationships/image" Target="../media/image18.png"/><Relationship Id="rId5" Type="http://schemas.microsoft.com/office/2007/relationships/hdphoto" Target="../media/hdphoto2.wdp"/><Relationship Id="rId15" Type="http://schemas.openxmlformats.org/officeDocument/2006/relationships/image" Target="../media/image20.png"/><Relationship Id="rId23" Type="http://schemas.openxmlformats.org/officeDocument/2006/relationships/image" Target="../media/image24.GIF"/><Relationship Id="rId10" Type="http://schemas.microsoft.com/office/2007/relationships/hdphoto" Target="../media/hdphoto5.wdp"/><Relationship Id="rId19" Type="http://schemas.openxmlformats.org/officeDocument/2006/relationships/image" Target="../media/image22.png"/><Relationship Id="rId4" Type="http://schemas.openxmlformats.org/officeDocument/2006/relationships/image" Target="../media/image13.png"/><Relationship Id="rId9" Type="http://schemas.openxmlformats.org/officeDocument/2006/relationships/image" Target="../media/image17.png"/><Relationship Id="rId14" Type="http://schemas.microsoft.com/office/2007/relationships/hdphoto" Target="../media/hdphoto6.wdp"/><Relationship Id="rId22" Type="http://schemas.microsoft.com/office/2007/relationships/hdphoto" Target="../media/hdphoto10.wdp"/></Relationships>
</file>

<file path=ppt/slides/_rels/slide3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48.jpeg"/><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5.jpg"/><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45.jpg"/><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5.jpg"/><Relationship Id="rId1" Type="http://schemas.openxmlformats.org/officeDocument/2006/relationships/slideLayout" Target="../slideLayouts/slideLayout13.xml"/><Relationship Id="rId5" Type="http://schemas.openxmlformats.org/officeDocument/2006/relationships/comments" Target="../comments/comment1.xml"/><Relationship Id="rId4" Type="http://schemas.openxmlformats.org/officeDocument/2006/relationships/image" Target="../media/image30.png"/></Relationships>
</file>

<file path=ppt/slides/_rels/slide34.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8.xml"/><Relationship Id="rId1" Type="http://schemas.openxmlformats.org/officeDocument/2006/relationships/slideLayout" Target="../slideLayouts/slideLayout54.xml"/><Relationship Id="rId4" Type="http://schemas.openxmlformats.org/officeDocument/2006/relationships/image" Target="../media/image51.png"/></Relationships>
</file>

<file path=ppt/slides/_rels/slide35.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notesSlide" Target="../notesSlides/notesSlide19.xml"/><Relationship Id="rId1" Type="http://schemas.openxmlformats.org/officeDocument/2006/relationships/slideLayout" Target="../slideLayouts/slideLayout95.xml"/><Relationship Id="rId5" Type="http://schemas.openxmlformats.org/officeDocument/2006/relationships/image" Target="../media/image53.png"/><Relationship Id="rId4" Type="http://schemas.openxmlformats.org/officeDocument/2006/relationships/image" Target="../media/image52.png"/></Relationships>
</file>

<file path=ppt/slides/_rels/slide36.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20.xml"/><Relationship Id="rId1" Type="http://schemas.openxmlformats.org/officeDocument/2006/relationships/slideLayout" Target="../slideLayouts/slideLayout54.xml"/><Relationship Id="rId5" Type="http://schemas.openxmlformats.org/officeDocument/2006/relationships/image" Target="../media/image54.png"/><Relationship Id="rId4" Type="http://schemas.openxmlformats.org/officeDocument/2006/relationships/image" Target="../media/image51.png"/></Relationships>
</file>

<file path=ppt/slides/_rels/slide37.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21.xml"/><Relationship Id="rId1" Type="http://schemas.openxmlformats.org/officeDocument/2006/relationships/slideLayout" Target="../slideLayouts/slideLayout60.xml"/><Relationship Id="rId5" Type="http://schemas.openxmlformats.org/officeDocument/2006/relationships/image" Target="../media/image57.png"/><Relationship Id="rId4" Type="http://schemas.openxmlformats.org/officeDocument/2006/relationships/image" Target="../media/image56.png"/></Relationships>
</file>

<file path=ppt/slides/_rels/slide4.xml.rels><?xml version="1.0" encoding="UTF-8" standalone="yes"?>
<Relationships xmlns="http://schemas.openxmlformats.org/package/2006/relationships"><Relationship Id="rId8" Type="http://schemas.microsoft.com/office/2007/relationships/hdphoto" Target="../media/hdphoto12.wdp"/><Relationship Id="rId3" Type="http://schemas.openxmlformats.org/officeDocument/2006/relationships/image" Target="../media/image13.png"/><Relationship Id="rId7" Type="http://schemas.openxmlformats.org/officeDocument/2006/relationships/image" Target="../media/image26.png"/><Relationship Id="rId2" Type="http://schemas.openxmlformats.org/officeDocument/2006/relationships/image" Target="../media/image16.png"/><Relationship Id="rId1" Type="http://schemas.openxmlformats.org/officeDocument/2006/relationships/slideLayout" Target="../slideLayouts/slideLayout2.xml"/><Relationship Id="rId6" Type="http://schemas.microsoft.com/office/2007/relationships/hdphoto" Target="../media/hdphoto11.wdp"/><Relationship Id="rId5" Type="http://schemas.openxmlformats.org/officeDocument/2006/relationships/image" Target="../media/image25.png"/><Relationship Id="rId10" Type="http://schemas.microsoft.com/office/2007/relationships/hdphoto" Target="../media/hdphoto13.wdp"/><Relationship Id="rId4" Type="http://schemas.microsoft.com/office/2007/relationships/hdphoto" Target="../media/hdphoto2.wdp"/><Relationship Id="rId9" Type="http://schemas.openxmlformats.org/officeDocument/2006/relationships/image" Target="../media/image27.png"/></Relationships>
</file>

<file path=ppt/slides/_rels/slide5.xml.rels><?xml version="1.0" encoding="UTF-8" standalone="yes"?>
<Relationships xmlns="http://schemas.openxmlformats.org/package/2006/relationships"><Relationship Id="rId8" Type="http://schemas.microsoft.com/office/2007/relationships/hdphoto" Target="../media/hdphoto12.wdp"/><Relationship Id="rId3" Type="http://schemas.openxmlformats.org/officeDocument/2006/relationships/image" Target="../media/image13.png"/><Relationship Id="rId7" Type="http://schemas.openxmlformats.org/officeDocument/2006/relationships/image" Target="../media/image26.png"/><Relationship Id="rId2" Type="http://schemas.openxmlformats.org/officeDocument/2006/relationships/image" Target="../media/image16.png"/><Relationship Id="rId1" Type="http://schemas.openxmlformats.org/officeDocument/2006/relationships/slideLayout" Target="../slideLayouts/slideLayout2.xml"/><Relationship Id="rId6" Type="http://schemas.microsoft.com/office/2007/relationships/hdphoto" Target="../media/hdphoto11.wdp"/><Relationship Id="rId5" Type="http://schemas.openxmlformats.org/officeDocument/2006/relationships/image" Target="../media/image25.png"/><Relationship Id="rId10" Type="http://schemas.microsoft.com/office/2007/relationships/hdphoto" Target="../media/hdphoto13.wdp"/><Relationship Id="rId4" Type="http://schemas.microsoft.com/office/2007/relationships/hdphoto" Target="../media/hdphoto2.wdp"/><Relationship Id="rId9" Type="http://schemas.openxmlformats.org/officeDocument/2006/relationships/image" Target="../media/image27.png"/></Relationships>
</file>

<file path=ppt/slides/_rels/slide6.xml.rels><?xml version="1.0" encoding="UTF-8" standalone="yes"?>
<Relationships xmlns="http://schemas.openxmlformats.org/package/2006/relationships"><Relationship Id="rId8" Type="http://schemas.microsoft.com/office/2007/relationships/hdphoto" Target="../media/hdphoto12.wdp"/><Relationship Id="rId3" Type="http://schemas.openxmlformats.org/officeDocument/2006/relationships/image" Target="../media/image13.png"/><Relationship Id="rId7" Type="http://schemas.openxmlformats.org/officeDocument/2006/relationships/image" Target="../media/image26.png"/><Relationship Id="rId2" Type="http://schemas.openxmlformats.org/officeDocument/2006/relationships/image" Target="../media/image16.png"/><Relationship Id="rId1" Type="http://schemas.openxmlformats.org/officeDocument/2006/relationships/slideLayout" Target="../slideLayouts/slideLayout2.xml"/><Relationship Id="rId6" Type="http://schemas.microsoft.com/office/2007/relationships/hdphoto" Target="../media/hdphoto11.wdp"/><Relationship Id="rId5" Type="http://schemas.openxmlformats.org/officeDocument/2006/relationships/image" Target="../media/image25.png"/><Relationship Id="rId10" Type="http://schemas.microsoft.com/office/2007/relationships/hdphoto" Target="../media/hdphoto13.wdp"/><Relationship Id="rId4" Type="http://schemas.microsoft.com/office/2007/relationships/hdphoto" Target="../media/hdphoto2.wdp"/><Relationship Id="rId9" Type="http://schemas.openxmlformats.org/officeDocument/2006/relationships/image" Target="../media/image27.png"/></Relationships>
</file>

<file path=ppt/slides/_rels/slide7.xml.rels><?xml version="1.0" encoding="UTF-8" standalone="yes"?>
<Relationships xmlns="http://schemas.openxmlformats.org/package/2006/relationships"><Relationship Id="rId8" Type="http://schemas.microsoft.com/office/2007/relationships/hdphoto" Target="../media/hdphoto12.wdp"/><Relationship Id="rId3" Type="http://schemas.openxmlformats.org/officeDocument/2006/relationships/image" Target="../media/image13.png"/><Relationship Id="rId7" Type="http://schemas.openxmlformats.org/officeDocument/2006/relationships/image" Target="../media/image26.png"/><Relationship Id="rId2" Type="http://schemas.openxmlformats.org/officeDocument/2006/relationships/image" Target="../media/image16.png"/><Relationship Id="rId1" Type="http://schemas.openxmlformats.org/officeDocument/2006/relationships/slideLayout" Target="../slideLayouts/slideLayout2.xml"/><Relationship Id="rId6" Type="http://schemas.microsoft.com/office/2007/relationships/hdphoto" Target="../media/hdphoto11.wdp"/><Relationship Id="rId5" Type="http://schemas.openxmlformats.org/officeDocument/2006/relationships/image" Target="../media/image25.png"/><Relationship Id="rId10" Type="http://schemas.microsoft.com/office/2007/relationships/hdphoto" Target="../media/hdphoto13.wdp"/><Relationship Id="rId4" Type="http://schemas.microsoft.com/office/2007/relationships/hdphoto" Target="../media/hdphoto2.wdp"/><Relationship Id="rId9" Type="http://schemas.openxmlformats.org/officeDocument/2006/relationships/image" Target="../media/image27.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5.xml"/><Relationship Id="rId1" Type="http://schemas.openxmlformats.org/officeDocument/2006/relationships/slideLayout" Target="../slideLayouts/slideLayout23.xml"/><Relationship Id="rId5" Type="http://schemas.openxmlformats.org/officeDocument/2006/relationships/image" Target="../media/image30.png"/><Relationship Id="rId4" Type="http://schemas.openxmlformats.org/officeDocument/2006/relationships/image" Target="../media/image2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12192000" cy="69464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0" b="95687" l="2875" r="100000"/>
                    </a14:imgEffect>
                  </a14:imgLayer>
                </a14:imgProps>
              </a:ext>
              <a:ext uri="{28A0092B-C50C-407E-A947-70E740481C1C}">
                <a14:useLocalDpi xmlns:a14="http://schemas.microsoft.com/office/drawing/2010/main" val="0"/>
              </a:ext>
            </a:extLst>
          </a:blip>
          <a:srcRect l="6361" r="4937"/>
          <a:stretch>
            <a:fillRect/>
          </a:stretch>
        </p:blipFill>
        <p:spPr bwMode="auto">
          <a:xfrm>
            <a:off x="4401082" y="-13856"/>
            <a:ext cx="6285437" cy="70860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 name="Picture 2"/>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592" b="99704" l="2055" r="99658"/>
                    </a14:imgEffect>
                  </a14:imgLayer>
                </a14:imgProps>
              </a:ext>
              <a:ext uri="{28A0092B-C50C-407E-A947-70E740481C1C}">
                <a14:useLocalDpi xmlns:a14="http://schemas.microsoft.com/office/drawing/2010/main" val="0"/>
              </a:ext>
            </a:extLst>
          </a:blip>
          <a:srcRect/>
          <a:stretch>
            <a:fillRect/>
          </a:stretch>
        </p:blipFill>
        <p:spPr bwMode="auto">
          <a:xfrm>
            <a:off x="5791200" y="4759566"/>
            <a:ext cx="1752601" cy="20286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32" name="Group 31"/>
          <p:cNvGrpSpPr/>
          <p:nvPr/>
        </p:nvGrpSpPr>
        <p:grpSpPr>
          <a:xfrm>
            <a:off x="2328599" y="5612269"/>
            <a:ext cx="551097" cy="540344"/>
            <a:chOff x="2725503" y="6212581"/>
            <a:chExt cx="551097" cy="528220"/>
          </a:xfrm>
        </p:grpSpPr>
        <p:pic>
          <p:nvPicPr>
            <p:cNvPr id="33" name="Picture 8"/>
            <p:cNvPicPr>
              <a:picLocks noChangeAspect="1" noChangeArrowheads="1"/>
            </p:cNvPicPr>
            <p:nvPr/>
          </p:nvPicPr>
          <p:blipFill rotWithShape="1">
            <a:blip r:embed="rId8" cstate="print">
              <a:extLst>
                <a:ext uri="{BEBA8EAE-BF5A-486C-A8C5-ECC9F3942E4B}">
                  <a14:imgProps xmlns:a14="http://schemas.microsoft.com/office/drawing/2010/main">
                    <a14:imgLayer r:embed="rId9">
                      <a14:imgEffect>
                        <a14:backgroundRemoval t="0" b="92103" l="500" r="100000"/>
                      </a14:imgEffect>
                    </a14:imgLayer>
                  </a14:imgProps>
                </a:ext>
                <a:ext uri="{28A0092B-C50C-407E-A947-70E740481C1C}">
                  <a14:useLocalDpi xmlns:a14="http://schemas.microsoft.com/office/drawing/2010/main" val="0"/>
                </a:ext>
              </a:extLst>
            </a:blip>
            <a:srcRect b="6928"/>
            <a:stretch>
              <a:fillRect/>
            </a:stretch>
          </p:blipFill>
          <p:spPr bwMode="auto">
            <a:xfrm>
              <a:off x="2725503" y="6212581"/>
              <a:ext cx="551097" cy="5195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4" name="TextBox 33"/>
            <p:cNvSpPr txBox="1"/>
            <p:nvPr/>
          </p:nvSpPr>
          <p:spPr>
            <a:xfrm>
              <a:off x="2734351" y="6340691"/>
              <a:ext cx="266700"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grpSp>
      <p:grpSp>
        <p:nvGrpSpPr>
          <p:cNvPr id="35" name="Group 34"/>
          <p:cNvGrpSpPr/>
          <p:nvPr/>
        </p:nvGrpSpPr>
        <p:grpSpPr>
          <a:xfrm>
            <a:off x="2870528" y="5612269"/>
            <a:ext cx="551097" cy="540344"/>
            <a:chOff x="2725503" y="6212581"/>
            <a:chExt cx="551097" cy="528220"/>
          </a:xfrm>
        </p:grpSpPr>
        <p:pic>
          <p:nvPicPr>
            <p:cNvPr id="36" name="Picture 8"/>
            <p:cNvPicPr>
              <a:picLocks noChangeAspect="1" noChangeArrowheads="1"/>
            </p:cNvPicPr>
            <p:nvPr/>
          </p:nvPicPr>
          <p:blipFill rotWithShape="1">
            <a:blip r:embed="rId8" cstate="print">
              <a:extLst>
                <a:ext uri="{BEBA8EAE-BF5A-486C-A8C5-ECC9F3942E4B}">
                  <a14:imgProps xmlns:a14="http://schemas.microsoft.com/office/drawing/2010/main">
                    <a14:imgLayer r:embed="rId9">
                      <a14:imgEffect>
                        <a14:backgroundRemoval t="0" b="92103" l="500" r="100000"/>
                      </a14:imgEffect>
                    </a14:imgLayer>
                  </a14:imgProps>
                </a:ext>
                <a:ext uri="{28A0092B-C50C-407E-A947-70E740481C1C}">
                  <a14:useLocalDpi xmlns:a14="http://schemas.microsoft.com/office/drawing/2010/main" val="0"/>
                </a:ext>
              </a:extLst>
            </a:blip>
            <a:srcRect b="6928"/>
            <a:stretch>
              <a:fillRect/>
            </a:stretch>
          </p:blipFill>
          <p:spPr bwMode="auto">
            <a:xfrm>
              <a:off x="2725503" y="6212581"/>
              <a:ext cx="551097" cy="5195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7" name="TextBox 36"/>
            <p:cNvSpPr txBox="1"/>
            <p:nvPr/>
          </p:nvSpPr>
          <p:spPr>
            <a:xfrm>
              <a:off x="2734351" y="6340691"/>
              <a:ext cx="266700"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grpSp>
      <p:grpSp>
        <p:nvGrpSpPr>
          <p:cNvPr id="38" name="Group 37"/>
          <p:cNvGrpSpPr/>
          <p:nvPr/>
        </p:nvGrpSpPr>
        <p:grpSpPr>
          <a:xfrm>
            <a:off x="1981537" y="5603435"/>
            <a:ext cx="551097" cy="540344"/>
            <a:chOff x="2725503" y="6212581"/>
            <a:chExt cx="551097" cy="528220"/>
          </a:xfrm>
        </p:grpSpPr>
        <p:pic>
          <p:nvPicPr>
            <p:cNvPr id="39" name="Picture 8"/>
            <p:cNvPicPr>
              <a:picLocks noChangeAspect="1" noChangeArrowheads="1"/>
            </p:cNvPicPr>
            <p:nvPr/>
          </p:nvPicPr>
          <p:blipFill rotWithShape="1">
            <a:blip r:embed="rId8" cstate="print">
              <a:extLst>
                <a:ext uri="{BEBA8EAE-BF5A-486C-A8C5-ECC9F3942E4B}">
                  <a14:imgProps xmlns:a14="http://schemas.microsoft.com/office/drawing/2010/main">
                    <a14:imgLayer r:embed="rId9">
                      <a14:imgEffect>
                        <a14:backgroundRemoval t="0" b="92103" l="500" r="100000"/>
                      </a14:imgEffect>
                    </a14:imgLayer>
                  </a14:imgProps>
                </a:ext>
                <a:ext uri="{28A0092B-C50C-407E-A947-70E740481C1C}">
                  <a14:useLocalDpi xmlns:a14="http://schemas.microsoft.com/office/drawing/2010/main" val="0"/>
                </a:ext>
              </a:extLst>
            </a:blip>
            <a:srcRect b="6928"/>
            <a:stretch>
              <a:fillRect/>
            </a:stretch>
          </p:blipFill>
          <p:spPr bwMode="auto">
            <a:xfrm>
              <a:off x="2725503" y="6212581"/>
              <a:ext cx="551097" cy="5195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0" name="TextBox 39"/>
            <p:cNvSpPr txBox="1"/>
            <p:nvPr/>
          </p:nvSpPr>
          <p:spPr>
            <a:xfrm>
              <a:off x="2734351" y="6340691"/>
              <a:ext cx="266700"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grpSp>
      <p:grpSp>
        <p:nvGrpSpPr>
          <p:cNvPr id="41" name="Group 40"/>
          <p:cNvGrpSpPr/>
          <p:nvPr/>
        </p:nvGrpSpPr>
        <p:grpSpPr>
          <a:xfrm>
            <a:off x="2523466" y="5603435"/>
            <a:ext cx="551097" cy="540344"/>
            <a:chOff x="2725503" y="6212581"/>
            <a:chExt cx="551097" cy="528220"/>
          </a:xfrm>
        </p:grpSpPr>
        <p:pic>
          <p:nvPicPr>
            <p:cNvPr id="42" name="Picture 8"/>
            <p:cNvPicPr>
              <a:picLocks noChangeAspect="1" noChangeArrowheads="1"/>
            </p:cNvPicPr>
            <p:nvPr/>
          </p:nvPicPr>
          <p:blipFill rotWithShape="1">
            <a:blip r:embed="rId8" cstate="print">
              <a:extLst>
                <a:ext uri="{BEBA8EAE-BF5A-486C-A8C5-ECC9F3942E4B}">
                  <a14:imgProps xmlns:a14="http://schemas.microsoft.com/office/drawing/2010/main">
                    <a14:imgLayer r:embed="rId9">
                      <a14:imgEffect>
                        <a14:backgroundRemoval t="0" b="92103" l="500" r="100000"/>
                      </a14:imgEffect>
                    </a14:imgLayer>
                  </a14:imgProps>
                </a:ext>
                <a:ext uri="{28A0092B-C50C-407E-A947-70E740481C1C}">
                  <a14:useLocalDpi xmlns:a14="http://schemas.microsoft.com/office/drawing/2010/main" val="0"/>
                </a:ext>
              </a:extLst>
            </a:blip>
            <a:srcRect b="6928"/>
            <a:stretch>
              <a:fillRect/>
            </a:stretch>
          </p:blipFill>
          <p:spPr bwMode="auto">
            <a:xfrm>
              <a:off x="2725503" y="6212581"/>
              <a:ext cx="551097" cy="5195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3" name="TextBox 42"/>
            <p:cNvSpPr txBox="1"/>
            <p:nvPr/>
          </p:nvSpPr>
          <p:spPr>
            <a:xfrm>
              <a:off x="2734351" y="6340691"/>
              <a:ext cx="266700"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grpSp>
      <p:pic>
        <p:nvPicPr>
          <p:cNvPr id="1030" name="Picture 6"/>
          <p:cNvPicPr>
            <a:picLocks noChangeAspect="1" noChangeArrowheads="1"/>
          </p:cNvPicPr>
          <p:nvPr/>
        </p:nvPicPr>
        <p:blipFill rotWithShape="1">
          <a:blip r:embed="rId10" cstate="print">
            <a:extLst>
              <a:ext uri="{BEBA8EAE-BF5A-486C-A8C5-ECC9F3942E4B}">
                <a14:imgProps xmlns:a14="http://schemas.microsoft.com/office/drawing/2010/main">
                  <a14:imgLayer r:embed="rId11">
                    <a14:imgEffect>
                      <a14:backgroundRemoval t="9688" b="88438" l="12812" r="83594">
                        <a14:backgroundMark x1="29688" y1="44688" x2="67031" y2="47344"/>
                        <a14:backgroundMark x1="65469" y1="33906" x2="73125" y2="46875"/>
                        <a14:backgroundMark x1="68906" y1="49219" x2="76250" y2="46875"/>
                        <a14:backgroundMark x1="28906" y1="40313" x2="27813" y2="47344"/>
                      </a14:backgroundRemoval>
                    </a14:imgEffect>
                  </a14:imgLayer>
                </a14:imgProps>
              </a:ext>
              <a:ext uri="{28A0092B-C50C-407E-A947-70E740481C1C}">
                <a14:useLocalDpi xmlns:a14="http://schemas.microsoft.com/office/drawing/2010/main" val="0"/>
              </a:ext>
            </a:extLst>
          </a:blip>
          <a:srcRect l="12403" t="9450" r="14520" b="11154"/>
          <a:stretch>
            <a:fillRect/>
          </a:stretch>
        </p:blipFill>
        <p:spPr bwMode="auto">
          <a:xfrm>
            <a:off x="1719397" y="5297405"/>
            <a:ext cx="1769503" cy="14908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4" name="Title 1"/>
          <p:cNvSpPr txBox="1"/>
          <p:nvPr/>
        </p:nvSpPr>
        <p:spPr>
          <a:xfrm>
            <a:off x="0" y="27710"/>
            <a:ext cx="12192000" cy="1295400"/>
          </a:xfrm>
          <a:prstGeom prst="rect">
            <a:avLst/>
          </a:prstGeom>
          <a:solidFill>
            <a:schemeClr val="accent6">
              <a:lumMod val="60000"/>
              <a:lumOff val="40000"/>
            </a:schemeClr>
          </a:solidFill>
        </p:spPr>
        <p:txBody>
          <a:bodyPr vert="horz" lIns="91440" tIns="45720" rIns="91440" bIns="45720" rtlCol="0" anchor="ctr">
            <a:noAutofit/>
            <a:scene3d>
              <a:camera prst="orthographicFront"/>
              <a:lightRig rig="flat" dir="tl">
                <a:rot lat="0" lon="0" rev="6600000"/>
              </a:lightRig>
            </a:scene3d>
            <a:sp3d extrusionH="25400" contourW="8890">
              <a:bevelT w="38100" h="31750"/>
              <a:contourClr>
                <a:schemeClr val="accent2">
                  <a:shade val="75000"/>
                </a:schemeClr>
              </a:contourClr>
            </a:sp3d>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400" b="1" i="0" u="none" strike="noStrike" kern="1200" cap="none" spc="0" normalizeH="0" baseline="0" noProof="0" dirty="0">
                <a:ln w="11430"/>
                <a:gradFill>
                  <a:gsLst>
                    <a:gs pos="0">
                      <a:srgbClr val="C0504D">
                        <a:tint val="70000"/>
                        <a:satMod val="245000"/>
                      </a:srgbClr>
                    </a:gs>
                    <a:gs pos="75000">
                      <a:srgbClr val="C0504D">
                        <a:tint val="90000"/>
                        <a:shade val="60000"/>
                        <a:satMod val="240000"/>
                      </a:srgbClr>
                    </a:gs>
                    <a:gs pos="100000">
                      <a:srgbClr val="C0504D">
                        <a:tint val="100000"/>
                        <a:shade val="50000"/>
                        <a:satMod val="240000"/>
                      </a:srgbClr>
                    </a:gs>
                  </a:gsLst>
                  <a:lin ang="5400000"/>
                </a:gradFill>
                <a:effectLst>
                  <a:outerShdw blurRad="50800" dist="39000" dir="5460000" algn="tl">
                    <a:srgbClr val="000000">
                      <a:alpha val="38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1. </a:t>
            </a:r>
            <a:r>
              <a:rPr kumimoji="0" lang="en-US" sz="3400" b="1" i="0" u="none" strike="noStrike" kern="1200" cap="none" spc="0" normalizeH="0" baseline="0" noProof="0">
                <a:ln w="11430"/>
                <a:gradFill>
                  <a:gsLst>
                    <a:gs pos="0">
                      <a:srgbClr val="C0504D">
                        <a:tint val="70000"/>
                        <a:satMod val="245000"/>
                      </a:srgbClr>
                    </a:gs>
                    <a:gs pos="75000">
                      <a:srgbClr val="C0504D">
                        <a:tint val="90000"/>
                        <a:shade val="60000"/>
                        <a:satMod val="240000"/>
                      </a:srgbClr>
                    </a:gs>
                    <a:gs pos="100000">
                      <a:srgbClr val="C0504D">
                        <a:tint val="100000"/>
                        <a:shade val="50000"/>
                        <a:satMod val="240000"/>
                      </a:srgbClr>
                    </a:gs>
                  </a:gsLst>
                  <a:lin ang="5400000"/>
                </a:gradFill>
                <a:effectLst>
                  <a:outerShdw blurRad="50800" dist="39000" dir="5460000" algn="tl">
                    <a:srgbClr val="000000">
                      <a:alpha val="38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Cùng nhau </a:t>
            </a:r>
            <a:r>
              <a:rPr kumimoji="0" lang="en-US" sz="3400" b="1" i="0" u="none" strike="noStrike" kern="1200" cap="none" spc="0" normalizeH="0" baseline="0" noProof="0" dirty="0">
                <a:ln w="11430"/>
                <a:gradFill>
                  <a:gsLst>
                    <a:gs pos="0">
                      <a:srgbClr val="C0504D">
                        <a:tint val="70000"/>
                        <a:satMod val="245000"/>
                      </a:srgbClr>
                    </a:gs>
                    <a:gs pos="75000">
                      <a:srgbClr val="C0504D">
                        <a:tint val="90000"/>
                        <a:shade val="60000"/>
                        <a:satMod val="240000"/>
                      </a:srgbClr>
                    </a:gs>
                    <a:gs pos="100000">
                      <a:srgbClr val="C0504D">
                        <a:tint val="100000"/>
                        <a:shade val="50000"/>
                        <a:satMod val="240000"/>
                      </a:srgbClr>
                    </a:gs>
                  </a:gsLst>
                  <a:lin ang="5400000"/>
                </a:gradFill>
                <a:effectLst>
                  <a:outerShdw blurRad="50800" dist="39000" dir="5460000" algn="tl">
                    <a:srgbClr val="000000">
                      <a:alpha val="38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khởi động cho bài học mới nhé, hãy giúp mẹ con sóc trả lời các câu hỏi để có thể nhặt hạt dẻ cho mùa đông nhé.</a:t>
            </a:r>
          </a:p>
        </p:txBody>
      </p:sp>
      <p:pic>
        <p:nvPicPr>
          <p:cNvPr id="1026" name="Picture 2"/>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592" b="99704" l="2055" r="99658"/>
                    </a14:imgEffect>
                  </a14:imgLayer>
                </a14:imgProps>
              </a:ext>
              <a:ext uri="{28A0092B-C50C-407E-A947-70E740481C1C}">
                <a14:useLocalDpi xmlns:a14="http://schemas.microsoft.com/office/drawing/2010/main" val="0"/>
              </a:ext>
            </a:extLst>
          </a:blip>
          <a:srcRect/>
          <a:stretch>
            <a:fillRect/>
          </a:stretch>
        </p:blipFill>
        <p:spPr bwMode="auto">
          <a:xfrm flipH="1">
            <a:off x="2870528" y="3529162"/>
            <a:ext cx="2875801" cy="3328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1026"/>
                                        </p:tgtEl>
                                        <p:attrNameLst>
                                          <p:attrName>r</p:attrName>
                                        </p:attrNameLst>
                                      </p:cBhvr>
                                    </p:animRot>
                                    <p:animRot by="-240000">
                                      <p:cBhvr>
                                        <p:cTn id="7" dur="600" fill="hold">
                                          <p:stCondLst>
                                            <p:cond delay="600"/>
                                          </p:stCondLst>
                                        </p:cTn>
                                        <p:tgtEl>
                                          <p:spTgt spid="1026"/>
                                        </p:tgtEl>
                                        <p:attrNameLst>
                                          <p:attrName>r</p:attrName>
                                        </p:attrNameLst>
                                      </p:cBhvr>
                                    </p:animRot>
                                    <p:animRot by="240000">
                                      <p:cBhvr>
                                        <p:cTn id="8" dur="600" fill="hold">
                                          <p:stCondLst>
                                            <p:cond delay="1200"/>
                                          </p:stCondLst>
                                        </p:cTn>
                                        <p:tgtEl>
                                          <p:spTgt spid="1026"/>
                                        </p:tgtEl>
                                        <p:attrNameLst>
                                          <p:attrName>r</p:attrName>
                                        </p:attrNameLst>
                                      </p:cBhvr>
                                    </p:animRot>
                                    <p:animRot by="-240000">
                                      <p:cBhvr>
                                        <p:cTn id="9" dur="600" fill="hold">
                                          <p:stCondLst>
                                            <p:cond delay="1800"/>
                                          </p:stCondLst>
                                        </p:cTn>
                                        <p:tgtEl>
                                          <p:spTgt spid="1026"/>
                                        </p:tgtEl>
                                        <p:attrNameLst>
                                          <p:attrName>r</p:attrName>
                                        </p:attrNameLst>
                                      </p:cBhvr>
                                    </p:animRot>
                                    <p:animRot by="120000">
                                      <p:cBhvr>
                                        <p:cTn id="10" dur="600" fill="hold">
                                          <p:stCondLst>
                                            <p:cond delay="2400"/>
                                          </p:stCondLst>
                                        </p:cTn>
                                        <p:tgtEl>
                                          <p:spTgt spid="1026"/>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300" fill="hold">
                                          <p:stCondLst>
                                            <p:cond delay="0"/>
                                          </p:stCondLst>
                                        </p:cTn>
                                        <p:tgtEl>
                                          <p:spTgt spid="21"/>
                                        </p:tgtEl>
                                        <p:attrNameLst>
                                          <p:attrName>r</p:attrName>
                                        </p:attrNameLst>
                                      </p:cBhvr>
                                    </p:animRot>
                                    <p:animRot by="-240000">
                                      <p:cBhvr>
                                        <p:cTn id="13" dur="600" fill="hold">
                                          <p:stCondLst>
                                            <p:cond delay="600"/>
                                          </p:stCondLst>
                                        </p:cTn>
                                        <p:tgtEl>
                                          <p:spTgt spid="21"/>
                                        </p:tgtEl>
                                        <p:attrNameLst>
                                          <p:attrName>r</p:attrName>
                                        </p:attrNameLst>
                                      </p:cBhvr>
                                    </p:animRot>
                                    <p:animRot by="240000">
                                      <p:cBhvr>
                                        <p:cTn id="14" dur="600" fill="hold">
                                          <p:stCondLst>
                                            <p:cond delay="1200"/>
                                          </p:stCondLst>
                                        </p:cTn>
                                        <p:tgtEl>
                                          <p:spTgt spid="21"/>
                                        </p:tgtEl>
                                        <p:attrNameLst>
                                          <p:attrName>r</p:attrName>
                                        </p:attrNameLst>
                                      </p:cBhvr>
                                    </p:animRot>
                                    <p:animRot by="-240000">
                                      <p:cBhvr>
                                        <p:cTn id="15" dur="600" fill="hold">
                                          <p:stCondLst>
                                            <p:cond delay="1800"/>
                                          </p:stCondLst>
                                        </p:cTn>
                                        <p:tgtEl>
                                          <p:spTgt spid="21"/>
                                        </p:tgtEl>
                                        <p:attrNameLst>
                                          <p:attrName>r</p:attrName>
                                        </p:attrNameLst>
                                      </p:cBhvr>
                                    </p:animRot>
                                    <p:animRot by="120000">
                                      <p:cBhvr>
                                        <p:cTn id="16" dur="600" fill="hold">
                                          <p:stCondLst>
                                            <p:cond delay="2400"/>
                                          </p:stCondLst>
                                        </p:cTn>
                                        <p:tgtEl>
                                          <p:spTgt spid="21"/>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Content Placeholder 20" descr="logo"/>
          <p:cNvPicPr>
            <a:picLocks noGrp="1" noChangeAspect="1"/>
          </p:cNvPicPr>
          <p:nvPr>
            <p:ph sz="half" idx="2"/>
          </p:nvPr>
        </p:nvPicPr>
        <p:blipFill>
          <a:blip r:embed="rId2"/>
          <a:stretch>
            <a:fillRect/>
          </a:stretch>
        </p:blipFill>
        <p:spPr>
          <a:xfrm>
            <a:off x="10700385" y="-88265"/>
            <a:ext cx="1564640" cy="1598295"/>
          </a:xfrm>
          <a:prstGeom prst="rect">
            <a:avLst/>
          </a:prstGeom>
        </p:spPr>
      </p:pic>
      <p:sp>
        <p:nvSpPr>
          <p:cNvPr id="5" name="Content Placeholder 4">
            <a:extLst>
              <a:ext uri="{FF2B5EF4-FFF2-40B4-BE49-F238E27FC236}">
                <a16:creationId xmlns:a16="http://schemas.microsoft.com/office/drawing/2014/main" id="{DC24909B-73B6-44F5-8CEA-67DDFD05E7D0}"/>
              </a:ext>
            </a:extLst>
          </p:cNvPr>
          <p:cNvSpPr>
            <a:spLocks noGrp="1"/>
          </p:cNvSpPr>
          <p:nvPr>
            <p:ph idx="1"/>
          </p:nvPr>
        </p:nvSpPr>
        <p:spPr/>
        <p:txBody>
          <a:bodyPr/>
          <a:lstStyle/>
          <a:p>
            <a:endParaRPr lang="en-US"/>
          </a:p>
        </p:txBody>
      </p:sp>
      <p:pic>
        <p:nvPicPr>
          <p:cNvPr id="10" name="Picture 9">
            <a:extLst>
              <a:ext uri="{FF2B5EF4-FFF2-40B4-BE49-F238E27FC236}">
                <a16:creationId xmlns:a16="http://schemas.microsoft.com/office/drawing/2014/main" id="{DD0F7DD2-655A-471C-A747-7DE8B0B0F8C9}"/>
              </a:ext>
            </a:extLst>
          </p:cNvPr>
          <p:cNvPicPr>
            <a:picLocks noChangeAspect="1"/>
          </p:cNvPicPr>
          <p:nvPr/>
        </p:nvPicPr>
        <p:blipFill>
          <a:blip r:embed="rId3"/>
          <a:stretch>
            <a:fillRect/>
          </a:stretch>
        </p:blipFill>
        <p:spPr>
          <a:xfrm>
            <a:off x="1616150" y="1679944"/>
            <a:ext cx="8782492" cy="3073031"/>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Content Placeholder 10" descr="logo"/>
          <p:cNvPicPr>
            <a:picLocks noGrp="1" noChangeAspect="1"/>
          </p:cNvPicPr>
          <p:nvPr>
            <p:ph sz="half" idx="2"/>
          </p:nvPr>
        </p:nvPicPr>
        <p:blipFill>
          <a:blip r:embed="rId3"/>
          <a:stretch>
            <a:fillRect/>
          </a:stretch>
        </p:blipFill>
        <p:spPr>
          <a:xfrm>
            <a:off x="10654665" y="-182880"/>
            <a:ext cx="1656080" cy="1691640"/>
          </a:xfrm>
          <a:prstGeom prst="rect">
            <a:avLst/>
          </a:prstGeom>
        </p:spPr>
      </p:pic>
      <p:sp>
        <p:nvSpPr>
          <p:cNvPr id="4" name="Text Box 3"/>
          <p:cNvSpPr txBox="1"/>
          <p:nvPr/>
        </p:nvSpPr>
        <p:spPr>
          <a:xfrm>
            <a:off x="3830955" y="239395"/>
            <a:ext cx="4592320" cy="70675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Chơi</a:t>
            </a:r>
            <a:r>
              <a:rPr kumimoji="0" lang="en-US" sz="4000" b="1" i="0" u="none" strike="noStrike" kern="1200" cap="none" spc="0" normalizeH="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en-US" sz="4000" b="1" i="0" u="none" strike="noStrike" kern="1200" cap="none" spc="0" normalizeH="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chong</a:t>
            </a:r>
            <a:r>
              <a:rPr kumimoji="0" lang="en-US" sz="4000" b="1" i="0" u="none" strike="noStrike" kern="1200" cap="none" spc="0" normalizeH="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en-US" sz="4000" b="1" i="0" u="none" strike="noStrike" kern="1200" cap="none" spc="0" normalizeH="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chóng</a:t>
            </a:r>
            <a:endParaRPr kumimoji="0" lang="en-US" sz="4000" b="1"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endParaRPr>
          </a:p>
        </p:txBody>
      </p:sp>
      <p:sp>
        <p:nvSpPr>
          <p:cNvPr id="7" name="Cloud 6"/>
          <p:cNvSpPr/>
          <p:nvPr/>
        </p:nvSpPr>
        <p:spPr>
          <a:xfrm>
            <a:off x="10312400" y="5885180"/>
            <a:ext cx="1998345" cy="845185"/>
          </a:xfrm>
          <a:prstGeom prst="cloud">
            <a:avLst/>
          </a:prstGeom>
        </p:spPr>
        <p:style>
          <a:lnRef idx="2">
            <a:schemeClr val="accent2">
              <a:shade val="50000"/>
            </a:schemeClr>
          </a:lnRef>
          <a:fillRef idx="1">
            <a:schemeClr val="accent2"/>
          </a:fillRef>
          <a:effectRef idx="0">
            <a:schemeClr val="accent2"/>
          </a:effectRef>
          <a:fontRef idx="minor">
            <a:schemeClr val="lt1"/>
          </a:fontRef>
        </p:style>
        <p:txBody>
          <a:bodyPr lIns="91403" tIns="45702" rIns="91403" bIns="45702"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chemeClr val="bg1"/>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 mẫu</a:t>
            </a:r>
          </a:p>
        </p:txBody>
      </p:sp>
      <p:pic>
        <p:nvPicPr>
          <p:cNvPr id="9" name="Content Placeholder 8">
            <a:extLst>
              <a:ext uri="{FF2B5EF4-FFF2-40B4-BE49-F238E27FC236}">
                <a16:creationId xmlns:a16="http://schemas.microsoft.com/office/drawing/2014/main" id="{117DA270-8690-4D7C-8BAF-6E7D94B85EED}"/>
              </a:ext>
            </a:extLst>
          </p:cNvPr>
          <p:cNvPicPr>
            <a:picLocks noGrp="1" noChangeAspect="1"/>
          </p:cNvPicPr>
          <p:nvPr>
            <p:ph idx="1"/>
          </p:nvPr>
        </p:nvPicPr>
        <p:blipFill>
          <a:blip r:embed="rId4"/>
          <a:stretch>
            <a:fillRect/>
          </a:stretch>
        </p:blipFill>
        <p:spPr>
          <a:xfrm>
            <a:off x="296234" y="2838719"/>
            <a:ext cx="7752612" cy="3267075"/>
          </a:xfrm>
        </p:spPr>
      </p:pic>
      <p:sp>
        <p:nvSpPr>
          <p:cNvPr id="6" name="Rectangle 5">
            <a:extLst>
              <a:ext uri="{FF2B5EF4-FFF2-40B4-BE49-F238E27FC236}">
                <a16:creationId xmlns:a16="http://schemas.microsoft.com/office/drawing/2014/main" id="{BDCE48CD-9935-4273-BDB6-D1B7D67BC370}"/>
              </a:ext>
            </a:extLst>
          </p:cNvPr>
          <p:cNvSpPr/>
          <p:nvPr/>
        </p:nvSpPr>
        <p:spPr>
          <a:xfrm>
            <a:off x="701748" y="1044700"/>
            <a:ext cx="10196623" cy="1768180"/>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just"/>
            <a:r>
              <a:rPr lang="en-US" sz="20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An </a:t>
            </a:r>
            <a:r>
              <a:rPr lang="en-US" sz="20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yêu</a:t>
            </a:r>
            <a:r>
              <a:rPr lang="en-US" sz="20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thích</a:t>
            </a:r>
            <a:r>
              <a:rPr lang="en-US" sz="20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những</a:t>
            </a:r>
            <a:r>
              <a:rPr lang="en-US" sz="20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chiếc</a:t>
            </a:r>
            <a:r>
              <a:rPr lang="en-US" sz="20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chong</a:t>
            </a:r>
            <a:r>
              <a:rPr lang="en-US" sz="20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chóng</a:t>
            </a:r>
            <a:r>
              <a:rPr lang="en-US" sz="20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giấy</a:t>
            </a:r>
            <a:r>
              <a:rPr lang="en-US" sz="20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Mỗi</a:t>
            </a:r>
            <a:r>
              <a:rPr lang="en-US" sz="20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chiếc</a:t>
            </a:r>
            <a:r>
              <a:rPr lang="en-US" sz="20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chong</a:t>
            </a:r>
            <a:r>
              <a:rPr lang="en-US" sz="20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chóng</a:t>
            </a:r>
            <a:r>
              <a:rPr lang="en-US" sz="20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chỉ</a:t>
            </a:r>
            <a:r>
              <a:rPr lang="en-US" sz="20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có</a:t>
            </a:r>
            <a:r>
              <a:rPr lang="en-US" sz="20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một</a:t>
            </a:r>
            <a:r>
              <a:rPr lang="en-US" sz="20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cái</a:t>
            </a:r>
            <a:r>
              <a:rPr lang="en-US" sz="20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cán</a:t>
            </a:r>
            <a:r>
              <a:rPr lang="en-US" sz="20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nhỏ</a:t>
            </a:r>
            <a:r>
              <a:rPr lang="en-US" sz="20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và</a:t>
            </a:r>
            <a:r>
              <a:rPr lang="en-US" sz="20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dài</a:t>
            </a:r>
            <a:r>
              <a:rPr lang="en-US" sz="20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một</a:t>
            </a:r>
            <a:r>
              <a:rPr lang="en-US" sz="20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đầu</a:t>
            </a:r>
            <a:r>
              <a:rPr lang="en-US" sz="20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gắn</a:t>
            </a:r>
            <a:r>
              <a:rPr lang="en-US" sz="20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bốn</a:t>
            </a:r>
            <a:r>
              <a:rPr lang="en-US" sz="20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cánh</a:t>
            </a:r>
            <a:r>
              <a:rPr lang="en-US" sz="20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giấy</a:t>
            </a:r>
            <a:r>
              <a:rPr lang="en-US" sz="20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mỏng</a:t>
            </a:r>
            <a:r>
              <a:rPr lang="en-US" sz="20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xinh</a:t>
            </a:r>
            <a:r>
              <a:rPr lang="en-US" sz="20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như</a:t>
            </a:r>
            <a:r>
              <a:rPr lang="en-US" sz="20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một</a:t>
            </a:r>
            <a:r>
              <a:rPr lang="en-US" sz="20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bông</a:t>
            </a:r>
            <a:r>
              <a:rPr lang="en-US" sz="20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hoa</a:t>
            </a:r>
            <a:r>
              <a:rPr lang="en-US" sz="20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Nhưng</a:t>
            </a:r>
            <a:r>
              <a:rPr lang="en-US" sz="20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mỗi</a:t>
            </a:r>
            <a:r>
              <a:rPr lang="en-US" sz="20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lần</a:t>
            </a:r>
            <a:r>
              <a:rPr lang="en-US" sz="20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quay, </a:t>
            </a:r>
            <a:r>
              <a:rPr lang="en-US" sz="20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nó</a:t>
            </a:r>
            <a:r>
              <a:rPr lang="en-US" sz="20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mang</a:t>
            </a:r>
            <a:r>
              <a:rPr lang="en-US" sz="20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lại</a:t>
            </a:r>
            <a:r>
              <a:rPr lang="en-US" sz="20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bao </a:t>
            </a:r>
            <a:r>
              <a:rPr lang="en-US" sz="20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nhiêu</a:t>
            </a:r>
            <a:r>
              <a:rPr lang="en-US" sz="20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là</a:t>
            </a:r>
            <a:r>
              <a:rPr lang="en-US" sz="20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tiếng</a:t>
            </a:r>
            <a:r>
              <a:rPr lang="en-US" sz="20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cười</a:t>
            </a:r>
            <a:r>
              <a:rPr lang="en-US" sz="20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và</a:t>
            </a:r>
            <a:r>
              <a:rPr lang="en-US" sz="20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sự</a:t>
            </a:r>
            <a:r>
              <a:rPr lang="en-US" sz="20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háo</a:t>
            </a:r>
            <a:r>
              <a:rPr lang="en-US" sz="20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hức</a:t>
            </a:r>
            <a:r>
              <a:rPr lang="en-US" sz="20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Anh </a:t>
            </a:r>
            <a:r>
              <a:rPr lang="en-US" sz="20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thích</a:t>
            </a:r>
            <a:r>
              <a:rPr lang="en-US" sz="20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chạy</a:t>
            </a:r>
            <a:r>
              <a:rPr lang="en-US" sz="20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thật</a:t>
            </a:r>
            <a:r>
              <a:rPr lang="en-US" sz="20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nhanh</a:t>
            </a:r>
            <a:r>
              <a:rPr lang="en-US" sz="20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để</a:t>
            </a:r>
            <a:r>
              <a:rPr lang="en-US" sz="20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những</a:t>
            </a:r>
            <a:r>
              <a:rPr lang="en-US" sz="20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chiếc</a:t>
            </a:r>
            <a:r>
              <a:rPr lang="en-US" sz="20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cánh</a:t>
            </a:r>
            <a:r>
              <a:rPr lang="en-US" sz="20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giấy</a:t>
            </a:r>
            <a:r>
              <a:rPr lang="en-US" sz="20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không</a:t>
            </a:r>
            <a:r>
              <a:rPr lang="en-US" sz="20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ngừng</a:t>
            </a:r>
            <a:r>
              <a:rPr lang="en-US" sz="20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quay </a:t>
            </a:r>
            <a:r>
              <a:rPr lang="en-US" sz="20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trong</a:t>
            </a:r>
            <a:r>
              <a:rPr lang="en-US" sz="20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gió</a:t>
            </a:r>
            <a:r>
              <a:rPr lang="en-US" sz="20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Gió</a:t>
            </a:r>
            <a:r>
              <a:rPr lang="en-US" sz="20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lướt</a:t>
            </a:r>
            <a:r>
              <a:rPr lang="en-US" sz="20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qua </a:t>
            </a:r>
            <a:r>
              <a:rPr lang="en-US" sz="20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cánh</a:t>
            </a:r>
            <a:r>
              <a:rPr lang="en-US" sz="20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chong</a:t>
            </a:r>
            <a:r>
              <a:rPr lang="en-US" sz="20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chóng</a:t>
            </a:r>
            <a:r>
              <a:rPr lang="en-US" sz="20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tạo</a:t>
            </a:r>
            <a:r>
              <a:rPr lang="en-US" sz="20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ra </a:t>
            </a:r>
            <a:r>
              <a:rPr lang="en-US" sz="20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tiếng</a:t>
            </a:r>
            <a:r>
              <a:rPr lang="en-US" sz="20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u </a:t>
            </a:r>
            <a:r>
              <a:rPr lang="en-US" sz="20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u</a:t>
            </a:r>
            <a:r>
              <a:rPr lang="en-US" sz="20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rất</a:t>
            </a:r>
            <a:r>
              <a:rPr lang="en-US" sz="20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 </a:t>
            </a:r>
            <a:r>
              <a:rPr lang="en-US" sz="2000" dirty="0" err="1">
                <a:solidFill>
                  <a:schemeClr val="tx1"/>
                </a:solidFill>
                <a:latin typeface="Arial-Rounded" panose="020B0500000000000000" pitchFamily="34" charset="0"/>
                <a:ea typeface="Arial-Rounded" panose="020B0500000000000000" pitchFamily="34" charset="0"/>
                <a:cs typeface="Arial-Rounded" panose="020B0500000000000000" pitchFamily="34" charset="0"/>
              </a:rPr>
              <a:t>lạ</a:t>
            </a:r>
            <a:r>
              <a:rPr lang="en-US" sz="2000" dirty="0">
                <a:solidFill>
                  <a:schemeClr val="tx1"/>
                </a:solidFill>
                <a:latin typeface="Arial-Rounded" panose="020B0500000000000000" pitchFamily="34" charset="0"/>
                <a:ea typeface="Arial-Rounded" panose="020B0500000000000000" pitchFamily="34" charset="0"/>
                <a:cs typeface="Arial-Rounded" panose="020B0500000000000000" pitchFamily="34" charset="0"/>
              </a:rPr>
              <a:t>.</a:t>
            </a:r>
          </a:p>
        </p:txBody>
      </p:sp>
      <p:pic>
        <p:nvPicPr>
          <p:cNvPr id="12" name="Picture 11">
            <a:extLst>
              <a:ext uri="{FF2B5EF4-FFF2-40B4-BE49-F238E27FC236}">
                <a16:creationId xmlns:a16="http://schemas.microsoft.com/office/drawing/2014/main" id="{DA47C52D-8A3F-4B29-A5CF-B67650D1D0EF}"/>
              </a:ext>
            </a:extLst>
          </p:cNvPr>
          <p:cNvPicPr>
            <a:picLocks noChangeAspect="1"/>
          </p:cNvPicPr>
          <p:nvPr/>
        </p:nvPicPr>
        <p:blipFill>
          <a:blip r:embed="rId5"/>
          <a:stretch>
            <a:fillRect/>
          </a:stretch>
        </p:blipFill>
        <p:spPr>
          <a:xfrm>
            <a:off x="8351469" y="2812880"/>
            <a:ext cx="3787944" cy="2693939"/>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inVertic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2"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1" animBg="1"/>
      <p:bldP spid="7" grpId="2" animBg="1"/>
      <p:bldP spid="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8"/>
          <p:cNvCxnSpPr/>
          <p:nvPr/>
        </p:nvCxnSpPr>
        <p:spPr>
          <a:xfrm>
            <a:off x="0" y="0"/>
            <a:ext cx="1552575" cy="1508581"/>
          </a:xfrm>
          <a:prstGeom prst="line">
            <a:avLst/>
          </a:prstGeom>
          <a:ln>
            <a:solidFill>
              <a:srgbClr val="339183"/>
            </a:solidFill>
          </a:ln>
        </p:spPr>
        <p:style>
          <a:lnRef idx="1">
            <a:schemeClr val="accent3"/>
          </a:lnRef>
          <a:fillRef idx="0">
            <a:schemeClr val="accent3"/>
          </a:fillRef>
          <a:effectRef idx="0">
            <a:schemeClr val="accent3"/>
          </a:effectRef>
          <a:fontRef idx="minor">
            <a:schemeClr val="tx1"/>
          </a:fontRef>
        </p:style>
      </p:cxnSp>
      <p:sp>
        <p:nvSpPr>
          <p:cNvPr id="10" name="9"/>
          <p:cNvSpPr/>
          <p:nvPr/>
        </p:nvSpPr>
        <p:spPr>
          <a:xfrm>
            <a:off x="1552575" y="1508581"/>
            <a:ext cx="133350" cy="120194"/>
          </a:xfrm>
          <a:prstGeom prst="ellipse">
            <a:avLst/>
          </a:prstGeom>
          <a:solidFill>
            <a:srgbClr val="3391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cxnSp>
        <p:nvCxnSpPr>
          <p:cNvPr id="11" name="10"/>
          <p:cNvCxnSpPr/>
          <p:nvPr/>
        </p:nvCxnSpPr>
        <p:spPr>
          <a:xfrm>
            <a:off x="1685925" y="1628775"/>
            <a:ext cx="1438275" cy="1378862"/>
          </a:xfrm>
          <a:prstGeom prst="line">
            <a:avLst/>
          </a:prstGeom>
          <a:ln>
            <a:solidFill>
              <a:srgbClr val="339183"/>
            </a:solidFill>
          </a:ln>
        </p:spPr>
        <p:style>
          <a:lnRef idx="1">
            <a:schemeClr val="accent3"/>
          </a:lnRef>
          <a:fillRef idx="0">
            <a:schemeClr val="accent3"/>
          </a:fillRef>
          <a:effectRef idx="0">
            <a:schemeClr val="accent3"/>
          </a:effectRef>
          <a:fontRef idx="minor">
            <a:schemeClr val="tx1"/>
          </a:fontRef>
        </p:style>
      </p:cxnSp>
      <p:cxnSp>
        <p:nvCxnSpPr>
          <p:cNvPr id="13" name="12"/>
          <p:cNvCxnSpPr/>
          <p:nvPr/>
        </p:nvCxnSpPr>
        <p:spPr>
          <a:xfrm flipH="1">
            <a:off x="1576983" y="3170658"/>
            <a:ext cx="1485900" cy="1362075"/>
          </a:xfrm>
          <a:prstGeom prst="line">
            <a:avLst/>
          </a:prstGeom>
          <a:ln>
            <a:solidFill>
              <a:srgbClr val="339183"/>
            </a:solidFill>
          </a:ln>
        </p:spPr>
        <p:style>
          <a:lnRef idx="1">
            <a:schemeClr val="accent3"/>
          </a:lnRef>
          <a:fillRef idx="0">
            <a:schemeClr val="accent3"/>
          </a:fillRef>
          <a:effectRef idx="0">
            <a:schemeClr val="accent3"/>
          </a:effectRef>
          <a:fontRef idx="minor">
            <a:schemeClr val="tx1"/>
          </a:fontRef>
        </p:style>
      </p:cxnSp>
      <p:cxnSp>
        <p:nvCxnSpPr>
          <p:cNvPr id="15" name="14"/>
          <p:cNvCxnSpPr/>
          <p:nvPr/>
        </p:nvCxnSpPr>
        <p:spPr>
          <a:xfrm>
            <a:off x="1588443" y="4695754"/>
            <a:ext cx="2904006" cy="2162246"/>
          </a:xfrm>
          <a:prstGeom prst="line">
            <a:avLst/>
          </a:prstGeom>
          <a:ln>
            <a:solidFill>
              <a:srgbClr val="339183"/>
            </a:solidFill>
          </a:ln>
        </p:spPr>
        <p:style>
          <a:lnRef idx="1">
            <a:schemeClr val="accent3"/>
          </a:lnRef>
          <a:fillRef idx="0">
            <a:schemeClr val="accent3"/>
          </a:fillRef>
          <a:effectRef idx="0">
            <a:schemeClr val="accent3"/>
          </a:effectRef>
          <a:fontRef idx="minor">
            <a:schemeClr val="tx1"/>
          </a:fontRef>
        </p:style>
      </p:cxnSp>
      <p:sp>
        <p:nvSpPr>
          <p:cNvPr id="17" name="16"/>
          <p:cNvSpPr/>
          <p:nvPr/>
        </p:nvSpPr>
        <p:spPr>
          <a:xfrm>
            <a:off x="1443633" y="4566035"/>
            <a:ext cx="133350" cy="120194"/>
          </a:xfrm>
          <a:prstGeom prst="ellipse">
            <a:avLst/>
          </a:prstGeom>
          <a:solidFill>
            <a:srgbClr val="3391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27" name="26"/>
          <p:cNvSpPr/>
          <p:nvPr/>
        </p:nvSpPr>
        <p:spPr>
          <a:xfrm>
            <a:off x="-265521" y="-76199"/>
            <a:ext cx="1124" cy="1013"/>
          </a:xfrm>
          <a:custGeom>
            <a:avLst/>
            <a:gdLst>
              <a:gd name="connsiteX0" fmla="*/ 10 w 1124"/>
              <a:gd name="connsiteY0" fmla="*/ 0 h 1013"/>
              <a:gd name="connsiteX1" fmla="*/ 1124 w 1124"/>
              <a:gd name="connsiteY1" fmla="*/ 1013 h 1013"/>
              <a:gd name="connsiteX2" fmla="*/ 0 w 1124"/>
              <a:gd name="connsiteY2" fmla="*/ 1013 h 1013"/>
              <a:gd name="connsiteX3" fmla="*/ 10 w 1124"/>
              <a:gd name="connsiteY3" fmla="*/ 0 h 1013"/>
            </a:gdLst>
            <a:ahLst/>
            <a:cxnLst>
              <a:cxn ang="0">
                <a:pos x="connsiteX0" y="connsiteY0"/>
              </a:cxn>
              <a:cxn ang="0">
                <a:pos x="connsiteX1" y="connsiteY1"/>
              </a:cxn>
              <a:cxn ang="0">
                <a:pos x="connsiteX2" y="connsiteY2"/>
              </a:cxn>
              <a:cxn ang="0">
                <a:pos x="connsiteX3" y="connsiteY3"/>
              </a:cxn>
            </a:cxnLst>
            <a:rect l="l" t="t" r="r" b="b"/>
            <a:pathLst>
              <a:path w="1124" h="1013">
                <a:moveTo>
                  <a:pt x="10" y="0"/>
                </a:moveTo>
                <a:lnTo>
                  <a:pt x="1124" y="1013"/>
                </a:lnTo>
                <a:lnTo>
                  <a:pt x="0" y="1013"/>
                </a:lnTo>
                <a:lnTo>
                  <a:pt x="10" y="0"/>
                </a:lnTo>
                <a:close/>
              </a:path>
            </a:pathLst>
          </a:custGeom>
          <a:blipFill>
            <a:blip r:embed="rId3"/>
            <a:srcRect/>
            <a:stretch>
              <a:fillRect l="-475" t="621" r="475" b="-621"/>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30" name="29"/>
          <p:cNvSpPr/>
          <p:nvPr/>
        </p:nvSpPr>
        <p:spPr>
          <a:xfrm>
            <a:off x="0" y="166605"/>
            <a:ext cx="4351063" cy="6691395"/>
          </a:xfrm>
          <a:custGeom>
            <a:avLst/>
            <a:gdLst>
              <a:gd name="connsiteX0" fmla="*/ 0 w 4351063"/>
              <a:gd name="connsiteY0" fmla="*/ 0 h 6746318"/>
              <a:gd name="connsiteX1" fmla="*/ 3027088 w 4351063"/>
              <a:gd name="connsiteY1" fmla="*/ 2926793 h 6746318"/>
              <a:gd name="connsiteX2" fmla="*/ 1407838 w 4351063"/>
              <a:gd name="connsiteY2" fmla="*/ 4431743 h 6746318"/>
              <a:gd name="connsiteX3" fmla="*/ 1331638 w 4351063"/>
              <a:gd name="connsiteY3" fmla="*/ 4507943 h 6746318"/>
              <a:gd name="connsiteX4" fmla="*/ 4351063 w 4351063"/>
              <a:gd name="connsiteY4" fmla="*/ 6746318 h 6746318"/>
              <a:gd name="connsiteX5" fmla="*/ 0 w 4351063"/>
              <a:gd name="connsiteY5" fmla="*/ 6728914 h 6746318"/>
              <a:gd name="connsiteX6" fmla="*/ 0 w 4351063"/>
              <a:gd name="connsiteY6" fmla="*/ 0 h 6746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51063" h="6746318">
                <a:moveTo>
                  <a:pt x="0" y="0"/>
                </a:moveTo>
                <a:lnTo>
                  <a:pt x="3027088" y="2926793"/>
                </a:lnTo>
                <a:lnTo>
                  <a:pt x="1407838" y="4431743"/>
                </a:lnTo>
                <a:lnTo>
                  <a:pt x="1331638" y="4507943"/>
                </a:lnTo>
                <a:lnTo>
                  <a:pt x="4351063" y="6746318"/>
                </a:lnTo>
                <a:lnTo>
                  <a:pt x="0" y="6728914"/>
                </a:lnTo>
                <a:lnTo>
                  <a:pt x="0" y="0"/>
                </a:lnTo>
                <a:close/>
              </a:path>
            </a:pathLst>
          </a:cu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a:ea typeface="等线" panose="02010600030101010101" pitchFamily="2" charset="-122"/>
              <a:cs typeface="+mn-cs"/>
            </a:endParaRPr>
          </a:p>
        </p:txBody>
      </p:sp>
      <p:pic>
        <p:nvPicPr>
          <p:cNvPr id="62" name="61" descr="E:\素材\春\7ff96c0408d5f1ad90e6490e1fb39ea4.png7ff96c0408d5f1ad90e6490e1fb39ea4"/>
          <p:cNvPicPr>
            <a:picLocks noChangeAspect="1"/>
          </p:cNvPicPr>
          <p:nvPr/>
        </p:nvPicPr>
        <p:blipFill>
          <a:blip r:embed="rId4" cstate="screen"/>
          <a:srcRect/>
          <a:stretch>
            <a:fillRect/>
          </a:stretch>
        </p:blipFill>
        <p:spPr>
          <a:xfrm rot="814195" flipV="1">
            <a:off x="-603250" y="396875"/>
            <a:ext cx="1523365" cy="1489075"/>
          </a:xfrm>
          <a:prstGeom prst="rect">
            <a:avLst/>
          </a:prstGeom>
        </p:spPr>
      </p:pic>
      <p:pic>
        <p:nvPicPr>
          <p:cNvPr id="63" name="62" descr="E:\素材\春\7ff96c0408d5f1ad90e6490e1fb39ea4.png7ff96c0408d5f1ad90e6490e1fb39ea4"/>
          <p:cNvPicPr>
            <a:picLocks noChangeAspect="1"/>
          </p:cNvPicPr>
          <p:nvPr/>
        </p:nvPicPr>
        <p:blipFill>
          <a:blip r:embed="rId5" cstate="screen"/>
          <a:srcRect/>
          <a:stretch>
            <a:fillRect/>
          </a:stretch>
        </p:blipFill>
        <p:spPr>
          <a:xfrm rot="11111076" flipH="1">
            <a:off x="-189865" y="-125095"/>
            <a:ext cx="1796415" cy="1758315"/>
          </a:xfrm>
          <a:prstGeom prst="rect">
            <a:avLst/>
          </a:prstGeom>
        </p:spPr>
      </p:pic>
      <p:pic>
        <p:nvPicPr>
          <p:cNvPr id="2" name="1" descr="E:\素材\春\7ff96c0408d5f1ad90e6490e1fb39ea4.png7ff96c0408d5f1ad90e6490e1fb39ea4"/>
          <p:cNvPicPr>
            <a:picLocks noChangeAspect="1"/>
          </p:cNvPicPr>
          <p:nvPr/>
        </p:nvPicPr>
        <p:blipFill>
          <a:blip r:embed="rId6" cstate="screen"/>
          <a:srcRect/>
          <a:stretch>
            <a:fillRect/>
          </a:stretch>
        </p:blipFill>
        <p:spPr>
          <a:xfrm rot="21000000">
            <a:off x="10031048" y="4756299"/>
            <a:ext cx="2396490" cy="2344420"/>
          </a:xfrm>
          <a:prstGeom prst="rect">
            <a:avLst/>
          </a:prstGeom>
        </p:spPr>
      </p:pic>
      <p:grpSp>
        <p:nvGrpSpPr>
          <p:cNvPr id="7" name="Group 6"/>
          <p:cNvGrpSpPr/>
          <p:nvPr/>
        </p:nvGrpSpPr>
        <p:grpSpPr>
          <a:xfrm>
            <a:off x="156834" y="1993081"/>
            <a:ext cx="2109019" cy="2109019"/>
            <a:chOff x="156834" y="1993081"/>
            <a:chExt cx="2109019" cy="2109019"/>
          </a:xfrm>
        </p:grpSpPr>
        <p:sp>
          <p:nvSpPr>
            <p:cNvPr id="3" name="Oval 2"/>
            <p:cNvSpPr/>
            <p:nvPr/>
          </p:nvSpPr>
          <p:spPr>
            <a:xfrm>
              <a:off x="156834" y="1993081"/>
              <a:ext cx="2109019" cy="2109019"/>
            </a:xfrm>
            <a:prstGeom prst="ellipse">
              <a:avLst/>
            </a:prstGeom>
            <a:solidFill>
              <a:srgbClr val="ED2F6A"/>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4" name="TextBox 3"/>
            <p:cNvSpPr txBox="1"/>
            <p:nvPr/>
          </p:nvSpPr>
          <p:spPr>
            <a:xfrm>
              <a:off x="315731" y="2243748"/>
              <a:ext cx="1711988" cy="1754326"/>
            </a:xfrm>
            <a:prstGeom prst="rect">
              <a:avLst/>
            </a:prstGeom>
            <a:noFill/>
          </p:spPr>
          <p:txBody>
            <a:bodyPr wrap="square" rtlCol="0">
              <a:spAutoFit/>
            </a:bodyPr>
            <a:lstStyle/>
            <a:p>
              <a:pPr marL="0" marR="0" lvl="0" indent="0" algn="ctr" defTabSz="913130" rtl="0" eaLnBrk="1" fontAlgn="base" latinLnBrk="0" hangingPunct="1">
                <a:lnSpc>
                  <a:spcPct val="100000"/>
                </a:lnSpc>
                <a:spcBef>
                  <a:spcPct val="0"/>
                </a:spcBef>
                <a:spcAft>
                  <a:spcPct val="0"/>
                </a:spcAft>
                <a:buClrTx/>
                <a:buSzTx/>
                <a:buFontTx/>
                <a:buNone/>
                <a:tabLst/>
                <a:defRPr/>
              </a:pPr>
              <a:r>
                <a:rPr kumimoji="0" lang="en-US" altLang="zh-CN" sz="36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GIẢI NGHĨA TỪ</a:t>
              </a:r>
              <a:endParaRPr kumimoji="0" lang="zh-CN" altLang="en-US" sz="36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endParaRPr>
            </a:p>
          </p:txBody>
        </p:sp>
      </p:grpSp>
      <p:sp>
        <p:nvSpPr>
          <p:cNvPr id="28" name="2"/>
          <p:cNvSpPr/>
          <p:nvPr/>
        </p:nvSpPr>
        <p:spPr>
          <a:xfrm>
            <a:off x="3425187" y="716098"/>
            <a:ext cx="8019905" cy="5347817"/>
          </a:xfrm>
          <a:prstGeom prst="roundRect">
            <a:avLst>
              <a:gd name="adj" fmla="val 31710"/>
            </a:avLst>
          </a:prstGeom>
          <a:solidFill>
            <a:srgbClr val="FEF4F6"/>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a:ea typeface="等线" panose="02010600030101010101" pitchFamily="2" charset="-122"/>
              <a:cs typeface="+mn-ea"/>
              <a:sym typeface="+mn-lt"/>
            </a:endParaRPr>
          </a:p>
        </p:txBody>
      </p:sp>
      <p:grpSp>
        <p:nvGrpSpPr>
          <p:cNvPr id="42" name="Group 41"/>
          <p:cNvGrpSpPr/>
          <p:nvPr/>
        </p:nvGrpSpPr>
        <p:grpSpPr>
          <a:xfrm>
            <a:off x="3842836" y="2307822"/>
            <a:ext cx="6916420" cy="2098675"/>
            <a:chOff x="172324" y="1157225"/>
            <a:chExt cx="2109019" cy="1406784"/>
          </a:xfrm>
        </p:grpSpPr>
        <p:sp>
          <p:nvSpPr>
            <p:cNvPr id="43" name="Hexagon 42"/>
            <p:cNvSpPr/>
            <p:nvPr/>
          </p:nvSpPr>
          <p:spPr>
            <a:xfrm>
              <a:off x="172324" y="1157225"/>
              <a:ext cx="2109019" cy="1406784"/>
            </a:xfrm>
            <a:prstGeom prst="hexagon">
              <a:avLst/>
            </a:prstGeom>
            <a:solidFill>
              <a:srgbClr val="F7ACB9"/>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44" name="TextBox 43"/>
            <p:cNvSpPr txBox="1"/>
            <p:nvPr/>
          </p:nvSpPr>
          <p:spPr>
            <a:xfrm>
              <a:off x="288889" y="1370052"/>
              <a:ext cx="1954115" cy="1010913"/>
            </a:xfrm>
            <a:prstGeom prst="rect">
              <a:avLst/>
            </a:prstGeom>
            <a:noFill/>
          </p:spPr>
          <p:txBody>
            <a:bodyPr wrap="square" rtlCol="0">
              <a:spAutoFit/>
            </a:bodyPr>
            <a:lstStyle/>
            <a:p>
              <a:pPr marL="0" marR="0" lvl="0" indent="0" algn="ctr" defTabSz="913130" rtl="0" eaLnBrk="1" fontAlgn="base" latinLnBrk="0" hangingPunct="1">
                <a:lnSpc>
                  <a:spcPct val="100000"/>
                </a:lnSpc>
                <a:spcBef>
                  <a:spcPct val="0"/>
                </a:spcBef>
                <a:spcAft>
                  <a:spcPct val="0"/>
                </a:spcAft>
                <a:buClrTx/>
                <a:buSzTx/>
                <a:buFontTx/>
                <a:buNone/>
                <a:tabLst/>
                <a:defRPr/>
              </a:pPr>
              <a:r>
                <a:rPr kumimoji="0" lang="en-US" sz="36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Cười</a:t>
              </a:r>
              <a:r>
                <a:rPr kumimoji="0" lang="en-US" sz="36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toe</a:t>
              </a:r>
            </a:p>
            <a:p>
              <a:pPr marL="0" marR="0" lvl="0" indent="0" algn="ctr" defTabSz="913130" rtl="0" eaLnBrk="1" fontAlgn="base" latinLnBrk="0" hangingPunct="1">
                <a:lnSpc>
                  <a:spcPct val="100000"/>
                </a:lnSpc>
                <a:spcBef>
                  <a:spcPct val="0"/>
                </a:spcBef>
                <a:spcAft>
                  <a:spcPct val="0"/>
                </a:spcAft>
                <a:buClrTx/>
                <a:buSzTx/>
                <a:buFontTx/>
                <a:buNone/>
                <a:tabLst/>
                <a:defRPr/>
              </a:pP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Cười</a:t>
              </a:r>
              <a:r>
                <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với</a:t>
              </a:r>
              <a:r>
                <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khuôn</a:t>
              </a:r>
              <a:r>
                <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miệng</a:t>
              </a:r>
              <a:r>
                <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mở</a:t>
              </a:r>
              <a:r>
                <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rộng</a:t>
              </a:r>
              <a:r>
                <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sang 2 </a:t>
              </a: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bên</a:t>
              </a:r>
              <a:r>
                <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thể</a:t>
              </a:r>
              <a:r>
                <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hiện</a:t>
              </a:r>
              <a:r>
                <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sự</a:t>
              </a:r>
              <a:r>
                <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thích</a:t>
              </a:r>
              <a:r>
                <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thú</a:t>
              </a:r>
              <a:r>
                <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a:t>
              </a:r>
            </a:p>
          </p:txBody>
        </p:sp>
      </p:grpSp>
      <p:pic>
        <p:nvPicPr>
          <p:cNvPr id="5" name="Picture 4"/>
          <p:cNvPicPr>
            <a:picLocks noChangeAspect="1"/>
          </p:cNvPicPr>
          <p:nvPr/>
        </p:nvPicPr>
        <p:blipFill>
          <a:blip r:embed="rId7"/>
          <a:stretch>
            <a:fillRect/>
          </a:stretch>
        </p:blipFill>
        <p:spPr>
          <a:xfrm>
            <a:off x="11285220" y="95250"/>
            <a:ext cx="906780" cy="848360"/>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wipe(left)">
                                      <p:cBhvr>
                                        <p:cTn id="7" dur="500"/>
                                        <p:tgtEl>
                                          <p:spTgt spid="2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2"/>
                                        </p:tgtEl>
                                        <p:attrNameLst>
                                          <p:attrName>style.visibility</p:attrName>
                                        </p:attrNameLst>
                                      </p:cBhvr>
                                      <p:to>
                                        <p:strVal val="visible"/>
                                      </p:to>
                                    </p:set>
                                    <p:animEffect transition="in" filter="barn(inVertical)">
                                      <p:cBhvr>
                                        <p:cTn id="12"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bldLvl="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76D091-C464-4CF4-81B0-2A14C52B91D3}"/>
              </a:ext>
            </a:extLst>
          </p:cNvPr>
          <p:cNvSpPr>
            <a:spLocks noGrp="1"/>
          </p:cNvSpPr>
          <p:nvPr>
            <p:ph type="title"/>
          </p:nvPr>
        </p:nvSpPr>
        <p:spPr/>
        <p:txBody>
          <a:bodyPr/>
          <a:lstStyle/>
          <a:p>
            <a:r>
              <a:rPr lang="en-US" dirty="0" err="1">
                <a:latin typeface="Arial-Rounded" panose="020B0500000000000000" pitchFamily="34" charset="0"/>
                <a:ea typeface="Arial-Rounded" panose="020B0500000000000000" pitchFamily="34" charset="0"/>
                <a:cs typeface="Arial-Rounded" panose="020B0500000000000000" pitchFamily="34" charset="0"/>
              </a:rPr>
              <a:t>Luyện</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đọc</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câu</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dài</a:t>
            </a:r>
            <a:r>
              <a:rPr lang="en-US" dirty="0">
                <a:latin typeface="Arial-Rounded" panose="020B0500000000000000" pitchFamily="34" charset="0"/>
                <a:ea typeface="Arial-Rounded" panose="020B0500000000000000" pitchFamily="34" charset="0"/>
                <a:cs typeface="Arial-Rounded" panose="020B0500000000000000" pitchFamily="34" charset="0"/>
              </a:rPr>
              <a:t>:</a:t>
            </a:r>
          </a:p>
        </p:txBody>
      </p:sp>
      <p:sp>
        <p:nvSpPr>
          <p:cNvPr id="3" name="Content Placeholder 2">
            <a:extLst>
              <a:ext uri="{FF2B5EF4-FFF2-40B4-BE49-F238E27FC236}">
                <a16:creationId xmlns:a16="http://schemas.microsoft.com/office/drawing/2014/main" id="{A2F23C54-27F0-4D82-91AA-6D34740393B0}"/>
              </a:ext>
            </a:extLst>
          </p:cNvPr>
          <p:cNvSpPr>
            <a:spLocks noGrp="1"/>
          </p:cNvSpPr>
          <p:nvPr>
            <p:ph idx="1"/>
          </p:nvPr>
        </p:nvSpPr>
        <p:spPr/>
        <p:txBody>
          <a:bodyPr/>
          <a:lstStyle/>
          <a:p>
            <a:pPr marL="0" indent="0">
              <a:buNone/>
            </a:pPr>
            <a:r>
              <a:rPr lang="vi-VN">
                <a:latin typeface="Arial-Rounded" panose="020B0500000000000000" pitchFamily="34" charset="0"/>
                <a:ea typeface="Arial-Rounded" panose="020B0500000000000000" pitchFamily="34" charset="0"/>
                <a:cs typeface="Arial-Rounded" panose="020B0500000000000000" pitchFamily="34" charset="0"/>
              </a:rPr>
              <a:t>Mỗi chiếc chong chóng chỉ có một cái cán nhỏ và dài, một đầu gắn bốn cánh giấy mỏng, xinh như một bông hoa. </a:t>
            </a:r>
            <a:endParaRPr lang="en-US" dirty="0">
              <a:latin typeface="Arial-Rounded" panose="020B0500000000000000" pitchFamily="34" charset="0"/>
              <a:ea typeface="Arial-Rounded" panose="020B0500000000000000" pitchFamily="34" charset="0"/>
              <a:cs typeface="Arial-Rounded" panose="020B0500000000000000" pitchFamily="34" charset="0"/>
            </a:endParaRPr>
          </a:p>
        </p:txBody>
      </p:sp>
      <p:cxnSp>
        <p:nvCxnSpPr>
          <p:cNvPr id="4" name="Straight Connector 3">
            <a:extLst>
              <a:ext uri="{FF2B5EF4-FFF2-40B4-BE49-F238E27FC236}">
                <a16:creationId xmlns:a16="http://schemas.microsoft.com/office/drawing/2014/main" id="{BCCCC942-4904-42EC-8315-AC216255006C}"/>
              </a:ext>
            </a:extLst>
          </p:cNvPr>
          <p:cNvCxnSpPr/>
          <p:nvPr/>
        </p:nvCxnSpPr>
        <p:spPr>
          <a:xfrm flipH="1">
            <a:off x="4457699" y="1812682"/>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6A6458BA-260F-40A4-A4DC-1D68A1C2A3B1}"/>
              </a:ext>
            </a:extLst>
          </p:cNvPr>
          <p:cNvCxnSpPr/>
          <p:nvPr/>
        </p:nvCxnSpPr>
        <p:spPr>
          <a:xfrm flipH="1">
            <a:off x="8775910" y="1798607"/>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44623003-392C-4CA6-84A2-08F3B203A94E}"/>
              </a:ext>
            </a:extLst>
          </p:cNvPr>
          <p:cNvCxnSpPr/>
          <p:nvPr/>
        </p:nvCxnSpPr>
        <p:spPr>
          <a:xfrm flipH="1">
            <a:off x="10158142" y="1825625"/>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D8F55C1C-BD74-49AB-9F09-71646DA083C2}"/>
              </a:ext>
            </a:extLst>
          </p:cNvPr>
          <p:cNvCxnSpPr/>
          <p:nvPr/>
        </p:nvCxnSpPr>
        <p:spPr>
          <a:xfrm flipH="1">
            <a:off x="3983156" y="2204531"/>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62834BE3-E4A0-495D-9534-EDC724992594}"/>
              </a:ext>
            </a:extLst>
          </p:cNvPr>
          <p:cNvCxnSpPr/>
          <p:nvPr/>
        </p:nvCxnSpPr>
        <p:spPr>
          <a:xfrm flipH="1">
            <a:off x="7789231" y="2238693"/>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12DEE752-6176-455C-AA6B-AA6C8F606079}"/>
              </a:ext>
            </a:extLst>
          </p:cNvPr>
          <p:cNvCxnSpPr/>
          <p:nvPr/>
        </p:nvCxnSpPr>
        <p:spPr>
          <a:xfrm flipH="1">
            <a:off x="7694552" y="2265711"/>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pic>
        <p:nvPicPr>
          <p:cNvPr id="10" name="Content Placeholder 10" descr="logo">
            <a:extLst>
              <a:ext uri="{FF2B5EF4-FFF2-40B4-BE49-F238E27FC236}">
                <a16:creationId xmlns:a16="http://schemas.microsoft.com/office/drawing/2014/main" id="{74C54656-C9A9-4183-AEA0-C6DBEBD88952}"/>
              </a:ext>
            </a:extLst>
          </p:cNvPr>
          <p:cNvPicPr>
            <a:picLocks noChangeAspect="1"/>
          </p:cNvPicPr>
          <p:nvPr/>
        </p:nvPicPr>
        <p:blipFill>
          <a:blip r:embed="rId2"/>
          <a:stretch>
            <a:fillRect/>
          </a:stretch>
        </p:blipFill>
        <p:spPr>
          <a:xfrm>
            <a:off x="10654665" y="-182880"/>
            <a:ext cx="1656080" cy="1691640"/>
          </a:xfrm>
          <a:prstGeom prst="rect">
            <a:avLst/>
          </a:prstGeom>
        </p:spPr>
      </p:pic>
    </p:spTree>
    <p:extLst>
      <p:ext uri="{BB962C8B-B14F-4D97-AF65-F5344CB8AC3E}">
        <p14:creationId xmlns:p14="http://schemas.microsoft.com/office/powerpoint/2010/main" val="13356958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fade">
                                      <p:cBhvr>
                                        <p:cTn id="32" dur="500"/>
                                        <p:tgtEl>
                                          <p:spTgt spid="7"/>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fade">
                                      <p:cBhvr>
                                        <p:cTn id="37" dur="500"/>
                                        <p:tgtEl>
                                          <p:spTgt spid="8"/>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fade">
                                      <p:cBhvr>
                                        <p:cTn id="4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Content Placeholder 10" descr="logo"/>
          <p:cNvPicPr>
            <a:picLocks noGrp="1" noChangeAspect="1"/>
          </p:cNvPicPr>
          <p:nvPr>
            <p:ph sz="half" idx="2"/>
          </p:nvPr>
        </p:nvPicPr>
        <p:blipFill>
          <a:blip r:embed="rId3"/>
          <a:stretch>
            <a:fillRect/>
          </a:stretch>
        </p:blipFill>
        <p:spPr>
          <a:xfrm>
            <a:off x="10654665" y="-182880"/>
            <a:ext cx="1656080" cy="1691640"/>
          </a:xfrm>
          <a:prstGeom prst="rect">
            <a:avLst/>
          </a:prstGeom>
        </p:spPr>
      </p:pic>
      <p:sp>
        <p:nvSpPr>
          <p:cNvPr id="4" name="Text Box 3"/>
          <p:cNvSpPr txBox="1"/>
          <p:nvPr/>
        </p:nvSpPr>
        <p:spPr>
          <a:xfrm>
            <a:off x="3830955" y="239395"/>
            <a:ext cx="4592320" cy="70675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Chơi</a:t>
            </a:r>
            <a:r>
              <a:rPr kumimoji="0" lang="en-US" sz="4000" b="1"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en-US" sz="4000" b="1" i="0" u="none" strike="noStrike" kern="1200" cap="none" spc="0" normalizeH="0" baseline="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chong</a:t>
            </a:r>
            <a:r>
              <a:rPr kumimoji="0" lang="en-US" sz="4000" b="1"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en-US" sz="4000" b="1" i="0" u="none" strike="noStrike" kern="1200" cap="none" spc="0" normalizeH="0" baseline="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chóng</a:t>
            </a:r>
            <a:endParaRPr kumimoji="0" lang="en-US" sz="4000" b="1"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endParaRPr>
          </a:p>
        </p:txBody>
      </p:sp>
      <p:sp>
        <p:nvSpPr>
          <p:cNvPr id="7" name="Cloud 6"/>
          <p:cNvSpPr/>
          <p:nvPr/>
        </p:nvSpPr>
        <p:spPr>
          <a:xfrm>
            <a:off x="8697434" y="5885180"/>
            <a:ext cx="3613312" cy="845185"/>
          </a:xfrm>
          <a:prstGeom prst="cloud">
            <a:avLst/>
          </a:prstGeom>
        </p:spPr>
        <p:style>
          <a:lnRef idx="2">
            <a:schemeClr val="accent2">
              <a:shade val="50000"/>
            </a:schemeClr>
          </a:lnRef>
          <a:fillRef idx="1">
            <a:schemeClr val="accent2"/>
          </a:fillRef>
          <a:effectRef idx="0">
            <a:schemeClr val="accent2"/>
          </a:effectRef>
          <a:fontRef idx="minor">
            <a:schemeClr val="lt1"/>
          </a:fontRef>
        </p:style>
        <p:txBody>
          <a:bodyPr lIns="91403" tIns="45702" rIns="91403" bIns="45702"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Đọc</a:t>
            </a:r>
            <a:r>
              <a:rPr lang="en-US" sz="20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20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nối</a:t>
            </a:r>
            <a:r>
              <a:rPr lang="en-US" sz="20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20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tiếp</a:t>
            </a:r>
            <a:r>
              <a:rPr lang="en-US" sz="20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20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đoạn</a:t>
            </a:r>
            <a:endParaRPr kumimoji="0" lang="en-US" sz="20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9" name="Content Placeholder 8">
            <a:extLst>
              <a:ext uri="{FF2B5EF4-FFF2-40B4-BE49-F238E27FC236}">
                <a16:creationId xmlns:a16="http://schemas.microsoft.com/office/drawing/2014/main" id="{117DA270-8690-4D7C-8BAF-6E7D94B85EED}"/>
              </a:ext>
            </a:extLst>
          </p:cNvPr>
          <p:cNvPicPr>
            <a:picLocks noGrp="1" noChangeAspect="1"/>
          </p:cNvPicPr>
          <p:nvPr>
            <p:ph idx="1"/>
          </p:nvPr>
        </p:nvPicPr>
        <p:blipFill>
          <a:blip r:embed="rId4"/>
          <a:stretch>
            <a:fillRect/>
          </a:stretch>
        </p:blipFill>
        <p:spPr>
          <a:xfrm>
            <a:off x="296234" y="2838719"/>
            <a:ext cx="7752612" cy="3267075"/>
          </a:xfrm>
        </p:spPr>
      </p:pic>
      <p:sp>
        <p:nvSpPr>
          <p:cNvPr id="6" name="Rectangle 5">
            <a:extLst>
              <a:ext uri="{FF2B5EF4-FFF2-40B4-BE49-F238E27FC236}">
                <a16:creationId xmlns:a16="http://schemas.microsoft.com/office/drawing/2014/main" id="{BDCE48CD-9935-4273-BDB6-D1B7D67BC370}"/>
              </a:ext>
            </a:extLst>
          </p:cNvPr>
          <p:cNvSpPr/>
          <p:nvPr/>
        </p:nvSpPr>
        <p:spPr>
          <a:xfrm>
            <a:off x="701748" y="1044700"/>
            <a:ext cx="10196623" cy="1768180"/>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An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yêu</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thích</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những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chiếc</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chong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chóng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giấy</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Mỗi</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chiếc</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chong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chóng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chỉ</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có</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một</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cái</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cán</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nhỏ</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và</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dài</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một</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đầu</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gắn</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bốn</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cánh</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giấy</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mỏng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xinh</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như</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một</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bông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hoa</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Nhưng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mỗi</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lần</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quay,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nó</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mang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lại</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bao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nhiêu</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tiếng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cười</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và</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sự</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háo</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hức</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Anh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thích</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chạy</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thật</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nhanh</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để</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những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chiếc</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cánh</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giấy</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không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ngừng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quay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trong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gió</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Gió</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lướt</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qua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cánh</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chong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chóng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tạo</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ra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tiếng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u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u</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rất</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lạ</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pic>
        <p:nvPicPr>
          <p:cNvPr id="12" name="Picture 11">
            <a:extLst>
              <a:ext uri="{FF2B5EF4-FFF2-40B4-BE49-F238E27FC236}">
                <a16:creationId xmlns:a16="http://schemas.microsoft.com/office/drawing/2014/main" id="{DA47C52D-8A3F-4B29-A5CF-B67650D1D0EF}"/>
              </a:ext>
            </a:extLst>
          </p:cNvPr>
          <p:cNvPicPr>
            <a:picLocks noChangeAspect="1"/>
          </p:cNvPicPr>
          <p:nvPr/>
        </p:nvPicPr>
        <p:blipFill>
          <a:blip r:embed="rId5"/>
          <a:stretch>
            <a:fillRect/>
          </a:stretch>
        </p:blipFill>
        <p:spPr>
          <a:xfrm>
            <a:off x="8351469" y="2812880"/>
            <a:ext cx="3787944" cy="2693939"/>
          </a:xfrm>
          <a:prstGeom prst="rect">
            <a:avLst/>
          </a:prstGeom>
        </p:spPr>
      </p:pic>
      <p:pic>
        <p:nvPicPr>
          <p:cNvPr id="8" name="Picture 3">
            <a:extLst>
              <a:ext uri="{FF2B5EF4-FFF2-40B4-BE49-F238E27FC236}">
                <a16:creationId xmlns:a16="http://schemas.microsoft.com/office/drawing/2014/main" id="{72704662-D83D-4BF5-AAAC-D07303E07FAD}"/>
              </a:ext>
            </a:extLst>
          </p:cNvPr>
          <p:cNvPicPr>
            <a:picLocks noChangeAspect="1" noChangeArrowheads="1"/>
          </p:cNvPicPr>
          <p:nvPr/>
        </p:nvPicPr>
        <p:blipFill>
          <a:blip r:embed="rId6"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96234" y="946150"/>
            <a:ext cx="527050" cy="15805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3">
            <a:extLst>
              <a:ext uri="{FF2B5EF4-FFF2-40B4-BE49-F238E27FC236}">
                <a16:creationId xmlns:a16="http://schemas.microsoft.com/office/drawing/2014/main" id="{D39CF391-0108-4C76-A74F-249F57D844F7}"/>
              </a:ext>
            </a:extLst>
          </p:cNvPr>
          <p:cNvPicPr>
            <a:picLocks noChangeAspect="1" noChangeArrowheads="1"/>
          </p:cNvPicPr>
          <p:nvPr/>
        </p:nvPicPr>
        <p:blipFill>
          <a:blip r:embed="rId6"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74698" y="2338086"/>
            <a:ext cx="527050" cy="31687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93569191"/>
      </p:ext>
    </p:extLst>
  </p:cSld>
  <p:clrMapOvr>
    <a:masterClrMapping/>
  </p:clrMapOvr>
  <mc:AlternateContent xmlns:mc="http://schemas.openxmlformats.org/markup-compatibility/2006">
    <mc:Choice xmlns:p14="http://schemas.microsoft.com/office/powerpoint/2010/main" Requires="p14">
      <p:transition p14:dur="0" advClick="0"/>
    </mc:Choice>
    <mc:Fallback>
      <p:transition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1"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barn(inVertical)">
                                      <p:cBhvr>
                                        <p:cTn id="1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Content Placeholder 10" descr="logo"/>
          <p:cNvPicPr>
            <a:picLocks noGrp="1" noChangeAspect="1"/>
          </p:cNvPicPr>
          <p:nvPr>
            <p:ph sz="half" idx="2"/>
          </p:nvPr>
        </p:nvPicPr>
        <p:blipFill>
          <a:blip r:embed="rId3"/>
          <a:stretch>
            <a:fillRect/>
          </a:stretch>
        </p:blipFill>
        <p:spPr>
          <a:xfrm>
            <a:off x="10654665" y="-182880"/>
            <a:ext cx="1656080" cy="1691640"/>
          </a:xfrm>
          <a:prstGeom prst="rect">
            <a:avLst/>
          </a:prstGeom>
        </p:spPr>
      </p:pic>
      <p:sp>
        <p:nvSpPr>
          <p:cNvPr id="4" name="Text Box 3"/>
          <p:cNvSpPr txBox="1"/>
          <p:nvPr/>
        </p:nvSpPr>
        <p:spPr>
          <a:xfrm>
            <a:off x="3830955" y="239395"/>
            <a:ext cx="4592320" cy="70675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Chơi</a:t>
            </a:r>
            <a:r>
              <a:rPr kumimoji="0" lang="en-US" sz="4000" b="1"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en-US" sz="4000" b="1" i="0" u="none" strike="noStrike" kern="1200" cap="none" spc="0" normalizeH="0" baseline="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chong</a:t>
            </a:r>
            <a:r>
              <a:rPr kumimoji="0" lang="en-US" sz="4000" b="1"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en-US" sz="4000" b="1" i="0" u="none" strike="noStrike" kern="1200" cap="none" spc="0" normalizeH="0" baseline="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chóng</a:t>
            </a:r>
            <a:endParaRPr kumimoji="0" lang="en-US" sz="4000" b="1"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endParaRPr>
          </a:p>
        </p:txBody>
      </p:sp>
      <p:sp>
        <p:nvSpPr>
          <p:cNvPr id="7" name="Cloud 6"/>
          <p:cNvSpPr/>
          <p:nvPr/>
        </p:nvSpPr>
        <p:spPr>
          <a:xfrm>
            <a:off x="9201874" y="5885180"/>
            <a:ext cx="3108872" cy="845185"/>
          </a:xfrm>
          <a:prstGeom prst="cloud">
            <a:avLst/>
          </a:prstGeom>
        </p:spPr>
        <p:style>
          <a:lnRef idx="2">
            <a:schemeClr val="accent2">
              <a:shade val="50000"/>
            </a:schemeClr>
          </a:lnRef>
          <a:fillRef idx="1">
            <a:schemeClr val="accent2"/>
          </a:fillRef>
          <a:effectRef idx="0">
            <a:schemeClr val="accent2"/>
          </a:effectRef>
          <a:fontRef idx="minor">
            <a:schemeClr val="lt1"/>
          </a:fontRef>
        </p:style>
        <p:txBody>
          <a:bodyPr lIns="91403" tIns="45702" rIns="91403" bIns="45702"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Đọc</a:t>
            </a:r>
            <a:r>
              <a:rPr lang="en-US" sz="20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20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toàn</a:t>
            </a:r>
            <a:r>
              <a:rPr lang="en-US" sz="20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20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bài</a:t>
            </a:r>
            <a:endParaRPr kumimoji="0" lang="en-US" sz="20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9" name="Content Placeholder 8">
            <a:extLst>
              <a:ext uri="{FF2B5EF4-FFF2-40B4-BE49-F238E27FC236}">
                <a16:creationId xmlns:a16="http://schemas.microsoft.com/office/drawing/2014/main" id="{117DA270-8690-4D7C-8BAF-6E7D94B85EED}"/>
              </a:ext>
            </a:extLst>
          </p:cNvPr>
          <p:cNvPicPr>
            <a:picLocks noGrp="1" noChangeAspect="1"/>
          </p:cNvPicPr>
          <p:nvPr>
            <p:ph idx="1"/>
          </p:nvPr>
        </p:nvPicPr>
        <p:blipFill>
          <a:blip r:embed="rId4"/>
          <a:stretch>
            <a:fillRect/>
          </a:stretch>
        </p:blipFill>
        <p:spPr>
          <a:xfrm>
            <a:off x="296234" y="2838719"/>
            <a:ext cx="7752612" cy="3267075"/>
          </a:xfrm>
        </p:spPr>
      </p:pic>
      <p:sp>
        <p:nvSpPr>
          <p:cNvPr id="6" name="Rectangle 5">
            <a:extLst>
              <a:ext uri="{FF2B5EF4-FFF2-40B4-BE49-F238E27FC236}">
                <a16:creationId xmlns:a16="http://schemas.microsoft.com/office/drawing/2014/main" id="{BDCE48CD-9935-4273-BDB6-D1B7D67BC370}"/>
              </a:ext>
            </a:extLst>
          </p:cNvPr>
          <p:cNvSpPr/>
          <p:nvPr/>
        </p:nvSpPr>
        <p:spPr>
          <a:xfrm>
            <a:off x="701748" y="1044700"/>
            <a:ext cx="10196623" cy="1768180"/>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An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yêu</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thích</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những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chiếc</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chong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chóng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giấy</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Mỗi</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chiếc</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chong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chóng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chỉ</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có</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một</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cái</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cán</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nhỏ</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và</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dài</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một</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đầu</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gắn</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bốn</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cánh</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giấy</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mỏng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xinh</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như</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một</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bông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hoa</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Nhưng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mỗi</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lần</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quay,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nó</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mang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lại</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bao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nhiêu</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tiếng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cười</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và</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sự</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háo</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hức</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Anh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thích</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chạy</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thật</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nhanh</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để</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những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chiếc</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cánh</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giấy</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không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ngừng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quay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trong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gió</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Gió</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lướt</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qua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cánh</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chong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chóng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tạo</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ra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tiếng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u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u</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rất</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lạ</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pic>
        <p:nvPicPr>
          <p:cNvPr id="12" name="Picture 11">
            <a:extLst>
              <a:ext uri="{FF2B5EF4-FFF2-40B4-BE49-F238E27FC236}">
                <a16:creationId xmlns:a16="http://schemas.microsoft.com/office/drawing/2014/main" id="{DA47C52D-8A3F-4B29-A5CF-B67650D1D0EF}"/>
              </a:ext>
            </a:extLst>
          </p:cNvPr>
          <p:cNvPicPr>
            <a:picLocks noChangeAspect="1"/>
          </p:cNvPicPr>
          <p:nvPr/>
        </p:nvPicPr>
        <p:blipFill>
          <a:blip r:embed="rId5"/>
          <a:stretch>
            <a:fillRect/>
          </a:stretch>
        </p:blipFill>
        <p:spPr>
          <a:xfrm>
            <a:off x="8351469" y="2812880"/>
            <a:ext cx="3787944" cy="2693939"/>
          </a:xfrm>
          <a:prstGeom prst="rect">
            <a:avLst/>
          </a:prstGeom>
        </p:spPr>
      </p:pic>
    </p:spTree>
    <p:extLst>
      <p:ext uri="{BB962C8B-B14F-4D97-AF65-F5344CB8AC3E}">
        <p14:creationId xmlns:p14="http://schemas.microsoft.com/office/powerpoint/2010/main" val="1810019609"/>
      </p:ext>
    </p:extLst>
  </p:cSld>
  <p:clrMapOvr>
    <a:masterClrMapping/>
  </p:clrMapOvr>
  <mc:AlternateContent xmlns:mc="http://schemas.openxmlformats.org/markup-compatibility/2006">
    <mc:Choice xmlns:p14="http://schemas.microsoft.com/office/powerpoint/2010/main" Requires="p14">
      <p:transition p14:dur="0" advClick="0"/>
    </mc:Choice>
    <mc:Fallback>
      <p:transition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1"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12192000" cy="685800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3248025" y="1906270"/>
            <a:ext cx="5696585" cy="304609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9600" b="1" i="1" u="none" strike="noStrike" kern="1200" cap="none" spc="0" normalizeH="0" baseline="0" noProof="0" dirty="0" err="1">
                <a:ln w="0"/>
                <a:solidFill>
                  <a:srgbClr val="4472C4"/>
                </a:solidFill>
                <a:effectLst>
                  <a:outerShdw blurRad="38100" dist="25400" dir="5400000" algn="ctr" rotWithShape="0">
                    <a:srgbClr val="6E747A">
                      <a:alpha val="43000"/>
                    </a:srgbClr>
                  </a:outerShdw>
                </a:effectLst>
                <a:uLnTx/>
                <a:uFillTx/>
                <a:latin typeface="Verdana" panose="020B0604030504040204" charset="0"/>
                <a:ea typeface="Microsoft YaHei" panose="020B0503020204020204" charset="-122"/>
                <a:cs typeface="Verdana" panose="020B0604030504040204" charset="0"/>
                <a:sym typeface="+mn-ea"/>
              </a:rPr>
              <a:t>Trả lời câu hỏi</a:t>
            </a:r>
            <a:endParaRPr kumimoji="0" lang="en-US" sz="9600" b="1" i="1" u="none" strike="noStrike" kern="1200" cap="none" spc="0" normalizeH="0" baseline="0" noProof="0" dirty="0">
              <a:ln>
                <a:noFill/>
              </a:ln>
              <a:solidFill>
                <a:srgbClr val="FF0000"/>
              </a:solidFill>
              <a:effectLst/>
              <a:uLnTx/>
              <a:uFillTx/>
              <a:latin typeface="Verdana" panose="020B0604030504040204" charset="0"/>
              <a:ea typeface="+mn-ea"/>
              <a:cs typeface="Verdana" panose="020B0604030504040204" charset="0"/>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Content Placeholder 10" descr="logo"/>
          <p:cNvPicPr>
            <a:picLocks noGrp="1" noChangeAspect="1"/>
          </p:cNvPicPr>
          <p:nvPr>
            <p:ph sz="half" idx="2"/>
          </p:nvPr>
        </p:nvPicPr>
        <p:blipFill>
          <a:blip r:embed="rId3"/>
          <a:stretch>
            <a:fillRect/>
          </a:stretch>
        </p:blipFill>
        <p:spPr>
          <a:xfrm>
            <a:off x="10654665" y="-182880"/>
            <a:ext cx="1656080" cy="1691640"/>
          </a:xfrm>
          <a:prstGeom prst="rect">
            <a:avLst/>
          </a:prstGeom>
        </p:spPr>
      </p:pic>
      <p:sp>
        <p:nvSpPr>
          <p:cNvPr id="4" name="Text Box 3"/>
          <p:cNvSpPr txBox="1"/>
          <p:nvPr/>
        </p:nvSpPr>
        <p:spPr>
          <a:xfrm>
            <a:off x="3830955" y="239395"/>
            <a:ext cx="4592320" cy="70675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Chơi</a:t>
            </a:r>
            <a:r>
              <a:rPr kumimoji="0" lang="en-US" sz="4000" b="1"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en-US" sz="4000" b="1" i="0" u="none" strike="noStrike" kern="1200" cap="none" spc="0" normalizeH="0" baseline="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chong</a:t>
            </a:r>
            <a:r>
              <a:rPr kumimoji="0" lang="en-US" sz="4000" b="1"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en-US" sz="4000" b="1" i="0" u="none" strike="noStrike" kern="1200" cap="none" spc="0" normalizeH="0" baseline="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chóng</a:t>
            </a:r>
            <a:endParaRPr kumimoji="0" lang="en-US" sz="4000" b="1"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endParaRPr>
          </a:p>
        </p:txBody>
      </p:sp>
      <p:pic>
        <p:nvPicPr>
          <p:cNvPr id="9" name="Content Placeholder 8">
            <a:extLst>
              <a:ext uri="{FF2B5EF4-FFF2-40B4-BE49-F238E27FC236}">
                <a16:creationId xmlns:a16="http://schemas.microsoft.com/office/drawing/2014/main" id="{117DA270-8690-4D7C-8BAF-6E7D94B85EED}"/>
              </a:ext>
            </a:extLst>
          </p:cNvPr>
          <p:cNvPicPr>
            <a:picLocks noGrp="1" noChangeAspect="1"/>
          </p:cNvPicPr>
          <p:nvPr>
            <p:ph idx="1"/>
          </p:nvPr>
        </p:nvPicPr>
        <p:blipFill>
          <a:blip r:embed="rId4"/>
          <a:stretch>
            <a:fillRect/>
          </a:stretch>
        </p:blipFill>
        <p:spPr>
          <a:xfrm>
            <a:off x="296234" y="2838719"/>
            <a:ext cx="7752612" cy="3267075"/>
          </a:xfrm>
        </p:spPr>
      </p:pic>
      <p:sp>
        <p:nvSpPr>
          <p:cNvPr id="6" name="Rectangle 5">
            <a:extLst>
              <a:ext uri="{FF2B5EF4-FFF2-40B4-BE49-F238E27FC236}">
                <a16:creationId xmlns:a16="http://schemas.microsoft.com/office/drawing/2014/main" id="{BDCE48CD-9935-4273-BDB6-D1B7D67BC370}"/>
              </a:ext>
            </a:extLst>
          </p:cNvPr>
          <p:cNvSpPr/>
          <p:nvPr/>
        </p:nvSpPr>
        <p:spPr>
          <a:xfrm>
            <a:off x="701748" y="1044700"/>
            <a:ext cx="10196623" cy="1768180"/>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An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yêu</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thích</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những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chiếc</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chong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chóng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giấy</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Mỗi</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chiếc</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chong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chóng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chỉ</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có</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một</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cái</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cán</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nhỏ</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và</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dài</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một</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đầu</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gắn</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bốn</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cánh</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giấy</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mỏng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xinh</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như</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một</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bông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hoa</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Nhưng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mỗi</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lần</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quay,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nó</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mang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lại</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bao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nhiêu</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tiếng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cười</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và</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sự</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háo</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hức</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Anh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thích</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chạy</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thật</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nhanh</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để</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những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chiếc</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cánh</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giấy</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không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ngừng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quay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trong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gió</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Gió</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lướt</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qua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cánh</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chong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chóng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tạo</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ra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tiếng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u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u</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rất</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lạ</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pic>
        <p:nvPicPr>
          <p:cNvPr id="12" name="Picture 11">
            <a:extLst>
              <a:ext uri="{FF2B5EF4-FFF2-40B4-BE49-F238E27FC236}">
                <a16:creationId xmlns:a16="http://schemas.microsoft.com/office/drawing/2014/main" id="{DA47C52D-8A3F-4B29-A5CF-B67650D1D0EF}"/>
              </a:ext>
            </a:extLst>
          </p:cNvPr>
          <p:cNvPicPr>
            <a:picLocks noChangeAspect="1"/>
          </p:cNvPicPr>
          <p:nvPr/>
        </p:nvPicPr>
        <p:blipFill>
          <a:blip r:embed="rId5"/>
          <a:stretch>
            <a:fillRect/>
          </a:stretch>
        </p:blipFill>
        <p:spPr>
          <a:xfrm>
            <a:off x="8351469" y="2812880"/>
            <a:ext cx="3787944" cy="2693939"/>
          </a:xfrm>
          <a:prstGeom prst="rect">
            <a:avLst/>
          </a:prstGeom>
        </p:spPr>
      </p:pic>
      <p:sp>
        <p:nvSpPr>
          <p:cNvPr id="8" name="Rectangle: Rounded Corners 7">
            <a:extLst>
              <a:ext uri="{FF2B5EF4-FFF2-40B4-BE49-F238E27FC236}">
                <a16:creationId xmlns:a16="http://schemas.microsoft.com/office/drawing/2014/main" id="{5EB43E5F-265F-4A77-A688-76E77AEAE784}"/>
              </a:ext>
            </a:extLst>
          </p:cNvPr>
          <p:cNvSpPr/>
          <p:nvPr/>
        </p:nvSpPr>
        <p:spPr>
          <a:xfrm>
            <a:off x="808075" y="5747058"/>
            <a:ext cx="9314120" cy="810895"/>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lvl="0" algn="ctr"/>
            <a:r>
              <a:rPr lang="vi-VN" sz="3200" dirty="0">
                <a:solidFill>
                  <a:prstClr val="white"/>
                </a:solidFill>
                <a:latin typeface="Arial-Rounded" panose="020B0500000000000000" pitchFamily="34" charset="0"/>
                <a:cs typeface="Arial-Rounded" panose="020B0500000000000000" pitchFamily="34" charset="0"/>
              </a:rPr>
              <a:t>1. Tìm chi tiết cho thấy An rất thích chơi chong chóng.</a:t>
            </a:r>
            <a:endParaRPr kumimoji="0" lang="en-US" sz="3200" b="0" i="0" u="none" strike="noStrike" kern="1200" cap="none" spc="0" normalizeH="0" baseline="0" noProof="0" dirty="0">
              <a:ln>
                <a:noFill/>
              </a:ln>
              <a:solidFill>
                <a:prstClr val="white"/>
              </a:solidFill>
              <a:effectLst/>
              <a:uLnTx/>
              <a:uFillTx/>
              <a:latin typeface="Arial-Rounded" panose="020B0500000000000000" pitchFamily="34" charset="0"/>
              <a:ea typeface="+mn-ea"/>
              <a:cs typeface="Arial-Rounded" panose="020B0500000000000000" pitchFamily="34" charset="0"/>
            </a:endParaRPr>
          </a:p>
        </p:txBody>
      </p:sp>
      <p:cxnSp>
        <p:nvCxnSpPr>
          <p:cNvPr id="3" name="Straight Connector 2">
            <a:extLst>
              <a:ext uri="{FF2B5EF4-FFF2-40B4-BE49-F238E27FC236}">
                <a16:creationId xmlns:a16="http://schemas.microsoft.com/office/drawing/2014/main" id="{EC4E1230-3F00-4588-897A-F9667276AE45}"/>
              </a:ext>
            </a:extLst>
          </p:cNvPr>
          <p:cNvCxnSpPr/>
          <p:nvPr/>
        </p:nvCxnSpPr>
        <p:spPr>
          <a:xfrm>
            <a:off x="808075" y="1643605"/>
            <a:ext cx="4643601" cy="0"/>
          </a:xfrm>
          <a:prstGeom prst="line">
            <a:avLst/>
          </a:prstGeom>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649827025"/>
      </p:ext>
    </p:extLst>
  </p:cSld>
  <p:clrMapOvr>
    <a:masterClrMapping/>
  </p:clrMapOvr>
  <mc:AlternateContent xmlns:mc="http://schemas.openxmlformats.org/markup-compatibility/2006">
    <mc:Choice xmlns:p14="http://schemas.microsoft.com/office/powerpoint/2010/main" Requires="p14">
      <p:transition p14:dur="0" advClick="0"/>
    </mc:Choice>
    <mc:Fallback>
      <p:transition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1"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Content Placeholder 10" descr="logo"/>
          <p:cNvPicPr>
            <a:picLocks noGrp="1" noChangeAspect="1"/>
          </p:cNvPicPr>
          <p:nvPr>
            <p:ph sz="half" idx="2"/>
          </p:nvPr>
        </p:nvPicPr>
        <p:blipFill>
          <a:blip r:embed="rId3"/>
          <a:stretch>
            <a:fillRect/>
          </a:stretch>
        </p:blipFill>
        <p:spPr>
          <a:xfrm>
            <a:off x="10654665" y="-182880"/>
            <a:ext cx="1656080" cy="1691640"/>
          </a:xfrm>
          <a:prstGeom prst="rect">
            <a:avLst/>
          </a:prstGeom>
        </p:spPr>
      </p:pic>
      <p:sp>
        <p:nvSpPr>
          <p:cNvPr id="4" name="Text Box 3"/>
          <p:cNvSpPr txBox="1"/>
          <p:nvPr/>
        </p:nvSpPr>
        <p:spPr>
          <a:xfrm>
            <a:off x="3830955" y="239395"/>
            <a:ext cx="4592320" cy="70675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Chơi</a:t>
            </a:r>
            <a:r>
              <a:rPr kumimoji="0" lang="en-US" sz="4000" b="1"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en-US" sz="4000" b="1" i="0" u="none" strike="noStrike" kern="1200" cap="none" spc="0" normalizeH="0" baseline="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chong</a:t>
            </a:r>
            <a:r>
              <a:rPr kumimoji="0" lang="en-US" sz="4000" b="1"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en-US" sz="4000" b="1" i="0" u="none" strike="noStrike" kern="1200" cap="none" spc="0" normalizeH="0" baseline="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chóng</a:t>
            </a:r>
            <a:endParaRPr kumimoji="0" lang="en-US" sz="4000" b="1"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endParaRPr>
          </a:p>
        </p:txBody>
      </p:sp>
      <p:pic>
        <p:nvPicPr>
          <p:cNvPr id="9" name="Content Placeholder 8">
            <a:extLst>
              <a:ext uri="{FF2B5EF4-FFF2-40B4-BE49-F238E27FC236}">
                <a16:creationId xmlns:a16="http://schemas.microsoft.com/office/drawing/2014/main" id="{117DA270-8690-4D7C-8BAF-6E7D94B85EED}"/>
              </a:ext>
            </a:extLst>
          </p:cNvPr>
          <p:cNvPicPr>
            <a:picLocks noGrp="1" noChangeAspect="1"/>
          </p:cNvPicPr>
          <p:nvPr>
            <p:ph idx="1"/>
          </p:nvPr>
        </p:nvPicPr>
        <p:blipFill>
          <a:blip r:embed="rId4"/>
          <a:stretch>
            <a:fillRect/>
          </a:stretch>
        </p:blipFill>
        <p:spPr>
          <a:xfrm>
            <a:off x="296234" y="2838719"/>
            <a:ext cx="7752612" cy="3267075"/>
          </a:xfrm>
        </p:spPr>
      </p:pic>
      <p:sp>
        <p:nvSpPr>
          <p:cNvPr id="6" name="Rectangle 5">
            <a:extLst>
              <a:ext uri="{FF2B5EF4-FFF2-40B4-BE49-F238E27FC236}">
                <a16:creationId xmlns:a16="http://schemas.microsoft.com/office/drawing/2014/main" id="{BDCE48CD-9935-4273-BDB6-D1B7D67BC370}"/>
              </a:ext>
            </a:extLst>
          </p:cNvPr>
          <p:cNvSpPr/>
          <p:nvPr/>
        </p:nvSpPr>
        <p:spPr>
          <a:xfrm>
            <a:off x="701748" y="1044700"/>
            <a:ext cx="10196623" cy="1768180"/>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An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yêu</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thích</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những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chiếc</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chong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chóng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giấy</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Mỗi</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chiếc</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chong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chóng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chỉ</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có</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một</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cái</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cán</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nhỏ</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và</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dài</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một</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đầu</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gắn</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bốn</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cánh</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giấy</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mỏng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xinh</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như</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một</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bông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hoa</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Nhưng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mỗi</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lần</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quay,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nó</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mang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lại</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bao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nhiêu</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tiếng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cười</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và</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sự</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háo</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hức</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Anh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thích</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chạy</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thật</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nhanh</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để</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những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chiếc</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cánh</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giấy</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không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ngừng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quay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trong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gió</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Gió</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lướt</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qua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cánh</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chong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chóng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tạo</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ra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tiếng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u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u</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rất</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lạ</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pic>
        <p:nvPicPr>
          <p:cNvPr id="12" name="Picture 11">
            <a:extLst>
              <a:ext uri="{FF2B5EF4-FFF2-40B4-BE49-F238E27FC236}">
                <a16:creationId xmlns:a16="http://schemas.microsoft.com/office/drawing/2014/main" id="{DA47C52D-8A3F-4B29-A5CF-B67650D1D0EF}"/>
              </a:ext>
            </a:extLst>
          </p:cNvPr>
          <p:cNvPicPr>
            <a:picLocks noChangeAspect="1"/>
          </p:cNvPicPr>
          <p:nvPr/>
        </p:nvPicPr>
        <p:blipFill>
          <a:blip r:embed="rId5"/>
          <a:stretch>
            <a:fillRect/>
          </a:stretch>
        </p:blipFill>
        <p:spPr>
          <a:xfrm>
            <a:off x="8351469" y="2812880"/>
            <a:ext cx="3787944" cy="2693939"/>
          </a:xfrm>
          <a:prstGeom prst="rect">
            <a:avLst/>
          </a:prstGeom>
        </p:spPr>
      </p:pic>
      <p:sp>
        <p:nvSpPr>
          <p:cNvPr id="8" name="Rectangle: Rounded Corners 7">
            <a:extLst>
              <a:ext uri="{FF2B5EF4-FFF2-40B4-BE49-F238E27FC236}">
                <a16:creationId xmlns:a16="http://schemas.microsoft.com/office/drawing/2014/main" id="{5EB43E5F-265F-4A77-A688-76E77AEAE784}"/>
              </a:ext>
            </a:extLst>
          </p:cNvPr>
          <p:cNvSpPr/>
          <p:nvPr/>
        </p:nvSpPr>
        <p:spPr>
          <a:xfrm>
            <a:off x="808075" y="5747058"/>
            <a:ext cx="9314120" cy="810895"/>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lvl="0" algn="ctr"/>
            <a:r>
              <a:rPr lang="vi-VN" sz="3000" dirty="0">
                <a:solidFill>
                  <a:prstClr val="white"/>
                </a:solidFill>
                <a:latin typeface="Arial-Rounded" panose="020B0500000000000000" pitchFamily="34" charset="0"/>
                <a:cs typeface="Arial-Rounded" panose="020B0500000000000000" pitchFamily="34" charset="0"/>
              </a:rPr>
              <a:t>2. Vì sao An luôn thắng khi thi chơi chong chóng cùng bé Mai?</a:t>
            </a:r>
            <a:endParaRPr kumimoji="0" lang="en-US" sz="3000" b="0" i="0" u="none" strike="noStrike" kern="1200" cap="none" spc="0" normalizeH="0" baseline="0" noProof="0" dirty="0">
              <a:ln>
                <a:noFill/>
              </a:ln>
              <a:solidFill>
                <a:prstClr val="white"/>
              </a:solidFill>
              <a:effectLst/>
              <a:uLnTx/>
              <a:uFillTx/>
              <a:latin typeface="Arial-Rounded" panose="020B0500000000000000" pitchFamily="34" charset="0"/>
              <a:cs typeface="Arial-Rounded" panose="020B0500000000000000" pitchFamily="34" charset="0"/>
            </a:endParaRPr>
          </a:p>
        </p:txBody>
      </p:sp>
      <p:cxnSp>
        <p:nvCxnSpPr>
          <p:cNvPr id="3" name="Straight Connector 2">
            <a:extLst>
              <a:ext uri="{FF2B5EF4-FFF2-40B4-BE49-F238E27FC236}">
                <a16:creationId xmlns:a16="http://schemas.microsoft.com/office/drawing/2014/main" id="{EC4E1230-3F00-4588-897A-F9667276AE45}"/>
              </a:ext>
            </a:extLst>
          </p:cNvPr>
          <p:cNvCxnSpPr>
            <a:cxnSpLocks/>
          </p:cNvCxnSpPr>
          <p:nvPr/>
        </p:nvCxnSpPr>
        <p:spPr>
          <a:xfrm>
            <a:off x="808075" y="4398379"/>
            <a:ext cx="5696897" cy="0"/>
          </a:xfrm>
          <a:prstGeom prst="line">
            <a:avLst/>
          </a:prstGeom>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420658845"/>
      </p:ext>
    </p:extLst>
  </p:cSld>
  <p:clrMapOvr>
    <a:masterClrMapping/>
  </p:clrMapOvr>
  <mc:AlternateContent xmlns:mc="http://schemas.openxmlformats.org/markup-compatibility/2006">
    <mc:Choice xmlns:p14="http://schemas.microsoft.com/office/powerpoint/2010/main" Requires="p14">
      <p:transition p14:dur="0" advClick="0"/>
    </mc:Choice>
    <mc:Fallback>
      <p:transition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1"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Content Placeholder 10" descr="logo"/>
          <p:cNvPicPr>
            <a:picLocks noGrp="1" noChangeAspect="1"/>
          </p:cNvPicPr>
          <p:nvPr>
            <p:ph sz="half" idx="2"/>
          </p:nvPr>
        </p:nvPicPr>
        <p:blipFill>
          <a:blip r:embed="rId3"/>
          <a:stretch>
            <a:fillRect/>
          </a:stretch>
        </p:blipFill>
        <p:spPr>
          <a:xfrm>
            <a:off x="10654665" y="-182880"/>
            <a:ext cx="1656080" cy="1691640"/>
          </a:xfrm>
          <a:prstGeom prst="rect">
            <a:avLst/>
          </a:prstGeom>
        </p:spPr>
      </p:pic>
      <p:sp>
        <p:nvSpPr>
          <p:cNvPr id="4" name="Text Box 3"/>
          <p:cNvSpPr txBox="1"/>
          <p:nvPr/>
        </p:nvSpPr>
        <p:spPr>
          <a:xfrm>
            <a:off x="3830955" y="239395"/>
            <a:ext cx="4592320" cy="70675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Chơi</a:t>
            </a:r>
            <a:r>
              <a:rPr kumimoji="0" lang="en-US" sz="4000" b="1"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en-US" sz="4000" b="1" i="0" u="none" strike="noStrike" kern="1200" cap="none" spc="0" normalizeH="0" baseline="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chong</a:t>
            </a:r>
            <a:r>
              <a:rPr kumimoji="0" lang="en-US" sz="4000" b="1"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en-US" sz="4000" b="1" i="0" u="none" strike="noStrike" kern="1200" cap="none" spc="0" normalizeH="0" baseline="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chóng</a:t>
            </a:r>
            <a:endParaRPr kumimoji="0" lang="en-US" sz="4000" b="1"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endParaRPr>
          </a:p>
        </p:txBody>
      </p:sp>
      <p:pic>
        <p:nvPicPr>
          <p:cNvPr id="9" name="Content Placeholder 8">
            <a:extLst>
              <a:ext uri="{FF2B5EF4-FFF2-40B4-BE49-F238E27FC236}">
                <a16:creationId xmlns:a16="http://schemas.microsoft.com/office/drawing/2014/main" id="{117DA270-8690-4D7C-8BAF-6E7D94B85EED}"/>
              </a:ext>
            </a:extLst>
          </p:cNvPr>
          <p:cNvPicPr>
            <a:picLocks noGrp="1" noChangeAspect="1"/>
          </p:cNvPicPr>
          <p:nvPr>
            <p:ph idx="1"/>
          </p:nvPr>
        </p:nvPicPr>
        <p:blipFill>
          <a:blip r:embed="rId4"/>
          <a:stretch>
            <a:fillRect/>
          </a:stretch>
        </p:blipFill>
        <p:spPr>
          <a:xfrm>
            <a:off x="296234" y="2838719"/>
            <a:ext cx="7752612" cy="3267075"/>
          </a:xfrm>
        </p:spPr>
      </p:pic>
      <p:sp>
        <p:nvSpPr>
          <p:cNvPr id="6" name="Rectangle 5">
            <a:extLst>
              <a:ext uri="{FF2B5EF4-FFF2-40B4-BE49-F238E27FC236}">
                <a16:creationId xmlns:a16="http://schemas.microsoft.com/office/drawing/2014/main" id="{BDCE48CD-9935-4273-BDB6-D1B7D67BC370}"/>
              </a:ext>
            </a:extLst>
          </p:cNvPr>
          <p:cNvSpPr/>
          <p:nvPr/>
        </p:nvSpPr>
        <p:spPr>
          <a:xfrm>
            <a:off x="701748" y="1044700"/>
            <a:ext cx="10196623" cy="1768180"/>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An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yêu</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thích</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những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chiếc</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chong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chóng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giấy</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Mỗi</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chiếc</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chong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chóng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chỉ</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có</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một</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cái</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cán</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nhỏ</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và</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dài</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một</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đầu</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gắn</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bốn</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cánh</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giấy</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mỏng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xinh</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như</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một</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bông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hoa</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Nhưng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mỗi</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lần</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quay,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nó</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mang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lại</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bao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nhiêu</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tiếng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cười</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và</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sự</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háo</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hức</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Anh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thích</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chạy</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thật</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nhanh</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để</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những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chiếc</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cánh</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giấy</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không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ngừng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quay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trong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gió</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Gió</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lướt</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qua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cánh</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chong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chóng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tạo</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ra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tiếng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u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u</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rất</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lạ</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pic>
        <p:nvPicPr>
          <p:cNvPr id="12" name="Picture 11">
            <a:extLst>
              <a:ext uri="{FF2B5EF4-FFF2-40B4-BE49-F238E27FC236}">
                <a16:creationId xmlns:a16="http://schemas.microsoft.com/office/drawing/2014/main" id="{DA47C52D-8A3F-4B29-A5CF-B67650D1D0EF}"/>
              </a:ext>
            </a:extLst>
          </p:cNvPr>
          <p:cNvPicPr>
            <a:picLocks noChangeAspect="1"/>
          </p:cNvPicPr>
          <p:nvPr/>
        </p:nvPicPr>
        <p:blipFill>
          <a:blip r:embed="rId5"/>
          <a:stretch>
            <a:fillRect/>
          </a:stretch>
        </p:blipFill>
        <p:spPr>
          <a:xfrm>
            <a:off x="8351469" y="2812880"/>
            <a:ext cx="3787944" cy="2693939"/>
          </a:xfrm>
          <a:prstGeom prst="rect">
            <a:avLst/>
          </a:prstGeom>
        </p:spPr>
      </p:pic>
      <p:sp>
        <p:nvSpPr>
          <p:cNvPr id="8" name="Rectangle: Rounded Corners 7">
            <a:extLst>
              <a:ext uri="{FF2B5EF4-FFF2-40B4-BE49-F238E27FC236}">
                <a16:creationId xmlns:a16="http://schemas.microsoft.com/office/drawing/2014/main" id="{5EB43E5F-265F-4A77-A688-76E77AEAE784}"/>
              </a:ext>
            </a:extLst>
          </p:cNvPr>
          <p:cNvSpPr/>
          <p:nvPr/>
        </p:nvSpPr>
        <p:spPr>
          <a:xfrm>
            <a:off x="808075" y="5747058"/>
            <a:ext cx="6889090" cy="810895"/>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lvl="0" algn="ctr"/>
            <a:r>
              <a:rPr lang="vi-VN" sz="3000" dirty="0">
                <a:solidFill>
                  <a:prstClr val="white"/>
                </a:solidFill>
                <a:latin typeface="Arial-Rounded" panose="020B0500000000000000" pitchFamily="34" charset="0"/>
                <a:cs typeface="Arial-Rounded" panose="020B0500000000000000" pitchFamily="34" charset="0"/>
              </a:rPr>
              <a:t>3. An nghĩ ra cách gì để bé Mai vui?</a:t>
            </a:r>
            <a:endParaRPr kumimoji="0" lang="en-US" sz="3000" b="0" i="0" u="none" strike="noStrike" kern="1200" cap="none" spc="0" normalizeH="0" baseline="0" noProof="0" dirty="0">
              <a:ln>
                <a:noFill/>
              </a:ln>
              <a:solidFill>
                <a:prstClr val="white"/>
              </a:solidFill>
              <a:effectLst/>
              <a:uLnTx/>
              <a:uFillTx/>
              <a:latin typeface="Arial-Rounded" panose="020B0500000000000000" pitchFamily="34" charset="0"/>
              <a:ea typeface="+mn-ea"/>
              <a:cs typeface="Arial-Rounded" panose="020B0500000000000000" pitchFamily="34" charset="0"/>
            </a:endParaRPr>
          </a:p>
        </p:txBody>
      </p:sp>
      <p:cxnSp>
        <p:nvCxnSpPr>
          <p:cNvPr id="3" name="Straight Connector 2">
            <a:extLst>
              <a:ext uri="{FF2B5EF4-FFF2-40B4-BE49-F238E27FC236}">
                <a16:creationId xmlns:a16="http://schemas.microsoft.com/office/drawing/2014/main" id="{EC4E1230-3F00-4588-897A-F9667276AE45}"/>
              </a:ext>
            </a:extLst>
          </p:cNvPr>
          <p:cNvCxnSpPr>
            <a:cxnSpLocks/>
          </p:cNvCxnSpPr>
          <p:nvPr/>
        </p:nvCxnSpPr>
        <p:spPr>
          <a:xfrm>
            <a:off x="2351949" y="4734045"/>
            <a:ext cx="5345216" cy="0"/>
          </a:xfrm>
          <a:prstGeom prst="line">
            <a:avLst/>
          </a:prstGeom>
        </p:spPr>
        <p:style>
          <a:lnRef idx="3">
            <a:schemeClr val="accent2"/>
          </a:lnRef>
          <a:fillRef idx="0">
            <a:schemeClr val="accent2"/>
          </a:fillRef>
          <a:effectRef idx="2">
            <a:schemeClr val="accent2"/>
          </a:effectRef>
          <a:fontRef idx="minor">
            <a:schemeClr val="tx1"/>
          </a:fontRef>
        </p:style>
      </p:cxnSp>
      <p:cxnSp>
        <p:nvCxnSpPr>
          <p:cNvPr id="10" name="Straight Connector 9">
            <a:extLst>
              <a:ext uri="{FF2B5EF4-FFF2-40B4-BE49-F238E27FC236}">
                <a16:creationId xmlns:a16="http://schemas.microsoft.com/office/drawing/2014/main" id="{FE8257AD-3EBB-4E07-9745-FA83141A6929}"/>
              </a:ext>
            </a:extLst>
          </p:cNvPr>
          <p:cNvCxnSpPr>
            <a:cxnSpLocks/>
          </p:cNvCxnSpPr>
          <p:nvPr/>
        </p:nvCxnSpPr>
        <p:spPr>
          <a:xfrm>
            <a:off x="701748" y="5023412"/>
            <a:ext cx="6995417" cy="0"/>
          </a:xfrm>
          <a:prstGeom prst="line">
            <a:avLst/>
          </a:prstGeom>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2615748606"/>
      </p:ext>
    </p:extLst>
  </p:cSld>
  <p:clrMapOvr>
    <a:masterClrMapping/>
  </p:clrMapOvr>
  <mc:AlternateContent xmlns:mc="http://schemas.openxmlformats.org/markup-compatibility/2006">
    <mc:Choice xmlns:p14="http://schemas.microsoft.com/office/powerpoint/2010/main" Requires="p14">
      <p:transition p14:dur="0" advClick="0"/>
    </mc:Choice>
    <mc:Fallback>
      <p:transition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1"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par>
                                <p:cTn id="13" presetID="16" presetClass="entr" presetSubtype="21"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barn(inVertical)">
                                      <p:cBhvr>
                                        <p:cTn id="1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12192000" cy="69464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592" b="99704" l="2055" r="99658"/>
                    </a14:imgEffect>
                  </a14:imgLayer>
                </a14:imgProps>
              </a:ext>
              <a:ext uri="{28A0092B-C50C-407E-A947-70E740481C1C}">
                <a14:useLocalDpi xmlns:a14="http://schemas.microsoft.com/office/drawing/2010/main" val="0"/>
              </a:ext>
            </a:extLst>
          </a:blip>
          <a:srcRect/>
          <a:stretch>
            <a:fillRect/>
          </a:stretch>
        </p:blipFill>
        <p:spPr bwMode="auto">
          <a:xfrm flipH="1">
            <a:off x="2404887" y="3051199"/>
            <a:ext cx="2750336" cy="31836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0" b="95687" l="2875" r="100000"/>
                    </a14:imgEffect>
                  </a14:imgLayer>
                </a14:imgProps>
              </a:ext>
              <a:ext uri="{28A0092B-C50C-407E-A947-70E740481C1C}">
                <a14:useLocalDpi xmlns:a14="http://schemas.microsoft.com/office/drawing/2010/main" val="0"/>
              </a:ext>
            </a:extLst>
          </a:blip>
          <a:srcRect l="6361" r="4937"/>
          <a:stretch>
            <a:fillRect/>
          </a:stretch>
        </p:blipFill>
        <p:spPr bwMode="auto">
          <a:xfrm>
            <a:off x="4697977" y="1"/>
            <a:ext cx="6285437" cy="70860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0" name="Picture 6"/>
          <p:cNvPicPr>
            <a:picLocks noChangeAspect="1" noChangeArrowheads="1"/>
          </p:cNvPicPr>
          <p:nvPr/>
        </p:nvPicPr>
        <p:blipFill rotWithShape="1">
          <a:blip r:embed="rId8" cstate="print">
            <a:extLst>
              <a:ext uri="{BEBA8EAE-BF5A-486C-A8C5-ECC9F3942E4B}">
                <a14:imgProps xmlns:a14="http://schemas.microsoft.com/office/drawing/2010/main">
                  <a14:imgLayer r:embed="rId9">
                    <a14:imgEffect>
                      <a14:backgroundRemoval t="9688" b="88438" l="12812" r="83594">
                        <a14:backgroundMark x1="29688" y1="44688" x2="67031" y2="47344"/>
                        <a14:backgroundMark x1="65469" y1="33906" x2="73125" y2="46875"/>
                        <a14:backgroundMark x1="68906" y1="49219" x2="76250" y2="46875"/>
                        <a14:backgroundMark x1="28906" y1="40313" x2="27813" y2="47344"/>
                      </a14:backgroundRemoval>
                    </a14:imgEffect>
                  </a14:imgLayer>
                </a14:imgProps>
              </a:ext>
              <a:ext uri="{28A0092B-C50C-407E-A947-70E740481C1C}">
                <a14:useLocalDpi xmlns:a14="http://schemas.microsoft.com/office/drawing/2010/main" val="0"/>
              </a:ext>
            </a:extLst>
          </a:blip>
          <a:srcRect l="12403" t="9450" r="14520" b="11154"/>
          <a:stretch>
            <a:fillRect/>
          </a:stretch>
        </p:blipFill>
        <p:spPr bwMode="auto">
          <a:xfrm>
            <a:off x="1719397" y="5297405"/>
            <a:ext cx="1769503" cy="14908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 name="Picture 2"/>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592" b="99704" l="2055" r="99658"/>
                    </a14:imgEffect>
                  </a14:imgLayer>
                </a14:imgProps>
              </a:ext>
              <a:ext uri="{28A0092B-C50C-407E-A947-70E740481C1C}">
                <a14:useLocalDpi xmlns:a14="http://schemas.microsoft.com/office/drawing/2010/main" val="0"/>
              </a:ext>
            </a:extLst>
          </a:blip>
          <a:srcRect/>
          <a:stretch>
            <a:fillRect/>
          </a:stretch>
        </p:blipFill>
        <p:spPr bwMode="auto">
          <a:xfrm>
            <a:off x="8382001" y="4822263"/>
            <a:ext cx="1698437" cy="1965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2" name="Oval Callout 21"/>
          <p:cNvSpPr/>
          <p:nvPr/>
        </p:nvSpPr>
        <p:spPr>
          <a:xfrm>
            <a:off x="1719396" y="165473"/>
            <a:ext cx="4633600" cy="2209800"/>
          </a:xfrm>
          <a:prstGeom prst="wedgeEllipseCallout">
            <a:avLst>
              <a:gd name="adj1" fmla="val 11292"/>
              <a:gd name="adj2" fmla="val 83942"/>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Trời</a:t>
            </a:r>
            <a:r>
              <a:rPr kumimoji="0" lang="en-US" sz="24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bắt</a:t>
            </a:r>
            <a:r>
              <a:rPr kumimoji="0" lang="en-US" sz="24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đầu</a:t>
            </a:r>
            <a:r>
              <a:rPr kumimoji="0" lang="en-US" sz="24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trở</a:t>
            </a:r>
            <a:r>
              <a:rPr kumimoji="0" lang="en-US" sz="24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lạnh</a:t>
            </a:r>
            <a:r>
              <a:rPr kumimoji="0" lang="en-US" sz="24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mẹ</a:t>
            </a:r>
            <a:r>
              <a:rPr kumimoji="0" lang="en-US" sz="24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nghĩ</a:t>
            </a:r>
            <a:r>
              <a:rPr kumimoji="0" lang="en-US" sz="24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chúng</a:t>
            </a:r>
            <a:r>
              <a:rPr kumimoji="0" lang="en-US" sz="24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ta </a:t>
            </a:r>
            <a:r>
              <a:rPr kumimoji="0" lang="en-US" sz="24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nên</a:t>
            </a:r>
            <a:r>
              <a:rPr kumimoji="0" lang="en-US" sz="24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vào</a:t>
            </a:r>
            <a:r>
              <a:rPr kumimoji="0" lang="en-US" sz="24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rừng</a:t>
            </a:r>
            <a:r>
              <a:rPr kumimoji="0" lang="en-US" sz="24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nhặt</a:t>
            </a:r>
            <a:r>
              <a:rPr kumimoji="0" lang="en-US" sz="24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một</a:t>
            </a:r>
            <a:r>
              <a:rPr kumimoji="0" lang="en-US" sz="24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ít</a:t>
            </a:r>
            <a:r>
              <a:rPr kumimoji="0" lang="en-US" sz="24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hạt</a:t>
            </a:r>
            <a:r>
              <a:rPr kumimoji="0" lang="en-US" sz="24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dẻ</a:t>
            </a:r>
            <a:r>
              <a:rPr kumimoji="0" lang="en-US" sz="24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để</a:t>
            </a:r>
            <a:r>
              <a:rPr kumimoji="0" lang="en-US" sz="24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trữ</a:t>
            </a:r>
            <a:r>
              <a:rPr kumimoji="0" lang="en-US" sz="24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cho</a:t>
            </a:r>
            <a:r>
              <a:rPr kumimoji="0" lang="en-US" sz="24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mùa</a:t>
            </a:r>
            <a:r>
              <a:rPr kumimoji="0" lang="en-US" sz="24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đông</a:t>
            </a:r>
            <a:r>
              <a:rPr kumimoji="0" lang="en-US" sz="24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sp>
        <p:nvSpPr>
          <p:cNvPr id="23" name="Oval Callout 22"/>
          <p:cNvSpPr/>
          <p:nvPr/>
        </p:nvSpPr>
        <p:spPr>
          <a:xfrm>
            <a:off x="4905632" y="5209655"/>
            <a:ext cx="3476368" cy="1578606"/>
          </a:xfrm>
          <a:prstGeom prst="wedgeEllipseCallout">
            <a:avLst>
              <a:gd name="adj1" fmla="val 58327"/>
              <a:gd name="adj2" fmla="val -34142"/>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Vâng</a:t>
            </a:r>
            <a:r>
              <a:rPr kumimoji="0" lang="en-US" sz="20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ạ! </a:t>
            </a:r>
            <a:r>
              <a:rPr kumimoji="0" lang="en-US" sz="20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Bây</a:t>
            </a:r>
            <a:r>
              <a:rPr kumimoji="0" lang="en-US" sz="20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giờ</a:t>
            </a:r>
            <a:r>
              <a:rPr kumimoji="0" lang="en-US" sz="20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chúng</a:t>
            </a:r>
            <a:r>
              <a:rPr kumimoji="0" lang="en-US" sz="20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ta </a:t>
            </a:r>
            <a:r>
              <a:rPr kumimoji="0" lang="en-US" sz="20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hãy</a:t>
            </a:r>
            <a:r>
              <a:rPr kumimoji="0" lang="en-US" sz="20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đi</a:t>
            </a:r>
            <a:r>
              <a:rPr kumimoji="0" lang="en-US" sz="20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ngay</a:t>
            </a:r>
            <a:r>
              <a:rPr kumimoji="0" lang="en-US" sz="20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thôi</a:t>
            </a:r>
            <a:r>
              <a:rPr kumimoji="0" lang="en-US" sz="20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mẹ</a:t>
            </a:r>
            <a:r>
              <a:rPr kumimoji="0" lang="en-US" sz="20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1026"/>
                                        </p:tgtEl>
                                        <p:attrNameLst>
                                          <p:attrName>r</p:attrName>
                                        </p:attrNameLst>
                                      </p:cBhvr>
                                    </p:animRot>
                                    <p:animRot by="-240000">
                                      <p:cBhvr>
                                        <p:cTn id="7" dur="600" fill="hold">
                                          <p:stCondLst>
                                            <p:cond delay="600"/>
                                          </p:stCondLst>
                                        </p:cTn>
                                        <p:tgtEl>
                                          <p:spTgt spid="1026"/>
                                        </p:tgtEl>
                                        <p:attrNameLst>
                                          <p:attrName>r</p:attrName>
                                        </p:attrNameLst>
                                      </p:cBhvr>
                                    </p:animRot>
                                    <p:animRot by="240000">
                                      <p:cBhvr>
                                        <p:cTn id="8" dur="600" fill="hold">
                                          <p:stCondLst>
                                            <p:cond delay="1200"/>
                                          </p:stCondLst>
                                        </p:cTn>
                                        <p:tgtEl>
                                          <p:spTgt spid="1026"/>
                                        </p:tgtEl>
                                        <p:attrNameLst>
                                          <p:attrName>r</p:attrName>
                                        </p:attrNameLst>
                                      </p:cBhvr>
                                    </p:animRot>
                                    <p:animRot by="-240000">
                                      <p:cBhvr>
                                        <p:cTn id="9" dur="600" fill="hold">
                                          <p:stCondLst>
                                            <p:cond delay="1800"/>
                                          </p:stCondLst>
                                        </p:cTn>
                                        <p:tgtEl>
                                          <p:spTgt spid="1026"/>
                                        </p:tgtEl>
                                        <p:attrNameLst>
                                          <p:attrName>r</p:attrName>
                                        </p:attrNameLst>
                                      </p:cBhvr>
                                    </p:animRot>
                                    <p:animRot by="120000">
                                      <p:cBhvr>
                                        <p:cTn id="10" dur="600" fill="hold">
                                          <p:stCondLst>
                                            <p:cond delay="2400"/>
                                          </p:stCondLst>
                                        </p:cTn>
                                        <p:tgtEl>
                                          <p:spTgt spid="1026"/>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300" fill="hold">
                                          <p:stCondLst>
                                            <p:cond delay="0"/>
                                          </p:stCondLst>
                                        </p:cTn>
                                        <p:tgtEl>
                                          <p:spTgt spid="21"/>
                                        </p:tgtEl>
                                        <p:attrNameLst>
                                          <p:attrName>r</p:attrName>
                                        </p:attrNameLst>
                                      </p:cBhvr>
                                    </p:animRot>
                                    <p:animRot by="-240000">
                                      <p:cBhvr>
                                        <p:cTn id="13" dur="600" fill="hold">
                                          <p:stCondLst>
                                            <p:cond delay="600"/>
                                          </p:stCondLst>
                                        </p:cTn>
                                        <p:tgtEl>
                                          <p:spTgt spid="21"/>
                                        </p:tgtEl>
                                        <p:attrNameLst>
                                          <p:attrName>r</p:attrName>
                                        </p:attrNameLst>
                                      </p:cBhvr>
                                    </p:animRot>
                                    <p:animRot by="240000">
                                      <p:cBhvr>
                                        <p:cTn id="14" dur="600" fill="hold">
                                          <p:stCondLst>
                                            <p:cond delay="1200"/>
                                          </p:stCondLst>
                                        </p:cTn>
                                        <p:tgtEl>
                                          <p:spTgt spid="21"/>
                                        </p:tgtEl>
                                        <p:attrNameLst>
                                          <p:attrName>r</p:attrName>
                                        </p:attrNameLst>
                                      </p:cBhvr>
                                    </p:animRot>
                                    <p:animRot by="-240000">
                                      <p:cBhvr>
                                        <p:cTn id="15" dur="600" fill="hold">
                                          <p:stCondLst>
                                            <p:cond delay="1800"/>
                                          </p:stCondLst>
                                        </p:cTn>
                                        <p:tgtEl>
                                          <p:spTgt spid="21"/>
                                        </p:tgtEl>
                                        <p:attrNameLst>
                                          <p:attrName>r</p:attrName>
                                        </p:attrNameLst>
                                      </p:cBhvr>
                                    </p:animRot>
                                    <p:animRot by="120000">
                                      <p:cBhvr>
                                        <p:cTn id="16" dur="600" fill="hold">
                                          <p:stCondLst>
                                            <p:cond delay="2400"/>
                                          </p:stCondLst>
                                        </p:cTn>
                                        <p:tgtEl>
                                          <p:spTgt spid="21"/>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22"/>
                                        </p:tgtEl>
                                        <p:attrNameLst>
                                          <p:attrName>style.visibility</p:attrName>
                                        </p:attrNameLst>
                                      </p:cBhvr>
                                      <p:to>
                                        <p:strVal val="visible"/>
                                      </p:to>
                                    </p:set>
                                    <p:anim calcmode="lin" valueType="num">
                                      <p:cBhvr>
                                        <p:cTn id="21" dur="500" fill="hold"/>
                                        <p:tgtEl>
                                          <p:spTgt spid="22"/>
                                        </p:tgtEl>
                                        <p:attrNameLst>
                                          <p:attrName>ppt_w</p:attrName>
                                        </p:attrNameLst>
                                      </p:cBhvr>
                                      <p:tavLst>
                                        <p:tav tm="0">
                                          <p:val>
                                            <p:fltVal val="0"/>
                                          </p:val>
                                        </p:tav>
                                        <p:tav tm="100000">
                                          <p:val>
                                            <p:strVal val="#ppt_w"/>
                                          </p:val>
                                        </p:tav>
                                      </p:tavLst>
                                    </p:anim>
                                    <p:anim calcmode="lin" valueType="num">
                                      <p:cBhvr>
                                        <p:cTn id="22" dur="500" fill="hold"/>
                                        <p:tgtEl>
                                          <p:spTgt spid="22"/>
                                        </p:tgtEl>
                                        <p:attrNameLst>
                                          <p:attrName>ppt_h</p:attrName>
                                        </p:attrNameLst>
                                      </p:cBhvr>
                                      <p:tavLst>
                                        <p:tav tm="0">
                                          <p:val>
                                            <p:fltVal val="0"/>
                                          </p:val>
                                        </p:tav>
                                        <p:tav tm="100000">
                                          <p:val>
                                            <p:strVal val="#ppt_h"/>
                                          </p:val>
                                        </p:tav>
                                      </p:tavLst>
                                    </p:anim>
                                    <p:animEffect transition="in" filter="fade">
                                      <p:cBhvr>
                                        <p:cTn id="23" dur="500"/>
                                        <p:tgtEl>
                                          <p:spTgt spid="22"/>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23"/>
                                        </p:tgtEl>
                                        <p:attrNameLst>
                                          <p:attrName>style.visibility</p:attrName>
                                        </p:attrNameLst>
                                      </p:cBhvr>
                                      <p:to>
                                        <p:strVal val="visible"/>
                                      </p:to>
                                    </p:set>
                                    <p:anim calcmode="lin" valueType="num">
                                      <p:cBhvr>
                                        <p:cTn id="28" dur="500" fill="hold"/>
                                        <p:tgtEl>
                                          <p:spTgt spid="23"/>
                                        </p:tgtEl>
                                        <p:attrNameLst>
                                          <p:attrName>ppt_w</p:attrName>
                                        </p:attrNameLst>
                                      </p:cBhvr>
                                      <p:tavLst>
                                        <p:tav tm="0">
                                          <p:val>
                                            <p:fltVal val="0"/>
                                          </p:val>
                                        </p:tav>
                                        <p:tav tm="100000">
                                          <p:val>
                                            <p:strVal val="#ppt_w"/>
                                          </p:val>
                                        </p:tav>
                                      </p:tavLst>
                                    </p:anim>
                                    <p:anim calcmode="lin" valueType="num">
                                      <p:cBhvr>
                                        <p:cTn id="29" dur="500" fill="hold"/>
                                        <p:tgtEl>
                                          <p:spTgt spid="23"/>
                                        </p:tgtEl>
                                        <p:attrNameLst>
                                          <p:attrName>ppt_h</p:attrName>
                                        </p:attrNameLst>
                                      </p:cBhvr>
                                      <p:tavLst>
                                        <p:tav tm="0">
                                          <p:val>
                                            <p:fltVal val="0"/>
                                          </p:val>
                                        </p:tav>
                                        <p:tav tm="100000">
                                          <p:val>
                                            <p:strVal val="#ppt_h"/>
                                          </p:val>
                                        </p:tav>
                                      </p:tavLst>
                                    </p:anim>
                                    <p:animEffect transition="in" filter="fade">
                                      <p:cBhvr>
                                        <p:cTn id="30"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bldLvl="0" animBg="1"/>
      <p:bldP spid="23" grpId="0" bldLvl="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Content Placeholder 10" descr="logo"/>
          <p:cNvPicPr>
            <a:picLocks noGrp="1" noChangeAspect="1"/>
          </p:cNvPicPr>
          <p:nvPr>
            <p:ph sz="half" idx="2"/>
          </p:nvPr>
        </p:nvPicPr>
        <p:blipFill>
          <a:blip r:embed="rId3"/>
          <a:stretch>
            <a:fillRect/>
          </a:stretch>
        </p:blipFill>
        <p:spPr>
          <a:xfrm>
            <a:off x="10654665" y="-182880"/>
            <a:ext cx="1656080" cy="1691640"/>
          </a:xfrm>
          <a:prstGeom prst="rect">
            <a:avLst/>
          </a:prstGeom>
        </p:spPr>
      </p:pic>
      <p:sp>
        <p:nvSpPr>
          <p:cNvPr id="4" name="Text Box 3"/>
          <p:cNvSpPr txBox="1"/>
          <p:nvPr/>
        </p:nvSpPr>
        <p:spPr>
          <a:xfrm>
            <a:off x="3830955" y="239395"/>
            <a:ext cx="4592320" cy="70675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Chơi</a:t>
            </a:r>
            <a:r>
              <a:rPr kumimoji="0" lang="en-US" sz="4000" b="1"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en-US" sz="4000" b="1" i="0" u="none" strike="noStrike" kern="1200" cap="none" spc="0" normalizeH="0" baseline="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chong</a:t>
            </a:r>
            <a:r>
              <a:rPr kumimoji="0" lang="en-US" sz="4000" b="1"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en-US" sz="4000" b="1" i="0" u="none" strike="noStrike" kern="1200" cap="none" spc="0" normalizeH="0" baseline="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chóng</a:t>
            </a:r>
            <a:endParaRPr kumimoji="0" lang="en-US" sz="4000" b="1"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endParaRPr>
          </a:p>
        </p:txBody>
      </p:sp>
      <p:pic>
        <p:nvPicPr>
          <p:cNvPr id="9" name="Content Placeholder 8">
            <a:extLst>
              <a:ext uri="{FF2B5EF4-FFF2-40B4-BE49-F238E27FC236}">
                <a16:creationId xmlns:a16="http://schemas.microsoft.com/office/drawing/2014/main" id="{117DA270-8690-4D7C-8BAF-6E7D94B85EED}"/>
              </a:ext>
            </a:extLst>
          </p:cNvPr>
          <p:cNvPicPr>
            <a:picLocks noGrp="1" noChangeAspect="1"/>
          </p:cNvPicPr>
          <p:nvPr>
            <p:ph idx="1"/>
          </p:nvPr>
        </p:nvPicPr>
        <p:blipFill>
          <a:blip r:embed="rId4"/>
          <a:stretch>
            <a:fillRect/>
          </a:stretch>
        </p:blipFill>
        <p:spPr>
          <a:xfrm>
            <a:off x="296234" y="2838719"/>
            <a:ext cx="7752612" cy="3267075"/>
          </a:xfrm>
        </p:spPr>
      </p:pic>
      <p:sp>
        <p:nvSpPr>
          <p:cNvPr id="6" name="Rectangle 5">
            <a:extLst>
              <a:ext uri="{FF2B5EF4-FFF2-40B4-BE49-F238E27FC236}">
                <a16:creationId xmlns:a16="http://schemas.microsoft.com/office/drawing/2014/main" id="{BDCE48CD-9935-4273-BDB6-D1B7D67BC370}"/>
              </a:ext>
            </a:extLst>
          </p:cNvPr>
          <p:cNvSpPr/>
          <p:nvPr/>
        </p:nvSpPr>
        <p:spPr>
          <a:xfrm>
            <a:off x="701748" y="1044700"/>
            <a:ext cx="10196623" cy="1768180"/>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An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yêu</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thích</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những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chiếc</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chong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chóng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giấy</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Mỗi</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chiếc</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chong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chóng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chỉ</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có</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một</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cái</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cán</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nhỏ</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và</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dài</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một</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đầu</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gắn</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bốn</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cánh</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giấy</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mỏng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xinh</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như</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một</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bông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hoa</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Nhưng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mỗi</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lần</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quay,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nó</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mang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lại</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bao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nhiêu</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tiếng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cười</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và</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sự</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háo</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hức</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Anh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thích</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chạy</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thật</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nhanh</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để</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những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chiếc</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cánh</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giấy</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không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ngừng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quay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trong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gió</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Gió</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lướt</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qua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cánh</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chong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chóng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tạo</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ra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tiếng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u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u</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rất</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lạ</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pic>
        <p:nvPicPr>
          <p:cNvPr id="12" name="Picture 11">
            <a:extLst>
              <a:ext uri="{FF2B5EF4-FFF2-40B4-BE49-F238E27FC236}">
                <a16:creationId xmlns:a16="http://schemas.microsoft.com/office/drawing/2014/main" id="{DA47C52D-8A3F-4B29-A5CF-B67650D1D0EF}"/>
              </a:ext>
            </a:extLst>
          </p:cNvPr>
          <p:cNvPicPr>
            <a:picLocks noChangeAspect="1"/>
          </p:cNvPicPr>
          <p:nvPr/>
        </p:nvPicPr>
        <p:blipFill>
          <a:blip r:embed="rId5"/>
          <a:stretch>
            <a:fillRect/>
          </a:stretch>
        </p:blipFill>
        <p:spPr>
          <a:xfrm>
            <a:off x="8351469" y="2812880"/>
            <a:ext cx="3787944" cy="2693939"/>
          </a:xfrm>
          <a:prstGeom prst="rect">
            <a:avLst/>
          </a:prstGeom>
        </p:spPr>
      </p:pic>
      <p:sp>
        <p:nvSpPr>
          <p:cNvPr id="8" name="Rectangle: Rounded Corners 7">
            <a:extLst>
              <a:ext uri="{FF2B5EF4-FFF2-40B4-BE49-F238E27FC236}">
                <a16:creationId xmlns:a16="http://schemas.microsoft.com/office/drawing/2014/main" id="{5EB43E5F-265F-4A77-A688-76E77AEAE784}"/>
              </a:ext>
            </a:extLst>
          </p:cNvPr>
          <p:cNvSpPr/>
          <p:nvPr/>
        </p:nvSpPr>
        <p:spPr>
          <a:xfrm>
            <a:off x="808075" y="5747058"/>
            <a:ext cx="6889090" cy="810895"/>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lvl="0" algn="ctr"/>
            <a:r>
              <a:rPr lang="vi-VN" sz="3000" dirty="0">
                <a:solidFill>
                  <a:prstClr val="white"/>
                </a:solidFill>
                <a:latin typeface="Arial-Rounded" panose="020B0500000000000000" pitchFamily="34" charset="0"/>
                <a:cs typeface="Arial-Rounded" panose="020B0500000000000000" pitchFamily="34" charset="0"/>
              </a:rPr>
              <a:t>4. Qua câu chuyện, em thấy tình cảm anh em của Mai và An như thế nào?</a:t>
            </a:r>
            <a:endParaRPr kumimoji="0" lang="en-US" sz="3000" b="0" i="0" u="none" strike="noStrike" kern="1200" cap="none" spc="0" normalizeH="0" baseline="0" noProof="0" dirty="0">
              <a:ln>
                <a:noFill/>
              </a:ln>
              <a:solidFill>
                <a:prstClr val="white"/>
              </a:solidFill>
              <a:effectLst/>
              <a:uLnTx/>
              <a:uFillTx/>
              <a:latin typeface="Arial-Rounded" panose="020B0500000000000000" pitchFamily="34" charset="0"/>
              <a:ea typeface="+mn-ea"/>
              <a:cs typeface="Arial-Rounded" panose="020B0500000000000000" pitchFamily="34" charset="0"/>
            </a:endParaRPr>
          </a:p>
        </p:txBody>
      </p:sp>
      <p:sp>
        <p:nvSpPr>
          <p:cNvPr id="2" name="Rectangle 1">
            <a:extLst>
              <a:ext uri="{FF2B5EF4-FFF2-40B4-BE49-F238E27FC236}">
                <a16:creationId xmlns:a16="http://schemas.microsoft.com/office/drawing/2014/main" id="{0C672205-4999-4F93-91D3-67BF74F7F053}"/>
              </a:ext>
            </a:extLst>
          </p:cNvPr>
          <p:cNvSpPr/>
          <p:nvPr/>
        </p:nvSpPr>
        <p:spPr>
          <a:xfrm>
            <a:off x="8241175" y="5625296"/>
            <a:ext cx="3654591" cy="93265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800" b="0" i="0" dirty="0" err="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Rất</a:t>
            </a:r>
            <a:r>
              <a:rPr lang="en-US" sz="28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800" b="0" i="0" dirty="0" err="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khăng</a:t>
            </a:r>
            <a:r>
              <a:rPr lang="en-US" sz="28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800" b="0" i="0" dirty="0" err="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khít</a:t>
            </a:r>
            <a:r>
              <a:rPr lang="en-US" sz="28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a:t>
            </a:r>
            <a:endParaRPr lang="en-US" sz="2800" dirty="0">
              <a:solidFill>
                <a:schemeClr val="bg1"/>
              </a:solidFill>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771218151"/>
      </p:ext>
    </p:extLst>
  </p:cSld>
  <p:clrMapOvr>
    <a:masterClrMapping/>
  </p:clrMapOvr>
  <mc:AlternateContent xmlns:mc="http://schemas.openxmlformats.org/markup-compatibility/2006">
    <mc:Choice xmlns:p14="http://schemas.microsoft.com/office/powerpoint/2010/main" Requires="p14">
      <p:transition p14:dur="0" advClick="0"/>
    </mc:Choice>
    <mc:Fallback>
      <p:transition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1"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2"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Content Placeholder 10" descr="logo"/>
          <p:cNvPicPr>
            <a:picLocks noGrp="1" noChangeAspect="1"/>
          </p:cNvPicPr>
          <p:nvPr>
            <p:ph sz="half" idx="2"/>
          </p:nvPr>
        </p:nvPicPr>
        <p:blipFill>
          <a:blip r:embed="rId3"/>
          <a:stretch>
            <a:fillRect/>
          </a:stretch>
        </p:blipFill>
        <p:spPr>
          <a:xfrm>
            <a:off x="10654665" y="-182880"/>
            <a:ext cx="1656080" cy="1691640"/>
          </a:xfrm>
          <a:prstGeom prst="rect">
            <a:avLst/>
          </a:prstGeom>
        </p:spPr>
      </p:pic>
      <p:sp>
        <p:nvSpPr>
          <p:cNvPr id="4" name="Text Box 3"/>
          <p:cNvSpPr txBox="1"/>
          <p:nvPr/>
        </p:nvSpPr>
        <p:spPr>
          <a:xfrm>
            <a:off x="3830955" y="239395"/>
            <a:ext cx="4592320" cy="70675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Chơi</a:t>
            </a:r>
            <a:r>
              <a:rPr kumimoji="0" lang="en-US" sz="4000" b="1"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en-US" sz="4000" b="1" i="0" u="none" strike="noStrike" kern="1200" cap="none" spc="0" normalizeH="0" baseline="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chong</a:t>
            </a:r>
            <a:r>
              <a:rPr kumimoji="0" lang="en-US" sz="4000" b="1"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en-US" sz="4000" b="1" i="0" u="none" strike="noStrike" kern="1200" cap="none" spc="0" normalizeH="0" baseline="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chóng</a:t>
            </a:r>
            <a:endParaRPr kumimoji="0" lang="en-US" sz="4000" b="1"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endParaRPr>
          </a:p>
        </p:txBody>
      </p:sp>
      <p:pic>
        <p:nvPicPr>
          <p:cNvPr id="9" name="Content Placeholder 8">
            <a:extLst>
              <a:ext uri="{FF2B5EF4-FFF2-40B4-BE49-F238E27FC236}">
                <a16:creationId xmlns:a16="http://schemas.microsoft.com/office/drawing/2014/main" id="{117DA270-8690-4D7C-8BAF-6E7D94B85EED}"/>
              </a:ext>
            </a:extLst>
          </p:cNvPr>
          <p:cNvPicPr>
            <a:picLocks noGrp="1" noChangeAspect="1"/>
          </p:cNvPicPr>
          <p:nvPr>
            <p:ph idx="1"/>
          </p:nvPr>
        </p:nvPicPr>
        <p:blipFill>
          <a:blip r:embed="rId4"/>
          <a:stretch>
            <a:fillRect/>
          </a:stretch>
        </p:blipFill>
        <p:spPr>
          <a:xfrm>
            <a:off x="296234" y="2838719"/>
            <a:ext cx="7752612" cy="3267075"/>
          </a:xfrm>
        </p:spPr>
      </p:pic>
      <p:sp>
        <p:nvSpPr>
          <p:cNvPr id="6" name="Rectangle 5">
            <a:extLst>
              <a:ext uri="{FF2B5EF4-FFF2-40B4-BE49-F238E27FC236}">
                <a16:creationId xmlns:a16="http://schemas.microsoft.com/office/drawing/2014/main" id="{BDCE48CD-9935-4273-BDB6-D1B7D67BC370}"/>
              </a:ext>
            </a:extLst>
          </p:cNvPr>
          <p:cNvSpPr/>
          <p:nvPr/>
        </p:nvSpPr>
        <p:spPr>
          <a:xfrm>
            <a:off x="701748" y="1044700"/>
            <a:ext cx="10196623" cy="1768180"/>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An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yêu</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thích</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những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chiếc</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chong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chóng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giấy</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Mỗi</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chiếc</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chong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chóng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chỉ</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có</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một</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cái</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cán</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nhỏ</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và</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dài</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một</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đầu</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gắn</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bốn</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cánh</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giấy</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mỏng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xinh</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như</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một</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bông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hoa</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Nhưng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mỗi</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lần</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quay,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nó</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mang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lại</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bao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nhiêu</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tiếng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cười</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và</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sự</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háo</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hức</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Anh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thích</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chạy</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thật</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nhanh</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để</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những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chiếc</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cánh</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giấy</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không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ngừng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quay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trong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gió</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Gió</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lướt</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qua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cánh</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chong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chóng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tạo</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ra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tiếng</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u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u</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rất</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lạ</a:t>
            </a:r>
            <a:r>
              <a:rPr kumimoji="0" lang="en-US" sz="2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pic>
        <p:nvPicPr>
          <p:cNvPr id="12" name="Picture 11">
            <a:extLst>
              <a:ext uri="{FF2B5EF4-FFF2-40B4-BE49-F238E27FC236}">
                <a16:creationId xmlns:a16="http://schemas.microsoft.com/office/drawing/2014/main" id="{DA47C52D-8A3F-4B29-A5CF-B67650D1D0EF}"/>
              </a:ext>
            </a:extLst>
          </p:cNvPr>
          <p:cNvPicPr>
            <a:picLocks noChangeAspect="1"/>
          </p:cNvPicPr>
          <p:nvPr/>
        </p:nvPicPr>
        <p:blipFill>
          <a:blip r:embed="rId5"/>
          <a:stretch>
            <a:fillRect/>
          </a:stretch>
        </p:blipFill>
        <p:spPr>
          <a:xfrm>
            <a:off x="8351469" y="2812880"/>
            <a:ext cx="3787944" cy="2693939"/>
          </a:xfrm>
          <a:prstGeom prst="rect">
            <a:avLst/>
          </a:prstGeom>
        </p:spPr>
      </p:pic>
      <p:sp>
        <p:nvSpPr>
          <p:cNvPr id="8" name="Rectangle: Rounded Corners 7">
            <a:extLst>
              <a:ext uri="{FF2B5EF4-FFF2-40B4-BE49-F238E27FC236}">
                <a16:creationId xmlns:a16="http://schemas.microsoft.com/office/drawing/2014/main" id="{5EB43E5F-265F-4A77-A688-76E77AEAE784}"/>
              </a:ext>
            </a:extLst>
          </p:cNvPr>
          <p:cNvSpPr/>
          <p:nvPr/>
        </p:nvSpPr>
        <p:spPr>
          <a:xfrm>
            <a:off x="808075" y="5747058"/>
            <a:ext cx="6889090" cy="810895"/>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lvl="0" algn="ctr"/>
            <a:r>
              <a:rPr lang="vi-VN" sz="3000" dirty="0">
                <a:solidFill>
                  <a:prstClr val="white"/>
                </a:solidFill>
                <a:latin typeface="Arial-Rounded" panose="020B0500000000000000" pitchFamily="34" charset="0"/>
                <a:cs typeface="Arial-Rounded" panose="020B0500000000000000" pitchFamily="34" charset="0"/>
              </a:rPr>
              <a:t>1. Tìm từ ngữ trong bài đặc tả chiếc chong chóng.</a:t>
            </a:r>
            <a:endParaRPr kumimoji="0" lang="en-US" sz="3000" b="0" i="0" u="none" strike="noStrike" kern="1200" cap="none" spc="0" normalizeH="0" baseline="0" noProof="0" dirty="0">
              <a:ln>
                <a:noFill/>
              </a:ln>
              <a:solidFill>
                <a:prstClr val="white"/>
              </a:solidFill>
              <a:effectLst/>
              <a:uLnTx/>
              <a:uFillTx/>
              <a:latin typeface="Arial-Rounded" panose="020B0500000000000000" pitchFamily="34" charset="0"/>
              <a:ea typeface="+mn-ea"/>
              <a:cs typeface="Arial-Rounded" panose="020B0500000000000000" pitchFamily="34" charset="0"/>
            </a:endParaRPr>
          </a:p>
        </p:txBody>
      </p:sp>
      <p:cxnSp>
        <p:nvCxnSpPr>
          <p:cNvPr id="5" name="Straight Connector 4">
            <a:extLst>
              <a:ext uri="{FF2B5EF4-FFF2-40B4-BE49-F238E27FC236}">
                <a16:creationId xmlns:a16="http://schemas.microsoft.com/office/drawing/2014/main" id="{647FACF2-BE5F-430A-93D8-CAE5DD70E208}"/>
              </a:ext>
            </a:extLst>
          </p:cNvPr>
          <p:cNvCxnSpPr/>
          <p:nvPr/>
        </p:nvCxnSpPr>
        <p:spPr>
          <a:xfrm>
            <a:off x="9734309" y="1655180"/>
            <a:ext cx="1164062" cy="0"/>
          </a:xfrm>
          <a:prstGeom prst="line">
            <a:avLst/>
          </a:prstGeom>
        </p:spPr>
        <p:style>
          <a:lnRef idx="3">
            <a:schemeClr val="accent1"/>
          </a:lnRef>
          <a:fillRef idx="0">
            <a:schemeClr val="accent1"/>
          </a:fillRef>
          <a:effectRef idx="2">
            <a:schemeClr val="accent1"/>
          </a:effectRef>
          <a:fontRef idx="minor">
            <a:schemeClr val="tx1"/>
          </a:fontRef>
        </p:style>
      </p:cxnSp>
      <p:cxnSp>
        <p:nvCxnSpPr>
          <p:cNvPr id="13" name="Straight Connector 12">
            <a:extLst>
              <a:ext uri="{FF2B5EF4-FFF2-40B4-BE49-F238E27FC236}">
                <a16:creationId xmlns:a16="http://schemas.microsoft.com/office/drawing/2014/main" id="{CFA1726F-032D-4CA8-ACF6-217B288281AB}"/>
              </a:ext>
            </a:extLst>
          </p:cNvPr>
          <p:cNvCxnSpPr>
            <a:cxnSpLocks/>
          </p:cNvCxnSpPr>
          <p:nvPr/>
        </p:nvCxnSpPr>
        <p:spPr>
          <a:xfrm>
            <a:off x="701748" y="1932973"/>
            <a:ext cx="525168" cy="0"/>
          </a:xfrm>
          <a:prstGeom prst="line">
            <a:avLst/>
          </a:prstGeom>
        </p:spPr>
        <p:style>
          <a:lnRef idx="3">
            <a:schemeClr val="accent1"/>
          </a:lnRef>
          <a:fillRef idx="0">
            <a:schemeClr val="accent1"/>
          </a:fillRef>
          <a:effectRef idx="2">
            <a:schemeClr val="accent1"/>
          </a:effectRef>
          <a:fontRef idx="minor">
            <a:schemeClr val="tx1"/>
          </a:fontRef>
        </p:style>
      </p:cxnSp>
      <p:cxnSp>
        <p:nvCxnSpPr>
          <p:cNvPr id="14" name="Straight Connector 13">
            <a:extLst>
              <a:ext uri="{FF2B5EF4-FFF2-40B4-BE49-F238E27FC236}">
                <a16:creationId xmlns:a16="http://schemas.microsoft.com/office/drawing/2014/main" id="{391DE9EC-083A-469A-BAC9-562989A7B494}"/>
              </a:ext>
            </a:extLst>
          </p:cNvPr>
          <p:cNvCxnSpPr>
            <a:cxnSpLocks/>
          </p:cNvCxnSpPr>
          <p:nvPr/>
        </p:nvCxnSpPr>
        <p:spPr>
          <a:xfrm>
            <a:off x="2831490" y="1944548"/>
            <a:ext cx="5120318" cy="0"/>
          </a:xfrm>
          <a:prstGeom prst="line">
            <a:avLst/>
          </a:prstGeom>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135634188"/>
      </p:ext>
    </p:extLst>
  </p:cSld>
  <p:clrMapOvr>
    <a:masterClrMapping/>
  </p:clrMapOvr>
  <mc:AlternateContent xmlns:mc="http://schemas.openxmlformats.org/markup-compatibility/2006">
    <mc:Choice xmlns:p14="http://schemas.microsoft.com/office/powerpoint/2010/main" Requires="p14">
      <p:transition p14:dur="0" advClick="0"/>
    </mc:Choice>
    <mc:Fallback>
      <p:transition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1"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barn(inVertical)">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barn(inVertical)">
                                      <p:cBhvr>
                                        <p:cTn id="2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8D306A-A1A9-404D-A055-71BBA3A0D4AC}"/>
              </a:ext>
            </a:extLst>
          </p:cNvPr>
          <p:cNvSpPr>
            <a:spLocks noGrp="1"/>
          </p:cNvSpPr>
          <p:nvPr>
            <p:ph type="title"/>
          </p:nvPr>
        </p:nvSpPr>
        <p:spPr/>
        <p:txBody>
          <a:bodyPr/>
          <a:lstStyle/>
          <a:p>
            <a:r>
              <a:rPr lang="vi-VN"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2.</a:t>
            </a:r>
            <a:r>
              <a:rPr lang="vi-VN"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Nếu em là Mai, em sẽ nói với anh An sau khi chơi</a:t>
            </a:r>
            <a:endParaRPr lang="en-US"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3" name="Content Placeholder 2">
            <a:extLst>
              <a:ext uri="{FF2B5EF4-FFF2-40B4-BE49-F238E27FC236}">
                <a16:creationId xmlns:a16="http://schemas.microsoft.com/office/drawing/2014/main" id="{8C7C3675-2AC9-4E1A-9BE9-27604F41B983}"/>
              </a:ext>
            </a:extLst>
          </p:cNvPr>
          <p:cNvSpPr>
            <a:spLocks noGrp="1"/>
          </p:cNvSpPr>
          <p:nvPr>
            <p:ph idx="1"/>
          </p:nvPr>
        </p:nvSpPr>
        <p:spPr/>
        <p:txBody>
          <a:bodyPr/>
          <a:lstStyle/>
          <a:p>
            <a:endParaRPr lang="en-US"/>
          </a:p>
        </p:txBody>
      </p:sp>
      <p:sp>
        <p:nvSpPr>
          <p:cNvPr id="4" name="Oval 3">
            <a:extLst>
              <a:ext uri="{FF2B5EF4-FFF2-40B4-BE49-F238E27FC236}">
                <a16:creationId xmlns:a16="http://schemas.microsoft.com/office/drawing/2014/main" id="{38CC03B2-E5DB-42B4-8819-A46EF69A586D}"/>
              </a:ext>
            </a:extLst>
          </p:cNvPr>
          <p:cNvSpPr/>
          <p:nvPr/>
        </p:nvSpPr>
        <p:spPr>
          <a:xfrm>
            <a:off x="3314699" y="2164466"/>
            <a:ext cx="6273479" cy="207186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Cảm ơn anh vì đã nhường nhịn để em vui.</a:t>
            </a:r>
            <a:endParaRPr lang="en-US" sz="3200" dirty="0">
              <a:solidFill>
                <a:schemeClr val="bg1"/>
              </a:solidFill>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24820083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4054632" y="1510030"/>
            <a:ext cx="3787783" cy="2016125"/>
            <a:chOff x="2118480" y="1316166"/>
            <a:chExt cx="1512168" cy="1512168"/>
          </a:xfrm>
        </p:grpSpPr>
        <p:sp>
          <p:nvSpPr>
            <p:cNvPr id="16"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2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3992B5"/>
                </a:solidFill>
                <a:effectLst/>
                <a:uLnTx/>
                <a:uFillTx/>
                <a:latin typeface="Calibri" panose="020F0502020204030204"/>
                <a:ea typeface="SimSun" panose="02010600030101010101" pitchFamily="2" charset="-122"/>
                <a:cs typeface="+mn-cs"/>
              </a:endParaRPr>
            </a:p>
          </p:txBody>
        </p:sp>
        <p:sp>
          <p:nvSpPr>
            <p:cNvPr id="19" name="TextBox 67"/>
            <p:cNvSpPr txBox="1"/>
            <p:nvPr/>
          </p:nvSpPr>
          <p:spPr>
            <a:xfrm>
              <a:off x="2208337" y="1556684"/>
              <a:ext cx="1378326" cy="991601"/>
            </a:xfrm>
            <a:prstGeom prst="rect">
              <a:avLst/>
            </a:prstGeom>
            <a:noFill/>
          </p:spPr>
          <p:txBody>
            <a:bodyPr wrap="square" rtlCol="0">
              <a:spAutoFit/>
            </a:bodyPr>
            <a:lstStyle/>
            <a:p>
              <a:pPr marL="0" marR="0" lvl="1" indent="0" algn="l" defTabSz="1219200" rtl="0" eaLnBrk="1" fontAlgn="auto" latinLnBrk="0" hangingPunct="1">
                <a:lnSpc>
                  <a:spcPct val="100000"/>
                </a:lnSpc>
                <a:spcBef>
                  <a:spcPts val="0"/>
                </a:spcBef>
                <a:spcAft>
                  <a:spcPts val="0"/>
                </a:spcAft>
                <a:buClrTx/>
                <a:buSzTx/>
                <a:buFontTx/>
                <a:buNone/>
                <a:tabLst/>
                <a:defRPr/>
              </a:pPr>
              <a:r>
                <a:rPr kumimoji="0" lang="en-US" altLang="zh-CN" sz="8000" b="0" i="0" u="none" strike="noStrike" kern="1200" cap="none" spc="300" normalizeH="0" baseline="0" noProof="0" dirty="0" err="1">
                  <a:ln>
                    <a:noFill/>
                  </a:ln>
                  <a:solidFill>
                    <a:srgbClr val="FFFFFF"/>
                  </a:solidFill>
                  <a:effectLst/>
                  <a:uLnTx/>
                  <a:uFillTx/>
                  <a:latin typeface="Arial Rounded MT Bold" panose="020F0704030504030204" charset="0"/>
                  <a:ea typeface="Microsoft YaHei" panose="020B0503020204020204" charset="-122"/>
                  <a:cs typeface="Arial Rounded MT Bold" panose="020F0704030504030204" charset="0"/>
                </a:rPr>
                <a:t>Tiết</a:t>
              </a:r>
              <a:r>
                <a:rPr kumimoji="0" lang="en-US" altLang="zh-CN" sz="8000" b="0" i="0" u="none" strike="noStrike" kern="1200" cap="none" spc="300" normalizeH="0" baseline="0" noProof="0" dirty="0">
                  <a:ln>
                    <a:noFill/>
                  </a:ln>
                  <a:solidFill>
                    <a:srgbClr val="FFFFFF"/>
                  </a:solidFill>
                  <a:effectLst/>
                  <a:uLnTx/>
                  <a:uFillTx/>
                  <a:latin typeface="Arial Rounded MT Bold" panose="020F0704030504030204" charset="0"/>
                  <a:ea typeface="Microsoft YaHei" panose="020B0503020204020204" charset="-122"/>
                  <a:cs typeface="Arial Rounded MT Bold" panose="020F0704030504030204" charset="0"/>
                </a:rPr>
                <a:t> 3</a:t>
              </a:r>
              <a:endParaRPr kumimoji="0" lang="zh-CN" altLang="en-US" sz="8000" b="0" i="0" u="none" strike="noStrike" kern="1200" cap="none" spc="300" normalizeH="0" baseline="0" noProof="0" dirty="0">
                <a:ln>
                  <a:noFill/>
                </a:ln>
                <a:solidFill>
                  <a:srgbClr val="FFFFFF"/>
                </a:solidFill>
                <a:effectLst/>
                <a:uLnTx/>
                <a:uFillTx/>
                <a:latin typeface="Arial Rounded MT Bold" panose="020F0704030504030204" charset="0"/>
                <a:ea typeface="Microsoft YaHei" panose="020B0503020204020204" charset="-122"/>
                <a:cs typeface="Arial Rounded MT Bold" panose="020F070403050403020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pic>
        <p:nvPicPr>
          <p:cNvPr id="21" name="Content Placeholder 20" descr="logo"/>
          <p:cNvPicPr>
            <a:picLocks noGrp="1" noChangeAspect="1"/>
          </p:cNvPicPr>
          <p:nvPr>
            <p:ph sz="half" idx="2"/>
          </p:nvPr>
        </p:nvPicPr>
        <p:blipFill>
          <a:blip r:embed="rId5"/>
          <a:stretch>
            <a:fillRect/>
          </a:stretch>
        </p:blipFill>
        <p:spPr>
          <a:xfrm>
            <a:off x="10700385" y="-88265"/>
            <a:ext cx="1564640" cy="1598295"/>
          </a:xfrm>
          <a:prstGeom prst="rect">
            <a:avLst/>
          </a:prstGeom>
        </p:spPr>
      </p:pic>
    </p:spTree>
    <p:extLst>
      <p:ext uri="{BB962C8B-B14F-4D97-AF65-F5344CB8AC3E}">
        <p14:creationId xmlns:p14="http://schemas.microsoft.com/office/powerpoint/2010/main" val="2558878745"/>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8680" y="1614964"/>
            <a:ext cx="5563553" cy="3628073"/>
          </a:xfrm>
          <a:prstGeom prst="rect">
            <a:avLst/>
          </a:prstGeom>
        </p:spPr>
      </p:pic>
      <p:pic>
        <p:nvPicPr>
          <p:cNvPr id="8" name="图片 7"/>
          <p:cNvPicPr>
            <a:picLocks noChangeAspect="1"/>
          </p:cNvPicPr>
          <p:nvPr/>
        </p:nvPicPr>
        <p:blipFill rotWithShape="1">
          <a:blip r:embed="rId3" cstate="print">
            <a:extLst>
              <a:ext uri="{28A0092B-C50C-407E-A947-70E740481C1C}">
                <a14:useLocalDpi xmlns:a14="http://schemas.microsoft.com/office/drawing/2010/main" val="0"/>
              </a:ext>
            </a:extLst>
          </a:blip>
          <a:srcRect l="19765" t="5074" r="12177" b="15106"/>
          <a:stretch>
            <a:fillRect/>
          </a:stretch>
        </p:blipFill>
        <p:spPr>
          <a:xfrm flipH="1">
            <a:off x="2497400" y="2420323"/>
            <a:ext cx="2983258" cy="2470902"/>
          </a:xfrm>
          <a:prstGeom prst="rect">
            <a:avLst/>
          </a:prstGeom>
        </p:spPr>
      </p:pic>
      <p:sp>
        <p:nvSpPr>
          <p:cNvPr id="5" name="Rectangle 4"/>
          <p:cNvSpPr/>
          <p:nvPr/>
        </p:nvSpPr>
        <p:spPr>
          <a:xfrm>
            <a:off x="6230784" y="3137687"/>
            <a:ext cx="2728825" cy="582627"/>
          </a:xfrm>
          <a:prstGeom prst="rect">
            <a:avLst/>
          </a:prstGeom>
          <a:noFill/>
        </p:spPr>
        <p:txBody>
          <a:bodyPr wrap="none" lIns="68580" tIns="34290" rIns="68580" bIns="34290">
            <a:prstTxWarp prst="textArchDown">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Times New Roman" panose="02020603050405020304" pitchFamily="18" charset="0"/>
                <a:ea typeface="+mn-ea"/>
                <a:cs typeface="Times New Roman" panose="02020603050405020304" pitchFamily="18" charset="0"/>
              </a:rPr>
              <a:t>Viết</a:t>
            </a:r>
          </a:p>
        </p:txBody>
      </p:sp>
    </p:spTree>
  </p:cSld>
  <p:clrMapOvr>
    <a:masterClrMapping/>
  </p:clrMapOvr>
  <p:transition advClick="0"/>
</p:sld>
</file>

<file path=ppt/slides/slide25.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2" name="Text Box 1"/>
          <p:cNvSpPr txBox="1"/>
          <p:nvPr/>
        </p:nvSpPr>
        <p:spPr>
          <a:xfrm>
            <a:off x="1923789" y="1989573"/>
            <a:ext cx="8912168" cy="2246769"/>
          </a:xfrm>
          <a:prstGeom prst="rect">
            <a:avLst/>
          </a:prstGeom>
          <a:noFill/>
        </p:spPr>
        <p:txBody>
          <a:bodyPr wrap="square" rtlCol="0">
            <a:spAutoFit/>
          </a:bodyPr>
          <a:lstStyle/>
          <a:p>
            <a:pPr lvl="0">
              <a:defRPr/>
            </a:pPr>
            <a:r>
              <a:rPr lang="vi-VN" sz="2800">
                <a:solidFill>
                  <a:srgbClr val="000000"/>
                </a:solidFill>
                <a:latin typeface="HP001 4 hang 1 ô ly" panose="020B0603050302020204" charset="0"/>
                <a:cs typeface="HP001 4 hang 1 ô ly" panose="020B0603050302020204" charset="0"/>
              </a:rPr>
              <a:t>An yêu thích những chiếc chong chóng giấy. Mỗi chiếc chong chóng chỉ có một cái cán nhỏ và dài, một đầu gắn bốn cánh giấy mỏng, xinh như một bông hoa. Nhưng mỗi lần quay, nó mang lại bao nhiêu là tiếng cười và sự háo hức. </a:t>
            </a:r>
            <a:endParaRPr kumimoji="0" lang="vi-VN" sz="2800" b="0" i="0" u="none" strike="noStrike" kern="1200" cap="none" spc="0" normalizeH="0" baseline="0" noProof="0" dirty="0">
              <a:ln>
                <a:noFill/>
              </a:ln>
              <a:solidFill>
                <a:srgbClr val="000000"/>
              </a:solidFill>
              <a:effectLst/>
              <a:uLnTx/>
              <a:uFillTx/>
              <a:latin typeface="HP001 4 hang 1 ô ly" panose="020B0603050302020204" charset="0"/>
              <a:cs typeface="HP001 4 hang 1 ô ly" panose="020B0603050302020204" charset="0"/>
            </a:endParaRPr>
          </a:p>
        </p:txBody>
      </p:sp>
      <p:sp>
        <p:nvSpPr>
          <p:cNvPr id="3" name="Rounded Rectangle 1">
            <a:extLst>
              <a:ext uri="{FF2B5EF4-FFF2-40B4-BE49-F238E27FC236}">
                <a16:creationId xmlns:a16="http://schemas.microsoft.com/office/drawing/2014/main" id="{CBEBA727-938B-4B9B-BA0D-4137C430FDFB}"/>
              </a:ext>
            </a:extLst>
          </p:cNvPr>
          <p:cNvSpPr/>
          <p:nvPr/>
        </p:nvSpPr>
        <p:spPr>
          <a:xfrm>
            <a:off x="1027430" y="548433"/>
            <a:ext cx="2709192" cy="7531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Nghe – </a:t>
            </a:r>
            <a:r>
              <a:rPr kumimoji="0" lang="en-US" sz="32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viết</a:t>
            </a:r>
            <a:endParaRPr kumimoji="0" lang="en-US" sz="32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6" name="Content Placeholder 20" descr="logo">
            <a:extLst>
              <a:ext uri="{FF2B5EF4-FFF2-40B4-BE49-F238E27FC236}">
                <a16:creationId xmlns:a16="http://schemas.microsoft.com/office/drawing/2014/main" id="{1AF69E75-DDE7-4FE7-BF3B-B53001382422}"/>
              </a:ext>
            </a:extLst>
          </p:cNvPr>
          <p:cNvPicPr>
            <a:picLocks noChangeAspect="1"/>
          </p:cNvPicPr>
          <p:nvPr/>
        </p:nvPicPr>
        <p:blipFill>
          <a:blip r:embed="rId4"/>
          <a:stretch>
            <a:fillRect/>
          </a:stretch>
        </p:blipFill>
        <p:spPr>
          <a:xfrm>
            <a:off x="10053637" y="391278"/>
            <a:ext cx="1564640" cy="159829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1CA4B09-C185-42C7-AE01-0D63640ABCEE}"/>
              </a:ext>
            </a:extLst>
          </p:cNvPr>
          <p:cNvSpPr txBox="1"/>
          <p:nvPr/>
        </p:nvSpPr>
        <p:spPr>
          <a:xfrm>
            <a:off x="636608" y="231494"/>
            <a:ext cx="6273478" cy="1569660"/>
          </a:xfrm>
          <a:prstGeom prst="rect">
            <a:avLst/>
          </a:prstGeom>
          <a:noFill/>
        </p:spPr>
        <p:txBody>
          <a:bodyPr wrap="square" rtlCol="0">
            <a:spAutoFit/>
          </a:bodyPr>
          <a:lstStyle/>
          <a:p>
            <a:pPr algn="l"/>
            <a:r>
              <a:rPr lang="vi-VN" sz="32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2.</a:t>
            </a:r>
            <a:r>
              <a:rPr lang="vi-VN" sz="3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Chọn a hoặc b:</a:t>
            </a:r>
          </a:p>
          <a:p>
            <a:pPr algn="l"/>
            <a:r>
              <a:rPr lang="vi-VN" sz="3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a. Chọn </a:t>
            </a:r>
            <a:r>
              <a:rPr lang="vi-VN" sz="32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iu</a:t>
            </a:r>
            <a:r>
              <a:rPr lang="vi-VN" sz="3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hay </a:t>
            </a:r>
            <a:r>
              <a:rPr lang="vi-VN" sz="32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ưu</a:t>
            </a:r>
            <a:r>
              <a:rPr lang="vi-VN" sz="3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cho ô vuông:</a:t>
            </a:r>
          </a:p>
          <a:p>
            <a:endParaRPr lang="en-US" sz="3200" dirty="0">
              <a:latin typeface="Arial-Rounded" panose="020B0500000000000000" pitchFamily="34" charset="0"/>
              <a:ea typeface="Arial-Rounded" panose="020B0500000000000000" pitchFamily="34" charset="0"/>
              <a:cs typeface="Arial-Rounded" panose="020B0500000000000000" pitchFamily="34" charset="0"/>
            </a:endParaRPr>
          </a:p>
        </p:txBody>
      </p:sp>
      <p:pic>
        <p:nvPicPr>
          <p:cNvPr id="4" name="Picture 3">
            <a:extLst>
              <a:ext uri="{FF2B5EF4-FFF2-40B4-BE49-F238E27FC236}">
                <a16:creationId xmlns:a16="http://schemas.microsoft.com/office/drawing/2014/main" id="{3BC74110-8C72-47B3-AB32-19B84FEFC2B4}"/>
              </a:ext>
            </a:extLst>
          </p:cNvPr>
          <p:cNvPicPr>
            <a:picLocks noChangeAspect="1"/>
          </p:cNvPicPr>
          <p:nvPr/>
        </p:nvPicPr>
        <p:blipFill>
          <a:blip r:embed="rId2"/>
          <a:stretch>
            <a:fillRect/>
          </a:stretch>
        </p:blipFill>
        <p:spPr>
          <a:xfrm>
            <a:off x="3483980" y="2118167"/>
            <a:ext cx="5926237" cy="1882333"/>
          </a:xfrm>
          <a:prstGeom prst="rect">
            <a:avLst/>
          </a:prstGeom>
        </p:spPr>
      </p:pic>
      <p:sp>
        <p:nvSpPr>
          <p:cNvPr id="5" name="Rectangle 4">
            <a:extLst>
              <a:ext uri="{FF2B5EF4-FFF2-40B4-BE49-F238E27FC236}">
                <a16:creationId xmlns:a16="http://schemas.microsoft.com/office/drawing/2014/main" id="{ED08BCC7-D392-49CD-A7F5-4F17557FA0E9}"/>
              </a:ext>
            </a:extLst>
          </p:cNvPr>
          <p:cNvSpPr/>
          <p:nvPr/>
        </p:nvSpPr>
        <p:spPr>
          <a:xfrm>
            <a:off x="3599727" y="2274503"/>
            <a:ext cx="6643868" cy="15696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latin typeface="Arial-Rounded" panose="020B0500000000000000" pitchFamily="34" charset="0"/>
                <a:ea typeface="Arial-Rounded" panose="020B0500000000000000" pitchFamily="34" charset="0"/>
                <a:cs typeface="Arial-Rounded" panose="020B0500000000000000" pitchFamily="34" charset="0"/>
              </a:rPr>
              <a:t>s</a:t>
            </a:r>
            <a:r>
              <a:rPr lang="vi-VN" sz="3600" u="sng" dirty="0">
                <a:latin typeface="Arial-Rounded" panose="020B0500000000000000" pitchFamily="34" charset="0"/>
                <a:ea typeface="Arial-Rounded" panose="020B0500000000000000" pitchFamily="34" charset="0"/>
                <a:cs typeface="Arial-Rounded" panose="020B0500000000000000" pitchFamily="34" charset="0"/>
              </a:rPr>
              <a:t>ưu</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tầm</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ph</a:t>
            </a:r>
            <a:r>
              <a:rPr lang="en-US" sz="3600" u="sng" dirty="0" err="1">
                <a:latin typeface="Arial-Rounded" panose="020B0500000000000000" pitchFamily="34" charset="0"/>
                <a:ea typeface="Arial-Rounded" panose="020B0500000000000000" pitchFamily="34" charset="0"/>
                <a:cs typeface="Arial-Rounded" panose="020B0500000000000000" pitchFamily="34" charset="0"/>
              </a:rPr>
              <a:t>ụng</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dưỡng</a:t>
            </a:r>
            <a:endParaRPr lang="en-US" sz="3600" dirty="0">
              <a:latin typeface="Arial-Rounded" panose="020B0500000000000000" pitchFamily="34" charset="0"/>
              <a:ea typeface="Arial-Rounded" panose="020B0500000000000000" pitchFamily="34" charset="0"/>
              <a:cs typeface="Arial-Rounded" panose="020B0500000000000000" pitchFamily="34" charset="0"/>
            </a:endParaRPr>
          </a:p>
          <a:p>
            <a:pPr algn="ctr"/>
            <a:r>
              <a:rPr lang="en-US" sz="3600" dirty="0" err="1">
                <a:latin typeface="Arial-Rounded" panose="020B0500000000000000" pitchFamily="34" charset="0"/>
                <a:ea typeface="Arial-Rounded" panose="020B0500000000000000" pitchFamily="34" charset="0"/>
                <a:cs typeface="Arial-Rounded" panose="020B0500000000000000" pitchFamily="34" charset="0"/>
              </a:rPr>
              <a:t>d</a:t>
            </a:r>
            <a:r>
              <a:rPr lang="en-US" sz="3600" u="sng" dirty="0" err="1">
                <a:latin typeface="Arial-Rounded" panose="020B0500000000000000" pitchFamily="34" charset="0"/>
                <a:ea typeface="Arial-Rounded" panose="020B0500000000000000" pitchFamily="34" charset="0"/>
                <a:cs typeface="Arial-Rounded" panose="020B0500000000000000" pitchFamily="34" charset="0"/>
              </a:rPr>
              <a:t>ịu</a:t>
            </a:r>
            <a:r>
              <a:rPr lang="en-US" sz="3600" u="sng"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dàng</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t</a:t>
            </a:r>
            <a:r>
              <a:rPr lang="en-US" sz="3600" u="sng" dirty="0" err="1">
                <a:latin typeface="Arial-Rounded" panose="020B0500000000000000" pitchFamily="34" charset="0"/>
                <a:ea typeface="Arial-Rounded" panose="020B0500000000000000" pitchFamily="34" charset="0"/>
                <a:cs typeface="Arial-Rounded" panose="020B0500000000000000" pitchFamily="34" charset="0"/>
              </a:rPr>
              <a:t>ựu</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trường</a:t>
            </a:r>
            <a:endParaRPr lang="en-US" sz="3600" dirty="0">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1749375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wipe(down)">
                                      <p:cBhvr>
                                        <p:cTn id="10" dur="500"/>
                                        <p:tgtEl>
                                          <p:spTgt spid="2">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barn(inVertical)">
                                      <p:cBhvr>
                                        <p:cTn id="15" dur="5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barn(inVertical)">
                                      <p:cBhvr>
                                        <p:cTn id="2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5000" b="-15000"/>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B68A2CC-BAD2-4231-95DC-59B43E374986}"/>
              </a:ext>
            </a:extLst>
          </p:cNvPr>
          <p:cNvPicPr>
            <a:picLocks noChangeAspect="1"/>
          </p:cNvPicPr>
          <p:nvPr/>
        </p:nvPicPr>
        <p:blipFill>
          <a:blip r:embed="rId3"/>
          <a:stretch>
            <a:fillRect/>
          </a:stretch>
        </p:blipFill>
        <p:spPr>
          <a:xfrm>
            <a:off x="1457325" y="640262"/>
            <a:ext cx="9277350" cy="5276850"/>
          </a:xfrm>
          <a:prstGeom prst="rect">
            <a:avLst/>
          </a:prstGeom>
        </p:spPr>
      </p:pic>
      <p:sp>
        <p:nvSpPr>
          <p:cNvPr id="4" name="Rectangle 3">
            <a:extLst>
              <a:ext uri="{FF2B5EF4-FFF2-40B4-BE49-F238E27FC236}">
                <a16:creationId xmlns:a16="http://schemas.microsoft.com/office/drawing/2014/main" id="{439DF33A-0374-4DD0-B6C3-88BE7685DC8D}"/>
              </a:ext>
            </a:extLst>
          </p:cNvPr>
          <p:cNvSpPr/>
          <p:nvPr/>
        </p:nvSpPr>
        <p:spPr>
          <a:xfrm>
            <a:off x="1741118" y="4484318"/>
            <a:ext cx="1828800" cy="801666"/>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3200" dirty="0" err="1">
                <a:latin typeface="Arial-Rounded" panose="020B0500000000000000" pitchFamily="34" charset="0"/>
                <a:ea typeface="Arial-Rounded" panose="020B0500000000000000" pitchFamily="34" charset="0"/>
                <a:cs typeface="Arial-Rounded" panose="020B0500000000000000" pitchFamily="34" charset="0"/>
              </a:rPr>
              <a:t>Lật</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đật</a:t>
            </a:r>
            <a:endParaRPr lang="en-US" sz="32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5" name="Rectangle 4">
            <a:extLst>
              <a:ext uri="{FF2B5EF4-FFF2-40B4-BE49-F238E27FC236}">
                <a16:creationId xmlns:a16="http://schemas.microsoft.com/office/drawing/2014/main" id="{0582FD20-8688-4973-B800-E204B37B88AA}"/>
              </a:ext>
            </a:extLst>
          </p:cNvPr>
          <p:cNvSpPr/>
          <p:nvPr/>
        </p:nvSpPr>
        <p:spPr>
          <a:xfrm>
            <a:off x="5724395" y="2329842"/>
            <a:ext cx="1828800" cy="801666"/>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3200" dirty="0" err="1">
                <a:latin typeface="Arial-Rounded" panose="020B0500000000000000" pitchFamily="34" charset="0"/>
                <a:ea typeface="Arial-Rounded" panose="020B0500000000000000" pitchFamily="34" charset="0"/>
                <a:cs typeface="Arial-Rounded" panose="020B0500000000000000" pitchFamily="34" charset="0"/>
              </a:rPr>
              <a:t>Mắc</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áo</a:t>
            </a:r>
            <a:endParaRPr lang="en-US" sz="32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6" name="Rectangle 5">
            <a:extLst>
              <a:ext uri="{FF2B5EF4-FFF2-40B4-BE49-F238E27FC236}">
                <a16:creationId xmlns:a16="http://schemas.microsoft.com/office/drawing/2014/main" id="{FE662664-5F01-473B-8FDD-16DC6061337F}"/>
              </a:ext>
            </a:extLst>
          </p:cNvPr>
          <p:cNvSpPr/>
          <p:nvPr/>
        </p:nvSpPr>
        <p:spPr>
          <a:xfrm>
            <a:off x="4609578" y="5816905"/>
            <a:ext cx="2400822" cy="801666"/>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3200" dirty="0" err="1">
                <a:latin typeface="Arial-Rounded" panose="020B0500000000000000" pitchFamily="34" charset="0"/>
                <a:ea typeface="Arial-Rounded" panose="020B0500000000000000" pitchFamily="34" charset="0"/>
                <a:cs typeface="Arial-Rounded" panose="020B0500000000000000" pitchFamily="34" charset="0"/>
              </a:rPr>
              <a:t>Bậc</a:t>
            </a:r>
            <a:r>
              <a:rPr lang="en-US" sz="3200" dirty="0">
                <a:latin typeface="Arial-Rounded" panose="020B0500000000000000" pitchFamily="34" charset="0"/>
                <a:ea typeface="Arial-Rounded" panose="020B0500000000000000" pitchFamily="34" charset="0"/>
                <a:cs typeface="Arial-Rounded" panose="020B0500000000000000" pitchFamily="34" charset="0"/>
              </a:rPr>
              <a:t> thang</a:t>
            </a:r>
          </a:p>
        </p:txBody>
      </p:sp>
      <p:sp>
        <p:nvSpPr>
          <p:cNvPr id="7" name="Rectangle 6">
            <a:extLst>
              <a:ext uri="{FF2B5EF4-FFF2-40B4-BE49-F238E27FC236}">
                <a16:creationId xmlns:a16="http://schemas.microsoft.com/office/drawing/2014/main" id="{FE65572D-9F07-4425-9FB8-B6CD887E9B5B}"/>
              </a:ext>
            </a:extLst>
          </p:cNvPr>
          <p:cNvSpPr/>
          <p:nvPr/>
        </p:nvSpPr>
        <p:spPr>
          <a:xfrm>
            <a:off x="8217074" y="4601881"/>
            <a:ext cx="2400822" cy="801666"/>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3200" dirty="0" err="1">
                <a:latin typeface="Arial-Rounded" panose="020B0500000000000000" pitchFamily="34" charset="0"/>
                <a:ea typeface="Arial-Rounded" panose="020B0500000000000000" pitchFamily="34" charset="0"/>
                <a:cs typeface="Arial-Rounded" panose="020B0500000000000000" pitchFamily="34" charset="0"/>
              </a:rPr>
              <a:t>Mặt</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nạ</a:t>
            </a:r>
            <a:endParaRPr lang="en-US" sz="3200" dirty="0">
              <a:latin typeface="Arial-Rounded" panose="020B0500000000000000" pitchFamily="34" charset="0"/>
              <a:ea typeface="Arial-Rounded" panose="020B0500000000000000" pitchFamily="34" charset="0"/>
              <a:cs typeface="Arial-Rounded" panose="020B0500000000000000" pitchFamily="34" charset="0"/>
            </a:endParaRPr>
          </a:p>
        </p:txBody>
      </p:sp>
      <p:pic>
        <p:nvPicPr>
          <p:cNvPr id="8" name="Content Placeholder 20" descr="logo">
            <a:extLst>
              <a:ext uri="{FF2B5EF4-FFF2-40B4-BE49-F238E27FC236}">
                <a16:creationId xmlns:a16="http://schemas.microsoft.com/office/drawing/2014/main" id="{84850E78-4FF1-443A-90F5-5DC4A7BF002B}"/>
              </a:ext>
            </a:extLst>
          </p:cNvPr>
          <p:cNvPicPr>
            <a:picLocks noChangeAspect="1"/>
          </p:cNvPicPr>
          <p:nvPr/>
        </p:nvPicPr>
        <p:blipFill>
          <a:blip r:embed="rId4"/>
          <a:stretch>
            <a:fillRect/>
          </a:stretch>
        </p:blipFill>
        <p:spPr>
          <a:xfrm>
            <a:off x="10103741" y="-285128"/>
            <a:ext cx="1564640" cy="1598295"/>
          </a:xfrm>
          <a:prstGeom prst="rect">
            <a:avLst/>
          </a:prstGeom>
        </p:spPr>
      </p:pic>
    </p:spTree>
    <p:extLst>
      <p:ext uri="{BB962C8B-B14F-4D97-AF65-F5344CB8AC3E}">
        <p14:creationId xmlns:p14="http://schemas.microsoft.com/office/powerpoint/2010/main" val="18659747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arn(inVertical)">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barn(inVertical)">
                                      <p:cBhvr>
                                        <p:cTn id="2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2819400" y="1401445"/>
            <a:ext cx="6112510" cy="2016125"/>
            <a:chOff x="2118480" y="1316166"/>
            <a:chExt cx="1512168" cy="1512168"/>
          </a:xfrm>
        </p:grpSpPr>
        <p:sp>
          <p:nvSpPr>
            <p:cNvPr id="16"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2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3992B5"/>
                </a:solidFill>
                <a:effectLst/>
                <a:uLnTx/>
                <a:uFillTx/>
                <a:latin typeface="Calibri" panose="020F0502020204030204"/>
                <a:ea typeface="SimSun" panose="02010600030101010101" pitchFamily="2" charset="-122"/>
                <a:cs typeface="+mn-cs"/>
              </a:endParaRPr>
            </a:p>
          </p:txBody>
        </p:sp>
        <p:sp>
          <p:nvSpPr>
            <p:cNvPr id="19" name="TextBox 67"/>
            <p:cNvSpPr txBox="1"/>
            <p:nvPr/>
          </p:nvSpPr>
          <p:spPr>
            <a:xfrm>
              <a:off x="2534460" y="1556684"/>
              <a:ext cx="1052202" cy="991601"/>
            </a:xfrm>
            <a:prstGeom prst="rect">
              <a:avLst/>
            </a:prstGeom>
            <a:noFill/>
          </p:spPr>
          <p:txBody>
            <a:bodyPr wrap="square" rtlCol="0">
              <a:spAutoFit/>
            </a:bodyPr>
            <a:lstStyle/>
            <a:p>
              <a:pPr marL="0" marR="0" lvl="1" indent="0" algn="l" defTabSz="1219200" rtl="0" eaLnBrk="1" fontAlgn="auto" latinLnBrk="0" hangingPunct="1">
                <a:lnSpc>
                  <a:spcPct val="100000"/>
                </a:lnSpc>
                <a:spcBef>
                  <a:spcPts val="0"/>
                </a:spcBef>
                <a:spcAft>
                  <a:spcPts val="0"/>
                </a:spcAft>
                <a:buClrTx/>
                <a:buSzTx/>
                <a:buFontTx/>
                <a:buNone/>
                <a:tabLst/>
                <a:defRPr/>
              </a:pPr>
              <a:r>
                <a:rPr kumimoji="0" lang="en-US" altLang="zh-CN" sz="8000" b="0" i="0" u="none" strike="noStrike" kern="1200" cap="none" spc="300" normalizeH="0" baseline="0" noProof="0" dirty="0">
                  <a:ln>
                    <a:noFill/>
                  </a:ln>
                  <a:solidFill>
                    <a:srgbClr val="FFFFFF"/>
                  </a:solidFill>
                  <a:effectLst/>
                  <a:uLnTx/>
                  <a:uFillTx/>
                  <a:latin typeface="Arial Rounded MT Bold" panose="020F0704030504030204" charset="0"/>
                  <a:ea typeface="Microsoft YaHei" panose="020B0503020204020204" charset="-122"/>
                  <a:cs typeface="Arial Rounded MT Bold" panose="020F0704030504030204" charset="0"/>
                </a:rPr>
                <a:t>Tiết 4</a:t>
              </a:r>
              <a:endParaRPr kumimoji="0" lang="zh-CN" altLang="en-US" sz="8000" b="0" i="0" u="none" strike="noStrike" kern="1200" cap="none" spc="300" normalizeH="0" baseline="0" noProof="0" dirty="0">
                <a:ln>
                  <a:noFill/>
                </a:ln>
                <a:solidFill>
                  <a:srgbClr val="FFFFFF"/>
                </a:solidFill>
                <a:effectLst/>
                <a:uLnTx/>
                <a:uFillTx/>
                <a:latin typeface="Arial Rounded MT Bold" panose="020F0704030504030204" charset="0"/>
                <a:ea typeface="Microsoft YaHei" panose="020B0503020204020204" charset="-122"/>
                <a:cs typeface="Arial Rounded MT Bold" panose="020F070403050403020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spTree>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88840" y="1614805"/>
            <a:ext cx="7257415" cy="3628390"/>
          </a:xfrm>
          <a:prstGeom prst="rect">
            <a:avLst/>
          </a:prstGeom>
        </p:spPr>
      </p:pic>
      <p:pic>
        <p:nvPicPr>
          <p:cNvPr id="8" name="图片 7"/>
          <p:cNvPicPr>
            <a:picLocks noChangeAspect="1"/>
          </p:cNvPicPr>
          <p:nvPr/>
        </p:nvPicPr>
        <p:blipFill rotWithShape="1">
          <a:blip r:embed="rId3" cstate="print">
            <a:extLst>
              <a:ext uri="{28A0092B-C50C-407E-A947-70E740481C1C}">
                <a14:useLocalDpi xmlns:a14="http://schemas.microsoft.com/office/drawing/2010/main" val="0"/>
              </a:ext>
            </a:extLst>
          </a:blip>
          <a:srcRect l="19765" t="5074" r="12177" b="15106"/>
          <a:stretch>
            <a:fillRect/>
          </a:stretch>
        </p:blipFill>
        <p:spPr>
          <a:xfrm flipH="1">
            <a:off x="2497400" y="2420323"/>
            <a:ext cx="2983258" cy="2470902"/>
          </a:xfrm>
          <a:prstGeom prst="rect">
            <a:avLst/>
          </a:prstGeom>
        </p:spPr>
      </p:pic>
      <p:sp>
        <p:nvSpPr>
          <p:cNvPr id="5" name="Rectangle 4"/>
          <p:cNvSpPr/>
          <p:nvPr/>
        </p:nvSpPr>
        <p:spPr>
          <a:xfrm>
            <a:off x="7295679" y="3248812"/>
            <a:ext cx="2728825" cy="582627"/>
          </a:xfrm>
          <a:prstGeom prst="rect">
            <a:avLst/>
          </a:prstGeom>
          <a:noFill/>
        </p:spPr>
        <p:txBody>
          <a:bodyPr wrap="none" lIns="68580" tIns="34290" rIns="68580" bIns="34290">
            <a:prstTxWarp prst="textArchDown">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err="1">
                <a:ln w="22225">
                  <a:solidFill>
                    <a:srgbClr val="C0504D"/>
                  </a:solidFill>
                  <a:prstDash val="solid"/>
                </a:ln>
                <a:solidFill>
                  <a:srgbClr val="C0504D">
                    <a:lumMod val="40000"/>
                    <a:lumOff val="60000"/>
                  </a:srgbClr>
                </a:solidFill>
                <a:effectLst/>
                <a:uLnTx/>
                <a:uFillTx/>
                <a:latin typeface="Times New Roman" panose="02020603050405020304" pitchFamily="18" charset="0"/>
                <a:ea typeface="+mn-ea"/>
                <a:cs typeface="Times New Roman" panose="02020603050405020304" pitchFamily="18" charset="0"/>
              </a:rPr>
              <a:t>Luyện</a:t>
            </a:r>
            <a:r>
              <a:rPr kumimoji="0" lang="en-US" sz="60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Times New Roman" panose="02020603050405020304" pitchFamily="18" charset="0"/>
                <a:ea typeface="+mn-ea"/>
                <a:cs typeface="Times New Roman" panose="02020603050405020304" pitchFamily="18" charset="0"/>
              </a:rPr>
              <a:t> </a:t>
            </a:r>
            <a:r>
              <a:rPr kumimoji="0" lang="en-US" sz="6000" b="1" i="0" u="none" strike="noStrike" kern="1200" cap="none" spc="0" normalizeH="0" baseline="0" noProof="0" dirty="0" err="1">
                <a:ln w="22225">
                  <a:solidFill>
                    <a:srgbClr val="C0504D"/>
                  </a:solidFill>
                  <a:prstDash val="solid"/>
                </a:ln>
                <a:solidFill>
                  <a:srgbClr val="C0504D">
                    <a:lumMod val="40000"/>
                    <a:lumOff val="60000"/>
                  </a:srgbClr>
                </a:solidFill>
                <a:effectLst/>
                <a:uLnTx/>
                <a:uFillTx/>
                <a:latin typeface="Times New Roman" panose="02020603050405020304" pitchFamily="18" charset="0"/>
                <a:ea typeface="+mn-ea"/>
                <a:cs typeface="Times New Roman" panose="02020603050405020304" pitchFamily="18" charset="0"/>
              </a:rPr>
              <a:t>tập</a:t>
            </a:r>
            <a:endParaRPr kumimoji="0" lang="en-US" sz="60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Times New Roman" panose="02020603050405020304" pitchFamily="18" charset="0"/>
              <a:ea typeface="+mn-ea"/>
              <a:cs typeface="Times New Roman" panose="02020603050405020304" pitchFamily="18" charset="0"/>
            </a:endParaRPr>
          </a:p>
        </p:txBody>
      </p:sp>
    </p:spTree>
  </p:cSld>
  <p:clrMapOvr>
    <a:masterClrMapping/>
  </p:clrMapOvr>
  <p:transition advClick="0">
    <p:wip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1999" cy="693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592" b="99704" l="2055" r="99658"/>
                    </a14:imgEffect>
                  </a14:imgLayer>
                </a14:imgProps>
              </a:ext>
              <a:ext uri="{28A0092B-C50C-407E-A947-70E740481C1C}">
                <a14:useLocalDpi xmlns:a14="http://schemas.microsoft.com/office/drawing/2010/main" val="0"/>
              </a:ext>
            </a:extLst>
          </a:blip>
          <a:srcRect/>
          <a:stretch>
            <a:fillRect/>
          </a:stretch>
        </p:blipFill>
        <p:spPr bwMode="auto">
          <a:xfrm flipH="1">
            <a:off x="2739632" y="2857947"/>
            <a:ext cx="2750336" cy="31836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2"/>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592" b="99704" l="2055" r="99658"/>
                    </a14:imgEffect>
                  </a14:imgLayer>
                </a14:imgProps>
              </a:ext>
              <a:ext uri="{28A0092B-C50C-407E-A947-70E740481C1C}">
                <a14:useLocalDpi xmlns:a14="http://schemas.microsoft.com/office/drawing/2010/main" val="0"/>
              </a:ext>
            </a:extLst>
          </a:blip>
          <a:srcRect/>
          <a:stretch>
            <a:fillRect/>
          </a:stretch>
        </p:blipFill>
        <p:spPr bwMode="auto">
          <a:xfrm>
            <a:off x="8607342" y="4099756"/>
            <a:ext cx="1862846" cy="21563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9" name="Flowchart: Connector 28">
            <a:hlinkClick r:id="rId6" action="ppaction://hlinksldjump"/>
          </p:cNvPr>
          <p:cNvSpPr/>
          <p:nvPr/>
        </p:nvSpPr>
        <p:spPr>
          <a:xfrm>
            <a:off x="2707153" y="6323840"/>
            <a:ext cx="328168" cy="418653"/>
          </a:xfrm>
          <a:prstGeom prst="flowChartConnector">
            <a:avLst/>
          </a:prstGeom>
          <a:solidFill>
            <a:srgbClr val="FF00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1</a:t>
            </a:r>
          </a:p>
        </p:txBody>
      </p:sp>
      <p:sp>
        <p:nvSpPr>
          <p:cNvPr id="30" name="Flowchart: Connector 29">
            <a:hlinkClick r:id="rId7" action="ppaction://hlinksldjump"/>
          </p:cNvPr>
          <p:cNvSpPr/>
          <p:nvPr/>
        </p:nvSpPr>
        <p:spPr>
          <a:xfrm>
            <a:off x="4528645" y="6203679"/>
            <a:ext cx="328168" cy="418653"/>
          </a:xfrm>
          <a:prstGeom prst="flowChartConnector">
            <a:avLst/>
          </a:prstGeom>
          <a:solidFill>
            <a:srgbClr val="FF00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2</a:t>
            </a:r>
          </a:p>
        </p:txBody>
      </p:sp>
      <p:sp>
        <p:nvSpPr>
          <p:cNvPr id="31" name="Flowchart: Connector 30">
            <a:hlinkClick r:id="rId8" action="ppaction://hlinksldjump"/>
          </p:cNvPr>
          <p:cNvSpPr/>
          <p:nvPr/>
        </p:nvSpPr>
        <p:spPr>
          <a:xfrm>
            <a:off x="7155841" y="6179555"/>
            <a:ext cx="328168" cy="418653"/>
          </a:xfrm>
          <a:prstGeom prst="flowChartConnector">
            <a:avLst/>
          </a:prstGeom>
          <a:solidFill>
            <a:srgbClr val="FF00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3</a:t>
            </a:r>
          </a:p>
        </p:txBody>
      </p:sp>
      <p:sp>
        <p:nvSpPr>
          <p:cNvPr id="32" name="Flowchart: Connector 31">
            <a:hlinkClick r:id="rId8" action="ppaction://hlinksldjump"/>
          </p:cNvPr>
          <p:cNvSpPr/>
          <p:nvPr/>
        </p:nvSpPr>
        <p:spPr>
          <a:xfrm>
            <a:off x="8443258" y="6467935"/>
            <a:ext cx="328168" cy="418653"/>
          </a:xfrm>
          <a:prstGeom prst="flowChartConnector">
            <a:avLst/>
          </a:prstGeom>
          <a:solidFill>
            <a:srgbClr val="FF00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4</a:t>
            </a:r>
          </a:p>
        </p:txBody>
      </p:sp>
      <p:pic>
        <p:nvPicPr>
          <p:cNvPr id="35" name="Picture 8"/>
          <p:cNvPicPr>
            <a:picLocks noChangeAspect="1" noChangeArrowheads="1"/>
          </p:cNvPicPr>
          <p:nvPr/>
        </p:nvPicPr>
        <p:blipFill rotWithShape="1">
          <a:blip r:embed="rId9" cstate="print">
            <a:extLst>
              <a:ext uri="{BEBA8EAE-BF5A-486C-A8C5-ECC9F3942E4B}">
                <a14:imgProps xmlns:a14="http://schemas.microsoft.com/office/drawing/2010/main">
                  <a14:imgLayer r:embed="rId10">
                    <a14:imgEffect>
                      <a14:backgroundRemoval t="0" b="92103" l="500" r="100000"/>
                    </a14:imgEffect>
                  </a14:imgLayer>
                </a14:imgProps>
              </a:ext>
              <a:ext uri="{28A0092B-C50C-407E-A947-70E740481C1C}">
                <a14:useLocalDpi xmlns:a14="http://schemas.microsoft.com/office/drawing/2010/main" val="0"/>
              </a:ext>
            </a:extLst>
          </a:blip>
          <a:srcRect b="6928"/>
          <a:stretch>
            <a:fillRect/>
          </a:stretch>
        </p:blipFill>
        <p:spPr bwMode="auto">
          <a:xfrm>
            <a:off x="3124201" y="6129089"/>
            <a:ext cx="551097" cy="5195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3" name="Picture 8"/>
          <p:cNvPicPr>
            <a:picLocks noChangeAspect="1" noChangeArrowheads="1"/>
          </p:cNvPicPr>
          <p:nvPr/>
        </p:nvPicPr>
        <p:blipFill rotWithShape="1">
          <a:blip r:embed="rId9" cstate="print">
            <a:extLst>
              <a:ext uri="{BEBA8EAE-BF5A-486C-A8C5-ECC9F3942E4B}">
                <a14:imgProps xmlns:a14="http://schemas.microsoft.com/office/drawing/2010/main">
                  <a14:imgLayer r:embed="rId10">
                    <a14:imgEffect>
                      <a14:backgroundRemoval t="0" b="92103" l="500" r="100000"/>
                    </a14:imgEffect>
                  </a14:imgLayer>
                </a14:imgProps>
              </a:ext>
              <a:ext uri="{28A0092B-C50C-407E-A947-70E740481C1C}">
                <a14:useLocalDpi xmlns:a14="http://schemas.microsoft.com/office/drawing/2010/main" val="0"/>
              </a:ext>
            </a:extLst>
          </a:blip>
          <a:srcRect b="6928"/>
          <a:stretch>
            <a:fillRect/>
          </a:stretch>
        </p:blipFill>
        <p:spPr bwMode="auto">
          <a:xfrm>
            <a:off x="4938872" y="6085796"/>
            <a:ext cx="551097" cy="5195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4" name="Picture 8"/>
          <p:cNvPicPr>
            <a:picLocks noChangeAspect="1" noChangeArrowheads="1"/>
          </p:cNvPicPr>
          <p:nvPr/>
        </p:nvPicPr>
        <p:blipFill rotWithShape="1">
          <a:blip r:embed="rId9" cstate="print">
            <a:extLst>
              <a:ext uri="{BEBA8EAE-BF5A-486C-A8C5-ECC9F3942E4B}">
                <a14:imgProps xmlns:a14="http://schemas.microsoft.com/office/drawing/2010/main">
                  <a14:imgLayer r:embed="rId10">
                    <a14:imgEffect>
                      <a14:backgroundRemoval t="0" b="92103" l="500" r="100000"/>
                    </a14:imgEffect>
                  </a14:imgLayer>
                </a14:imgProps>
              </a:ext>
              <a:ext uri="{28A0092B-C50C-407E-A947-70E740481C1C}">
                <a14:useLocalDpi xmlns:a14="http://schemas.microsoft.com/office/drawing/2010/main" val="0"/>
              </a:ext>
            </a:extLst>
          </a:blip>
          <a:srcRect b="6928"/>
          <a:stretch>
            <a:fillRect/>
          </a:stretch>
        </p:blipFill>
        <p:spPr bwMode="auto">
          <a:xfrm>
            <a:off x="7620001" y="5948350"/>
            <a:ext cx="551097" cy="5195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5" name="Picture 8"/>
          <p:cNvPicPr>
            <a:picLocks noChangeAspect="1" noChangeArrowheads="1"/>
          </p:cNvPicPr>
          <p:nvPr/>
        </p:nvPicPr>
        <p:blipFill rotWithShape="1">
          <a:blip r:embed="rId9" cstate="print">
            <a:extLst>
              <a:ext uri="{BEBA8EAE-BF5A-486C-A8C5-ECC9F3942E4B}">
                <a14:imgProps xmlns:a14="http://schemas.microsoft.com/office/drawing/2010/main">
                  <a14:imgLayer r:embed="rId10">
                    <a14:imgEffect>
                      <a14:backgroundRemoval t="0" b="92103" l="500" r="100000"/>
                    </a14:imgEffect>
                  </a14:imgLayer>
                </a14:imgProps>
              </a:ext>
              <a:ext uri="{28A0092B-C50C-407E-A947-70E740481C1C}">
                <a14:useLocalDpi xmlns:a14="http://schemas.microsoft.com/office/drawing/2010/main" val="0"/>
              </a:ext>
            </a:extLst>
          </a:blip>
          <a:srcRect b="6928"/>
          <a:stretch>
            <a:fillRect/>
          </a:stretch>
        </p:blipFill>
        <p:spPr bwMode="auto">
          <a:xfrm>
            <a:off x="8818375" y="6256064"/>
            <a:ext cx="551097" cy="5195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6"/>
          <p:cNvPicPr>
            <a:picLocks noChangeAspect="1" noChangeArrowheads="1"/>
          </p:cNvPicPr>
          <p:nvPr/>
        </p:nvPicPr>
        <p:blipFill rotWithShape="1">
          <a:blip r:embed="rId11" cstate="print">
            <a:extLst>
              <a:ext uri="{BEBA8EAE-BF5A-486C-A8C5-ECC9F3942E4B}">
                <a14:imgProps xmlns:a14="http://schemas.microsoft.com/office/drawing/2010/main">
                  <a14:imgLayer r:embed="rId12">
                    <a14:imgEffect>
                      <a14:backgroundRemoval t="9688" b="88438" l="12812" r="83594">
                        <a14:backgroundMark x1="29688" y1="44688" x2="67031" y2="47344"/>
                        <a14:backgroundMark x1="65469" y1="33906" x2="73125" y2="46875"/>
                        <a14:backgroundMark x1="68906" y1="49219" x2="76250" y2="46875"/>
                        <a14:backgroundMark x1="28906" y1="40313" x2="27813" y2="47344"/>
                        <a14:backgroundMark x1="37801" y1="47450" x2="61684" y2="50554"/>
                      </a14:backgroundRemoval>
                    </a14:imgEffect>
                  </a14:imgLayer>
                </a14:imgProps>
              </a:ext>
              <a:ext uri="{28A0092B-C50C-407E-A947-70E740481C1C}">
                <a14:useLocalDpi xmlns:a14="http://schemas.microsoft.com/office/drawing/2010/main" val="0"/>
              </a:ext>
            </a:extLst>
          </a:blip>
          <a:srcRect l="12403" t="9450" r="14520" b="11154"/>
          <a:stretch>
            <a:fillRect/>
          </a:stretch>
        </p:blipFill>
        <p:spPr bwMode="auto">
          <a:xfrm>
            <a:off x="5714507" y="4099757"/>
            <a:ext cx="1769503" cy="14908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6" name="Picture 8"/>
          <p:cNvPicPr>
            <a:picLocks noChangeAspect="1" noChangeArrowheads="1"/>
          </p:cNvPicPr>
          <p:nvPr/>
        </p:nvPicPr>
        <p:blipFill rotWithShape="1">
          <a:blip r:embed="rId13" cstate="print">
            <a:extLst>
              <a:ext uri="{BEBA8EAE-BF5A-486C-A8C5-ECC9F3942E4B}">
                <a14:imgProps xmlns:a14="http://schemas.microsoft.com/office/drawing/2010/main">
                  <a14:imgLayer r:embed="rId14">
                    <a14:imgEffect>
                      <a14:backgroundRemoval t="0" b="92103" l="500" r="100000"/>
                    </a14:imgEffect>
                  </a14:imgLayer>
                </a14:imgProps>
              </a:ext>
              <a:ext uri="{28A0092B-C50C-407E-A947-70E740481C1C}">
                <a14:useLocalDpi xmlns:a14="http://schemas.microsoft.com/office/drawing/2010/main" val="0"/>
              </a:ext>
            </a:extLst>
          </a:blip>
          <a:srcRect b="6928"/>
          <a:stretch>
            <a:fillRect/>
          </a:stretch>
        </p:blipFill>
        <p:spPr bwMode="auto">
          <a:xfrm flipH="1">
            <a:off x="2057400" y="6388882"/>
            <a:ext cx="250873" cy="2365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7" name="Picture 8"/>
          <p:cNvPicPr>
            <a:picLocks noChangeAspect="1" noChangeArrowheads="1"/>
          </p:cNvPicPr>
          <p:nvPr/>
        </p:nvPicPr>
        <p:blipFill rotWithShape="1">
          <a:blip r:embed="rId15" cstate="print">
            <a:extLst>
              <a:ext uri="{BEBA8EAE-BF5A-486C-A8C5-ECC9F3942E4B}">
                <a14:imgProps xmlns:a14="http://schemas.microsoft.com/office/drawing/2010/main">
                  <a14:imgLayer r:embed="rId16">
                    <a14:imgEffect>
                      <a14:backgroundRemoval t="0" b="92103" l="500" r="100000"/>
                    </a14:imgEffect>
                  </a14:imgLayer>
                </a14:imgProps>
              </a:ext>
              <a:ext uri="{28A0092B-C50C-407E-A947-70E740481C1C}">
                <a14:useLocalDpi xmlns:a14="http://schemas.microsoft.com/office/drawing/2010/main" val="0"/>
              </a:ext>
            </a:extLst>
          </a:blip>
          <a:srcRect b="6928"/>
          <a:stretch>
            <a:fillRect/>
          </a:stretch>
        </p:blipFill>
        <p:spPr bwMode="auto">
          <a:xfrm flipH="1">
            <a:off x="7698878" y="5149960"/>
            <a:ext cx="196670" cy="185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8" name="Picture 8"/>
          <p:cNvPicPr>
            <a:picLocks noChangeAspect="1" noChangeArrowheads="1"/>
          </p:cNvPicPr>
          <p:nvPr/>
        </p:nvPicPr>
        <p:blipFill rotWithShape="1">
          <a:blip r:embed="rId17" cstate="print">
            <a:extLst>
              <a:ext uri="{BEBA8EAE-BF5A-486C-A8C5-ECC9F3942E4B}">
                <a14:imgProps xmlns:a14="http://schemas.microsoft.com/office/drawing/2010/main">
                  <a14:imgLayer r:embed="rId18">
                    <a14:imgEffect>
                      <a14:backgroundRemoval t="0" b="92103" l="500" r="100000"/>
                    </a14:imgEffect>
                  </a14:imgLayer>
                </a14:imgProps>
              </a:ext>
              <a:ext uri="{28A0092B-C50C-407E-A947-70E740481C1C}">
                <a14:useLocalDpi xmlns:a14="http://schemas.microsoft.com/office/drawing/2010/main" val="0"/>
              </a:ext>
            </a:extLst>
          </a:blip>
          <a:srcRect b="6928"/>
          <a:stretch>
            <a:fillRect/>
          </a:stretch>
        </p:blipFill>
        <p:spPr bwMode="auto">
          <a:xfrm flipH="1">
            <a:off x="5960641" y="5788859"/>
            <a:ext cx="167026" cy="157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9" name="Picture 8"/>
          <p:cNvPicPr>
            <a:picLocks noChangeAspect="1" noChangeArrowheads="1"/>
          </p:cNvPicPr>
          <p:nvPr/>
        </p:nvPicPr>
        <p:blipFill rotWithShape="1">
          <a:blip r:embed="rId19" cstate="print">
            <a:extLst>
              <a:ext uri="{BEBA8EAE-BF5A-486C-A8C5-ECC9F3942E4B}">
                <a14:imgProps xmlns:a14="http://schemas.microsoft.com/office/drawing/2010/main">
                  <a14:imgLayer r:embed="rId20">
                    <a14:imgEffect>
                      <a14:backgroundRemoval t="0" b="92103" l="500" r="100000"/>
                    </a14:imgEffect>
                  </a14:imgLayer>
                </a14:imgProps>
              </a:ext>
              <a:ext uri="{28A0092B-C50C-407E-A947-70E740481C1C}">
                <a14:useLocalDpi xmlns:a14="http://schemas.microsoft.com/office/drawing/2010/main" val="0"/>
              </a:ext>
            </a:extLst>
          </a:blip>
          <a:srcRect b="6928"/>
          <a:stretch>
            <a:fillRect/>
          </a:stretch>
        </p:blipFill>
        <p:spPr bwMode="auto">
          <a:xfrm flipH="1">
            <a:off x="8324068" y="5544590"/>
            <a:ext cx="283274" cy="267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0" name="Picture 8"/>
          <p:cNvPicPr>
            <a:picLocks noChangeAspect="1" noChangeArrowheads="1"/>
          </p:cNvPicPr>
          <p:nvPr/>
        </p:nvPicPr>
        <p:blipFill rotWithShape="1">
          <a:blip r:embed="rId21" cstate="print">
            <a:extLst>
              <a:ext uri="{BEBA8EAE-BF5A-486C-A8C5-ECC9F3942E4B}">
                <a14:imgProps xmlns:a14="http://schemas.microsoft.com/office/drawing/2010/main">
                  <a14:imgLayer r:embed="rId22">
                    <a14:imgEffect>
                      <a14:backgroundRemoval t="0" b="92103" l="500" r="100000"/>
                    </a14:imgEffect>
                  </a14:imgLayer>
                </a14:imgProps>
              </a:ext>
              <a:ext uri="{28A0092B-C50C-407E-A947-70E740481C1C}">
                <a14:useLocalDpi xmlns:a14="http://schemas.microsoft.com/office/drawing/2010/main" val="0"/>
              </a:ext>
            </a:extLst>
          </a:blip>
          <a:srcRect b="6928"/>
          <a:stretch>
            <a:fillRect/>
          </a:stretch>
        </p:blipFill>
        <p:spPr bwMode="auto">
          <a:xfrm flipH="1">
            <a:off x="10136137" y="6413005"/>
            <a:ext cx="308465" cy="2908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 name="Picture 8"/>
          <p:cNvPicPr>
            <a:picLocks noChangeAspect="1" noChangeArrowheads="1"/>
          </p:cNvPicPr>
          <p:nvPr/>
        </p:nvPicPr>
        <p:blipFill rotWithShape="1">
          <a:blip r:embed="rId19" cstate="print">
            <a:extLst>
              <a:ext uri="{BEBA8EAE-BF5A-486C-A8C5-ECC9F3942E4B}">
                <a14:imgProps xmlns:a14="http://schemas.microsoft.com/office/drawing/2010/main">
                  <a14:imgLayer r:embed="rId20">
                    <a14:imgEffect>
                      <a14:backgroundRemoval t="0" b="92103" l="500" r="100000"/>
                    </a14:imgEffect>
                  </a14:imgLayer>
                </a14:imgProps>
              </a:ext>
              <a:ext uri="{28A0092B-C50C-407E-A947-70E740481C1C}">
                <a14:useLocalDpi xmlns:a14="http://schemas.microsoft.com/office/drawing/2010/main" val="0"/>
              </a:ext>
            </a:extLst>
          </a:blip>
          <a:srcRect b="6928"/>
          <a:stretch>
            <a:fillRect/>
          </a:stretch>
        </p:blipFill>
        <p:spPr bwMode="auto">
          <a:xfrm flipH="1">
            <a:off x="6333254" y="6515857"/>
            <a:ext cx="283222" cy="2670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2" name="Picture 2" descr="Kết quả hình ảnh cho FIREWORK GIF"/>
          <p:cNvPicPr>
            <a:picLocks noChangeAspect="1" noChangeArrowheads="1" noCrop="1"/>
          </p:cNvPicPr>
          <p:nvPr/>
        </p:nvPicPr>
        <p:blipFill>
          <a:blip r:embed="rId23">
            <a:extLst>
              <a:ext uri="{28A0092B-C50C-407E-A947-70E740481C1C}">
                <a14:useLocalDpi xmlns:a14="http://schemas.microsoft.com/office/drawing/2010/main" val="0"/>
              </a:ext>
            </a:extLst>
          </a:blip>
          <a:srcRect/>
          <a:stretch>
            <a:fillRect/>
          </a:stretch>
        </p:blipFill>
        <p:spPr bwMode="auto">
          <a:xfrm>
            <a:off x="5294618" y="238845"/>
            <a:ext cx="2939313" cy="2851135"/>
          </a:xfrm>
          <a:prstGeom prst="rect">
            <a:avLst/>
          </a:prstGeom>
          <a:noFill/>
          <a:extLst>
            <a:ext uri="{909E8E84-426E-40DD-AFC4-6F175D3DCCD1}">
              <a14:hiddenFill xmlns:a14="http://schemas.microsoft.com/office/drawing/2010/main">
                <a:solidFill>
                  <a:srgbClr val="FFFFFF"/>
                </a:solidFill>
              </a14:hiddenFill>
            </a:ext>
          </a:extLst>
        </p:spPr>
      </p:pic>
      <p:pic>
        <p:nvPicPr>
          <p:cNvPr id="53" name="Picture 2" descr="Kết quả hình ảnh cho FIREWORK GIF"/>
          <p:cNvPicPr>
            <a:picLocks noChangeAspect="1" noChangeArrowheads="1" noCrop="1"/>
          </p:cNvPicPr>
          <p:nvPr/>
        </p:nvPicPr>
        <p:blipFill>
          <a:blip r:embed="rId23">
            <a:extLst>
              <a:ext uri="{28A0092B-C50C-407E-A947-70E740481C1C}">
                <a14:useLocalDpi xmlns:a14="http://schemas.microsoft.com/office/drawing/2010/main" val="0"/>
              </a:ext>
            </a:extLst>
          </a:blip>
          <a:srcRect/>
          <a:stretch>
            <a:fillRect/>
          </a:stretch>
        </p:blipFill>
        <p:spPr bwMode="auto">
          <a:xfrm>
            <a:off x="4059624" y="533401"/>
            <a:ext cx="2939313" cy="2851135"/>
          </a:xfrm>
          <a:prstGeom prst="rect">
            <a:avLst/>
          </a:prstGeom>
          <a:noFill/>
          <a:extLst>
            <a:ext uri="{909E8E84-426E-40DD-AFC4-6F175D3DCCD1}">
              <a14:hiddenFill xmlns:a14="http://schemas.microsoft.com/office/drawing/2010/main">
                <a:solidFill>
                  <a:srgbClr val="FFFFFF"/>
                </a:solidFill>
              </a14:hiddenFill>
            </a:ext>
          </a:extLst>
        </p:spPr>
      </p:pic>
      <p:pic>
        <p:nvPicPr>
          <p:cNvPr id="54" name="Picture 2" descr="Kết quả hình ảnh cho FIREWORK GIF"/>
          <p:cNvPicPr>
            <a:picLocks noChangeAspect="1" noChangeArrowheads="1" noCrop="1"/>
          </p:cNvPicPr>
          <p:nvPr/>
        </p:nvPicPr>
        <p:blipFill>
          <a:blip r:embed="rId23">
            <a:extLst>
              <a:ext uri="{28A0092B-C50C-407E-A947-70E740481C1C}">
                <a14:useLocalDpi xmlns:a14="http://schemas.microsoft.com/office/drawing/2010/main" val="0"/>
              </a:ext>
            </a:extLst>
          </a:blip>
          <a:srcRect/>
          <a:stretch>
            <a:fillRect/>
          </a:stretch>
        </p:blipFill>
        <p:spPr bwMode="auto">
          <a:xfrm>
            <a:off x="6973602" y="238845"/>
            <a:ext cx="2939313" cy="2851135"/>
          </a:xfrm>
          <a:prstGeom prst="rect">
            <a:avLst/>
          </a:prstGeom>
          <a:noFill/>
          <a:extLst>
            <a:ext uri="{909E8E84-426E-40DD-AFC4-6F175D3DCCD1}">
              <a14:hiddenFill xmlns:a14="http://schemas.microsoft.com/office/drawing/2010/main">
                <a:solidFill>
                  <a:srgbClr val="FFFFFF"/>
                </a:solidFill>
              </a14:hiddenFill>
            </a:ext>
          </a:extLst>
        </p:spPr>
      </p:pic>
      <p:pic>
        <p:nvPicPr>
          <p:cNvPr id="55" name="Picture 2" descr="Kết quả hình ảnh cho FIREWORK GIF"/>
          <p:cNvPicPr>
            <a:picLocks noChangeAspect="1" noChangeArrowheads="1" noCrop="1"/>
          </p:cNvPicPr>
          <p:nvPr/>
        </p:nvPicPr>
        <p:blipFill>
          <a:blip r:embed="rId23">
            <a:extLst>
              <a:ext uri="{28A0092B-C50C-407E-A947-70E740481C1C}">
                <a14:useLocalDpi xmlns:a14="http://schemas.microsoft.com/office/drawing/2010/main" val="0"/>
              </a:ext>
            </a:extLst>
          </a:blip>
          <a:srcRect/>
          <a:stretch>
            <a:fillRect/>
          </a:stretch>
        </p:blipFill>
        <p:spPr bwMode="auto">
          <a:xfrm>
            <a:off x="835164" y="533401"/>
            <a:ext cx="2939313" cy="2851135"/>
          </a:xfrm>
          <a:prstGeom prst="rect">
            <a:avLst/>
          </a:prstGeom>
          <a:noFill/>
          <a:extLst>
            <a:ext uri="{909E8E84-426E-40DD-AFC4-6F175D3DCCD1}">
              <a14:hiddenFill xmlns:a14="http://schemas.microsoft.com/office/drawing/2010/main">
                <a:solidFill>
                  <a:srgbClr val="FFFFFF"/>
                </a:solidFill>
              </a14:hiddenFill>
            </a:ext>
          </a:extLst>
        </p:spPr>
      </p:pic>
      <p:pic>
        <p:nvPicPr>
          <p:cNvPr id="56" name="Picture 2" descr="Kết quả hình ảnh cho FIREWORK GIF"/>
          <p:cNvPicPr>
            <a:picLocks noChangeAspect="1" noChangeArrowheads="1" noCrop="1"/>
          </p:cNvPicPr>
          <p:nvPr/>
        </p:nvPicPr>
        <p:blipFill>
          <a:blip r:embed="rId23">
            <a:extLst>
              <a:ext uri="{28A0092B-C50C-407E-A947-70E740481C1C}">
                <a14:useLocalDpi xmlns:a14="http://schemas.microsoft.com/office/drawing/2010/main" val="0"/>
              </a:ext>
            </a:extLst>
          </a:blip>
          <a:srcRect/>
          <a:stretch>
            <a:fillRect/>
          </a:stretch>
        </p:blipFill>
        <p:spPr bwMode="auto">
          <a:xfrm>
            <a:off x="8098113" y="990601"/>
            <a:ext cx="2939313" cy="2851135"/>
          </a:xfrm>
          <a:prstGeom prst="rect">
            <a:avLst/>
          </a:prstGeom>
          <a:noFill/>
          <a:extLst>
            <a:ext uri="{909E8E84-426E-40DD-AFC4-6F175D3DCCD1}">
              <a14:hiddenFill xmlns:a14="http://schemas.microsoft.com/office/drawing/2010/main">
                <a:solidFill>
                  <a:srgbClr val="FFFFFF"/>
                </a:solidFill>
              </a14:hiddenFill>
            </a:ext>
          </a:extLst>
        </p:spPr>
      </p:pic>
      <p:sp>
        <p:nvSpPr>
          <p:cNvPr id="2" name="5-Point Star 1"/>
          <p:cNvSpPr/>
          <p:nvPr/>
        </p:nvSpPr>
        <p:spPr>
          <a:xfrm>
            <a:off x="9946167" y="5688470"/>
            <a:ext cx="688402" cy="706171"/>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5"/>
                                        </p:tgtEl>
                                        <p:attrNameLst>
                                          <p:attrName>r</p:attrName>
                                        </p:attrNameLst>
                                      </p:cBhvr>
                                    </p:animRot>
                                    <p:animRot by="-240000">
                                      <p:cBhvr>
                                        <p:cTn id="7" dur="600" fill="hold">
                                          <p:stCondLst>
                                            <p:cond delay="600"/>
                                          </p:stCondLst>
                                        </p:cTn>
                                        <p:tgtEl>
                                          <p:spTgt spid="5"/>
                                        </p:tgtEl>
                                        <p:attrNameLst>
                                          <p:attrName>r</p:attrName>
                                        </p:attrNameLst>
                                      </p:cBhvr>
                                    </p:animRot>
                                    <p:animRot by="240000">
                                      <p:cBhvr>
                                        <p:cTn id="8" dur="600" fill="hold">
                                          <p:stCondLst>
                                            <p:cond delay="1200"/>
                                          </p:stCondLst>
                                        </p:cTn>
                                        <p:tgtEl>
                                          <p:spTgt spid="5"/>
                                        </p:tgtEl>
                                        <p:attrNameLst>
                                          <p:attrName>r</p:attrName>
                                        </p:attrNameLst>
                                      </p:cBhvr>
                                    </p:animRot>
                                    <p:animRot by="-240000">
                                      <p:cBhvr>
                                        <p:cTn id="9" dur="600" fill="hold">
                                          <p:stCondLst>
                                            <p:cond delay="1800"/>
                                          </p:stCondLst>
                                        </p:cTn>
                                        <p:tgtEl>
                                          <p:spTgt spid="5"/>
                                        </p:tgtEl>
                                        <p:attrNameLst>
                                          <p:attrName>r</p:attrName>
                                        </p:attrNameLst>
                                      </p:cBhvr>
                                    </p:animRot>
                                    <p:animRot by="120000">
                                      <p:cBhvr>
                                        <p:cTn id="10" dur="600" fill="hold">
                                          <p:stCondLst>
                                            <p:cond delay="2400"/>
                                          </p:stCondLst>
                                        </p:cTn>
                                        <p:tgtEl>
                                          <p:spTgt spid="5"/>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300" fill="hold">
                                          <p:stCondLst>
                                            <p:cond delay="0"/>
                                          </p:stCondLst>
                                        </p:cTn>
                                        <p:tgtEl>
                                          <p:spTgt spid="17"/>
                                        </p:tgtEl>
                                        <p:attrNameLst>
                                          <p:attrName>r</p:attrName>
                                        </p:attrNameLst>
                                      </p:cBhvr>
                                    </p:animRot>
                                    <p:animRot by="-240000">
                                      <p:cBhvr>
                                        <p:cTn id="13" dur="600" fill="hold">
                                          <p:stCondLst>
                                            <p:cond delay="600"/>
                                          </p:stCondLst>
                                        </p:cTn>
                                        <p:tgtEl>
                                          <p:spTgt spid="17"/>
                                        </p:tgtEl>
                                        <p:attrNameLst>
                                          <p:attrName>r</p:attrName>
                                        </p:attrNameLst>
                                      </p:cBhvr>
                                    </p:animRot>
                                    <p:animRot by="240000">
                                      <p:cBhvr>
                                        <p:cTn id="14" dur="600" fill="hold">
                                          <p:stCondLst>
                                            <p:cond delay="1200"/>
                                          </p:stCondLst>
                                        </p:cTn>
                                        <p:tgtEl>
                                          <p:spTgt spid="17"/>
                                        </p:tgtEl>
                                        <p:attrNameLst>
                                          <p:attrName>r</p:attrName>
                                        </p:attrNameLst>
                                      </p:cBhvr>
                                    </p:animRot>
                                    <p:animRot by="-240000">
                                      <p:cBhvr>
                                        <p:cTn id="15" dur="600" fill="hold">
                                          <p:stCondLst>
                                            <p:cond delay="1800"/>
                                          </p:stCondLst>
                                        </p:cTn>
                                        <p:tgtEl>
                                          <p:spTgt spid="17"/>
                                        </p:tgtEl>
                                        <p:attrNameLst>
                                          <p:attrName>r</p:attrName>
                                        </p:attrNameLst>
                                      </p:cBhvr>
                                    </p:animRot>
                                    <p:animRot by="120000">
                                      <p:cBhvr>
                                        <p:cTn id="16" dur="600" fill="hold">
                                          <p:stCondLst>
                                            <p:cond delay="2400"/>
                                          </p:stCondLst>
                                        </p:cTn>
                                        <p:tgtEl>
                                          <p:spTgt spid="1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35"/>
                    </p:tgtEl>
                  </p:cond>
                </p:stCondLst>
                <p:endSync evt="end" delay="0">
                  <p:rtn val="all"/>
                </p:endSync>
                <p:childTnLst>
                  <p:par>
                    <p:cTn id="18" fill="hold">
                      <p:stCondLst>
                        <p:cond delay="0"/>
                      </p:stCondLst>
                      <p:childTnLst>
                        <p:par>
                          <p:cTn id="19" fill="hold">
                            <p:stCondLst>
                              <p:cond delay="0"/>
                            </p:stCondLst>
                            <p:childTnLst>
                              <p:par>
                                <p:cTn id="20" presetID="0" presetClass="path" presetSubtype="0" accel="50000" decel="50000" fill="hold" nodeType="clickEffect">
                                  <p:stCondLst>
                                    <p:cond delay="0"/>
                                  </p:stCondLst>
                                  <p:childTnLst>
                                    <p:animMotion origin="layout" path="M -0.00017 2.03515E-7 C -0.00208 -0.00902 -0.00156 -0.00254 0.00105 -0.01526 C 0.00382 -0.02914 0.00261 -0.03562 0.01077 -0.04394 C 0.01337 -0.04926 0.01511 -0.05527 0.01789 -0.06059 C 0.01962 -0.07007 0.0191 -0.07863 0.025 -0.08441 C 0.02796 -0.09598 0.0323 -0.11286 0.03959 -0.1198 C 0.04514 -0.13159 0.05035 -0.14362 0.05764 -0.15333 C 0.06198 -0.16559 0.06893 -0.17484 0.07327 -0.1871 C 0.07587 -0.20167 0.08612 -0.2278 0.09497 -0.23612 C 0.09584 -0.23844 0.09636 -0.24075 0.0974 -0.24283 C 0.09896 -0.2463 0.10226 -0.25301 0.10226 -0.25278 C 0.10122 -0.25694 0.09862 -0.26041 0.09862 -0.2648 C 0.09862 -0.26688 0.1 -0.26827 0.10087 -0.26989 C 0.1066 -0.28168 0.11407 -0.28631 0.12379 -0.28839 C 0.12622 -0.29001 0.13021 -0.29232 0.1323 -0.2951 C 0.13334 -0.29648 0.13351 -0.29903 0.13473 -0.30019 C 0.13698 -0.30204 0.13959 -0.30227 0.14185 -0.30342 C 0.14549 -0.30504 0.15278 -0.30851 0.15278 -0.30828 C 0.16077 -0.31614 0.16893 -0.31846 0.17796 -0.32216 C 0.19202 -0.32794 0.20417 -0.3321 0.21893 -0.33395 C 0.22744 -0.33673 0.23195 -0.33094 0.23941 -0.32701 C 0.24462 -0.32031 0.25278 -0.31267 0.2599 -0.31036 C 0.26355 -0.3092 0.26719 -0.3092 0.27084 -0.30851 C 0.27257 -0.30805 0.27396 -0.30735 0.2757 -0.30689 C 0.27778 -0.30481 0.28091 -0.30435 0.28282 -0.3018 C 0.28612 -0.29718 0.28629 -0.28122 0.28889 -0.27475 C 0.29011 -0.27128 0.29202 -0.26804 0.29358 -0.2648 C 0.29445 -0.26318 0.29619 -0.25971 0.29619 -0.25948 C 0.29896 -0.24746 0.29775 -0.25301 0.29966 -0.24283 C 0.30087 -0.21647 0.29497 -0.21762 0.3033 -0.21762 " pathEditMode="relative" rAng="0" ptsTypes="fffffffffffffffffffffffffffffA">
                                      <p:cBhvr>
                                        <p:cTn id="21" dur="2000" fill="hold"/>
                                        <p:tgtEl>
                                          <p:spTgt spid="35"/>
                                        </p:tgtEl>
                                        <p:attrNameLst>
                                          <p:attrName>ppt_x</p:attrName>
                                          <p:attrName>ppt_y</p:attrName>
                                        </p:attrNameLst>
                                      </p:cBhvr>
                                      <p:rCtr x="15069" y="-16836"/>
                                    </p:animMotion>
                                  </p:childTnLst>
                                </p:cTn>
                              </p:par>
                            </p:childTnLst>
                          </p:cTn>
                        </p:par>
                      </p:childTnLst>
                    </p:cTn>
                  </p:par>
                </p:childTnLst>
              </p:cTn>
              <p:nextCondLst>
                <p:cond evt="onClick" delay="0">
                  <p:tgtEl>
                    <p:spTgt spid="35"/>
                  </p:tgtEl>
                </p:cond>
              </p:nextCondLst>
            </p:seq>
            <p:seq concurrent="1" nextAc="seek">
              <p:cTn id="22" restart="whenNotActive" fill="hold" evtFilter="cancelBubble" nodeType="interactiveSeq">
                <p:stCondLst>
                  <p:cond evt="onClick" delay="0">
                    <p:tgtEl>
                      <p:spTgt spid="43"/>
                    </p:tgtEl>
                  </p:cond>
                </p:stCondLst>
                <p:endSync evt="end" delay="0">
                  <p:rtn val="all"/>
                </p:endSync>
                <p:childTnLst>
                  <p:par>
                    <p:cTn id="23" fill="hold">
                      <p:stCondLst>
                        <p:cond delay="0"/>
                      </p:stCondLst>
                      <p:childTnLst>
                        <p:par>
                          <p:cTn id="24" fill="hold">
                            <p:stCondLst>
                              <p:cond delay="0"/>
                            </p:stCondLst>
                            <p:childTnLst>
                              <p:par>
                                <p:cTn id="25" presetID="0" presetClass="path" presetSubtype="0" accel="50000" decel="50000" fill="hold" nodeType="clickEffect">
                                  <p:stCondLst>
                                    <p:cond delay="0"/>
                                  </p:stCondLst>
                                  <p:childTnLst>
                                    <p:animMotion origin="layout" path="M -0.00121 -1.84971E-6 C -0.00208 -0.00902 -0.00191 -0.00254 -0.00069 -0.01526 C 0.00052 -0.02913 -2.22222E-6 -0.03561 0.00365 -0.04393 C 0.00486 -0.04925 0.00573 -0.05526 0.00695 -0.06058 C 0.00781 -0.07006 0.00764 -0.07861 0.01025 -0.08439 C 0.01163 -0.09595 0.01354 -0.11283 0.01702 -0.11977 C 0.01945 -0.13156 0.02188 -0.14358 0.02535 -0.15329 C 0.02726 -0.16555 0.03038 -0.1748 0.03247 -0.18705 C 0.03368 -0.20162 0.03837 -0.22774 0.04236 -0.23607 C 0.04288 -0.23838 0.04306 -0.24069 0.04358 -0.24277 C 0.04427 -0.24624 0.04584 -0.25295 0.04584 -0.25271 C 0.04531 -0.25688 0.0441 -0.26034 0.0441 -0.26474 C 0.0441 -0.26682 0.04479 -0.26821 0.04514 -0.26982 C 0.04775 -0.28162 0.05122 -0.28624 0.05573 -0.28832 C 0.05677 -0.28994 0.05868 -0.29225 0.05955 -0.29503 C 0.06007 -0.29641 0.06007 -0.29896 0.06059 -0.30011 C 0.06163 -0.30196 0.06285 -0.30219 0.06389 -0.30335 C 0.06563 -0.30497 0.06893 -0.30844 0.06893 -0.30821 C 0.07257 -0.31607 0.07639 -0.31838 0.08056 -0.32208 C 0.08698 -0.32786 0.09254 -0.33202 0.09931 -0.33387 C 0.1033 -0.33665 0.10538 -0.33087 0.10868 -0.32693 C 0.11111 -0.32023 0.11493 -0.3126 0.11823 -0.31029 C 0.11979 -0.30913 0.12153 -0.30913 0.12327 -0.30844 C 0.12396 -0.30798 0.12466 -0.30728 0.12535 -0.30682 C 0.12639 -0.30474 0.12778 -0.30428 0.12865 -0.30173 C 0.13021 -0.29711 0.13021 -0.28115 0.13143 -0.27468 C 0.13212 -0.27121 0.13299 -0.26798 0.13368 -0.26474 C 0.13403 -0.26312 0.1349 -0.25965 0.1349 -0.25942 C 0.13611 -0.2474 0.13559 -0.25295 0.13646 -0.24277 C 0.13698 -0.21641 0.1342 -0.21757 0.1382 -0.21757 " pathEditMode="relative" rAng="0" ptsTypes="fffffffffffffffffffffffffffffA">
                                      <p:cBhvr>
                                        <p:cTn id="26" dur="2000" fill="hold"/>
                                        <p:tgtEl>
                                          <p:spTgt spid="43"/>
                                        </p:tgtEl>
                                        <p:attrNameLst>
                                          <p:attrName>ppt_x</p:attrName>
                                          <p:attrName>ppt_y</p:attrName>
                                        </p:attrNameLst>
                                      </p:cBhvr>
                                      <p:rCtr x="6927" y="-16832"/>
                                    </p:animMotion>
                                  </p:childTnLst>
                                </p:cTn>
                              </p:par>
                            </p:childTnLst>
                          </p:cTn>
                        </p:par>
                      </p:childTnLst>
                    </p:cTn>
                  </p:par>
                </p:childTnLst>
              </p:cTn>
              <p:nextCondLst>
                <p:cond evt="onClick" delay="0">
                  <p:tgtEl>
                    <p:spTgt spid="43"/>
                  </p:tgtEl>
                </p:cond>
              </p:nextCondLst>
            </p:seq>
            <p:seq concurrent="1" nextAc="seek">
              <p:cTn id="27" restart="whenNotActive" fill="hold" evtFilter="cancelBubble" nodeType="interactiveSeq">
                <p:stCondLst>
                  <p:cond evt="onClick" delay="0">
                    <p:tgtEl>
                      <p:spTgt spid="44"/>
                    </p:tgtEl>
                  </p:cond>
                </p:stCondLst>
                <p:endSync evt="end" delay="0">
                  <p:rtn val="all"/>
                </p:endSync>
                <p:childTnLst>
                  <p:par>
                    <p:cTn id="28" fill="hold">
                      <p:stCondLst>
                        <p:cond delay="0"/>
                      </p:stCondLst>
                      <p:childTnLst>
                        <p:par>
                          <p:cTn id="29" fill="hold">
                            <p:stCondLst>
                              <p:cond delay="0"/>
                            </p:stCondLst>
                            <p:childTnLst>
                              <p:par>
                                <p:cTn id="30" presetID="0" presetClass="path" presetSubtype="0" accel="50000" decel="50000" fill="hold" nodeType="clickEffect">
                                  <p:stCondLst>
                                    <p:cond delay="0"/>
                                  </p:stCondLst>
                                  <p:childTnLst>
                                    <p:animMotion origin="layout" path="M 2.22045E-16 3.75723E-6 C 0.00087 -0.00902 0.00052 -0.00255 -0.00052 -0.01526 C -0.00174 -0.02914 -0.00122 -0.03561 -0.00434 -0.04393 C -0.00538 -0.04925 -0.00608 -0.05526 -0.00712 -0.06058 C -0.00781 -0.07006 -0.00764 -0.07862 -0.0099 -0.0844 C -0.01111 -0.09596 -0.01267 -0.11284 -0.01562 -0.11977 C -0.01771 -0.13156 -0.01979 -0.14359 -0.02274 -0.1533 C -0.02431 -0.16555 -0.02708 -0.1748 -0.02882 -0.18706 C -0.02986 -0.20162 -0.03385 -0.22775 -0.03733 -0.23607 C -0.03767 -0.23839 -0.03785 -0.2407 -0.03837 -0.24278 C -0.03889 -0.24625 -0.0401 -0.25295 -0.0401 -0.25272 C -0.03976 -0.25688 -0.03889 -0.26035 -0.03889 -0.26474 C -0.03889 -0.26682 -0.03924 -0.26821 -0.03958 -0.26983 C -0.04184 -0.28162 -0.04479 -0.28625 -0.04861 -0.28833 C -0.04948 -0.28995 -0.05122 -0.29226 -0.05191 -0.29503 C -0.05226 -0.29642 -0.05243 -0.29896 -0.05295 -0.30012 C -0.05382 -0.30197 -0.05469 -0.3022 -0.05573 -0.30336 C -0.05712 -0.30497 -0.0599 -0.30844 -0.0599 -0.30821 C -0.06319 -0.31607 -0.06632 -0.31839 -0.06979 -0.32208 C -0.07535 -0.32787 -0.08003 -0.33203 -0.08594 -0.33388 C -0.08906 -0.33665 -0.09097 -0.33087 -0.09392 -0.32694 C -0.09601 -0.32023 -0.09913 -0.3126 -0.10191 -0.31029 C -0.10347 -0.30914 -0.10469 -0.30914 -0.10625 -0.30844 C -0.10677 -0.30798 -0.10747 -0.30729 -0.10816 -0.30682 C -0.10885 -0.30474 -0.11007 -0.30428 -0.11094 -0.30174 C -0.11215 -0.29711 -0.11215 -0.28116 -0.11337 -0.27469 C -0.11389 -0.27122 -0.11441 -0.26798 -0.1151 -0.26474 C -0.11545 -0.26313 -0.11615 -0.25966 -0.11615 -0.25943 C -0.11719 -0.2474 -0.11667 -0.25295 -0.11753 -0.24278 C -0.11806 -0.21642 -0.11562 -0.21758 -0.11875 -0.21758 " pathEditMode="relative" rAng="0" ptsTypes="fffffffffffffffffffffffffffffA">
                                      <p:cBhvr>
                                        <p:cTn id="31" dur="2000" fill="hold"/>
                                        <p:tgtEl>
                                          <p:spTgt spid="44"/>
                                        </p:tgtEl>
                                        <p:attrNameLst>
                                          <p:attrName>ppt_x</p:attrName>
                                          <p:attrName>ppt_y</p:attrName>
                                        </p:attrNameLst>
                                      </p:cBhvr>
                                      <p:rCtr x="-5903" y="-16832"/>
                                    </p:animMotion>
                                  </p:childTnLst>
                                </p:cTn>
                              </p:par>
                            </p:childTnLst>
                          </p:cTn>
                        </p:par>
                      </p:childTnLst>
                    </p:cTn>
                  </p:par>
                </p:childTnLst>
              </p:cTn>
              <p:nextCondLst>
                <p:cond evt="onClick" delay="0">
                  <p:tgtEl>
                    <p:spTgt spid="44"/>
                  </p:tgtEl>
                </p:cond>
              </p:nextCondLst>
            </p:seq>
            <p:seq concurrent="1" nextAc="seek">
              <p:cTn id="32" restart="whenNotActive" fill="hold" evtFilter="cancelBubble" nodeType="interactiveSeq">
                <p:stCondLst>
                  <p:cond evt="onClick" delay="0">
                    <p:tgtEl>
                      <p:spTgt spid="45"/>
                    </p:tgtEl>
                  </p:cond>
                </p:stCondLst>
                <p:endSync evt="end" delay="0">
                  <p:rtn val="all"/>
                </p:endSync>
                <p:childTnLst>
                  <p:par>
                    <p:cTn id="33" fill="hold">
                      <p:stCondLst>
                        <p:cond delay="0"/>
                      </p:stCondLst>
                      <p:childTnLst>
                        <p:par>
                          <p:cTn id="34" fill="hold">
                            <p:stCondLst>
                              <p:cond delay="0"/>
                            </p:stCondLst>
                            <p:childTnLst>
                              <p:par>
                                <p:cTn id="35" presetID="0" presetClass="path" presetSubtype="0" accel="50000" decel="50000" fill="hold" nodeType="clickEffect">
                                  <p:stCondLst>
                                    <p:cond delay="0"/>
                                  </p:stCondLst>
                                  <p:childTnLst>
                                    <p:animMotion origin="layout" path="M -0.00018 -1.7341E-6 C 0.00139 -0.00902 0.00087 -0.00254 -0.00104 -0.01526 C -0.00313 -0.02913 -0.00209 -0.03561 -0.00799 -0.04393 C -0.0099 -0.04925 -0.01129 -0.05526 -0.0132 -0.06058 C -0.01459 -0.07006 -0.01424 -0.07861 -0.0184 -0.08439 C -0.02049 -0.09595 -0.02379 -0.11283 -0.02882 -0.11977 C -0.03281 -0.13156 -0.03663 -0.14358 -0.04202 -0.15329 C -0.04514 -0.16555 -0.05 -0.1748 -0.0533 -0.18705 C -0.05521 -0.20162 -0.0625 -0.22774 -0.06893 -0.23607 C -0.06962 -0.23838 -0.06997 -0.24069 -0.07066 -0.24277 C -0.07188 -0.24624 -0.07413 -0.25295 -0.07413 -0.25272 C -0.07361 -0.25688 -0.0717 -0.26035 -0.0717 -0.26474 C -0.0717 -0.26682 -0.07257 -0.26821 -0.07327 -0.26982 C -0.07743 -0.28162 -0.08281 -0.28624 -0.08976 -0.28832 C -0.0915 -0.28994 -0.09445 -0.29225 -0.09601 -0.29503 C -0.0967 -0.29641 -0.09688 -0.29896 -0.09757 -0.30011 C -0.09931 -0.30196 -0.10122 -0.30219 -0.10278 -0.30335 C -0.10556 -0.30497 -0.11077 -0.30844 -0.11077 -0.30821 C -0.1165 -0.31607 -0.12257 -0.31838 -0.129 -0.32208 C -0.13906 -0.32786 -0.14792 -0.33202 -0.15851 -0.33387 C -0.16476 -0.33665 -0.16788 -0.33087 -0.17344 -0.32693 C -0.17709 -0.32023 -0.18299 -0.3126 -0.1882 -0.31029 C -0.1908 -0.30913 -0.19358 -0.30913 -0.19618 -0.30844 C -0.1974 -0.30798 -0.19827 -0.30728 -0.19965 -0.30682 C -0.20122 -0.30474 -0.20347 -0.30428 -0.20486 -0.30173 C -0.20712 -0.29711 -0.20729 -0.28115 -0.2092 -0.27468 C -0.21025 -0.27121 -0.21146 -0.26798 -0.21268 -0.26474 C -0.2132 -0.26312 -0.21459 -0.25965 -0.21459 -0.25942 C -0.2165 -0.2474 -0.21545 -0.25295 -0.21702 -0.24277 C -0.21788 -0.21641 -0.21354 -0.21757 -0.21945 -0.21757 " pathEditMode="relative" rAng="0" ptsTypes="fffffffffffffffffffffffffffffA">
                                      <p:cBhvr>
                                        <p:cTn id="36" dur="2000" fill="hold"/>
                                        <p:tgtEl>
                                          <p:spTgt spid="45"/>
                                        </p:tgtEl>
                                        <p:attrNameLst>
                                          <p:attrName>ppt_x</p:attrName>
                                          <p:attrName>ppt_y</p:attrName>
                                        </p:attrNameLst>
                                      </p:cBhvr>
                                      <p:rCtr x="-10885" y="-16832"/>
                                    </p:animMotion>
                                  </p:childTnLst>
                                </p:cTn>
                              </p:par>
                            </p:childTnLst>
                          </p:cTn>
                        </p:par>
                      </p:childTnLst>
                    </p:cTn>
                  </p:par>
                </p:childTnLst>
              </p:cTn>
              <p:nextCondLst>
                <p:cond evt="onClick" delay="0">
                  <p:tgtEl>
                    <p:spTgt spid="45"/>
                  </p:tgtEl>
                </p:cond>
              </p:nextCondLst>
            </p:seq>
            <p:seq concurrent="1" nextAc="seek">
              <p:cTn id="37" restart="whenNotActive" fill="hold" evtFilter="cancelBubble" nodeType="interactiveSeq">
                <p:stCondLst>
                  <p:cond evt="onClick" delay="0">
                    <p:tgtEl>
                      <p:spTgt spid="2"/>
                    </p:tgtEl>
                  </p:cond>
                </p:stCondLst>
                <p:endSync evt="end" delay="0">
                  <p:rtn val="all"/>
                </p:endSync>
                <p:childTnLst>
                  <p:par>
                    <p:cTn id="38" fill="hold">
                      <p:stCondLst>
                        <p:cond delay="0"/>
                      </p:stCondLst>
                      <p:childTnLst>
                        <p:par>
                          <p:cTn id="39" fill="hold">
                            <p:stCondLst>
                              <p:cond delay="0"/>
                            </p:stCondLst>
                            <p:childTnLst>
                              <p:par>
                                <p:cTn id="40" presetID="1" presetClass="entr" presetSubtype="0" fill="hold" nodeType="withEffect">
                                  <p:stCondLst>
                                    <p:cond delay="0"/>
                                  </p:stCondLst>
                                  <p:childTnLst>
                                    <p:set>
                                      <p:cBhvr>
                                        <p:cTn id="41" dur="1" fill="hold">
                                          <p:stCondLst>
                                            <p:cond delay="0"/>
                                          </p:stCondLst>
                                        </p:cTn>
                                        <p:tgtEl>
                                          <p:spTgt spid="52"/>
                                        </p:tgtEl>
                                        <p:attrNameLst>
                                          <p:attrName>style.visibility</p:attrName>
                                        </p:attrNameLst>
                                      </p:cBhvr>
                                      <p:to>
                                        <p:strVal val="visible"/>
                                      </p:to>
                                    </p:set>
                                  </p:childTnLst>
                                </p:cTn>
                              </p:par>
                              <p:par>
                                <p:cTn id="42" presetID="1" presetClass="exit" presetSubtype="0" fill="hold" nodeType="withEffect">
                                  <p:stCondLst>
                                    <p:cond delay="5000"/>
                                  </p:stCondLst>
                                  <p:childTnLst>
                                    <p:set>
                                      <p:cBhvr>
                                        <p:cTn id="43" dur="1" fill="hold">
                                          <p:stCondLst>
                                            <p:cond delay="0"/>
                                          </p:stCondLst>
                                        </p:cTn>
                                        <p:tgtEl>
                                          <p:spTgt spid="52"/>
                                        </p:tgtEl>
                                        <p:attrNameLst>
                                          <p:attrName>style.visibility</p:attrName>
                                        </p:attrNameLst>
                                      </p:cBhvr>
                                      <p:to>
                                        <p:strVal val="hidden"/>
                                      </p:to>
                                    </p:set>
                                  </p:childTnLst>
                                </p:cTn>
                              </p:par>
                              <p:par>
                                <p:cTn id="44" presetID="1" presetClass="entr" presetSubtype="0" fill="hold" nodeType="withEffect">
                                  <p:stCondLst>
                                    <p:cond delay="0"/>
                                  </p:stCondLst>
                                  <p:childTnLst>
                                    <p:set>
                                      <p:cBhvr>
                                        <p:cTn id="45" dur="1" fill="hold">
                                          <p:stCondLst>
                                            <p:cond delay="0"/>
                                          </p:stCondLst>
                                        </p:cTn>
                                        <p:tgtEl>
                                          <p:spTgt spid="53"/>
                                        </p:tgtEl>
                                        <p:attrNameLst>
                                          <p:attrName>style.visibility</p:attrName>
                                        </p:attrNameLst>
                                      </p:cBhvr>
                                      <p:to>
                                        <p:strVal val="visible"/>
                                      </p:to>
                                    </p:set>
                                  </p:childTnLst>
                                </p:cTn>
                              </p:par>
                              <p:par>
                                <p:cTn id="46" presetID="1" presetClass="exit" presetSubtype="0" fill="hold" nodeType="withEffect">
                                  <p:stCondLst>
                                    <p:cond delay="5000"/>
                                  </p:stCondLst>
                                  <p:childTnLst>
                                    <p:set>
                                      <p:cBhvr>
                                        <p:cTn id="47" dur="1" fill="hold">
                                          <p:stCondLst>
                                            <p:cond delay="0"/>
                                          </p:stCondLst>
                                        </p:cTn>
                                        <p:tgtEl>
                                          <p:spTgt spid="53"/>
                                        </p:tgtEl>
                                        <p:attrNameLst>
                                          <p:attrName>style.visibility</p:attrName>
                                        </p:attrNameLst>
                                      </p:cBhvr>
                                      <p:to>
                                        <p:strVal val="hidden"/>
                                      </p:to>
                                    </p:set>
                                  </p:childTnLst>
                                </p:cTn>
                              </p:par>
                              <p:par>
                                <p:cTn id="48" presetID="1" presetClass="entr" presetSubtype="0" fill="hold" nodeType="withEffect">
                                  <p:stCondLst>
                                    <p:cond delay="0"/>
                                  </p:stCondLst>
                                  <p:childTnLst>
                                    <p:set>
                                      <p:cBhvr>
                                        <p:cTn id="49" dur="1" fill="hold">
                                          <p:stCondLst>
                                            <p:cond delay="0"/>
                                          </p:stCondLst>
                                        </p:cTn>
                                        <p:tgtEl>
                                          <p:spTgt spid="54"/>
                                        </p:tgtEl>
                                        <p:attrNameLst>
                                          <p:attrName>style.visibility</p:attrName>
                                        </p:attrNameLst>
                                      </p:cBhvr>
                                      <p:to>
                                        <p:strVal val="visible"/>
                                      </p:to>
                                    </p:set>
                                  </p:childTnLst>
                                </p:cTn>
                              </p:par>
                              <p:par>
                                <p:cTn id="50" presetID="1" presetClass="exit" presetSubtype="0" fill="hold" nodeType="withEffect">
                                  <p:stCondLst>
                                    <p:cond delay="5000"/>
                                  </p:stCondLst>
                                  <p:childTnLst>
                                    <p:set>
                                      <p:cBhvr>
                                        <p:cTn id="51" dur="1" fill="hold">
                                          <p:stCondLst>
                                            <p:cond delay="0"/>
                                          </p:stCondLst>
                                        </p:cTn>
                                        <p:tgtEl>
                                          <p:spTgt spid="54"/>
                                        </p:tgtEl>
                                        <p:attrNameLst>
                                          <p:attrName>style.visibility</p:attrName>
                                        </p:attrNameLst>
                                      </p:cBhvr>
                                      <p:to>
                                        <p:strVal val="hidden"/>
                                      </p:to>
                                    </p:set>
                                  </p:childTnLst>
                                </p:cTn>
                              </p:par>
                              <p:par>
                                <p:cTn id="52" presetID="1" presetClass="entr" presetSubtype="0" fill="hold" nodeType="withEffect">
                                  <p:stCondLst>
                                    <p:cond delay="0"/>
                                  </p:stCondLst>
                                  <p:childTnLst>
                                    <p:set>
                                      <p:cBhvr>
                                        <p:cTn id="53" dur="1" fill="hold">
                                          <p:stCondLst>
                                            <p:cond delay="0"/>
                                          </p:stCondLst>
                                        </p:cTn>
                                        <p:tgtEl>
                                          <p:spTgt spid="55"/>
                                        </p:tgtEl>
                                        <p:attrNameLst>
                                          <p:attrName>style.visibility</p:attrName>
                                        </p:attrNameLst>
                                      </p:cBhvr>
                                      <p:to>
                                        <p:strVal val="visible"/>
                                      </p:to>
                                    </p:set>
                                  </p:childTnLst>
                                </p:cTn>
                              </p:par>
                              <p:par>
                                <p:cTn id="54" presetID="1" presetClass="exit" presetSubtype="0" fill="hold" nodeType="withEffect">
                                  <p:stCondLst>
                                    <p:cond delay="5000"/>
                                  </p:stCondLst>
                                  <p:childTnLst>
                                    <p:set>
                                      <p:cBhvr>
                                        <p:cTn id="55" dur="1" fill="hold">
                                          <p:stCondLst>
                                            <p:cond delay="0"/>
                                          </p:stCondLst>
                                        </p:cTn>
                                        <p:tgtEl>
                                          <p:spTgt spid="55"/>
                                        </p:tgtEl>
                                        <p:attrNameLst>
                                          <p:attrName>style.visibility</p:attrName>
                                        </p:attrNameLst>
                                      </p:cBhvr>
                                      <p:to>
                                        <p:strVal val="hidden"/>
                                      </p:to>
                                    </p:set>
                                  </p:childTnLst>
                                </p:cTn>
                              </p:par>
                              <p:par>
                                <p:cTn id="56" presetID="1" presetClass="entr" presetSubtype="0" fill="hold" nodeType="withEffect">
                                  <p:stCondLst>
                                    <p:cond delay="0"/>
                                  </p:stCondLst>
                                  <p:childTnLst>
                                    <p:set>
                                      <p:cBhvr>
                                        <p:cTn id="57" dur="1" fill="hold">
                                          <p:stCondLst>
                                            <p:cond delay="0"/>
                                          </p:stCondLst>
                                        </p:cTn>
                                        <p:tgtEl>
                                          <p:spTgt spid="56"/>
                                        </p:tgtEl>
                                        <p:attrNameLst>
                                          <p:attrName>style.visibility</p:attrName>
                                        </p:attrNameLst>
                                      </p:cBhvr>
                                      <p:to>
                                        <p:strVal val="visible"/>
                                      </p:to>
                                    </p:set>
                                  </p:childTnLst>
                                </p:cTn>
                              </p:par>
                              <p:par>
                                <p:cTn id="58" presetID="1" presetClass="exit" presetSubtype="0" fill="hold" nodeType="withEffect">
                                  <p:stCondLst>
                                    <p:cond delay="5000"/>
                                  </p:stCondLst>
                                  <p:childTnLst>
                                    <p:set>
                                      <p:cBhvr>
                                        <p:cTn id="59" dur="1" fill="hold">
                                          <p:stCondLst>
                                            <p:cond delay="0"/>
                                          </p:stCondLst>
                                        </p:cTn>
                                        <p:tgtEl>
                                          <p:spTgt spid="56"/>
                                        </p:tgtEl>
                                        <p:attrNameLst>
                                          <p:attrName>style.visibility</p:attrName>
                                        </p:attrNameLst>
                                      </p:cBhvr>
                                      <p:to>
                                        <p:strVal val="hidden"/>
                                      </p:to>
                                    </p:set>
                                  </p:childTnLst>
                                </p:cTn>
                              </p:par>
                            </p:childTnLst>
                          </p:cTn>
                        </p:par>
                      </p:childTnLst>
                    </p:cTn>
                  </p:par>
                </p:childTnLst>
              </p:cTn>
              <p:nextCondLst>
                <p:cond evt="onClick" delay="0">
                  <p:tgtEl>
                    <p:spTgt spid="2"/>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pic>
        <p:nvPicPr>
          <p:cNvPr id="11" name="Content Placeholder 10" descr="logo"/>
          <p:cNvPicPr>
            <a:picLocks noChangeAspect="1"/>
          </p:cNvPicPr>
          <p:nvPr/>
        </p:nvPicPr>
        <p:blipFill>
          <a:blip r:embed="rId3"/>
          <a:stretch>
            <a:fillRect/>
          </a:stretch>
        </p:blipFill>
        <p:spPr>
          <a:xfrm>
            <a:off x="10502900" y="0"/>
            <a:ext cx="1816100" cy="1816100"/>
          </a:xfrm>
          <a:prstGeom prst="rect">
            <a:avLst/>
          </a:prstGeom>
        </p:spPr>
      </p:pic>
      <p:sp>
        <p:nvSpPr>
          <p:cNvPr id="5" name="Content Placeholder 4">
            <a:extLst>
              <a:ext uri="{FF2B5EF4-FFF2-40B4-BE49-F238E27FC236}">
                <a16:creationId xmlns:a16="http://schemas.microsoft.com/office/drawing/2014/main" id="{FE4DFF68-318A-45A9-BE65-9E31056AD811}"/>
              </a:ext>
            </a:extLst>
          </p:cNvPr>
          <p:cNvSpPr>
            <a:spLocks noGrp="1"/>
          </p:cNvSpPr>
          <p:nvPr>
            <p:ph idx="1"/>
          </p:nvPr>
        </p:nvSpPr>
        <p:spPr/>
        <p:txBody>
          <a:bodyPr/>
          <a:lstStyle/>
          <a:p>
            <a:endParaRPr lang="en-US"/>
          </a:p>
        </p:txBody>
      </p:sp>
      <p:sp>
        <p:nvSpPr>
          <p:cNvPr id="6" name="TextBox 5">
            <a:extLst>
              <a:ext uri="{FF2B5EF4-FFF2-40B4-BE49-F238E27FC236}">
                <a16:creationId xmlns:a16="http://schemas.microsoft.com/office/drawing/2014/main" id="{5416F13A-6669-4783-8568-4A1A8342D725}"/>
              </a:ext>
            </a:extLst>
          </p:cNvPr>
          <p:cNvSpPr txBox="1"/>
          <p:nvPr/>
        </p:nvSpPr>
        <p:spPr>
          <a:xfrm>
            <a:off x="3009418" y="208344"/>
            <a:ext cx="7928658" cy="707886"/>
          </a:xfrm>
          <a:prstGeom prst="rect">
            <a:avLst/>
          </a:prstGeom>
          <a:noFill/>
        </p:spPr>
        <p:txBody>
          <a:bodyPr wrap="square" rtlCol="0">
            <a:spAutoFit/>
          </a:bodyPr>
          <a:lstStyle/>
          <a:p>
            <a:r>
              <a:rPr lang="en-US" sz="40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1.</a:t>
            </a:r>
            <a:r>
              <a:rPr lang="en-US" sz="4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0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Từ</a:t>
            </a:r>
            <a:r>
              <a:rPr lang="en-US" sz="4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0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ngữ</a:t>
            </a:r>
            <a:r>
              <a:rPr lang="en-US" sz="4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0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về</a:t>
            </a:r>
            <a:r>
              <a:rPr lang="en-US" sz="4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0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tình</a:t>
            </a:r>
            <a:r>
              <a:rPr lang="en-US" sz="4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0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cảm</a:t>
            </a:r>
            <a:r>
              <a:rPr lang="en-US" sz="4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0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gia</a:t>
            </a:r>
            <a:r>
              <a:rPr lang="en-US" sz="4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0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đình</a:t>
            </a:r>
            <a:r>
              <a:rPr lang="en-US" sz="4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a:t>
            </a:r>
            <a:endParaRPr lang="en-US" sz="40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7" name="Rectangle 6">
            <a:extLst>
              <a:ext uri="{FF2B5EF4-FFF2-40B4-BE49-F238E27FC236}">
                <a16:creationId xmlns:a16="http://schemas.microsoft.com/office/drawing/2014/main" id="{5896DCDB-29C8-4DEA-8A7D-8A8E3EC0B2B6}"/>
              </a:ext>
            </a:extLst>
          </p:cNvPr>
          <p:cNvSpPr/>
          <p:nvPr/>
        </p:nvSpPr>
        <p:spPr>
          <a:xfrm>
            <a:off x="4074289" y="2303362"/>
            <a:ext cx="4745620" cy="215289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che chở, đùm bọc, yêu thương, đầm ấm, hạnh phúc, bình yên,..</a:t>
            </a:r>
            <a:endParaRPr lang="en-US" sz="3600" dirty="0">
              <a:solidFill>
                <a:schemeClr val="bg1"/>
              </a:solidFill>
              <a:latin typeface="Arial-Rounded" panose="020B0500000000000000" pitchFamily="34" charset="0"/>
              <a:ea typeface="Arial-Rounded" panose="020B0500000000000000" pitchFamily="34" charset="0"/>
              <a:cs typeface="Arial-Rounded" panose="020B0500000000000000"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5000" b="-15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2729C5-B346-41FB-BF9F-446DD48A9253}"/>
              </a:ext>
            </a:extLst>
          </p:cNvPr>
          <p:cNvSpPr>
            <a:spLocks noGrp="1"/>
          </p:cNvSpPr>
          <p:nvPr>
            <p:ph type="title"/>
          </p:nvPr>
        </p:nvSpPr>
        <p:spPr/>
        <p:txBody>
          <a:bodyPr/>
          <a:lstStyle/>
          <a:p>
            <a:r>
              <a:rPr lang="en-US" b="1" dirty="0">
                <a:latin typeface="Arial-Rounded" panose="020B0500000000000000" pitchFamily="34" charset="0"/>
                <a:ea typeface="Arial-Rounded" panose="020B0500000000000000" pitchFamily="34" charset="0"/>
                <a:cs typeface="Arial-Rounded" panose="020B0500000000000000" pitchFamily="34" charset="0"/>
              </a:rPr>
              <a:t>2.</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Những</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câu</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nói</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về</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tình</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cảm</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anh</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chị</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em</a:t>
            </a:r>
            <a:r>
              <a:rPr lang="en-US" dirty="0">
                <a:latin typeface="Arial-Rounded" panose="020B0500000000000000" pitchFamily="34" charset="0"/>
                <a:ea typeface="Arial-Rounded" panose="020B0500000000000000" pitchFamily="34" charset="0"/>
                <a:cs typeface="Arial-Rounded" panose="020B0500000000000000" pitchFamily="34" charset="0"/>
              </a:rPr>
              <a:t>:</a:t>
            </a:r>
          </a:p>
        </p:txBody>
      </p:sp>
      <p:sp>
        <p:nvSpPr>
          <p:cNvPr id="3" name="Content Placeholder 2">
            <a:extLst>
              <a:ext uri="{FF2B5EF4-FFF2-40B4-BE49-F238E27FC236}">
                <a16:creationId xmlns:a16="http://schemas.microsoft.com/office/drawing/2014/main" id="{A6A5BA1E-6DDC-4B5E-83B4-47BDB495113E}"/>
              </a:ext>
            </a:extLst>
          </p:cNvPr>
          <p:cNvSpPr>
            <a:spLocks noGrp="1"/>
          </p:cNvSpPr>
          <p:nvPr>
            <p:ph idx="1"/>
          </p:nvPr>
        </p:nvSpPr>
        <p:spPr/>
        <p:txBody>
          <a:bodyPr/>
          <a:lstStyle/>
          <a:p>
            <a:pPr marL="0" indent="0">
              <a:buNone/>
            </a:pPr>
            <a:endParaRPr lang="en-US" sz="6000" dirty="0"/>
          </a:p>
          <a:p>
            <a:endParaRPr lang="en-US" dirty="0"/>
          </a:p>
        </p:txBody>
      </p:sp>
      <p:pic>
        <p:nvPicPr>
          <p:cNvPr id="5" name="Picture 4">
            <a:extLst>
              <a:ext uri="{FF2B5EF4-FFF2-40B4-BE49-F238E27FC236}">
                <a16:creationId xmlns:a16="http://schemas.microsoft.com/office/drawing/2014/main" id="{693FA155-FCF2-4BB2-9DE0-325D041A037E}"/>
              </a:ext>
            </a:extLst>
          </p:cNvPr>
          <p:cNvPicPr>
            <a:picLocks noChangeAspect="1"/>
          </p:cNvPicPr>
          <p:nvPr/>
        </p:nvPicPr>
        <p:blipFill>
          <a:blip r:embed="rId3"/>
          <a:stretch>
            <a:fillRect/>
          </a:stretch>
        </p:blipFill>
        <p:spPr>
          <a:xfrm>
            <a:off x="3043825" y="2133045"/>
            <a:ext cx="5887233" cy="3154146"/>
          </a:xfrm>
          <a:prstGeom prst="rect">
            <a:avLst/>
          </a:prstGeom>
        </p:spPr>
      </p:pic>
      <p:sp>
        <p:nvSpPr>
          <p:cNvPr id="6" name="Oval 5">
            <a:extLst>
              <a:ext uri="{FF2B5EF4-FFF2-40B4-BE49-F238E27FC236}">
                <a16:creationId xmlns:a16="http://schemas.microsoft.com/office/drawing/2014/main" id="{B2AC3EC2-9AE8-4AFA-90B5-331C5AAC3466}"/>
              </a:ext>
            </a:extLst>
          </p:cNvPr>
          <p:cNvSpPr/>
          <p:nvPr/>
        </p:nvSpPr>
        <p:spPr>
          <a:xfrm>
            <a:off x="3043825" y="1916482"/>
            <a:ext cx="3052175" cy="87682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F1C2BB65-3956-44FC-B8DD-61CF2F98F974}"/>
              </a:ext>
            </a:extLst>
          </p:cNvPr>
          <p:cNvSpPr/>
          <p:nvPr/>
        </p:nvSpPr>
        <p:spPr>
          <a:xfrm>
            <a:off x="3256767" y="3257974"/>
            <a:ext cx="5185775" cy="87682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0B7856C5-DF34-451E-B150-85E5F9078345}"/>
              </a:ext>
            </a:extLst>
          </p:cNvPr>
          <p:cNvSpPr/>
          <p:nvPr/>
        </p:nvSpPr>
        <p:spPr>
          <a:xfrm>
            <a:off x="3256767" y="4275996"/>
            <a:ext cx="5185775" cy="1146131"/>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074428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arn(inVertical)">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barn(inVertical)">
                                      <p:cBhvr>
                                        <p:cTn id="2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animBg="1"/>
      <p:bldP spid="7" grpId="0" animBg="1"/>
      <p:bldP spid="8"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5000" b="-15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90E2BB-41E9-47C4-8AA2-AED95FAEF4B4}"/>
              </a:ext>
            </a:extLst>
          </p:cNvPr>
          <p:cNvSpPr>
            <a:spLocks noGrp="1"/>
          </p:cNvSpPr>
          <p:nvPr>
            <p:ph type="title"/>
          </p:nvPr>
        </p:nvSpPr>
        <p:spPr>
          <a:xfrm>
            <a:off x="838200" y="1580149"/>
            <a:ext cx="10515600" cy="1325563"/>
          </a:xfrm>
        </p:spPr>
        <p:txBody>
          <a:bodyPr/>
          <a:lstStyle/>
          <a:p>
            <a:endParaRPr lang="en-US" dirty="0"/>
          </a:p>
        </p:txBody>
      </p:sp>
      <p:sp>
        <p:nvSpPr>
          <p:cNvPr id="3" name="Content Placeholder 2">
            <a:extLst>
              <a:ext uri="{FF2B5EF4-FFF2-40B4-BE49-F238E27FC236}">
                <a16:creationId xmlns:a16="http://schemas.microsoft.com/office/drawing/2014/main" id="{9A6E53F4-AFD5-47F8-9F7C-AA51761A7406}"/>
              </a:ext>
            </a:extLst>
          </p:cNvPr>
          <p:cNvSpPr>
            <a:spLocks noGrp="1"/>
          </p:cNvSpPr>
          <p:nvPr>
            <p:ph idx="1"/>
          </p:nvPr>
        </p:nvSpPr>
        <p:spPr>
          <a:xfrm>
            <a:off x="838200" y="1253331"/>
            <a:ext cx="10515600" cy="4351338"/>
          </a:xfrm>
        </p:spPr>
        <p:txBody>
          <a:bodyPr/>
          <a:lstStyle/>
          <a:p>
            <a:pPr marL="0" indent="0" algn="l">
              <a:buNone/>
            </a:pPr>
            <a:r>
              <a:rPr lang="vi-VN"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3.</a:t>
            </a:r>
            <a:r>
              <a:rPr lang="vi-VN"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Có thể đặt </a:t>
            </a:r>
            <a:r>
              <a:rPr lang="vi-VN"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dấu phẩy</a:t>
            </a:r>
            <a:r>
              <a:rPr lang="vi-VN"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vào chỗ nào trong các đoạn văn sau:</a:t>
            </a:r>
          </a:p>
          <a:p>
            <a:pPr marL="0" indent="0" algn="l">
              <a:buNone/>
            </a:pPr>
            <a:r>
              <a:rPr lang="vi-VN"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a. Sóc anh sóc em kiếm được rất nhiều hạt dẻ. Hai anh em để dành hạt lớn cho bố mẹ. Hạt vừa hạt nhỏ để hai anh em ăn.</a:t>
            </a:r>
          </a:p>
          <a:p>
            <a:pPr marL="0" indent="0" algn="l">
              <a:buNone/>
            </a:pPr>
            <a:r>
              <a:rPr lang="vi-VN"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b. Chị tớ rất yêu thương chăm sóc tớ. Chị thường hướng dẫn tớ làm bài tập chơi với tớ cùng tớ làm việc nhà. Tớ yêu chị lắm!</a:t>
            </a:r>
          </a:p>
          <a:p>
            <a:pPr marL="0" indent="0">
              <a:buNone/>
            </a:pPr>
            <a:endParaRPr lang="en-US"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4" name="TextBox 3">
            <a:extLst>
              <a:ext uri="{FF2B5EF4-FFF2-40B4-BE49-F238E27FC236}">
                <a16:creationId xmlns:a16="http://schemas.microsoft.com/office/drawing/2014/main" id="{5948A122-715B-4DC8-8560-E07583657C0E}"/>
              </a:ext>
            </a:extLst>
          </p:cNvPr>
          <p:cNvSpPr txBox="1"/>
          <p:nvPr/>
        </p:nvSpPr>
        <p:spPr>
          <a:xfrm>
            <a:off x="1002082" y="1127342"/>
            <a:ext cx="9958192" cy="2246769"/>
          </a:xfrm>
          <a:prstGeom prst="rect">
            <a:avLst/>
          </a:prstGeom>
          <a:noFill/>
        </p:spPr>
        <p:txBody>
          <a:bodyPr wrap="square" rtlCol="0">
            <a:spAutoFit/>
          </a:bodyPr>
          <a:lstStyle/>
          <a:p>
            <a:pPr algn="l"/>
            <a:r>
              <a:rPr lang="vi-VN"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a. Sóc anh, sóc em kiếm được rất nhiều hạt dẻ. Hai anh em để dành hạt lớn cho bố mẹ. Hạt vừa, hạt nhỏ để hai anh em ăn.</a:t>
            </a:r>
          </a:p>
          <a:p>
            <a:pPr algn="l"/>
            <a:r>
              <a:rPr lang="vi-VN"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b. Chị tớ rất yêu thương, chăm sóc tớ. Chị thường hướng dẫn tớ làm bài tập, chơi với tớ, cùng tớ làm việc nhà. Tớ yêu chị lắm!</a:t>
            </a:r>
          </a:p>
          <a:p>
            <a:endParaRPr lang="en-US" sz="2800" dirty="0">
              <a:latin typeface="Arial-Rounded" panose="020B0500000000000000" pitchFamily="34" charset="0"/>
              <a:ea typeface="Arial-Rounded" panose="020B0500000000000000" pitchFamily="34" charset="0"/>
              <a:cs typeface="Arial-Rounded" panose="020B0500000000000000" pitchFamily="34" charset="0"/>
            </a:endParaRPr>
          </a:p>
        </p:txBody>
      </p:sp>
      <p:pic>
        <p:nvPicPr>
          <p:cNvPr id="5" name="Content Placeholder 10" descr="logo">
            <a:extLst>
              <a:ext uri="{FF2B5EF4-FFF2-40B4-BE49-F238E27FC236}">
                <a16:creationId xmlns:a16="http://schemas.microsoft.com/office/drawing/2014/main" id="{C8392BE8-0A3B-4664-AB73-2E071DEDE6BB}"/>
              </a:ext>
            </a:extLst>
          </p:cNvPr>
          <p:cNvPicPr>
            <a:picLocks noChangeAspect="1"/>
          </p:cNvPicPr>
          <p:nvPr/>
        </p:nvPicPr>
        <p:blipFill>
          <a:blip r:embed="rId3"/>
          <a:stretch>
            <a:fillRect/>
          </a:stretch>
        </p:blipFill>
        <p:spPr>
          <a:xfrm>
            <a:off x="10502900" y="0"/>
            <a:ext cx="1816100" cy="1816100"/>
          </a:xfrm>
          <a:prstGeom prst="rect">
            <a:avLst/>
          </a:prstGeom>
        </p:spPr>
      </p:pic>
    </p:spTree>
    <p:extLst>
      <p:ext uri="{BB962C8B-B14F-4D97-AF65-F5344CB8AC3E}">
        <p14:creationId xmlns:p14="http://schemas.microsoft.com/office/powerpoint/2010/main" val="35651418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xit" presetSubtype="21" fill="hold" grpId="0" nodeType="clickEffect">
                                  <p:stCondLst>
                                    <p:cond delay="0"/>
                                  </p:stCondLst>
                                  <p:childTnLst>
                                    <p:animEffect transition="out" filter="barn(inVertical)">
                                      <p:cBhvr>
                                        <p:cTn id="6" dur="500"/>
                                        <p:tgtEl>
                                          <p:spTgt spid="3">
                                            <p:txEl>
                                              <p:pRg st="0" end="0"/>
                                            </p:txEl>
                                          </p:spTgt>
                                        </p:tgtEl>
                                      </p:cBhvr>
                                    </p:animEffect>
                                    <p:set>
                                      <p:cBhvr>
                                        <p:cTn id="7" dur="1" fill="hold">
                                          <p:stCondLst>
                                            <p:cond delay="499"/>
                                          </p:stCondLst>
                                        </p:cTn>
                                        <p:tgtEl>
                                          <p:spTgt spid="3">
                                            <p:txEl>
                                              <p:pRg st="0" end="0"/>
                                            </p:txEl>
                                          </p:spTgt>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6" presetClass="exit" presetSubtype="21" fill="hold" grpId="0" nodeType="clickEffect">
                                  <p:stCondLst>
                                    <p:cond delay="0"/>
                                  </p:stCondLst>
                                  <p:childTnLst>
                                    <p:animEffect transition="out" filter="barn(inVertical)">
                                      <p:cBhvr>
                                        <p:cTn id="11" dur="500"/>
                                        <p:tgtEl>
                                          <p:spTgt spid="3">
                                            <p:txEl>
                                              <p:pRg st="1" end="1"/>
                                            </p:txEl>
                                          </p:spTgt>
                                        </p:tgtEl>
                                      </p:cBhvr>
                                    </p:animEffect>
                                    <p:set>
                                      <p:cBhvr>
                                        <p:cTn id="12" dur="1" fill="hold">
                                          <p:stCondLst>
                                            <p:cond delay="499"/>
                                          </p:stCondLst>
                                        </p:cTn>
                                        <p:tgtEl>
                                          <p:spTgt spid="3">
                                            <p:txEl>
                                              <p:pRg st="1" end="1"/>
                                            </p:txEl>
                                          </p:spTgt>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6" presetClass="exit" presetSubtype="21" fill="hold" grpId="0" nodeType="clickEffect">
                                  <p:stCondLst>
                                    <p:cond delay="0"/>
                                  </p:stCondLst>
                                  <p:childTnLst>
                                    <p:animEffect transition="out" filter="barn(inVertical)">
                                      <p:cBhvr>
                                        <p:cTn id="16" dur="500"/>
                                        <p:tgtEl>
                                          <p:spTgt spid="3">
                                            <p:txEl>
                                              <p:pRg st="2" end="2"/>
                                            </p:txEl>
                                          </p:spTgt>
                                        </p:tgtEl>
                                      </p:cBhvr>
                                    </p:animEffect>
                                    <p:set>
                                      <p:cBhvr>
                                        <p:cTn id="17" dur="1" fill="hold">
                                          <p:stCondLst>
                                            <p:cond delay="499"/>
                                          </p:stCondLst>
                                        </p:cTn>
                                        <p:tgtEl>
                                          <p:spTgt spid="3">
                                            <p:txEl>
                                              <p:pRg st="2" end="2"/>
                                            </p:txEl>
                                          </p:spTgt>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4">
                                            <p:txEl>
                                              <p:pRg st="0" end="0"/>
                                            </p:txEl>
                                          </p:spTgt>
                                        </p:tgtEl>
                                        <p:attrNameLst>
                                          <p:attrName>style.visibility</p:attrName>
                                        </p:attrNameLst>
                                      </p:cBhvr>
                                      <p:to>
                                        <p:strVal val="visible"/>
                                      </p:to>
                                    </p:set>
                                    <p:animEffect transition="in" filter="fade">
                                      <p:cBhvr>
                                        <p:cTn id="22" dur="1000"/>
                                        <p:tgtEl>
                                          <p:spTgt spid="4">
                                            <p:txEl>
                                              <p:pRg st="0" end="0"/>
                                            </p:txEl>
                                          </p:spTgt>
                                        </p:tgtEl>
                                      </p:cBhvr>
                                    </p:animEffect>
                                    <p:anim calcmode="lin" valueType="num">
                                      <p:cBhvr>
                                        <p:cTn id="23"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24" dur="1000" fill="hold"/>
                                        <p:tgtEl>
                                          <p:spTgt spid="4">
                                            <p:txEl>
                                              <p:pRg st="0" end="0"/>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4">
                                            <p:txEl>
                                              <p:pRg st="1" end="1"/>
                                            </p:txEl>
                                          </p:spTgt>
                                        </p:tgtEl>
                                        <p:attrNameLst>
                                          <p:attrName>style.visibility</p:attrName>
                                        </p:attrNameLst>
                                      </p:cBhvr>
                                      <p:to>
                                        <p:strVal val="visible"/>
                                      </p:to>
                                    </p:set>
                                    <p:animEffect transition="in" filter="fade">
                                      <p:cBhvr>
                                        <p:cTn id="27" dur="1000"/>
                                        <p:tgtEl>
                                          <p:spTgt spid="4">
                                            <p:txEl>
                                              <p:pRg st="1" end="1"/>
                                            </p:txEl>
                                          </p:spTgt>
                                        </p:tgtEl>
                                      </p:cBhvr>
                                    </p:animEffect>
                                    <p:anim calcmode="lin" valueType="num">
                                      <p:cBhvr>
                                        <p:cTn id="28"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29"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5000" b="-15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81E800-43F6-43B6-A535-36CF510BA6FD}"/>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4FD54933-0642-483C-AD48-AB1C3CF6332B}"/>
              </a:ext>
            </a:extLst>
          </p:cNvPr>
          <p:cNvSpPr>
            <a:spLocks noGrp="1"/>
          </p:cNvSpPr>
          <p:nvPr>
            <p:ph idx="1"/>
          </p:nvPr>
        </p:nvSpPr>
        <p:spPr/>
        <p:txBody>
          <a:bodyPr/>
          <a:lstStyle/>
          <a:p>
            <a:endParaRPr lang="en-US"/>
          </a:p>
        </p:txBody>
      </p:sp>
      <p:pic>
        <p:nvPicPr>
          <p:cNvPr id="5" name="Picture 4">
            <a:extLst>
              <a:ext uri="{FF2B5EF4-FFF2-40B4-BE49-F238E27FC236}">
                <a16:creationId xmlns:a16="http://schemas.microsoft.com/office/drawing/2014/main" id="{3DAE87BF-7309-4C2B-B6F9-5A6A290673FA}"/>
              </a:ext>
            </a:extLst>
          </p:cNvPr>
          <p:cNvPicPr>
            <a:picLocks noChangeAspect="1"/>
          </p:cNvPicPr>
          <p:nvPr/>
        </p:nvPicPr>
        <p:blipFill>
          <a:blip r:embed="rId3"/>
          <a:stretch>
            <a:fillRect/>
          </a:stretch>
        </p:blipFill>
        <p:spPr>
          <a:xfrm>
            <a:off x="1724025" y="273941"/>
            <a:ext cx="8743950" cy="4581525"/>
          </a:xfrm>
          <a:prstGeom prst="rect">
            <a:avLst/>
          </a:prstGeom>
        </p:spPr>
      </p:pic>
      <p:sp>
        <p:nvSpPr>
          <p:cNvPr id="6" name="TextBox 5">
            <a:extLst>
              <a:ext uri="{FF2B5EF4-FFF2-40B4-BE49-F238E27FC236}">
                <a16:creationId xmlns:a16="http://schemas.microsoft.com/office/drawing/2014/main" id="{A351C2B8-BF16-421B-8212-6200D55019A8}"/>
              </a:ext>
            </a:extLst>
          </p:cNvPr>
          <p:cNvSpPr txBox="1"/>
          <p:nvPr/>
        </p:nvSpPr>
        <p:spPr>
          <a:xfrm>
            <a:off x="1724025" y="4855466"/>
            <a:ext cx="5127712" cy="2062103"/>
          </a:xfrm>
          <a:prstGeom prst="rect">
            <a:avLst/>
          </a:prstGeom>
          <a:noFill/>
        </p:spPr>
        <p:txBody>
          <a:bodyPr wrap="square" rtlCol="0">
            <a:spAutoFit/>
          </a:bodyPr>
          <a:lstStyle/>
          <a:p>
            <a:pPr algn="l"/>
            <a:r>
              <a:rPr lang="en-US" sz="3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a. </a:t>
            </a:r>
            <a:r>
              <a:rPr lang="en-US" sz="32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Sóc</a:t>
            </a:r>
            <a:r>
              <a:rPr lang="en-US" sz="3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con </a:t>
            </a:r>
            <a:r>
              <a:rPr lang="en-US" sz="32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nhắn</a:t>
            </a:r>
            <a:r>
              <a:rPr lang="en-US" sz="3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tin </a:t>
            </a:r>
            <a:r>
              <a:rPr lang="en-US" sz="32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cho</a:t>
            </a:r>
            <a:r>
              <a:rPr lang="en-US" sz="3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ai?</a:t>
            </a:r>
          </a:p>
          <a:p>
            <a:pPr algn="l"/>
            <a:r>
              <a:rPr lang="en-US" sz="3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b. </a:t>
            </a:r>
            <a:r>
              <a:rPr lang="en-US" sz="32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Sóc</a:t>
            </a:r>
            <a:r>
              <a:rPr lang="en-US" sz="3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nhắn</a:t>
            </a:r>
            <a:r>
              <a:rPr lang="en-US" sz="3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mẹ</a:t>
            </a:r>
            <a:r>
              <a:rPr lang="en-US" sz="3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chuyện</a:t>
            </a:r>
            <a:r>
              <a:rPr lang="en-US" sz="3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gì</a:t>
            </a:r>
            <a:r>
              <a:rPr lang="en-US" sz="3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a:t>
            </a:r>
          </a:p>
          <a:p>
            <a:pPr algn="l"/>
            <a:r>
              <a:rPr lang="en-US" sz="3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 </a:t>
            </a:r>
            <a:r>
              <a:rPr lang="en-US" sz="32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Vì</a:t>
            </a:r>
            <a:r>
              <a:rPr lang="en-US" sz="3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sao</a:t>
            </a:r>
            <a:r>
              <a:rPr lang="en-US" sz="3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Sóc</a:t>
            </a:r>
            <a:r>
              <a:rPr lang="en-US" sz="3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phải</a:t>
            </a:r>
            <a:r>
              <a:rPr lang="en-US" sz="3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nhắn</a:t>
            </a:r>
            <a:r>
              <a:rPr lang="en-US" sz="3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tin?</a:t>
            </a:r>
          </a:p>
          <a:p>
            <a:endParaRPr lang="en-US" sz="32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7" name="TextBox 6">
            <a:extLst>
              <a:ext uri="{FF2B5EF4-FFF2-40B4-BE49-F238E27FC236}">
                <a16:creationId xmlns:a16="http://schemas.microsoft.com/office/drawing/2014/main" id="{1E9408E1-09C7-41D4-87D8-8A18844DD6EA}"/>
              </a:ext>
            </a:extLst>
          </p:cNvPr>
          <p:cNvSpPr txBox="1"/>
          <p:nvPr/>
        </p:nvSpPr>
        <p:spPr>
          <a:xfrm>
            <a:off x="1816273" y="5010411"/>
            <a:ext cx="9394521" cy="2308324"/>
          </a:xfrm>
          <a:prstGeom prst="rect">
            <a:avLst/>
          </a:prstGeom>
          <a:noFill/>
        </p:spPr>
        <p:txBody>
          <a:bodyPr wrap="square" rtlCol="0">
            <a:spAutoFit/>
          </a:bodyPr>
          <a:lstStyle/>
          <a:p>
            <a:pPr algn="l"/>
            <a:r>
              <a:rPr lang="vi-VN"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a. Sóc con nhắn tin cho mẹ.</a:t>
            </a:r>
          </a:p>
          <a:p>
            <a:pPr algn="l"/>
            <a:r>
              <a:rPr lang="vi-VN"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b. Sóc nhắn mẹ rằng cậu được bà đưa qua nhà bà chơi và ăn cơm nhà bà.</a:t>
            </a:r>
          </a:p>
          <a:p>
            <a:pPr algn="l"/>
            <a:r>
              <a:rPr lang="vi-VN"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 Sóc phải nhắn tin vì mẹ không có nhà và cậu muốn thông báo cho mẹ khi mẹ về.</a:t>
            </a:r>
          </a:p>
          <a:p>
            <a:endParaRPr lang="en-US" sz="2400" dirty="0">
              <a:latin typeface="Arial-Rounded" panose="020B0500000000000000" pitchFamily="34" charset="0"/>
              <a:ea typeface="Arial-Rounded" panose="020B0500000000000000" pitchFamily="34" charset="0"/>
              <a:cs typeface="Arial-Rounded" panose="020B0500000000000000" pitchFamily="34" charset="0"/>
            </a:endParaRPr>
          </a:p>
        </p:txBody>
      </p:sp>
      <p:pic>
        <p:nvPicPr>
          <p:cNvPr id="8" name="Content Placeholder 10" descr="logo">
            <a:extLst>
              <a:ext uri="{FF2B5EF4-FFF2-40B4-BE49-F238E27FC236}">
                <a16:creationId xmlns:a16="http://schemas.microsoft.com/office/drawing/2014/main" id="{AE17DA53-4A1F-4557-98D7-600EDB693AC0}"/>
              </a:ext>
            </a:extLst>
          </p:cNvPr>
          <p:cNvPicPr>
            <a:picLocks noChangeAspect="1"/>
          </p:cNvPicPr>
          <p:nvPr/>
        </p:nvPicPr>
        <p:blipFill>
          <a:blip r:embed="rId4"/>
          <a:stretch>
            <a:fillRect/>
          </a:stretch>
        </p:blipFill>
        <p:spPr>
          <a:xfrm>
            <a:off x="10502900" y="0"/>
            <a:ext cx="1816100" cy="1816100"/>
          </a:xfrm>
          <a:prstGeom prst="rect">
            <a:avLst/>
          </a:prstGeom>
        </p:spPr>
      </p:pic>
    </p:spTree>
    <p:extLst>
      <p:ext uri="{BB962C8B-B14F-4D97-AF65-F5344CB8AC3E}">
        <p14:creationId xmlns:p14="http://schemas.microsoft.com/office/powerpoint/2010/main" val="35774593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xit" presetSubtype="4" fill="hold" grpId="1" nodeType="clickEffect">
                                  <p:stCondLst>
                                    <p:cond delay="0"/>
                                  </p:stCondLst>
                                  <p:childTnLst>
                                    <p:anim calcmode="lin" valueType="num">
                                      <p:cBhvr additive="base">
                                        <p:cTn id="16" dur="500"/>
                                        <p:tgtEl>
                                          <p:spTgt spid="6"/>
                                        </p:tgtEl>
                                        <p:attrNameLst>
                                          <p:attrName>ppt_x</p:attrName>
                                        </p:attrNameLst>
                                      </p:cBhvr>
                                      <p:tavLst>
                                        <p:tav tm="0">
                                          <p:val>
                                            <p:strVal val="ppt_x"/>
                                          </p:val>
                                        </p:tav>
                                        <p:tav tm="100000">
                                          <p:val>
                                            <p:strVal val="ppt_x"/>
                                          </p:val>
                                        </p:tav>
                                      </p:tavLst>
                                    </p:anim>
                                    <p:anim calcmode="lin" valueType="num">
                                      <p:cBhvr additive="base">
                                        <p:cTn id="17" dur="500"/>
                                        <p:tgtEl>
                                          <p:spTgt spid="6"/>
                                        </p:tgtEl>
                                        <p:attrNameLst>
                                          <p:attrName>ppt_y</p:attrName>
                                        </p:attrNameLst>
                                      </p:cBhvr>
                                      <p:tavLst>
                                        <p:tav tm="0">
                                          <p:val>
                                            <p:strVal val="ppt_y"/>
                                          </p:val>
                                        </p:tav>
                                        <p:tav tm="100000">
                                          <p:val>
                                            <p:strVal val="1+ppt_h/2"/>
                                          </p:val>
                                        </p:tav>
                                      </p:tavLst>
                                    </p:anim>
                                    <p:set>
                                      <p:cBhvr>
                                        <p:cTn id="18" dur="1" fill="hold">
                                          <p:stCondLst>
                                            <p:cond delay="499"/>
                                          </p:stCondLst>
                                        </p:cTn>
                                        <p:tgtEl>
                                          <p:spTgt spid="6"/>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barn(inVertical)">
                                      <p:cBhvr>
                                        <p:cTn id="2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p:bldP spid="7"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4" name="图片 76803" descr="PPT素材-03"/>
          <p:cNvPicPr>
            <a:picLocks noChangeAspect="1"/>
          </p:cNvPicPr>
          <p:nvPr/>
        </p:nvPicPr>
        <p:blipFill>
          <a:blip r:embed="rId4"/>
          <a:stretch>
            <a:fillRect/>
          </a:stretch>
        </p:blipFill>
        <p:spPr>
          <a:xfrm>
            <a:off x="-101600" y="-450849"/>
            <a:ext cx="12187767" cy="6849533"/>
          </a:xfrm>
          <a:prstGeom prst="rect">
            <a:avLst/>
          </a:prstGeom>
          <a:noFill/>
          <a:ln w="9525">
            <a:noFill/>
          </a:ln>
        </p:spPr>
      </p:pic>
      <p:sp>
        <p:nvSpPr>
          <p:cNvPr id="53252" name="Rectangle 4"/>
          <p:cNvSpPr/>
          <p:nvPr/>
        </p:nvSpPr>
        <p:spPr>
          <a:xfrm>
            <a:off x="3540829" y="729685"/>
            <a:ext cx="7112000" cy="2062103"/>
          </a:xfrm>
          <a:prstGeom prst="rect">
            <a:avLst/>
          </a:prstGeom>
          <a:noFill/>
          <a:ln w="9525">
            <a:noFill/>
          </a:ln>
        </p:spPr>
        <p:txBody>
          <a:bodyPr>
            <a:spAutoFit/>
          </a:bodyPr>
          <a:lstStyle/>
          <a:p>
            <a:r>
              <a:rPr lang="vi-VN" sz="3200" b="1" dirty="0">
                <a:latin typeface="Arial-Rounded" panose="020B0500000000000000" pitchFamily="34" charset="0"/>
                <a:ea typeface="Arial-Rounded" panose="020B0500000000000000" pitchFamily="34" charset="0"/>
                <a:cs typeface="Arial-Rounded" panose="020B0500000000000000" pitchFamily="34" charset="0"/>
              </a:rPr>
              <a:t>2.</a:t>
            </a:r>
            <a:r>
              <a:rPr lang="vi-VN" sz="3200" dirty="0">
                <a:latin typeface="Arial-Rounded" panose="020B0500000000000000" pitchFamily="34" charset="0"/>
                <a:ea typeface="Arial-Rounded" panose="020B0500000000000000" pitchFamily="34" charset="0"/>
                <a:cs typeface="Arial-Rounded" panose="020B0500000000000000" pitchFamily="34" charset="0"/>
              </a:rPr>
              <a:t> Viết tin nhắn cho người thân:</a:t>
            </a:r>
          </a:p>
          <a:p>
            <a:r>
              <a:rPr lang="vi-VN" sz="3200" dirty="0">
                <a:latin typeface="Arial-Rounded" panose="020B0500000000000000" pitchFamily="34" charset="0"/>
                <a:ea typeface="Arial-Rounded" panose="020B0500000000000000" pitchFamily="34" charset="0"/>
                <a:cs typeface="Arial-Rounded" panose="020B0500000000000000" pitchFamily="34" charset="0"/>
              </a:rPr>
              <a:t>Ông qua nhà đưa em đi mua sách. Lúc đó, bố mẹ đi vắng. Em hãy viết tin nhắn cho bố mẹ yên tâm.</a:t>
            </a:r>
          </a:p>
        </p:txBody>
      </p:sp>
      <p:sp>
        <p:nvSpPr>
          <p:cNvPr id="53254" name="Text Box 6"/>
          <p:cNvSpPr txBox="1"/>
          <p:nvPr/>
        </p:nvSpPr>
        <p:spPr>
          <a:xfrm>
            <a:off x="1361017" y="3530600"/>
            <a:ext cx="9448800" cy="666115"/>
          </a:xfrm>
          <a:prstGeom prst="rect">
            <a:avLst/>
          </a:prstGeom>
          <a:noFill/>
          <a:ln w="9525">
            <a:noFill/>
          </a:ln>
        </p:spPr>
        <p:txBody>
          <a:bodyPr>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endParaRPr kumimoji="0" sz="3735" b="0" i="0" u="none" strike="noStrike" kern="1200" cap="none" spc="0" normalizeH="0" baseline="0" noProof="0" dirty="0">
              <a:ln>
                <a:noFill/>
              </a:ln>
              <a:solidFill>
                <a:prstClr val="black"/>
              </a:solidFill>
              <a:effectLst/>
              <a:uLnTx/>
              <a:uFillTx/>
              <a:latin typeface=".VnAvant" panose="020B7200000000000000" pitchFamily="34" charset="0"/>
              <a:ea typeface="+mn-ea"/>
              <a:cs typeface="+mn-cs"/>
            </a:endParaRPr>
          </a:p>
        </p:txBody>
      </p:sp>
      <p:sp>
        <p:nvSpPr>
          <p:cNvPr id="2" name="TextBox 1">
            <a:extLst>
              <a:ext uri="{FF2B5EF4-FFF2-40B4-BE49-F238E27FC236}">
                <a16:creationId xmlns:a16="http://schemas.microsoft.com/office/drawing/2014/main" id="{FF44E4A5-FFA9-4AFF-B145-43D3C3923303}"/>
              </a:ext>
            </a:extLst>
          </p:cNvPr>
          <p:cNvSpPr txBox="1"/>
          <p:nvPr/>
        </p:nvSpPr>
        <p:spPr>
          <a:xfrm>
            <a:off x="2880986" y="3068877"/>
            <a:ext cx="6764055" cy="3046988"/>
          </a:xfrm>
          <a:prstGeom prst="rect">
            <a:avLst/>
          </a:prstGeom>
          <a:noFill/>
        </p:spPr>
        <p:txBody>
          <a:bodyPr wrap="square" rtlCol="0">
            <a:spAutoFit/>
          </a:bodyPr>
          <a:lstStyle/>
          <a:p>
            <a:pPr algn="just"/>
            <a:r>
              <a:rPr lang="vi-VN" sz="3200" b="0" i="0"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Bố mẹ ơi! Chiều nay ông qua đón con đi mua sách. Con đi cùng với ông mua xong con sẽ về, bố mẹ nhé!</a:t>
            </a:r>
          </a:p>
          <a:p>
            <a:pPr algn="l"/>
            <a:r>
              <a:rPr lang="vi-VN" sz="3200" b="0" i="0"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Con của bố mẹ, </a:t>
            </a:r>
            <a:endParaRPr lang="en-US" sz="3200" b="0" i="0"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endParaRPr>
          </a:p>
          <a:p>
            <a:pPr algn="l"/>
            <a:r>
              <a:rPr lang="vi-VN" sz="3200" b="0" i="0"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Bảo An.</a:t>
            </a:r>
          </a:p>
          <a:p>
            <a:endParaRPr lang="en-US" sz="3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withEffect">
                                  <p:stCondLst>
                                    <p:cond delay="0"/>
                                  </p:stCondLst>
                                  <p:childTnLst>
                                    <p:set>
                                      <p:cBhvr>
                                        <p:cTn id="6" dur="1" fill="hold">
                                          <p:stCondLst>
                                            <p:cond delay="0"/>
                                          </p:stCondLst>
                                        </p:cTn>
                                        <p:tgtEl>
                                          <p:spTgt spid="76804"/>
                                        </p:tgtEl>
                                        <p:attrNameLst>
                                          <p:attrName>style.visibility</p:attrName>
                                        </p:attrNameLst>
                                      </p:cBhvr>
                                      <p:to>
                                        <p:strVal val="visible"/>
                                      </p:to>
                                    </p:set>
                                    <p:animEffect transition="in" filter="barn(outVertical)">
                                      <p:cBhvr>
                                        <p:cTn id="7" dur="500"/>
                                        <p:tgtEl>
                                          <p:spTgt spid="7680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3252"/>
                                        </p:tgtEl>
                                        <p:attrNameLst>
                                          <p:attrName>style.visibility</p:attrName>
                                        </p:attrNameLst>
                                      </p:cBhvr>
                                      <p:to>
                                        <p:strVal val="visible"/>
                                      </p:to>
                                    </p:set>
                                    <p:animEffect transition="in" filter="wipe(down)">
                                      <p:cBhvr>
                                        <p:cTn id="12" dur="500"/>
                                        <p:tgtEl>
                                          <p:spTgt spid="53252"/>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53254"/>
                                        </p:tgtEl>
                                        <p:attrNameLst>
                                          <p:attrName>style.visibility</p:attrName>
                                        </p:attrNameLst>
                                      </p:cBhvr>
                                      <p:to>
                                        <p:strVal val="visible"/>
                                      </p:to>
                                    </p:set>
                                    <p:animEffect transition="in" filter="blinds(horizontal)">
                                      <p:cBhvr>
                                        <p:cTn id="17" dur="500"/>
                                        <p:tgtEl>
                                          <p:spTgt spid="53254"/>
                                        </p:tgtEl>
                                      </p:cBhvr>
                                    </p:animEffect>
                                  </p:childTnLst>
                                  <p:subTnLst>
                                    <p:audio>
                                      <p:cMediaNode>
                                        <p:cTn display="0" masterRel="sameClick">
                                          <p:stCondLst>
                                            <p:cond evt="begin" delay="0">
                                              <p:tn val="15"/>
                                            </p:cond>
                                          </p:stCondLst>
                                          <p:endCondLst>
                                            <p:cond evt="onStopAudio" delay="0">
                                              <p:tgtEl>
                                                <p:sldTgt/>
                                              </p:tgtEl>
                                            </p:cond>
                                          </p:endCondLst>
                                        </p:cTn>
                                        <p:tgtEl>
                                          <p:sndTgt r:embed="rId3" name="cashreg.wav"/>
                                        </p:tgtEl>
                                      </p:cMediaNode>
                                    </p:audio>
                                  </p:sub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2">
                                            <p:txEl>
                                              <p:pRg st="0" end="0"/>
                                            </p:txEl>
                                          </p:spTgt>
                                        </p:tgtEl>
                                        <p:attrNameLst>
                                          <p:attrName>style.visibility</p:attrName>
                                        </p:attrNameLst>
                                      </p:cBhvr>
                                      <p:to>
                                        <p:strVal val="visible"/>
                                      </p:to>
                                    </p:set>
                                    <p:animEffect transition="in" filter="barn(inVertical)">
                                      <p:cBhvr>
                                        <p:cTn id="22" dur="500"/>
                                        <p:tgtEl>
                                          <p:spTgt spid="2">
                                            <p:txEl>
                                              <p:pRg st="0" end="0"/>
                                            </p:txEl>
                                          </p:spTgt>
                                        </p:tgtEl>
                                      </p:cBhvr>
                                    </p:animEffect>
                                  </p:childTnLst>
                                </p:cTn>
                              </p:par>
                              <p:par>
                                <p:cTn id="23" presetID="16" presetClass="entr" presetSubtype="21" fill="hold" nodeType="withEffect">
                                  <p:stCondLst>
                                    <p:cond delay="0"/>
                                  </p:stCondLst>
                                  <p:childTnLst>
                                    <p:set>
                                      <p:cBhvr>
                                        <p:cTn id="24" dur="1" fill="hold">
                                          <p:stCondLst>
                                            <p:cond delay="0"/>
                                          </p:stCondLst>
                                        </p:cTn>
                                        <p:tgtEl>
                                          <p:spTgt spid="2">
                                            <p:txEl>
                                              <p:pRg st="1" end="1"/>
                                            </p:txEl>
                                          </p:spTgt>
                                        </p:tgtEl>
                                        <p:attrNameLst>
                                          <p:attrName>style.visibility</p:attrName>
                                        </p:attrNameLst>
                                      </p:cBhvr>
                                      <p:to>
                                        <p:strVal val="visible"/>
                                      </p:to>
                                    </p:set>
                                    <p:animEffect transition="in" filter="barn(inVertical)">
                                      <p:cBhvr>
                                        <p:cTn id="25" dur="500"/>
                                        <p:tgtEl>
                                          <p:spTgt spid="2">
                                            <p:txEl>
                                              <p:pRg st="1" end="1"/>
                                            </p:txEl>
                                          </p:spTgt>
                                        </p:tgtEl>
                                      </p:cBhvr>
                                    </p:animEffect>
                                  </p:childTnLst>
                                </p:cTn>
                              </p:par>
                              <p:par>
                                <p:cTn id="26" presetID="16" presetClass="entr" presetSubtype="21" fill="hold" nodeType="withEffect">
                                  <p:stCondLst>
                                    <p:cond delay="0"/>
                                  </p:stCondLst>
                                  <p:childTnLst>
                                    <p:set>
                                      <p:cBhvr>
                                        <p:cTn id="27" dur="1" fill="hold">
                                          <p:stCondLst>
                                            <p:cond delay="0"/>
                                          </p:stCondLst>
                                        </p:cTn>
                                        <p:tgtEl>
                                          <p:spTgt spid="2">
                                            <p:txEl>
                                              <p:pRg st="2" end="2"/>
                                            </p:txEl>
                                          </p:spTgt>
                                        </p:tgtEl>
                                        <p:attrNameLst>
                                          <p:attrName>style.visibility</p:attrName>
                                        </p:attrNameLst>
                                      </p:cBhvr>
                                      <p:to>
                                        <p:strVal val="visible"/>
                                      </p:to>
                                    </p:set>
                                    <p:animEffect transition="in" filter="barn(inVertical)">
                                      <p:cBhvr>
                                        <p:cTn id="28"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252" grpId="0"/>
      <p:bldP spid="53254"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3" name="图片 73732" descr="PPT素材-12"/>
          <p:cNvPicPr>
            <a:picLocks noChangeAspect="1"/>
          </p:cNvPicPr>
          <p:nvPr/>
        </p:nvPicPr>
        <p:blipFill>
          <a:blip r:embed="rId4"/>
          <a:stretch>
            <a:fillRect/>
          </a:stretch>
        </p:blipFill>
        <p:spPr>
          <a:xfrm>
            <a:off x="406400" y="0"/>
            <a:ext cx="11303000" cy="7200900"/>
          </a:xfrm>
          <a:prstGeom prst="rect">
            <a:avLst/>
          </a:prstGeom>
          <a:noFill/>
          <a:ln w="9525">
            <a:noFill/>
          </a:ln>
        </p:spPr>
      </p:pic>
      <p:pic>
        <p:nvPicPr>
          <p:cNvPr id="73735" name="图片 73734" descr="PPT素材-18"/>
          <p:cNvPicPr>
            <a:picLocks noChangeAspect="1"/>
          </p:cNvPicPr>
          <p:nvPr/>
        </p:nvPicPr>
        <p:blipFill>
          <a:blip r:embed="rId5"/>
          <a:stretch>
            <a:fillRect/>
          </a:stretch>
        </p:blipFill>
        <p:spPr>
          <a:xfrm>
            <a:off x="8451850" y="3817938"/>
            <a:ext cx="3740150" cy="3206750"/>
          </a:xfrm>
          <a:prstGeom prst="rect">
            <a:avLst/>
          </a:prstGeom>
          <a:noFill/>
          <a:ln w="9525">
            <a:noFill/>
          </a:ln>
        </p:spPr>
      </p:pic>
      <p:sp>
        <p:nvSpPr>
          <p:cNvPr id="67588" name="Text Box 4"/>
          <p:cNvSpPr txBox="1"/>
          <p:nvPr/>
        </p:nvSpPr>
        <p:spPr>
          <a:xfrm>
            <a:off x="2743200" y="2921000"/>
            <a:ext cx="6604000" cy="1105535"/>
          </a:xfrm>
          <a:prstGeom prst="rect">
            <a:avLst/>
          </a:prstGeom>
          <a:noFill/>
          <a:ln w="9525">
            <a:noFill/>
          </a:ln>
        </p:spPr>
        <p:txBody>
          <a:bodyPr lIns="121917" tIns="60958" rIns="121917" bIns="60958">
            <a:spAutoFit/>
          </a:bodyPr>
          <a:lstStyle/>
          <a:p>
            <a:pPr marL="0" marR="0" lvl="0" indent="0" algn="ctr" defTabSz="1219200" rtl="0" eaLnBrk="1" fontAlgn="auto" latinLnBrk="0" hangingPunct="1">
              <a:lnSpc>
                <a:spcPct val="100000"/>
              </a:lnSpc>
              <a:spcBef>
                <a:spcPct val="50000"/>
              </a:spcBef>
              <a:spcAft>
                <a:spcPts val="0"/>
              </a:spcAft>
              <a:buClrTx/>
              <a:buSzTx/>
              <a:buFontTx/>
              <a:buNone/>
              <a:tabLst/>
              <a:defRPr/>
            </a:pPr>
            <a:r>
              <a:rPr lang="en-US" altLang="en-US" sz="6400" dirty="0" err="1">
                <a:solidFill>
                  <a:prstClr val="black"/>
                </a:solidFill>
                <a:latin typeface="Arial-Rounded" panose="020B0500000000000000" pitchFamily="34" charset="0"/>
                <a:ea typeface="Arial" panose="020B0604020202020204" pitchFamily="34" charset="0"/>
                <a:cs typeface="Arial-Rounded" panose="020B0500000000000000" pitchFamily="34" charset="0"/>
              </a:rPr>
              <a:t>Đọc</a:t>
            </a:r>
            <a:r>
              <a:rPr lang="en-US" altLang="en-US" sz="6400" dirty="0">
                <a:solidFill>
                  <a:prstClr val="black"/>
                </a:solidFill>
                <a:latin typeface="Arial-Rounded" panose="020B0500000000000000" pitchFamily="34" charset="0"/>
                <a:ea typeface="Arial" panose="020B0604020202020204" pitchFamily="34" charset="0"/>
                <a:cs typeface="Arial-Rounded" panose="020B0500000000000000" pitchFamily="34" charset="0"/>
              </a:rPr>
              <a:t> </a:t>
            </a:r>
            <a:r>
              <a:rPr lang="en-US" altLang="en-US" sz="6400" dirty="0" err="1">
                <a:solidFill>
                  <a:prstClr val="black"/>
                </a:solidFill>
                <a:latin typeface="Arial-Rounded" panose="020B0500000000000000" pitchFamily="34" charset="0"/>
                <a:ea typeface="Arial" panose="020B0604020202020204" pitchFamily="34" charset="0"/>
                <a:cs typeface="Arial-Rounded" panose="020B0500000000000000" pitchFamily="34" charset="0"/>
              </a:rPr>
              <a:t>mở</a:t>
            </a:r>
            <a:r>
              <a:rPr lang="en-US" altLang="en-US" sz="6400" dirty="0">
                <a:solidFill>
                  <a:prstClr val="black"/>
                </a:solidFill>
                <a:latin typeface="Arial-Rounded" panose="020B0500000000000000" pitchFamily="34" charset="0"/>
                <a:ea typeface="Arial" panose="020B0604020202020204" pitchFamily="34" charset="0"/>
                <a:cs typeface="Arial-Rounded" panose="020B0500000000000000" pitchFamily="34" charset="0"/>
              </a:rPr>
              <a:t> </a:t>
            </a:r>
            <a:r>
              <a:rPr lang="en-US" altLang="en-US" sz="6400" dirty="0" err="1">
                <a:solidFill>
                  <a:prstClr val="black"/>
                </a:solidFill>
                <a:latin typeface="Arial-Rounded" panose="020B0500000000000000" pitchFamily="34" charset="0"/>
                <a:ea typeface="Arial" panose="020B0604020202020204" pitchFamily="34" charset="0"/>
                <a:cs typeface="Arial-Rounded" panose="020B0500000000000000" pitchFamily="34" charset="0"/>
              </a:rPr>
              <a:t>rộng</a:t>
            </a:r>
            <a:endParaRPr kumimoji="0" lang="en-US" altLang="en-US" sz="6400" b="0" i="0" u="none" strike="noStrike" kern="1200" cap="none" spc="0" normalizeH="0" baseline="0" noProof="0" dirty="0">
              <a:ln>
                <a:noFill/>
              </a:ln>
              <a:solidFill>
                <a:prstClr val="black"/>
              </a:solidFill>
              <a:effectLst/>
              <a:uLnTx/>
              <a:uFillTx/>
              <a:latin typeface="Arial-Rounded" panose="020B0500000000000000" pitchFamily="34" charset="0"/>
              <a:ea typeface="Arial" panose="020B0604020202020204" pitchFamily="34" charset="0"/>
              <a:cs typeface="Arial-Rounded" panose="020B0500000000000000" pitchFamily="34" charset="0"/>
            </a:endParaRPr>
          </a:p>
        </p:txBody>
      </p:sp>
    </p:spTree>
    <p:extLst>
      <p:ext uri="{BB962C8B-B14F-4D97-AF65-F5344CB8AC3E}">
        <p14:creationId xmlns:p14="http://schemas.microsoft.com/office/powerpoint/2010/main" val="2551289415"/>
      </p:ext>
    </p:extLst>
  </p:cSld>
  <p:clrMapOvr>
    <a:masterClrMapping/>
  </p:clrMapOvr>
  <p:transition>
    <p:sndAc>
      <p:stSnd>
        <p:snd r:embed="rId3" name="CHIMES.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73733"/>
                                        </p:tgtEl>
                                        <p:attrNameLst>
                                          <p:attrName>style.visibility</p:attrName>
                                        </p:attrNameLst>
                                      </p:cBhvr>
                                      <p:to>
                                        <p:strVal val="visible"/>
                                      </p:to>
                                    </p:set>
                                    <p:anim calcmode="lin" valueType="num">
                                      <p:cBhvr>
                                        <p:cTn id="7" dur="500" fill="hold"/>
                                        <p:tgtEl>
                                          <p:spTgt spid="73733"/>
                                        </p:tgtEl>
                                        <p:attrNameLst>
                                          <p:attrName>ppt_w</p:attrName>
                                        </p:attrNameLst>
                                      </p:cBhvr>
                                      <p:tavLst>
                                        <p:tav tm="0">
                                          <p:val>
                                            <p:fltVal val="0"/>
                                          </p:val>
                                        </p:tav>
                                        <p:tav tm="100000">
                                          <p:val>
                                            <p:strVal val="#ppt_w"/>
                                          </p:val>
                                        </p:tav>
                                      </p:tavLst>
                                    </p:anim>
                                    <p:anim calcmode="lin" valueType="num">
                                      <p:cBhvr>
                                        <p:cTn id="8" dur="500" fill="hold"/>
                                        <p:tgtEl>
                                          <p:spTgt spid="73733"/>
                                        </p:tgtEl>
                                        <p:attrNameLst>
                                          <p:attrName>ppt_h</p:attrName>
                                        </p:attrNameLst>
                                      </p:cBhvr>
                                      <p:tavLst>
                                        <p:tav tm="0">
                                          <p:val>
                                            <p:fltVal val="0"/>
                                          </p:val>
                                        </p:tav>
                                        <p:tav tm="100000">
                                          <p:val>
                                            <p:strVal val="#ppt_h"/>
                                          </p:val>
                                        </p:tav>
                                      </p:tavLst>
                                    </p:anim>
                                    <p:animEffect transition="in" filter="fade">
                                      <p:cBhvr>
                                        <p:cTn id="9" dur="500"/>
                                        <p:tgtEl>
                                          <p:spTgt spid="73733"/>
                                        </p:tgtEl>
                                      </p:cBhvr>
                                    </p:animEffect>
                                  </p:childTnLst>
                                </p:cTn>
                              </p:par>
                            </p:childTnLst>
                          </p:cTn>
                        </p:par>
                        <p:par>
                          <p:cTn id="10" fill="hold">
                            <p:stCondLst>
                              <p:cond delay="500"/>
                            </p:stCondLst>
                            <p:childTnLst>
                              <p:par>
                                <p:cTn id="11" presetID="35" presetClass="entr" presetSubtype="0" fill="hold" nodeType="afterEffect">
                                  <p:stCondLst>
                                    <p:cond delay="0"/>
                                  </p:stCondLst>
                                  <p:childTnLst>
                                    <p:set>
                                      <p:cBhvr>
                                        <p:cTn id="12" dur="1" fill="hold">
                                          <p:stCondLst>
                                            <p:cond delay="0"/>
                                          </p:stCondLst>
                                        </p:cTn>
                                        <p:tgtEl>
                                          <p:spTgt spid="73735"/>
                                        </p:tgtEl>
                                        <p:attrNameLst>
                                          <p:attrName>style.visibility</p:attrName>
                                        </p:attrNameLst>
                                      </p:cBhvr>
                                      <p:to>
                                        <p:strVal val="visible"/>
                                      </p:to>
                                    </p:set>
                                    <p:animEffect transition="in" filter="fade">
                                      <p:cBhvr>
                                        <p:cTn id="13" dur="2000"/>
                                        <p:tgtEl>
                                          <p:spTgt spid="73735"/>
                                        </p:tgtEl>
                                      </p:cBhvr>
                                    </p:animEffect>
                                    <p:anim calcmode="lin" valueType="num">
                                      <p:cBhvr>
                                        <p:cTn id="14" dur="2000" fill="hold"/>
                                        <p:tgtEl>
                                          <p:spTgt spid="73735"/>
                                        </p:tgtEl>
                                        <p:attrNameLst>
                                          <p:attrName>style.rotation</p:attrName>
                                        </p:attrNameLst>
                                      </p:cBhvr>
                                      <p:tavLst>
                                        <p:tav tm="0">
                                          <p:val>
                                            <p:fltVal val="720"/>
                                          </p:val>
                                        </p:tav>
                                        <p:tav tm="100000">
                                          <p:val>
                                            <p:fltVal val="0"/>
                                          </p:val>
                                        </p:tav>
                                      </p:tavLst>
                                    </p:anim>
                                    <p:anim calcmode="lin" valueType="num">
                                      <p:cBhvr>
                                        <p:cTn id="15" dur="2000" fill="hold"/>
                                        <p:tgtEl>
                                          <p:spTgt spid="73735"/>
                                        </p:tgtEl>
                                        <p:attrNameLst>
                                          <p:attrName>ppt_h</p:attrName>
                                        </p:attrNameLst>
                                      </p:cBhvr>
                                      <p:tavLst>
                                        <p:tav tm="0">
                                          <p:val>
                                            <p:fltVal val="0"/>
                                          </p:val>
                                        </p:tav>
                                        <p:tav tm="100000">
                                          <p:val>
                                            <p:strVal val="#ppt_h"/>
                                          </p:val>
                                        </p:tav>
                                      </p:tavLst>
                                    </p:anim>
                                    <p:anim calcmode="lin" valueType="num">
                                      <p:cBhvr>
                                        <p:cTn id="16" dur="2000" fill="hold"/>
                                        <p:tgtEl>
                                          <p:spTgt spid="73735"/>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4" name="图片 76803" descr="PPT素材-03"/>
          <p:cNvPicPr>
            <a:picLocks noChangeAspect="1"/>
          </p:cNvPicPr>
          <p:nvPr/>
        </p:nvPicPr>
        <p:blipFill>
          <a:blip r:embed="rId4"/>
          <a:stretch>
            <a:fillRect/>
          </a:stretch>
        </p:blipFill>
        <p:spPr>
          <a:xfrm>
            <a:off x="-57873" y="-473998"/>
            <a:ext cx="12187767" cy="6849533"/>
          </a:xfrm>
          <a:prstGeom prst="rect">
            <a:avLst/>
          </a:prstGeom>
          <a:noFill/>
          <a:ln w="9525">
            <a:noFill/>
          </a:ln>
        </p:spPr>
      </p:pic>
      <p:sp>
        <p:nvSpPr>
          <p:cNvPr id="53254" name="Text Box 6"/>
          <p:cNvSpPr txBox="1"/>
          <p:nvPr/>
        </p:nvSpPr>
        <p:spPr>
          <a:xfrm>
            <a:off x="1404744" y="3507451"/>
            <a:ext cx="9448800" cy="666115"/>
          </a:xfrm>
          <a:prstGeom prst="rect">
            <a:avLst/>
          </a:prstGeom>
          <a:noFill/>
          <a:ln w="9525">
            <a:noFill/>
          </a:ln>
        </p:spPr>
        <p:txBody>
          <a:bodyPr>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endParaRPr kumimoji="0" sz="3735" b="0" i="0" u="none" strike="noStrike" kern="1200" cap="none" spc="0" normalizeH="0" baseline="0" noProof="0" dirty="0">
              <a:ln>
                <a:noFill/>
              </a:ln>
              <a:solidFill>
                <a:prstClr val="black"/>
              </a:solidFill>
              <a:effectLst/>
              <a:uLnTx/>
              <a:uFillTx/>
              <a:latin typeface=".VnAvant" panose="020B7200000000000000" pitchFamily="34" charset="0"/>
              <a:ea typeface="+mn-ea"/>
              <a:cs typeface="+mn-cs"/>
            </a:endParaRPr>
          </a:p>
        </p:txBody>
      </p:sp>
      <p:pic>
        <p:nvPicPr>
          <p:cNvPr id="4" name="Picture 3">
            <a:extLst>
              <a:ext uri="{FF2B5EF4-FFF2-40B4-BE49-F238E27FC236}">
                <a16:creationId xmlns:a16="http://schemas.microsoft.com/office/drawing/2014/main" id="{FAC9DC16-9921-44A5-8124-A3A1DADD0D25}"/>
              </a:ext>
            </a:extLst>
          </p:cNvPr>
          <p:cNvPicPr>
            <a:picLocks noChangeAspect="1"/>
          </p:cNvPicPr>
          <p:nvPr/>
        </p:nvPicPr>
        <p:blipFill>
          <a:blip r:embed="rId5"/>
          <a:stretch>
            <a:fillRect/>
          </a:stretch>
        </p:blipFill>
        <p:spPr>
          <a:xfrm>
            <a:off x="1947669" y="1728787"/>
            <a:ext cx="8905875" cy="3400425"/>
          </a:xfrm>
          <a:prstGeom prst="rect">
            <a:avLst/>
          </a:prstGeom>
        </p:spPr>
      </p:pic>
    </p:spTree>
    <p:extLst>
      <p:ext uri="{BB962C8B-B14F-4D97-AF65-F5344CB8AC3E}">
        <p14:creationId xmlns:p14="http://schemas.microsoft.com/office/powerpoint/2010/main" val="50196203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withEffect">
                                  <p:stCondLst>
                                    <p:cond delay="0"/>
                                  </p:stCondLst>
                                  <p:childTnLst>
                                    <p:set>
                                      <p:cBhvr>
                                        <p:cTn id="6" dur="1" fill="hold">
                                          <p:stCondLst>
                                            <p:cond delay="0"/>
                                          </p:stCondLst>
                                        </p:cTn>
                                        <p:tgtEl>
                                          <p:spTgt spid="76804"/>
                                        </p:tgtEl>
                                        <p:attrNameLst>
                                          <p:attrName>style.visibility</p:attrName>
                                        </p:attrNameLst>
                                      </p:cBhvr>
                                      <p:to>
                                        <p:strVal val="visible"/>
                                      </p:to>
                                    </p:set>
                                    <p:animEffect transition="in" filter="barn(outVertical)">
                                      <p:cBhvr>
                                        <p:cTn id="7" dur="500"/>
                                        <p:tgtEl>
                                          <p:spTgt spid="7680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3254"/>
                                        </p:tgtEl>
                                        <p:attrNameLst>
                                          <p:attrName>style.visibility</p:attrName>
                                        </p:attrNameLst>
                                      </p:cBhvr>
                                      <p:to>
                                        <p:strVal val="visible"/>
                                      </p:to>
                                    </p:set>
                                    <p:animEffect transition="in" filter="blinds(horizontal)">
                                      <p:cBhvr>
                                        <p:cTn id="12" dur="500"/>
                                        <p:tgtEl>
                                          <p:spTgt spid="53254"/>
                                        </p:tgtEl>
                                      </p:cBhvr>
                                    </p:animEffect>
                                  </p:childTnLst>
                                  <p:subTnLst>
                                    <p:audio>
                                      <p:cMediaNode>
                                        <p:cTn display="0" masterRel="sameClick">
                                          <p:stCondLst>
                                            <p:cond evt="begin" delay="0">
                                              <p:tn val="10"/>
                                            </p:cond>
                                          </p:stCondLst>
                                          <p:endCondLst>
                                            <p:cond evt="onStopAudio" delay="0">
                                              <p:tgtEl>
                                                <p:sldTgt/>
                                              </p:tgtEl>
                                            </p:cond>
                                          </p:endCondLst>
                                        </p:cTn>
                                        <p:tgtEl>
                                          <p:sndTgt r:embed="rId3" name="cashreg.wav"/>
                                        </p:tgtEl>
                                      </p:cMediaNode>
                                    </p:audio>
                                  </p:sub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down)">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254"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2"/>
          <p:cNvPicPr>
            <a:picLocks noChangeAspect="1"/>
          </p:cNvPicPr>
          <p:nvPr/>
        </p:nvPicPr>
        <p:blipFill>
          <a:blip r:embed="rId3" cstate="screen"/>
          <a:stretch>
            <a:fillRect/>
          </a:stretch>
        </p:blipFill>
        <p:spPr>
          <a:xfrm rot="16200000" flipV="1">
            <a:off x="2637125" y="-2667000"/>
            <a:ext cx="6858000" cy="12192000"/>
          </a:xfrm>
          <a:prstGeom prst="rect">
            <a:avLst/>
          </a:prstGeom>
        </p:spPr>
      </p:pic>
      <p:sp>
        <p:nvSpPr>
          <p:cNvPr id="21" name="20"/>
          <p:cNvSpPr/>
          <p:nvPr/>
        </p:nvSpPr>
        <p:spPr>
          <a:xfrm>
            <a:off x="4275390" y="2197892"/>
            <a:ext cx="5332043" cy="2462213"/>
          </a:xfrm>
          <a:prstGeom prst="rect">
            <a:avLst/>
          </a:prstGeom>
          <a:noFill/>
          <a:ln>
            <a:noFill/>
          </a:ln>
        </p:spPr>
        <p:txBody>
          <a:bodyPr vert="horz" wrap="square" lIns="0" tIns="0" rIns="0" bIns="0" numCol="1" anchor="t" anchorCtr="0" compatLnSpc="1">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0" cap="none" spc="0" normalizeH="0" baseline="0" noProof="0" dirty="0">
                <a:ln w="9525">
                  <a:solidFill>
                    <a:prstClr val="white"/>
                  </a:solidFill>
                  <a:prstDash val="solid"/>
                </a:ln>
                <a:solidFill>
                  <a:srgbClr val="FF0000"/>
                </a:solidFill>
                <a:effectLst>
                  <a:outerShdw blurRad="12700" dist="38100" dir="2700000" algn="tl" rotWithShape="0">
                    <a:srgbClr val="5B9BD5">
                      <a:lumMod val="60000"/>
                      <a:lumOff val="40000"/>
                    </a:srgbClr>
                  </a:outerShdw>
                </a:effectLst>
                <a:uLnTx/>
                <a:uFillTx/>
                <a:latin typeface="Calibri"/>
                <a:ea typeface="+mn-ea"/>
                <a:cs typeface="Times New Roman" panose="02020603050405020304"/>
              </a:rPr>
              <a:t>CỦNG CỐ BÀI HỌC</a:t>
            </a:r>
          </a:p>
        </p:txBody>
      </p:sp>
      <p:pic>
        <p:nvPicPr>
          <p:cNvPr id="18" name="Picture 2" descr="Kết nối tri thức với cuộc số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4902" y="-27809"/>
            <a:ext cx="1422400" cy="14224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grpSp>
        <p:nvGrpSpPr>
          <p:cNvPr id="14" name="Group 13"/>
          <p:cNvGrpSpPr/>
          <p:nvPr/>
        </p:nvGrpSpPr>
        <p:grpSpPr>
          <a:xfrm>
            <a:off x="0" y="6557554"/>
            <a:ext cx="12194509" cy="328254"/>
            <a:chOff x="0" y="6557554"/>
            <a:chExt cx="12194509" cy="328254"/>
          </a:xfrm>
        </p:grpSpPr>
        <p:sp>
          <p:nvSpPr>
            <p:cNvPr id="15" name="Rectangle 14"/>
            <p:cNvSpPr/>
            <p:nvPr/>
          </p:nvSpPr>
          <p:spPr>
            <a:xfrm>
              <a:off x="2418028" y="6557554"/>
              <a:ext cx="2426910" cy="328254"/>
            </a:xfrm>
            <a:prstGeom prst="rect">
              <a:avLst/>
            </a:pr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0" name="Rectangle 19"/>
            <p:cNvSpPr/>
            <p:nvPr/>
          </p:nvSpPr>
          <p:spPr>
            <a:xfrm>
              <a:off x="4826269" y="6557554"/>
              <a:ext cx="2479712" cy="328254"/>
            </a:xfrm>
            <a:prstGeom prst="rect">
              <a:avLst/>
            </a:prstGeom>
            <a:solidFill>
              <a:srgbClr val="ED2F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2" name="Rectangle 21"/>
            <p:cNvSpPr/>
            <p:nvPr/>
          </p:nvSpPr>
          <p:spPr>
            <a:xfrm>
              <a:off x="7300745" y="6557554"/>
              <a:ext cx="2479712" cy="328254"/>
            </a:xfrm>
            <a:prstGeom prst="rect">
              <a:avLst/>
            </a:pr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 name="Rectangle 22"/>
            <p:cNvSpPr/>
            <p:nvPr/>
          </p:nvSpPr>
          <p:spPr>
            <a:xfrm>
              <a:off x="9714797" y="6557554"/>
              <a:ext cx="2479712" cy="328254"/>
            </a:xfrm>
            <a:prstGeom prst="rect">
              <a:avLst/>
            </a:pr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4" name="Rectangle 23"/>
            <p:cNvSpPr/>
            <p:nvPr/>
          </p:nvSpPr>
          <p:spPr>
            <a:xfrm>
              <a:off x="0" y="6557554"/>
              <a:ext cx="2426910" cy="328254"/>
            </a:xfrm>
            <a:prstGeom prst="rect">
              <a:avLst/>
            </a:pr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pic>
        <p:nvPicPr>
          <p:cNvPr id="25" name="18"/>
          <p:cNvPicPr>
            <a:picLocks noChangeAspect="1"/>
          </p:cNvPicPr>
          <p:nvPr/>
        </p:nvPicPr>
        <p:blipFill rotWithShape="1">
          <a:blip r:embed="rId5" cstate="screen"/>
          <a:srcRect/>
          <a:stretch>
            <a:fillRect/>
          </a:stretch>
        </p:blipFill>
        <p:spPr>
          <a:xfrm>
            <a:off x="9714797" y="3429000"/>
            <a:ext cx="2263295" cy="3827929"/>
          </a:xfrm>
          <a:prstGeom prst="rect">
            <a:avLst/>
          </a:prstGeom>
        </p:spPr>
      </p:pic>
      <p:sp>
        <p:nvSpPr>
          <p:cNvPr id="5" name="Rectangle: Rounded Corners 4"/>
          <p:cNvSpPr/>
          <p:nvPr/>
        </p:nvSpPr>
        <p:spPr>
          <a:xfrm>
            <a:off x="-29682" y="5927821"/>
            <a:ext cx="3668232" cy="930349"/>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Liên</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hệ</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giáo</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án</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FB: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Hương</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Thảo</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Gmail: tranthao121006@gmail.com</a:t>
            </a:r>
          </a:p>
        </p:txBody>
      </p:sp>
      <p:sp>
        <p:nvSpPr>
          <p:cNvPr id="2" name="Content Placeholder 1"/>
          <p:cNvSpPr>
            <a:spLocks noGrp="1"/>
          </p:cNvSpPr>
          <p:nvPr>
            <p:ph sz="half" idx="1"/>
          </p:nvPr>
        </p:nvSpPr>
        <p:spPr/>
        <p:txBody>
          <a:bodyPr/>
          <a:lstStyle/>
          <a:p>
            <a:endParaRPr lang="en-US"/>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entr" presetSubtype="0" fill="hold" grpId="0" nodeType="afterEffect">
                                  <p:stCondLst>
                                    <p:cond delay="0"/>
                                  </p:stCondLst>
                                  <p:iterate type="lt">
                                    <p:tmPct val="10000"/>
                                  </p:iterate>
                                  <p:childTnLst>
                                    <p:set>
                                      <p:cBhvr>
                                        <p:cTn id="6" dur="1" fill="hold">
                                          <p:stCondLst>
                                            <p:cond delay="0"/>
                                          </p:stCondLst>
                                        </p:cTn>
                                        <p:tgtEl>
                                          <p:spTgt spid="21"/>
                                        </p:tgtEl>
                                        <p:attrNameLst>
                                          <p:attrName>style.visibility</p:attrName>
                                        </p:attrNameLst>
                                      </p:cBhvr>
                                      <p:to>
                                        <p:strVal val="visible"/>
                                      </p:to>
                                    </p:set>
                                    <p:anim by="(-#ppt_w*2)" calcmode="lin" valueType="num">
                                      <p:cBhvr rctx="PPT">
                                        <p:cTn id="7" dur="300" autoRev="1" fill="hold">
                                          <p:stCondLst>
                                            <p:cond delay="0"/>
                                          </p:stCondLst>
                                        </p:cTn>
                                        <p:tgtEl>
                                          <p:spTgt spid="21"/>
                                        </p:tgtEl>
                                        <p:attrNameLst>
                                          <p:attrName>ppt_w</p:attrName>
                                        </p:attrNameLst>
                                      </p:cBhvr>
                                    </p:anim>
                                    <p:anim by="(#ppt_w*0.50)" calcmode="lin" valueType="num">
                                      <p:cBhvr>
                                        <p:cTn id="8" dur="300" decel="50000" autoRev="1" fill="hold">
                                          <p:stCondLst>
                                            <p:cond delay="0"/>
                                          </p:stCondLst>
                                        </p:cTn>
                                        <p:tgtEl>
                                          <p:spTgt spid="21"/>
                                        </p:tgtEl>
                                        <p:attrNameLst>
                                          <p:attrName>ppt_x</p:attrName>
                                        </p:attrNameLst>
                                      </p:cBhvr>
                                    </p:anim>
                                    <p:anim from="(-#ppt_h/2)" to="(#ppt_y)" calcmode="lin" valueType="num">
                                      <p:cBhvr>
                                        <p:cTn id="9" dur="600" fill="hold">
                                          <p:stCondLst>
                                            <p:cond delay="0"/>
                                          </p:stCondLst>
                                        </p:cTn>
                                        <p:tgtEl>
                                          <p:spTgt spid="21"/>
                                        </p:tgtEl>
                                        <p:attrNameLst>
                                          <p:attrName>ppt_y</p:attrName>
                                        </p:attrNameLst>
                                      </p:cBhvr>
                                    </p:anim>
                                    <p:animRot by="21600000">
                                      <p:cBhvr>
                                        <p:cTn id="10" dur="600" fill="hold">
                                          <p:stCondLst>
                                            <p:cond delay="0"/>
                                          </p:stCondLst>
                                        </p:cTn>
                                        <p:tgtEl>
                                          <p:spTgt spid="21"/>
                                        </p:tgtEl>
                                        <p:attrNameLst>
                                          <p:attrName>r</p:attrName>
                                        </p:attrNameLst>
                                      </p:cBhvr>
                                    </p:animRot>
                                  </p:childTnLst>
                                </p:cTn>
                              </p:par>
                              <p:par>
                                <p:cTn id="11" presetID="42" presetClass="entr" presetSubtype="0" fill="hold" nodeType="with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fade">
                                      <p:cBhvr>
                                        <p:cTn id="13" dur="1000"/>
                                        <p:tgtEl>
                                          <p:spTgt spid="25"/>
                                        </p:tgtEl>
                                      </p:cBhvr>
                                    </p:animEffect>
                                    <p:anim calcmode="lin" valueType="num">
                                      <p:cBhvr>
                                        <p:cTn id="14" dur="1000" fill="hold"/>
                                        <p:tgtEl>
                                          <p:spTgt spid="25"/>
                                        </p:tgtEl>
                                        <p:attrNameLst>
                                          <p:attrName>ppt_x</p:attrName>
                                        </p:attrNameLst>
                                      </p:cBhvr>
                                      <p:tavLst>
                                        <p:tav tm="0">
                                          <p:val>
                                            <p:strVal val="#ppt_x"/>
                                          </p:val>
                                        </p:tav>
                                        <p:tav tm="100000">
                                          <p:val>
                                            <p:strVal val="#ppt_x"/>
                                          </p:val>
                                        </p:tav>
                                      </p:tavLst>
                                    </p:anim>
                                    <p:anim calcmode="lin" valueType="num">
                                      <p:cBhvr>
                                        <p:cTn id="15" dur="1000" fill="hold"/>
                                        <p:tgtEl>
                                          <p:spTgt spid="25"/>
                                        </p:tgtEl>
                                        <p:attrNameLst>
                                          <p:attrName>ppt_y</p:attrName>
                                        </p:attrNameLst>
                                      </p:cBhvr>
                                      <p:tavLst>
                                        <p:tav tm="0">
                                          <p:val>
                                            <p:strVal val="#ppt_y+.1"/>
                                          </p:val>
                                        </p:tav>
                                        <p:tav tm="100000">
                                          <p:val>
                                            <p:strVal val="#ppt_y"/>
                                          </p:val>
                                        </p:tav>
                                      </p:tavLst>
                                    </p:anim>
                                  </p:childTnLst>
                                </p:cTn>
                              </p:par>
                              <p:par>
                                <p:cTn id="16" presetID="16" presetClass="entr" presetSubtype="21" fill="hold" grpId="0"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barn(inVertical)">
                                      <p:cBhvr>
                                        <p:cTn id="1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5" grpId="0" bldLvl="0" animBg="1"/>
      <p:bldP spid="5" grpId="1"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1999" cy="693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592" b="99704" l="2055" r="99658"/>
                    </a14:imgEffect>
                  </a14:imgLayer>
                </a14:imgProps>
              </a:ext>
              <a:ext uri="{28A0092B-C50C-407E-A947-70E740481C1C}">
                <a14:useLocalDpi xmlns:a14="http://schemas.microsoft.com/office/drawing/2010/main" val="0"/>
              </a:ext>
            </a:extLst>
          </a:blip>
          <a:srcRect/>
          <a:stretch>
            <a:fillRect/>
          </a:stretch>
        </p:blipFill>
        <p:spPr bwMode="auto">
          <a:xfrm flipH="1">
            <a:off x="391182" y="3526272"/>
            <a:ext cx="2750336" cy="31836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6">
            <a:hlinkClick r:id="" action="ppaction://noaction"/>
          </p:cNvPr>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ackgroundRemoval t="9688" b="88438" l="12812" r="83594">
                        <a14:backgroundMark x1="29688" y1="44688" x2="67031" y2="47344"/>
                        <a14:backgroundMark x1="65469" y1="33906" x2="73125" y2="46875"/>
                        <a14:backgroundMark x1="68906" y1="49219" x2="76250" y2="46875"/>
                        <a14:backgroundMark x1="28906" y1="40313" x2="27813" y2="47344"/>
                      </a14:backgroundRemoval>
                    </a14:imgEffect>
                  </a14:imgLayer>
                </a14:imgProps>
              </a:ext>
              <a:ext uri="{28A0092B-C50C-407E-A947-70E740481C1C}">
                <a14:useLocalDpi xmlns:a14="http://schemas.microsoft.com/office/drawing/2010/main" val="0"/>
              </a:ext>
            </a:extLst>
          </a:blip>
          <a:srcRect l="12403" t="9450" r="14520" b="11154"/>
          <a:stretch>
            <a:fillRect/>
          </a:stretch>
        </p:blipFill>
        <p:spPr bwMode="auto">
          <a:xfrm>
            <a:off x="10698316" y="5561803"/>
            <a:ext cx="1280926" cy="10792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2"/>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592" b="99704" l="2055" r="99658"/>
                    </a14:imgEffect>
                  </a14:imgLayer>
                </a14:imgProps>
              </a:ext>
              <a:ext uri="{28A0092B-C50C-407E-A947-70E740481C1C}">
                <a14:useLocalDpi xmlns:a14="http://schemas.microsoft.com/office/drawing/2010/main" val="0"/>
              </a:ext>
            </a:extLst>
          </a:blip>
          <a:srcRect/>
          <a:stretch>
            <a:fillRect/>
          </a:stretch>
        </p:blipFill>
        <p:spPr bwMode="auto">
          <a:xfrm>
            <a:off x="9381814" y="3078053"/>
            <a:ext cx="2133600" cy="24697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4" name="Picture 2"/>
          <p:cNvPicPr>
            <a:picLocks noChangeAspect="1" noChangeArrowheads="1"/>
          </p:cNvPicPr>
          <p:nvPr/>
        </p:nvPicPr>
        <p:blipFill rotWithShape="1">
          <a:blip r:embed="rId7">
            <a:extLst>
              <a:ext uri="{BEBA8EAE-BF5A-486C-A8C5-ECC9F3942E4B}">
                <a14:imgProps xmlns:a14="http://schemas.microsoft.com/office/drawing/2010/main">
                  <a14:imgLayer r:embed="rId8">
                    <a14:imgEffect>
                      <a14:backgroundRemoval t="21354" b="71250" l="14688" r="91875">
                        <a14:foregroundMark x1="36667" y1="29792" x2="51458" y2="23229"/>
                        <a14:foregroundMark x1="53750" y1="22500" x2="71979" y2="30729"/>
                      </a14:backgroundRemoval>
                    </a14:imgEffect>
                  </a14:imgLayer>
                </a14:imgProps>
              </a:ext>
              <a:ext uri="{28A0092B-C50C-407E-A947-70E740481C1C}">
                <a14:useLocalDpi xmlns:a14="http://schemas.microsoft.com/office/drawing/2010/main" val="0"/>
              </a:ext>
            </a:extLst>
          </a:blip>
          <a:srcRect l="14676" t="20227" r="8409" b="25000"/>
          <a:stretch>
            <a:fillRect/>
          </a:stretch>
        </p:blipFill>
        <p:spPr bwMode="auto">
          <a:xfrm>
            <a:off x="3141518" y="-103743"/>
            <a:ext cx="6629400" cy="28266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rotWithShape="1">
          <a:blip r:embed="rId9">
            <a:extLst>
              <a:ext uri="{BEBA8EAE-BF5A-486C-A8C5-ECC9F3942E4B}">
                <a14:imgProps xmlns:a14="http://schemas.microsoft.com/office/drawing/2010/main">
                  <a14:imgLayer r:embed="rId10">
                    <a14:imgEffect>
                      <a14:backgroundRemoval t="8281" b="49375" l="14063" r="89375"/>
                    </a14:imgEffect>
                  </a14:imgLayer>
                </a14:imgProps>
              </a:ext>
              <a:ext uri="{28A0092B-C50C-407E-A947-70E740481C1C}">
                <a14:useLocalDpi xmlns:a14="http://schemas.microsoft.com/office/drawing/2010/main" val="0"/>
              </a:ext>
            </a:extLst>
          </a:blip>
          <a:srcRect l="19150" t="8800" r="16076" b="50000"/>
          <a:stretch>
            <a:fillRect/>
          </a:stretch>
        </p:blipFill>
        <p:spPr bwMode="auto">
          <a:xfrm>
            <a:off x="3141518" y="4470501"/>
            <a:ext cx="6459682" cy="22769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3529838" y="711520"/>
            <a:ext cx="5884718" cy="15696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Bài trước chúng ta học bài gì?</a:t>
            </a:r>
          </a:p>
        </p:txBody>
      </p:sp>
      <p:sp>
        <p:nvSpPr>
          <p:cNvPr id="28" name="TextBox 27"/>
          <p:cNvSpPr txBox="1"/>
          <p:nvPr/>
        </p:nvSpPr>
        <p:spPr>
          <a:xfrm>
            <a:off x="4114800" y="4824139"/>
            <a:ext cx="4419600" cy="144655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4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Ánh</a:t>
            </a:r>
            <a:r>
              <a:rPr lang="en-US" sz="44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44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sáng</a:t>
            </a:r>
            <a:r>
              <a:rPr lang="en-US" sz="44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44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của</a:t>
            </a:r>
            <a:r>
              <a:rPr lang="en-US" sz="44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44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yêu</a:t>
            </a:r>
            <a:r>
              <a:rPr lang="en-US" sz="44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44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thương</a:t>
            </a:r>
            <a:endParaRPr kumimoji="0" lang="en-US" sz="4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5"/>
                                        </p:tgtEl>
                                        <p:attrNameLst>
                                          <p:attrName>r</p:attrName>
                                        </p:attrNameLst>
                                      </p:cBhvr>
                                    </p:animRot>
                                    <p:animRot by="-240000">
                                      <p:cBhvr>
                                        <p:cTn id="7" dur="600" fill="hold">
                                          <p:stCondLst>
                                            <p:cond delay="600"/>
                                          </p:stCondLst>
                                        </p:cTn>
                                        <p:tgtEl>
                                          <p:spTgt spid="5"/>
                                        </p:tgtEl>
                                        <p:attrNameLst>
                                          <p:attrName>r</p:attrName>
                                        </p:attrNameLst>
                                      </p:cBhvr>
                                    </p:animRot>
                                    <p:animRot by="240000">
                                      <p:cBhvr>
                                        <p:cTn id="8" dur="600" fill="hold">
                                          <p:stCondLst>
                                            <p:cond delay="1200"/>
                                          </p:stCondLst>
                                        </p:cTn>
                                        <p:tgtEl>
                                          <p:spTgt spid="5"/>
                                        </p:tgtEl>
                                        <p:attrNameLst>
                                          <p:attrName>r</p:attrName>
                                        </p:attrNameLst>
                                      </p:cBhvr>
                                    </p:animRot>
                                    <p:animRot by="-240000">
                                      <p:cBhvr>
                                        <p:cTn id="9" dur="600" fill="hold">
                                          <p:stCondLst>
                                            <p:cond delay="1800"/>
                                          </p:stCondLst>
                                        </p:cTn>
                                        <p:tgtEl>
                                          <p:spTgt spid="5"/>
                                        </p:tgtEl>
                                        <p:attrNameLst>
                                          <p:attrName>r</p:attrName>
                                        </p:attrNameLst>
                                      </p:cBhvr>
                                    </p:animRot>
                                    <p:animRot by="120000">
                                      <p:cBhvr>
                                        <p:cTn id="10" dur="600" fill="hold">
                                          <p:stCondLst>
                                            <p:cond delay="2400"/>
                                          </p:stCondLst>
                                        </p:cTn>
                                        <p:tgtEl>
                                          <p:spTgt spid="5"/>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300" fill="hold">
                                          <p:stCondLst>
                                            <p:cond delay="0"/>
                                          </p:stCondLst>
                                        </p:cTn>
                                        <p:tgtEl>
                                          <p:spTgt spid="17"/>
                                        </p:tgtEl>
                                        <p:attrNameLst>
                                          <p:attrName>r</p:attrName>
                                        </p:attrNameLst>
                                      </p:cBhvr>
                                    </p:animRot>
                                    <p:animRot by="-240000">
                                      <p:cBhvr>
                                        <p:cTn id="13" dur="600" fill="hold">
                                          <p:stCondLst>
                                            <p:cond delay="600"/>
                                          </p:stCondLst>
                                        </p:cTn>
                                        <p:tgtEl>
                                          <p:spTgt spid="17"/>
                                        </p:tgtEl>
                                        <p:attrNameLst>
                                          <p:attrName>r</p:attrName>
                                        </p:attrNameLst>
                                      </p:cBhvr>
                                    </p:animRot>
                                    <p:animRot by="240000">
                                      <p:cBhvr>
                                        <p:cTn id="14" dur="600" fill="hold">
                                          <p:stCondLst>
                                            <p:cond delay="1200"/>
                                          </p:stCondLst>
                                        </p:cTn>
                                        <p:tgtEl>
                                          <p:spTgt spid="17"/>
                                        </p:tgtEl>
                                        <p:attrNameLst>
                                          <p:attrName>r</p:attrName>
                                        </p:attrNameLst>
                                      </p:cBhvr>
                                    </p:animRot>
                                    <p:animRot by="-240000">
                                      <p:cBhvr>
                                        <p:cTn id="15" dur="600" fill="hold">
                                          <p:stCondLst>
                                            <p:cond delay="1800"/>
                                          </p:stCondLst>
                                        </p:cTn>
                                        <p:tgtEl>
                                          <p:spTgt spid="17"/>
                                        </p:tgtEl>
                                        <p:attrNameLst>
                                          <p:attrName>r</p:attrName>
                                        </p:attrNameLst>
                                      </p:cBhvr>
                                    </p:animRot>
                                    <p:animRot by="120000">
                                      <p:cBhvr>
                                        <p:cTn id="16" dur="600" fill="hold">
                                          <p:stCondLst>
                                            <p:cond delay="2400"/>
                                          </p:stCondLst>
                                        </p:cTn>
                                        <p:tgtEl>
                                          <p:spTgt spid="17"/>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074"/>
                                        </p:tgtEl>
                                        <p:attrNameLst>
                                          <p:attrName>style.visibility</p:attrName>
                                        </p:attrNameLst>
                                      </p:cBhvr>
                                      <p:to>
                                        <p:strVal val="visible"/>
                                      </p:to>
                                    </p:set>
                                    <p:animEffect transition="in" filter="fade">
                                      <p:cBhvr>
                                        <p:cTn id="21" dur="1000"/>
                                        <p:tgtEl>
                                          <p:spTgt spid="3074"/>
                                        </p:tgtEl>
                                      </p:cBhvr>
                                    </p:animEffect>
                                    <p:anim calcmode="lin" valueType="num">
                                      <p:cBhvr>
                                        <p:cTn id="22" dur="1000" fill="hold"/>
                                        <p:tgtEl>
                                          <p:spTgt spid="3074"/>
                                        </p:tgtEl>
                                        <p:attrNameLst>
                                          <p:attrName>ppt_x</p:attrName>
                                        </p:attrNameLst>
                                      </p:cBhvr>
                                      <p:tavLst>
                                        <p:tav tm="0">
                                          <p:val>
                                            <p:strVal val="#ppt_x"/>
                                          </p:val>
                                        </p:tav>
                                        <p:tav tm="100000">
                                          <p:val>
                                            <p:strVal val="#ppt_x"/>
                                          </p:val>
                                        </p:tav>
                                      </p:tavLst>
                                    </p:anim>
                                    <p:anim calcmode="lin" valueType="num">
                                      <p:cBhvr>
                                        <p:cTn id="23" dur="1000" fill="hold"/>
                                        <p:tgtEl>
                                          <p:spTgt spid="3074"/>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2"/>
                                        </p:tgtEl>
                                        <p:attrNameLst>
                                          <p:attrName>style.visibility</p:attrName>
                                        </p:attrNameLst>
                                      </p:cBhvr>
                                      <p:to>
                                        <p:strVal val="visible"/>
                                      </p:to>
                                    </p:set>
                                    <p:animEffect transition="in" filter="fade">
                                      <p:cBhvr>
                                        <p:cTn id="28" dur="1000"/>
                                        <p:tgtEl>
                                          <p:spTgt spid="2"/>
                                        </p:tgtEl>
                                      </p:cBhvr>
                                    </p:animEffect>
                                    <p:anim calcmode="lin" valueType="num">
                                      <p:cBhvr>
                                        <p:cTn id="29" dur="1000" fill="hold"/>
                                        <p:tgtEl>
                                          <p:spTgt spid="2"/>
                                        </p:tgtEl>
                                        <p:attrNameLst>
                                          <p:attrName>ppt_x</p:attrName>
                                        </p:attrNameLst>
                                      </p:cBhvr>
                                      <p:tavLst>
                                        <p:tav tm="0">
                                          <p:val>
                                            <p:strVal val="#ppt_x"/>
                                          </p:val>
                                        </p:tav>
                                        <p:tav tm="100000">
                                          <p:val>
                                            <p:strVal val="#ppt_x"/>
                                          </p:val>
                                        </p:tav>
                                      </p:tavLst>
                                    </p:anim>
                                    <p:anim calcmode="lin" valueType="num">
                                      <p:cBhvr>
                                        <p:cTn id="30"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075"/>
                                        </p:tgtEl>
                                        <p:attrNameLst>
                                          <p:attrName>style.visibility</p:attrName>
                                        </p:attrNameLst>
                                      </p:cBhvr>
                                      <p:to>
                                        <p:strVal val="visible"/>
                                      </p:to>
                                    </p:set>
                                    <p:animEffect transition="in" filter="fade">
                                      <p:cBhvr>
                                        <p:cTn id="35" dur="1000"/>
                                        <p:tgtEl>
                                          <p:spTgt spid="3075"/>
                                        </p:tgtEl>
                                      </p:cBhvr>
                                    </p:animEffect>
                                    <p:anim calcmode="lin" valueType="num">
                                      <p:cBhvr>
                                        <p:cTn id="36" dur="1000" fill="hold"/>
                                        <p:tgtEl>
                                          <p:spTgt spid="3075"/>
                                        </p:tgtEl>
                                        <p:attrNameLst>
                                          <p:attrName>ppt_x</p:attrName>
                                        </p:attrNameLst>
                                      </p:cBhvr>
                                      <p:tavLst>
                                        <p:tav tm="0">
                                          <p:val>
                                            <p:strVal val="#ppt_x"/>
                                          </p:val>
                                        </p:tav>
                                        <p:tav tm="100000">
                                          <p:val>
                                            <p:strVal val="#ppt_x"/>
                                          </p:val>
                                        </p:tav>
                                      </p:tavLst>
                                    </p:anim>
                                    <p:anim calcmode="lin" valueType="num">
                                      <p:cBhvr>
                                        <p:cTn id="37" dur="1000" fill="hold"/>
                                        <p:tgtEl>
                                          <p:spTgt spid="3075"/>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28"/>
                                        </p:tgtEl>
                                        <p:attrNameLst>
                                          <p:attrName>style.visibility</p:attrName>
                                        </p:attrNameLst>
                                      </p:cBhvr>
                                      <p:to>
                                        <p:strVal val="visible"/>
                                      </p:to>
                                    </p:set>
                                    <p:animEffect transition="in" filter="fade">
                                      <p:cBhvr>
                                        <p:cTn id="42" dur="1000"/>
                                        <p:tgtEl>
                                          <p:spTgt spid="28"/>
                                        </p:tgtEl>
                                      </p:cBhvr>
                                    </p:animEffect>
                                    <p:anim calcmode="lin" valueType="num">
                                      <p:cBhvr>
                                        <p:cTn id="43" dur="1000" fill="hold"/>
                                        <p:tgtEl>
                                          <p:spTgt spid="28"/>
                                        </p:tgtEl>
                                        <p:attrNameLst>
                                          <p:attrName>ppt_x</p:attrName>
                                        </p:attrNameLst>
                                      </p:cBhvr>
                                      <p:tavLst>
                                        <p:tav tm="0">
                                          <p:val>
                                            <p:strVal val="#ppt_x"/>
                                          </p:val>
                                        </p:tav>
                                        <p:tav tm="100000">
                                          <p:val>
                                            <p:strVal val="#ppt_x"/>
                                          </p:val>
                                        </p:tav>
                                      </p:tavLst>
                                    </p:anim>
                                    <p:anim calcmode="lin" valueType="num">
                                      <p:cBhvr>
                                        <p:cTn id="44"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1999" cy="693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592" b="99704" l="2055" r="99658"/>
                    </a14:imgEffect>
                  </a14:imgLayer>
                </a14:imgProps>
              </a:ext>
              <a:ext uri="{28A0092B-C50C-407E-A947-70E740481C1C}">
                <a14:useLocalDpi xmlns:a14="http://schemas.microsoft.com/office/drawing/2010/main" val="0"/>
              </a:ext>
            </a:extLst>
          </a:blip>
          <a:srcRect/>
          <a:stretch>
            <a:fillRect/>
          </a:stretch>
        </p:blipFill>
        <p:spPr bwMode="auto">
          <a:xfrm flipH="1">
            <a:off x="228600" y="3402175"/>
            <a:ext cx="2750336" cy="31836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6">
            <a:hlinkClick r:id="" action="ppaction://noaction"/>
          </p:cNvPr>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ackgroundRemoval t="9688" b="88438" l="12812" r="83594">
                        <a14:backgroundMark x1="29688" y1="44688" x2="67031" y2="47344"/>
                        <a14:backgroundMark x1="65469" y1="33906" x2="73125" y2="46875"/>
                        <a14:backgroundMark x1="68906" y1="49219" x2="76250" y2="46875"/>
                        <a14:backgroundMark x1="28906" y1="40313" x2="27813" y2="47344"/>
                      </a14:backgroundRemoval>
                    </a14:imgEffect>
                  </a14:imgLayer>
                </a14:imgProps>
              </a:ext>
              <a:ext uri="{28A0092B-C50C-407E-A947-70E740481C1C}">
                <a14:useLocalDpi xmlns:a14="http://schemas.microsoft.com/office/drawing/2010/main" val="0"/>
              </a:ext>
            </a:extLst>
          </a:blip>
          <a:srcRect l="12403" t="9450" r="14520" b="11154"/>
          <a:stretch>
            <a:fillRect/>
          </a:stretch>
        </p:blipFill>
        <p:spPr bwMode="auto">
          <a:xfrm>
            <a:off x="10714964" y="5668220"/>
            <a:ext cx="1280926" cy="10792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2"/>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592" b="99704" l="2055" r="99658"/>
                    </a14:imgEffect>
                  </a14:imgLayer>
                </a14:imgProps>
              </a:ext>
              <a:ext uri="{28A0092B-C50C-407E-A947-70E740481C1C}">
                <a14:useLocalDpi xmlns:a14="http://schemas.microsoft.com/office/drawing/2010/main" val="0"/>
              </a:ext>
            </a:extLst>
          </a:blip>
          <a:srcRect/>
          <a:stretch>
            <a:fillRect/>
          </a:stretch>
        </p:blipFill>
        <p:spPr bwMode="auto">
          <a:xfrm>
            <a:off x="10156454" y="3198505"/>
            <a:ext cx="2133600" cy="24697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4" name="Picture 2"/>
          <p:cNvPicPr>
            <a:picLocks noChangeAspect="1" noChangeArrowheads="1"/>
          </p:cNvPicPr>
          <p:nvPr/>
        </p:nvPicPr>
        <p:blipFill rotWithShape="1">
          <a:blip r:embed="rId7">
            <a:extLst>
              <a:ext uri="{BEBA8EAE-BF5A-486C-A8C5-ECC9F3942E4B}">
                <a14:imgProps xmlns:a14="http://schemas.microsoft.com/office/drawing/2010/main">
                  <a14:imgLayer r:embed="rId8">
                    <a14:imgEffect>
                      <a14:backgroundRemoval t="21354" b="71250" l="14688" r="91875">
                        <a14:foregroundMark x1="36667" y1="29792" x2="51458" y2="23229"/>
                        <a14:foregroundMark x1="53750" y1="22500" x2="71979" y2="30729"/>
                      </a14:backgroundRemoval>
                    </a14:imgEffect>
                  </a14:imgLayer>
                </a14:imgProps>
              </a:ext>
              <a:ext uri="{28A0092B-C50C-407E-A947-70E740481C1C}">
                <a14:useLocalDpi xmlns:a14="http://schemas.microsoft.com/office/drawing/2010/main" val="0"/>
              </a:ext>
            </a:extLst>
          </a:blip>
          <a:srcRect l="14676" t="20227" r="8409" b="25000"/>
          <a:stretch>
            <a:fillRect/>
          </a:stretch>
        </p:blipFill>
        <p:spPr bwMode="auto">
          <a:xfrm>
            <a:off x="3141518" y="-103743"/>
            <a:ext cx="6629400" cy="28266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rotWithShape="1">
          <a:blip r:embed="rId9">
            <a:extLst>
              <a:ext uri="{BEBA8EAE-BF5A-486C-A8C5-ECC9F3942E4B}">
                <a14:imgProps xmlns:a14="http://schemas.microsoft.com/office/drawing/2010/main">
                  <a14:imgLayer r:embed="rId10">
                    <a14:imgEffect>
                      <a14:backgroundRemoval t="8281" b="49375" l="14063" r="89375"/>
                    </a14:imgEffect>
                  </a14:imgLayer>
                </a14:imgProps>
              </a:ext>
              <a:ext uri="{28A0092B-C50C-407E-A947-70E740481C1C}">
                <a14:useLocalDpi xmlns:a14="http://schemas.microsoft.com/office/drawing/2010/main" val="0"/>
              </a:ext>
            </a:extLst>
          </a:blip>
          <a:srcRect l="19150" t="8800" r="16076" b="50000"/>
          <a:stretch>
            <a:fillRect/>
          </a:stretch>
        </p:blipFill>
        <p:spPr bwMode="auto">
          <a:xfrm>
            <a:off x="3720280" y="3505200"/>
            <a:ext cx="5694830" cy="3242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3510028" y="457200"/>
            <a:ext cx="5884718" cy="1323439"/>
          </a:xfrm>
          <a:prstGeom prst="rect">
            <a:avLst/>
          </a:prstGeom>
          <a:noFill/>
        </p:spPr>
        <p:txBody>
          <a:bodyPr wrap="square" rtlCol="0">
            <a:spAutoFit/>
          </a:bodyPr>
          <a:lstStyle/>
          <a:p>
            <a:pPr algn="ctr"/>
            <a:r>
              <a:rPr lang="en-US" sz="40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Ê-</a:t>
            </a:r>
            <a:r>
              <a:rPr lang="en-US" sz="40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đi</a:t>
            </a:r>
            <a:r>
              <a:rPr lang="en-US" sz="40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a:t>
            </a:r>
            <a:r>
              <a:rPr lang="en-US" sz="40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sơn</a:t>
            </a:r>
            <a:r>
              <a:rPr lang="en-US" sz="40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là</a:t>
            </a:r>
            <a:r>
              <a:rPr lang="en-US" sz="40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nhà</a:t>
            </a:r>
            <a:r>
              <a:rPr lang="en-US" sz="40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bác</a:t>
            </a:r>
            <a:r>
              <a:rPr lang="en-US" sz="40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học</a:t>
            </a:r>
            <a:r>
              <a:rPr lang="en-US" sz="40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nước</a:t>
            </a:r>
            <a:r>
              <a:rPr lang="en-US" sz="40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nào</a:t>
            </a:r>
            <a:r>
              <a:rPr lang="en-US" sz="40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a:t>
            </a:r>
            <a:endParaRPr kumimoji="0" lang="en-US" sz="4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8" name="TextBox 27"/>
          <p:cNvSpPr txBox="1"/>
          <p:nvPr/>
        </p:nvSpPr>
        <p:spPr>
          <a:xfrm>
            <a:off x="3913799" y="4209149"/>
            <a:ext cx="5307792" cy="6451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Mỹ</a:t>
            </a:r>
            <a:endPar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5"/>
                                        </p:tgtEl>
                                        <p:attrNameLst>
                                          <p:attrName>r</p:attrName>
                                        </p:attrNameLst>
                                      </p:cBhvr>
                                    </p:animRot>
                                    <p:animRot by="-240000">
                                      <p:cBhvr>
                                        <p:cTn id="7" dur="600" fill="hold">
                                          <p:stCondLst>
                                            <p:cond delay="600"/>
                                          </p:stCondLst>
                                        </p:cTn>
                                        <p:tgtEl>
                                          <p:spTgt spid="5"/>
                                        </p:tgtEl>
                                        <p:attrNameLst>
                                          <p:attrName>r</p:attrName>
                                        </p:attrNameLst>
                                      </p:cBhvr>
                                    </p:animRot>
                                    <p:animRot by="240000">
                                      <p:cBhvr>
                                        <p:cTn id="8" dur="600" fill="hold">
                                          <p:stCondLst>
                                            <p:cond delay="1200"/>
                                          </p:stCondLst>
                                        </p:cTn>
                                        <p:tgtEl>
                                          <p:spTgt spid="5"/>
                                        </p:tgtEl>
                                        <p:attrNameLst>
                                          <p:attrName>r</p:attrName>
                                        </p:attrNameLst>
                                      </p:cBhvr>
                                    </p:animRot>
                                    <p:animRot by="-240000">
                                      <p:cBhvr>
                                        <p:cTn id="9" dur="600" fill="hold">
                                          <p:stCondLst>
                                            <p:cond delay="1800"/>
                                          </p:stCondLst>
                                        </p:cTn>
                                        <p:tgtEl>
                                          <p:spTgt spid="5"/>
                                        </p:tgtEl>
                                        <p:attrNameLst>
                                          <p:attrName>r</p:attrName>
                                        </p:attrNameLst>
                                      </p:cBhvr>
                                    </p:animRot>
                                    <p:animRot by="120000">
                                      <p:cBhvr>
                                        <p:cTn id="10" dur="600" fill="hold">
                                          <p:stCondLst>
                                            <p:cond delay="2400"/>
                                          </p:stCondLst>
                                        </p:cTn>
                                        <p:tgtEl>
                                          <p:spTgt spid="5"/>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300" fill="hold">
                                          <p:stCondLst>
                                            <p:cond delay="0"/>
                                          </p:stCondLst>
                                        </p:cTn>
                                        <p:tgtEl>
                                          <p:spTgt spid="17"/>
                                        </p:tgtEl>
                                        <p:attrNameLst>
                                          <p:attrName>r</p:attrName>
                                        </p:attrNameLst>
                                      </p:cBhvr>
                                    </p:animRot>
                                    <p:animRot by="-240000">
                                      <p:cBhvr>
                                        <p:cTn id="13" dur="600" fill="hold">
                                          <p:stCondLst>
                                            <p:cond delay="600"/>
                                          </p:stCondLst>
                                        </p:cTn>
                                        <p:tgtEl>
                                          <p:spTgt spid="17"/>
                                        </p:tgtEl>
                                        <p:attrNameLst>
                                          <p:attrName>r</p:attrName>
                                        </p:attrNameLst>
                                      </p:cBhvr>
                                    </p:animRot>
                                    <p:animRot by="240000">
                                      <p:cBhvr>
                                        <p:cTn id="14" dur="600" fill="hold">
                                          <p:stCondLst>
                                            <p:cond delay="1200"/>
                                          </p:stCondLst>
                                        </p:cTn>
                                        <p:tgtEl>
                                          <p:spTgt spid="17"/>
                                        </p:tgtEl>
                                        <p:attrNameLst>
                                          <p:attrName>r</p:attrName>
                                        </p:attrNameLst>
                                      </p:cBhvr>
                                    </p:animRot>
                                    <p:animRot by="-240000">
                                      <p:cBhvr>
                                        <p:cTn id="15" dur="600" fill="hold">
                                          <p:stCondLst>
                                            <p:cond delay="1800"/>
                                          </p:stCondLst>
                                        </p:cTn>
                                        <p:tgtEl>
                                          <p:spTgt spid="17"/>
                                        </p:tgtEl>
                                        <p:attrNameLst>
                                          <p:attrName>r</p:attrName>
                                        </p:attrNameLst>
                                      </p:cBhvr>
                                    </p:animRot>
                                    <p:animRot by="120000">
                                      <p:cBhvr>
                                        <p:cTn id="16" dur="600" fill="hold">
                                          <p:stCondLst>
                                            <p:cond delay="2400"/>
                                          </p:stCondLst>
                                        </p:cTn>
                                        <p:tgtEl>
                                          <p:spTgt spid="17"/>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074"/>
                                        </p:tgtEl>
                                        <p:attrNameLst>
                                          <p:attrName>style.visibility</p:attrName>
                                        </p:attrNameLst>
                                      </p:cBhvr>
                                      <p:to>
                                        <p:strVal val="visible"/>
                                      </p:to>
                                    </p:set>
                                    <p:animEffect transition="in" filter="fade">
                                      <p:cBhvr>
                                        <p:cTn id="21" dur="1000"/>
                                        <p:tgtEl>
                                          <p:spTgt spid="3074"/>
                                        </p:tgtEl>
                                      </p:cBhvr>
                                    </p:animEffect>
                                    <p:anim calcmode="lin" valueType="num">
                                      <p:cBhvr>
                                        <p:cTn id="22" dur="1000" fill="hold"/>
                                        <p:tgtEl>
                                          <p:spTgt spid="3074"/>
                                        </p:tgtEl>
                                        <p:attrNameLst>
                                          <p:attrName>ppt_x</p:attrName>
                                        </p:attrNameLst>
                                      </p:cBhvr>
                                      <p:tavLst>
                                        <p:tav tm="0">
                                          <p:val>
                                            <p:strVal val="#ppt_x"/>
                                          </p:val>
                                        </p:tav>
                                        <p:tav tm="100000">
                                          <p:val>
                                            <p:strVal val="#ppt_x"/>
                                          </p:val>
                                        </p:tav>
                                      </p:tavLst>
                                    </p:anim>
                                    <p:anim calcmode="lin" valueType="num">
                                      <p:cBhvr>
                                        <p:cTn id="23" dur="1000" fill="hold"/>
                                        <p:tgtEl>
                                          <p:spTgt spid="3074"/>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2"/>
                                        </p:tgtEl>
                                        <p:attrNameLst>
                                          <p:attrName>style.visibility</p:attrName>
                                        </p:attrNameLst>
                                      </p:cBhvr>
                                      <p:to>
                                        <p:strVal val="visible"/>
                                      </p:to>
                                    </p:set>
                                    <p:animEffect transition="in" filter="fade">
                                      <p:cBhvr>
                                        <p:cTn id="28" dur="1000"/>
                                        <p:tgtEl>
                                          <p:spTgt spid="2"/>
                                        </p:tgtEl>
                                      </p:cBhvr>
                                    </p:animEffect>
                                    <p:anim calcmode="lin" valueType="num">
                                      <p:cBhvr>
                                        <p:cTn id="29" dur="1000" fill="hold"/>
                                        <p:tgtEl>
                                          <p:spTgt spid="2"/>
                                        </p:tgtEl>
                                        <p:attrNameLst>
                                          <p:attrName>ppt_x</p:attrName>
                                        </p:attrNameLst>
                                      </p:cBhvr>
                                      <p:tavLst>
                                        <p:tav tm="0">
                                          <p:val>
                                            <p:strVal val="#ppt_x"/>
                                          </p:val>
                                        </p:tav>
                                        <p:tav tm="100000">
                                          <p:val>
                                            <p:strVal val="#ppt_x"/>
                                          </p:val>
                                        </p:tav>
                                      </p:tavLst>
                                    </p:anim>
                                    <p:anim calcmode="lin" valueType="num">
                                      <p:cBhvr>
                                        <p:cTn id="30"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075"/>
                                        </p:tgtEl>
                                        <p:attrNameLst>
                                          <p:attrName>style.visibility</p:attrName>
                                        </p:attrNameLst>
                                      </p:cBhvr>
                                      <p:to>
                                        <p:strVal val="visible"/>
                                      </p:to>
                                    </p:set>
                                    <p:animEffect transition="in" filter="fade">
                                      <p:cBhvr>
                                        <p:cTn id="35" dur="1000"/>
                                        <p:tgtEl>
                                          <p:spTgt spid="3075"/>
                                        </p:tgtEl>
                                      </p:cBhvr>
                                    </p:animEffect>
                                    <p:anim calcmode="lin" valueType="num">
                                      <p:cBhvr>
                                        <p:cTn id="36" dur="1000" fill="hold"/>
                                        <p:tgtEl>
                                          <p:spTgt spid="3075"/>
                                        </p:tgtEl>
                                        <p:attrNameLst>
                                          <p:attrName>ppt_x</p:attrName>
                                        </p:attrNameLst>
                                      </p:cBhvr>
                                      <p:tavLst>
                                        <p:tav tm="0">
                                          <p:val>
                                            <p:strVal val="#ppt_x"/>
                                          </p:val>
                                        </p:tav>
                                        <p:tav tm="100000">
                                          <p:val>
                                            <p:strVal val="#ppt_x"/>
                                          </p:val>
                                        </p:tav>
                                      </p:tavLst>
                                    </p:anim>
                                    <p:anim calcmode="lin" valueType="num">
                                      <p:cBhvr>
                                        <p:cTn id="37" dur="1000" fill="hold"/>
                                        <p:tgtEl>
                                          <p:spTgt spid="3075"/>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28"/>
                                        </p:tgtEl>
                                        <p:attrNameLst>
                                          <p:attrName>style.visibility</p:attrName>
                                        </p:attrNameLst>
                                      </p:cBhvr>
                                      <p:to>
                                        <p:strVal val="visible"/>
                                      </p:to>
                                    </p:set>
                                    <p:animEffect transition="in" filter="fade">
                                      <p:cBhvr>
                                        <p:cTn id="42" dur="1000"/>
                                        <p:tgtEl>
                                          <p:spTgt spid="28"/>
                                        </p:tgtEl>
                                      </p:cBhvr>
                                    </p:animEffect>
                                    <p:anim calcmode="lin" valueType="num">
                                      <p:cBhvr>
                                        <p:cTn id="43" dur="1000" fill="hold"/>
                                        <p:tgtEl>
                                          <p:spTgt spid="28"/>
                                        </p:tgtEl>
                                        <p:attrNameLst>
                                          <p:attrName>ppt_x</p:attrName>
                                        </p:attrNameLst>
                                      </p:cBhvr>
                                      <p:tavLst>
                                        <p:tav tm="0">
                                          <p:val>
                                            <p:strVal val="#ppt_x"/>
                                          </p:val>
                                        </p:tav>
                                        <p:tav tm="100000">
                                          <p:val>
                                            <p:strVal val="#ppt_x"/>
                                          </p:val>
                                        </p:tav>
                                      </p:tavLst>
                                    </p:anim>
                                    <p:anim calcmode="lin" valueType="num">
                                      <p:cBhvr>
                                        <p:cTn id="44"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87" y="0"/>
            <a:ext cx="12188113" cy="693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592" b="99704" l="2055" r="99658"/>
                    </a14:imgEffect>
                  </a14:imgLayer>
                </a14:imgProps>
              </a:ext>
              <a:ext uri="{28A0092B-C50C-407E-A947-70E740481C1C}">
                <a14:useLocalDpi xmlns:a14="http://schemas.microsoft.com/office/drawing/2010/main" val="0"/>
              </a:ext>
            </a:extLst>
          </a:blip>
          <a:srcRect/>
          <a:stretch>
            <a:fillRect/>
          </a:stretch>
        </p:blipFill>
        <p:spPr bwMode="auto">
          <a:xfrm flipH="1">
            <a:off x="-44631" y="3831492"/>
            <a:ext cx="2306360" cy="29132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6">
            <a:hlinkClick r:id="" action="ppaction://noaction"/>
          </p:cNvPr>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ackgroundRemoval t="9688" b="88438" l="12812" r="83594">
                        <a14:backgroundMark x1="29688" y1="44688" x2="67031" y2="47344"/>
                        <a14:backgroundMark x1="65469" y1="33906" x2="73125" y2="46875"/>
                        <a14:backgroundMark x1="68906" y1="49219" x2="76250" y2="46875"/>
                        <a14:backgroundMark x1="28906" y1="40313" x2="27813" y2="47344"/>
                      </a14:backgroundRemoval>
                    </a14:imgEffect>
                  </a14:imgLayer>
                </a14:imgProps>
              </a:ext>
              <a:ext uri="{28A0092B-C50C-407E-A947-70E740481C1C}">
                <a14:useLocalDpi xmlns:a14="http://schemas.microsoft.com/office/drawing/2010/main" val="0"/>
              </a:ext>
            </a:extLst>
          </a:blip>
          <a:srcRect l="12403" t="9450" r="14520" b="11154"/>
          <a:stretch>
            <a:fillRect/>
          </a:stretch>
        </p:blipFill>
        <p:spPr bwMode="auto">
          <a:xfrm>
            <a:off x="10779034" y="5801255"/>
            <a:ext cx="1280926" cy="10792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2"/>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592" b="99704" l="2055" r="99658"/>
                    </a14:imgEffect>
                  </a14:imgLayer>
                </a14:imgProps>
              </a:ext>
              <a:ext uri="{28A0092B-C50C-407E-A947-70E740481C1C}">
                <a14:useLocalDpi xmlns:a14="http://schemas.microsoft.com/office/drawing/2010/main" val="0"/>
              </a:ext>
            </a:extLst>
          </a:blip>
          <a:srcRect/>
          <a:stretch>
            <a:fillRect/>
          </a:stretch>
        </p:blipFill>
        <p:spPr bwMode="auto">
          <a:xfrm>
            <a:off x="10079557" y="3458675"/>
            <a:ext cx="2133600" cy="24697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4" name="Picture 2"/>
          <p:cNvPicPr>
            <a:picLocks noChangeAspect="1" noChangeArrowheads="1"/>
          </p:cNvPicPr>
          <p:nvPr/>
        </p:nvPicPr>
        <p:blipFill rotWithShape="1">
          <a:blip r:embed="rId7">
            <a:extLst>
              <a:ext uri="{BEBA8EAE-BF5A-486C-A8C5-ECC9F3942E4B}">
                <a14:imgProps xmlns:a14="http://schemas.microsoft.com/office/drawing/2010/main">
                  <a14:imgLayer r:embed="rId8">
                    <a14:imgEffect>
                      <a14:backgroundRemoval t="21354" b="71250" l="14688" r="91875">
                        <a14:foregroundMark x1="36667" y1="29792" x2="51458" y2="23229"/>
                        <a14:foregroundMark x1="53750" y1="22500" x2="71979" y2="30729"/>
                      </a14:backgroundRemoval>
                    </a14:imgEffect>
                  </a14:imgLayer>
                </a14:imgProps>
              </a:ext>
              <a:ext uri="{28A0092B-C50C-407E-A947-70E740481C1C}">
                <a14:useLocalDpi xmlns:a14="http://schemas.microsoft.com/office/drawing/2010/main" val="0"/>
              </a:ext>
            </a:extLst>
          </a:blip>
          <a:srcRect l="14676" t="20227" r="8409" b="25000"/>
          <a:stretch>
            <a:fillRect/>
          </a:stretch>
        </p:blipFill>
        <p:spPr bwMode="auto">
          <a:xfrm>
            <a:off x="2558260" y="-103743"/>
            <a:ext cx="7347740" cy="30534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rotWithShape="1">
          <a:blip r:embed="rId9">
            <a:extLst>
              <a:ext uri="{BEBA8EAE-BF5A-486C-A8C5-ECC9F3942E4B}">
                <a14:imgProps xmlns:a14="http://schemas.microsoft.com/office/drawing/2010/main">
                  <a14:imgLayer r:embed="rId10">
                    <a14:imgEffect>
                      <a14:backgroundRemoval t="8281" b="49375" l="14063" r="89375"/>
                    </a14:imgEffect>
                  </a14:imgLayer>
                </a14:imgProps>
              </a:ext>
              <a:ext uri="{28A0092B-C50C-407E-A947-70E740481C1C}">
                <a14:useLocalDpi xmlns:a14="http://schemas.microsoft.com/office/drawing/2010/main" val="0"/>
              </a:ext>
            </a:extLst>
          </a:blip>
          <a:srcRect l="19150" t="8800" r="16076" b="50000"/>
          <a:stretch>
            <a:fillRect/>
          </a:stretch>
        </p:blipFill>
        <p:spPr bwMode="auto">
          <a:xfrm>
            <a:off x="2057400" y="3692055"/>
            <a:ext cx="8839200" cy="30553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2558260" y="742377"/>
            <a:ext cx="6909223" cy="600934"/>
          </a:xfrm>
          <a:prstGeom prst="rect">
            <a:avLst/>
          </a:prstGeom>
          <a:noFill/>
        </p:spPr>
        <p:txBody>
          <a:bodyPr wrap="square" rtlCol="0">
            <a:spAutoFit/>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en-US" sz="3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Mẹ</a:t>
            </a:r>
            <a:r>
              <a:rPr kumimoji="0" lang="en-US" sz="3200" b="1"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của</a:t>
            </a:r>
            <a:r>
              <a:rPr kumimoji="0" lang="en-US" sz="3200" b="1"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Ê-</a:t>
            </a:r>
            <a:r>
              <a:rPr kumimoji="0" lang="en-US" sz="3200" b="1"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đi</a:t>
            </a:r>
            <a:r>
              <a:rPr kumimoji="0" lang="en-US" sz="3200" b="1"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r>
              <a:rPr kumimoji="0" lang="en-US" sz="3200" b="1"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sơn</a:t>
            </a:r>
            <a:r>
              <a:rPr kumimoji="0" lang="en-US" sz="3200" b="1"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bị</a:t>
            </a:r>
            <a:r>
              <a:rPr kumimoji="0" lang="en-US" sz="3200" b="1"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bệnh</a:t>
            </a:r>
            <a:r>
              <a:rPr kumimoji="0" lang="en-US" sz="3200" b="1"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gì</a:t>
            </a:r>
            <a:r>
              <a:rPr kumimoji="0" lang="en-US" sz="3200" b="1"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endParaRPr kumimoji="0" lang="en-US" sz="24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8" name="TextBox 27"/>
          <p:cNvSpPr txBox="1"/>
          <p:nvPr/>
        </p:nvSpPr>
        <p:spPr>
          <a:xfrm>
            <a:off x="2895600" y="4176337"/>
            <a:ext cx="6705600" cy="5835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Đau</a:t>
            </a:r>
            <a:r>
              <a:rPr lang="en-US"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ruột</a:t>
            </a:r>
            <a:r>
              <a:rPr lang="en-US"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thừa</a:t>
            </a:r>
            <a:endParaRPr kumimoji="0" lang="en-US" sz="3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5"/>
                                        </p:tgtEl>
                                        <p:attrNameLst>
                                          <p:attrName>r</p:attrName>
                                        </p:attrNameLst>
                                      </p:cBhvr>
                                    </p:animRot>
                                    <p:animRot by="-240000">
                                      <p:cBhvr>
                                        <p:cTn id="7" dur="600" fill="hold">
                                          <p:stCondLst>
                                            <p:cond delay="600"/>
                                          </p:stCondLst>
                                        </p:cTn>
                                        <p:tgtEl>
                                          <p:spTgt spid="5"/>
                                        </p:tgtEl>
                                        <p:attrNameLst>
                                          <p:attrName>r</p:attrName>
                                        </p:attrNameLst>
                                      </p:cBhvr>
                                    </p:animRot>
                                    <p:animRot by="240000">
                                      <p:cBhvr>
                                        <p:cTn id="8" dur="600" fill="hold">
                                          <p:stCondLst>
                                            <p:cond delay="1200"/>
                                          </p:stCondLst>
                                        </p:cTn>
                                        <p:tgtEl>
                                          <p:spTgt spid="5"/>
                                        </p:tgtEl>
                                        <p:attrNameLst>
                                          <p:attrName>r</p:attrName>
                                        </p:attrNameLst>
                                      </p:cBhvr>
                                    </p:animRot>
                                    <p:animRot by="-240000">
                                      <p:cBhvr>
                                        <p:cTn id="9" dur="600" fill="hold">
                                          <p:stCondLst>
                                            <p:cond delay="1800"/>
                                          </p:stCondLst>
                                        </p:cTn>
                                        <p:tgtEl>
                                          <p:spTgt spid="5"/>
                                        </p:tgtEl>
                                        <p:attrNameLst>
                                          <p:attrName>r</p:attrName>
                                        </p:attrNameLst>
                                      </p:cBhvr>
                                    </p:animRot>
                                    <p:animRot by="120000">
                                      <p:cBhvr>
                                        <p:cTn id="10" dur="600" fill="hold">
                                          <p:stCondLst>
                                            <p:cond delay="2400"/>
                                          </p:stCondLst>
                                        </p:cTn>
                                        <p:tgtEl>
                                          <p:spTgt spid="5"/>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300" fill="hold">
                                          <p:stCondLst>
                                            <p:cond delay="0"/>
                                          </p:stCondLst>
                                        </p:cTn>
                                        <p:tgtEl>
                                          <p:spTgt spid="17"/>
                                        </p:tgtEl>
                                        <p:attrNameLst>
                                          <p:attrName>r</p:attrName>
                                        </p:attrNameLst>
                                      </p:cBhvr>
                                    </p:animRot>
                                    <p:animRot by="-240000">
                                      <p:cBhvr>
                                        <p:cTn id="13" dur="600" fill="hold">
                                          <p:stCondLst>
                                            <p:cond delay="600"/>
                                          </p:stCondLst>
                                        </p:cTn>
                                        <p:tgtEl>
                                          <p:spTgt spid="17"/>
                                        </p:tgtEl>
                                        <p:attrNameLst>
                                          <p:attrName>r</p:attrName>
                                        </p:attrNameLst>
                                      </p:cBhvr>
                                    </p:animRot>
                                    <p:animRot by="240000">
                                      <p:cBhvr>
                                        <p:cTn id="14" dur="600" fill="hold">
                                          <p:stCondLst>
                                            <p:cond delay="1200"/>
                                          </p:stCondLst>
                                        </p:cTn>
                                        <p:tgtEl>
                                          <p:spTgt spid="17"/>
                                        </p:tgtEl>
                                        <p:attrNameLst>
                                          <p:attrName>r</p:attrName>
                                        </p:attrNameLst>
                                      </p:cBhvr>
                                    </p:animRot>
                                    <p:animRot by="-240000">
                                      <p:cBhvr>
                                        <p:cTn id="15" dur="600" fill="hold">
                                          <p:stCondLst>
                                            <p:cond delay="1800"/>
                                          </p:stCondLst>
                                        </p:cTn>
                                        <p:tgtEl>
                                          <p:spTgt spid="17"/>
                                        </p:tgtEl>
                                        <p:attrNameLst>
                                          <p:attrName>r</p:attrName>
                                        </p:attrNameLst>
                                      </p:cBhvr>
                                    </p:animRot>
                                    <p:animRot by="120000">
                                      <p:cBhvr>
                                        <p:cTn id="16" dur="600" fill="hold">
                                          <p:stCondLst>
                                            <p:cond delay="2400"/>
                                          </p:stCondLst>
                                        </p:cTn>
                                        <p:tgtEl>
                                          <p:spTgt spid="17"/>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074"/>
                                        </p:tgtEl>
                                        <p:attrNameLst>
                                          <p:attrName>style.visibility</p:attrName>
                                        </p:attrNameLst>
                                      </p:cBhvr>
                                      <p:to>
                                        <p:strVal val="visible"/>
                                      </p:to>
                                    </p:set>
                                    <p:animEffect transition="in" filter="fade">
                                      <p:cBhvr>
                                        <p:cTn id="21" dur="1000"/>
                                        <p:tgtEl>
                                          <p:spTgt spid="3074"/>
                                        </p:tgtEl>
                                      </p:cBhvr>
                                    </p:animEffect>
                                    <p:anim calcmode="lin" valueType="num">
                                      <p:cBhvr>
                                        <p:cTn id="22" dur="1000" fill="hold"/>
                                        <p:tgtEl>
                                          <p:spTgt spid="3074"/>
                                        </p:tgtEl>
                                        <p:attrNameLst>
                                          <p:attrName>ppt_x</p:attrName>
                                        </p:attrNameLst>
                                      </p:cBhvr>
                                      <p:tavLst>
                                        <p:tav tm="0">
                                          <p:val>
                                            <p:strVal val="#ppt_x"/>
                                          </p:val>
                                        </p:tav>
                                        <p:tav tm="100000">
                                          <p:val>
                                            <p:strVal val="#ppt_x"/>
                                          </p:val>
                                        </p:tav>
                                      </p:tavLst>
                                    </p:anim>
                                    <p:anim calcmode="lin" valueType="num">
                                      <p:cBhvr>
                                        <p:cTn id="23" dur="1000" fill="hold"/>
                                        <p:tgtEl>
                                          <p:spTgt spid="3074"/>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2"/>
                                        </p:tgtEl>
                                        <p:attrNameLst>
                                          <p:attrName>style.visibility</p:attrName>
                                        </p:attrNameLst>
                                      </p:cBhvr>
                                      <p:to>
                                        <p:strVal val="visible"/>
                                      </p:to>
                                    </p:set>
                                    <p:animEffect transition="in" filter="fade">
                                      <p:cBhvr>
                                        <p:cTn id="28" dur="1000"/>
                                        <p:tgtEl>
                                          <p:spTgt spid="2"/>
                                        </p:tgtEl>
                                      </p:cBhvr>
                                    </p:animEffect>
                                    <p:anim calcmode="lin" valueType="num">
                                      <p:cBhvr>
                                        <p:cTn id="29" dur="1000" fill="hold"/>
                                        <p:tgtEl>
                                          <p:spTgt spid="2"/>
                                        </p:tgtEl>
                                        <p:attrNameLst>
                                          <p:attrName>ppt_x</p:attrName>
                                        </p:attrNameLst>
                                      </p:cBhvr>
                                      <p:tavLst>
                                        <p:tav tm="0">
                                          <p:val>
                                            <p:strVal val="#ppt_x"/>
                                          </p:val>
                                        </p:tav>
                                        <p:tav tm="100000">
                                          <p:val>
                                            <p:strVal val="#ppt_x"/>
                                          </p:val>
                                        </p:tav>
                                      </p:tavLst>
                                    </p:anim>
                                    <p:anim calcmode="lin" valueType="num">
                                      <p:cBhvr>
                                        <p:cTn id="30"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075"/>
                                        </p:tgtEl>
                                        <p:attrNameLst>
                                          <p:attrName>style.visibility</p:attrName>
                                        </p:attrNameLst>
                                      </p:cBhvr>
                                      <p:to>
                                        <p:strVal val="visible"/>
                                      </p:to>
                                    </p:set>
                                    <p:animEffect transition="in" filter="fade">
                                      <p:cBhvr>
                                        <p:cTn id="35" dur="1000"/>
                                        <p:tgtEl>
                                          <p:spTgt spid="3075"/>
                                        </p:tgtEl>
                                      </p:cBhvr>
                                    </p:animEffect>
                                    <p:anim calcmode="lin" valueType="num">
                                      <p:cBhvr>
                                        <p:cTn id="36" dur="1000" fill="hold"/>
                                        <p:tgtEl>
                                          <p:spTgt spid="3075"/>
                                        </p:tgtEl>
                                        <p:attrNameLst>
                                          <p:attrName>ppt_x</p:attrName>
                                        </p:attrNameLst>
                                      </p:cBhvr>
                                      <p:tavLst>
                                        <p:tav tm="0">
                                          <p:val>
                                            <p:strVal val="#ppt_x"/>
                                          </p:val>
                                        </p:tav>
                                        <p:tav tm="100000">
                                          <p:val>
                                            <p:strVal val="#ppt_x"/>
                                          </p:val>
                                        </p:tav>
                                      </p:tavLst>
                                    </p:anim>
                                    <p:anim calcmode="lin" valueType="num">
                                      <p:cBhvr>
                                        <p:cTn id="37" dur="1000" fill="hold"/>
                                        <p:tgtEl>
                                          <p:spTgt spid="3075"/>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28"/>
                                        </p:tgtEl>
                                        <p:attrNameLst>
                                          <p:attrName>style.visibility</p:attrName>
                                        </p:attrNameLst>
                                      </p:cBhvr>
                                      <p:to>
                                        <p:strVal val="visible"/>
                                      </p:to>
                                    </p:set>
                                    <p:animEffect transition="in" filter="fade">
                                      <p:cBhvr>
                                        <p:cTn id="42" dur="1000"/>
                                        <p:tgtEl>
                                          <p:spTgt spid="28"/>
                                        </p:tgtEl>
                                      </p:cBhvr>
                                    </p:animEffect>
                                    <p:anim calcmode="lin" valueType="num">
                                      <p:cBhvr>
                                        <p:cTn id="43" dur="1000" fill="hold"/>
                                        <p:tgtEl>
                                          <p:spTgt spid="28"/>
                                        </p:tgtEl>
                                        <p:attrNameLst>
                                          <p:attrName>ppt_x</p:attrName>
                                        </p:attrNameLst>
                                      </p:cBhvr>
                                      <p:tavLst>
                                        <p:tav tm="0">
                                          <p:val>
                                            <p:strVal val="#ppt_x"/>
                                          </p:val>
                                        </p:tav>
                                        <p:tav tm="100000">
                                          <p:val>
                                            <p:strVal val="#ppt_x"/>
                                          </p:val>
                                        </p:tav>
                                      </p:tavLst>
                                    </p:anim>
                                    <p:anim calcmode="lin" valueType="num">
                                      <p:cBhvr>
                                        <p:cTn id="44"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1999" cy="693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592" b="99704" l="2055" r="99658"/>
                    </a14:imgEffect>
                  </a14:imgLayer>
                </a14:imgProps>
              </a:ext>
              <a:ext uri="{28A0092B-C50C-407E-A947-70E740481C1C}">
                <a14:useLocalDpi xmlns:a14="http://schemas.microsoft.com/office/drawing/2010/main" val="0"/>
              </a:ext>
            </a:extLst>
          </a:blip>
          <a:srcRect/>
          <a:stretch>
            <a:fillRect/>
          </a:stretch>
        </p:blipFill>
        <p:spPr bwMode="auto">
          <a:xfrm flipH="1">
            <a:off x="1510145" y="3554499"/>
            <a:ext cx="2750336" cy="31836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6">
            <a:hlinkClick r:id="" action="ppaction://noaction"/>
          </p:cNvPr>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ackgroundRemoval t="9688" b="88438" l="12812" r="83594">
                        <a14:backgroundMark x1="29688" y1="44688" x2="67031" y2="47344"/>
                        <a14:backgroundMark x1="65469" y1="33906" x2="73125" y2="46875"/>
                        <a14:backgroundMark x1="68906" y1="49219" x2="76250" y2="46875"/>
                        <a14:backgroundMark x1="28906" y1="40313" x2="27813" y2="47344"/>
                      </a14:backgroundRemoval>
                    </a14:imgEffect>
                  </a14:imgLayer>
                </a14:imgProps>
              </a:ext>
              <a:ext uri="{28A0092B-C50C-407E-A947-70E740481C1C}">
                <a14:useLocalDpi xmlns:a14="http://schemas.microsoft.com/office/drawing/2010/main" val="0"/>
              </a:ext>
            </a:extLst>
          </a:blip>
          <a:srcRect l="12403" t="9450" r="14520" b="11154"/>
          <a:stretch>
            <a:fillRect/>
          </a:stretch>
        </p:blipFill>
        <p:spPr bwMode="auto">
          <a:xfrm>
            <a:off x="9373424" y="5599640"/>
            <a:ext cx="1280926" cy="10792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2"/>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592" b="99704" l="2055" r="99658"/>
                    </a14:imgEffect>
                  </a14:imgLayer>
                </a14:imgProps>
              </a:ext>
              <a:ext uri="{28A0092B-C50C-407E-A947-70E740481C1C}">
                <a14:useLocalDpi xmlns:a14="http://schemas.microsoft.com/office/drawing/2010/main" val="0"/>
              </a:ext>
            </a:extLst>
          </a:blip>
          <a:srcRect/>
          <a:stretch>
            <a:fillRect/>
          </a:stretch>
        </p:blipFill>
        <p:spPr bwMode="auto">
          <a:xfrm>
            <a:off x="8077201" y="3409102"/>
            <a:ext cx="2133600" cy="24697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4" name="Picture 2"/>
          <p:cNvPicPr>
            <a:picLocks noChangeAspect="1" noChangeArrowheads="1"/>
          </p:cNvPicPr>
          <p:nvPr/>
        </p:nvPicPr>
        <p:blipFill rotWithShape="1">
          <a:blip r:embed="rId7">
            <a:extLst>
              <a:ext uri="{BEBA8EAE-BF5A-486C-A8C5-ECC9F3942E4B}">
                <a14:imgProps xmlns:a14="http://schemas.microsoft.com/office/drawing/2010/main">
                  <a14:imgLayer r:embed="rId8">
                    <a14:imgEffect>
                      <a14:backgroundRemoval t="21354" b="71250" l="14688" r="91875">
                        <a14:foregroundMark x1="36667" y1="29792" x2="51458" y2="23229"/>
                        <a14:foregroundMark x1="53750" y1="22500" x2="71979" y2="30729"/>
                      </a14:backgroundRemoval>
                    </a14:imgEffect>
                  </a14:imgLayer>
                </a14:imgProps>
              </a:ext>
              <a:ext uri="{28A0092B-C50C-407E-A947-70E740481C1C}">
                <a14:useLocalDpi xmlns:a14="http://schemas.microsoft.com/office/drawing/2010/main" val="0"/>
              </a:ext>
            </a:extLst>
          </a:blip>
          <a:srcRect l="14676" t="20227" r="8409" b="25000"/>
          <a:stretch>
            <a:fillRect/>
          </a:stretch>
        </p:blipFill>
        <p:spPr bwMode="auto">
          <a:xfrm>
            <a:off x="3141517" y="-103743"/>
            <a:ext cx="7069283" cy="28266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rotWithShape="1">
          <a:blip r:embed="rId9">
            <a:extLst>
              <a:ext uri="{BEBA8EAE-BF5A-486C-A8C5-ECC9F3942E4B}">
                <a14:imgProps xmlns:a14="http://schemas.microsoft.com/office/drawing/2010/main">
                  <a14:imgLayer r:embed="rId10">
                    <a14:imgEffect>
                      <a14:backgroundRemoval t="8281" b="49375" l="14063" r="89375"/>
                    </a14:imgEffect>
                  </a14:imgLayer>
                </a14:imgProps>
              </a:ext>
              <a:ext uri="{28A0092B-C50C-407E-A947-70E740481C1C}">
                <a14:useLocalDpi xmlns:a14="http://schemas.microsoft.com/office/drawing/2010/main" val="0"/>
              </a:ext>
            </a:extLst>
          </a:blip>
          <a:srcRect l="19150" t="8800" r="16076" b="50000"/>
          <a:stretch>
            <a:fillRect/>
          </a:stretch>
        </p:blipFill>
        <p:spPr bwMode="auto">
          <a:xfrm>
            <a:off x="4246626" y="4470501"/>
            <a:ext cx="4279776" cy="22769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3353211" y="546478"/>
            <a:ext cx="6645894"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Ê-</a:t>
            </a:r>
            <a:r>
              <a:rPr lang="en-US" sz="32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đi</a:t>
            </a:r>
            <a:r>
              <a:rPr lang="en-US"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a:t>
            </a:r>
            <a:r>
              <a:rPr lang="en-US" sz="32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sơn</a:t>
            </a:r>
            <a:r>
              <a:rPr lang="en-US"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chạy</a:t>
            </a:r>
            <a:r>
              <a:rPr lang="en-US"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sang </a:t>
            </a:r>
            <a:r>
              <a:rPr lang="en-US" sz="32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nhà</a:t>
            </a:r>
            <a:r>
              <a:rPr lang="en-US"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hang </a:t>
            </a:r>
            <a:r>
              <a:rPr lang="en-US" sz="32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xóm</a:t>
            </a:r>
            <a:r>
              <a:rPr lang="en-US"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mượn</a:t>
            </a:r>
            <a:r>
              <a:rPr lang="en-US"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cái</a:t>
            </a:r>
            <a:r>
              <a:rPr lang="en-US"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gì</a:t>
            </a:r>
            <a:r>
              <a:rPr lang="en-US"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a:t>
            </a:r>
            <a:endParaRPr kumimoji="0" lang="en-US" sz="3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8" name="TextBox 27"/>
          <p:cNvSpPr txBox="1"/>
          <p:nvPr/>
        </p:nvSpPr>
        <p:spPr>
          <a:xfrm>
            <a:off x="5227955" y="5317490"/>
            <a:ext cx="3177540" cy="5835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Tấm</a:t>
            </a:r>
            <a:r>
              <a:rPr kumimoji="0" lang="en-US" sz="3200" b="1"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gương</a:t>
            </a:r>
            <a:endParaRPr kumimoji="0" lang="en-US" sz="3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5"/>
                                        </p:tgtEl>
                                        <p:attrNameLst>
                                          <p:attrName>r</p:attrName>
                                        </p:attrNameLst>
                                      </p:cBhvr>
                                    </p:animRot>
                                    <p:animRot by="-240000">
                                      <p:cBhvr>
                                        <p:cTn id="7" dur="600" fill="hold">
                                          <p:stCondLst>
                                            <p:cond delay="600"/>
                                          </p:stCondLst>
                                        </p:cTn>
                                        <p:tgtEl>
                                          <p:spTgt spid="5"/>
                                        </p:tgtEl>
                                        <p:attrNameLst>
                                          <p:attrName>r</p:attrName>
                                        </p:attrNameLst>
                                      </p:cBhvr>
                                    </p:animRot>
                                    <p:animRot by="240000">
                                      <p:cBhvr>
                                        <p:cTn id="8" dur="600" fill="hold">
                                          <p:stCondLst>
                                            <p:cond delay="1200"/>
                                          </p:stCondLst>
                                        </p:cTn>
                                        <p:tgtEl>
                                          <p:spTgt spid="5"/>
                                        </p:tgtEl>
                                        <p:attrNameLst>
                                          <p:attrName>r</p:attrName>
                                        </p:attrNameLst>
                                      </p:cBhvr>
                                    </p:animRot>
                                    <p:animRot by="-240000">
                                      <p:cBhvr>
                                        <p:cTn id="9" dur="600" fill="hold">
                                          <p:stCondLst>
                                            <p:cond delay="1800"/>
                                          </p:stCondLst>
                                        </p:cTn>
                                        <p:tgtEl>
                                          <p:spTgt spid="5"/>
                                        </p:tgtEl>
                                        <p:attrNameLst>
                                          <p:attrName>r</p:attrName>
                                        </p:attrNameLst>
                                      </p:cBhvr>
                                    </p:animRot>
                                    <p:animRot by="120000">
                                      <p:cBhvr>
                                        <p:cTn id="10" dur="600" fill="hold">
                                          <p:stCondLst>
                                            <p:cond delay="2400"/>
                                          </p:stCondLst>
                                        </p:cTn>
                                        <p:tgtEl>
                                          <p:spTgt spid="5"/>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300" fill="hold">
                                          <p:stCondLst>
                                            <p:cond delay="0"/>
                                          </p:stCondLst>
                                        </p:cTn>
                                        <p:tgtEl>
                                          <p:spTgt spid="17"/>
                                        </p:tgtEl>
                                        <p:attrNameLst>
                                          <p:attrName>r</p:attrName>
                                        </p:attrNameLst>
                                      </p:cBhvr>
                                    </p:animRot>
                                    <p:animRot by="-240000">
                                      <p:cBhvr>
                                        <p:cTn id="13" dur="600" fill="hold">
                                          <p:stCondLst>
                                            <p:cond delay="600"/>
                                          </p:stCondLst>
                                        </p:cTn>
                                        <p:tgtEl>
                                          <p:spTgt spid="17"/>
                                        </p:tgtEl>
                                        <p:attrNameLst>
                                          <p:attrName>r</p:attrName>
                                        </p:attrNameLst>
                                      </p:cBhvr>
                                    </p:animRot>
                                    <p:animRot by="240000">
                                      <p:cBhvr>
                                        <p:cTn id="14" dur="600" fill="hold">
                                          <p:stCondLst>
                                            <p:cond delay="1200"/>
                                          </p:stCondLst>
                                        </p:cTn>
                                        <p:tgtEl>
                                          <p:spTgt spid="17"/>
                                        </p:tgtEl>
                                        <p:attrNameLst>
                                          <p:attrName>r</p:attrName>
                                        </p:attrNameLst>
                                      </p:cBhvr>
                                    </p:animRot>
                                    <p:animRot by="-240000">
                                      <p:cBhvr>
                                        <p:cTn id="15" dur="600" fill="hold">
                                          <p:stCondLst>
                                            <p:cond delay="1800"/>
                                          </p:stCondLst>
                                        </p:cTn>
                                        <p:tgtEl>
                                          <p:spTgt spid="17"/>
                                        </p:tgtEl>
                                        <p:attrNameLst>
                                          <p:attrName>r</p:attrName>
                                        </p:attrNameLst>
                                      </p:cBhvr>
                                    </p:animRot>
                                    <p:animRot by="120000">
                                      <p:cBhvr>
                                        <p:cTn id="16" dur="600" fill="hold">
                                          <p:stCondLst>
                                            <p:cond delay="2400"/>
                                          </p:stCondLst>
                                        </p:cTn>
                                        <p:tgtEl>
                                          <p:spTgt spid="17"/>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074"/>
                                        </p:tgtEl>
                                        <p:attrNameLst>
                                          <p:attrName>style.visibility</p:attrName>
                                        </p:attrNameLst>
                                      </p:cBhvr>
                                      <p:to>
                                        <p:strVal val="visible"/>
                                      </p:to>
                                    </p:set>
                                    <p:animEffect transition="in" filter="fade">
                                      <p:cBhvr>
                                        <p:cTn id="21" dur="1000"/>
                                        <p:tgtEl>
                                          <p:spTgt spid="3074"/>
                                        </p:tgtEl>
                                      </p:cBhvr>
                                    </p:animEffect>
                                    <p:anim calcmode="lin" valueType="num">
                                      <p:cBhvr>
                                        <p:cTn id="22" dur="1000" fill="hold"/>
                                        <p:tgtEl>
                                          <p:spTgt spid="3074"/>
                                        </p:tgtEl>
                                        <p:attrNameLst>
                                          <p:attrName>ppt_x</p:attrName>
                                        </p:attrNameLst>
                                      </p:cBhvr>
                                      <p:tavLst>
                                        <p:tav tm="0">
                                          <p:val>
                                            <p:strVal val="#ppt_x"/>
                                          </p:val>
                                        </p:tav>
                                        <p:tav tm="100000">
                                          <p:val>
                                            <p:strVal val="#ppt_x"/>
                                          </p:val>
                                        </p:tav>
                                      </p:tavLst>
                                    </p:anim>
                                    <p:anim calcmode="lin" valueType="num">
                                      <p:cBhvr>
                                        <p:cTn id="23" dur="1000" fill="hold"/>
                                        <p:tgtEl>
                                          <p:spTgt spid="3074"/>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2"/>
                                        </p:tgtEl>
                                        <p:attrNameLst>
                                          <p:attrName>style.visibility</p:attrName>
                                        </p:attrNameLst>
                                      </p:cBhvr>
                                      <p:to>
                                        <p:strVal val="visible"/>
                                      </p:to>
                                    </p:set>
                                    <p:animEffect transition="in" filter="fade">
                                      <p:cBhvr>
                                        <p:cTn id="28" dur="1000"/>
                                        <p:tgtEl>
                                          <p:spTgt spid="2"/>
                                        </p:tgtEl>
                                      </p:cBhvr>
                                    </p:animEffect>
                                    <p:anim calcmode="lin" valueType="num">
                                      <p:cBhvr>
                                        <p:cTn id="29" dur="1000" fill="hold"/>
                                        <p:tgtEl>
                                          <p:spTgt spid="2"/>
                                        </p:tgtEl>
                                        <p:attrNameLst>
                                          <p:attrName>ppt_x</p:attrName>
                                        </p:attrNameLst>
                                      </p:cBhvr>
                                      <p:tavLst>
                                        <p:tav tm="0">
                                          <p:val>
                                            <p:strVal val="#ppt_x"/>
                                          </p:val>
                                        </p:tav>
                                        <p:tav tm="100000">
                                          <p:val>
                                            <p:strVal val="#ppt_x"/>
                                          </p:val>
                                        </p:tav>
                                      </p:tavLst>
                                    </p:anim>
                                    <p:anim calcmode="lin" valueType="num">
                                      <p:cBhvr>
                                        <p:cTn id="30"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075"/>
                                        </p:tgtEl>
                                        <p:attrNameLst>
                                          <p:attrName>style.visibility</p:attrName>
                                        </p:attrNameLst>
                                      </p:cBhvr>
                                      <p:to>
                                        <p:strVal val="visible"/>
                                      </p:to>
                                    </p:set>
                                    <p:animEffect transition="in" filter="fade">
                                      <p:cBhvr>
                                        <p:cTn id="35" dur="1000"/>
                                        <p:tgtEl>
                                          <p:spTgt spid="3075"/>
                                        </p:tgtEl>
                                      </p:cBhvr>
                                    </p:animEffect>
                                    <p:anim calcmode="lin" valueType="num">
                                      <p:cBhvr>
                                        <p:cTn id="36" dur="1000" fill="hold"/>
                                        <p:tgtEl>
                                          <p:spTgt spid="3075"/>
                                        </p:tgtEl>
                                        <p:attrNameLst>
                                          <p:attrName>ppt_x</p:attrName>
                                        </p:attrNameLst>
                                      </p:cBhvr>
                                      <p:tavLst>
                                        <p:tav tm="0">
                                          <p:val>
                                            <p:strVal val="#ppt_x"/>
                                          </p:val>
                                        </p:tav>
                                        <p:tav tm="100000">
                                          <p:val>
                                            <p:strVal val="#ppt_x"/>
                                          </p:val>
                                        </p:tav>
                                      </p:tavLst>
                                    </p:anim>
                                    <p:anim calcmode="lin" valueType="num">
                                      <p:cBhvr>
                                        <p:cTn id="37" dur="1000" fill="hold"/>
                                        <p:tgtEl>
                                          <p:spTgt spid="3075"/>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28"/>
                                        </p:tgtEl>
                                        <p:attrNameLst>
                                          <p:attrName>style.visibility</p:attrName>
                                        </p:attrNameLst>
                                      </p:cBhvr>
                                      <p:to>
                                        <p:strVal val="visible"/>
                                      </p:to>
                                    </p:set>
                                    <p:animEffect transition="in" filter="fade">
                                      <p:cBhvr>
                                        <p:cTn id="42" dur="1000"/>
                                        <p:tgtEl>
                                          <p:spTgt spid="28"/>
                                        </p:tgtEl>
                                      </p:cBhvr>
                                    </p:animEffect>
                                    <p:anim calcmode="lin" valueType="num">
                                      <p:cBhvr>
                                        <p:cTn id="43" dur="1000" fill="hold"/>
                                        <p:tgtEl>
                                          <p:spTgt spid="28"/>
                                        </p:tgtEl>
                                        <p:attrNameLst>
                                          <p:attrName>ppt_x</p:attrName>
                                        </p:attrNameLst>
                                      </p:cBhvr>
                                      <p:tavLst>
                                        <p:tav tm="0">
                                          <p:val>
                                            <p:strVal val="#ppt_x"/>
                                          </p:val>
                                        </p:tav>
                                        <p:tav tm="100000">
                                          <p:val>
                                            <p:strVal val="#ppt_x"/>
                                          </p:val>
                                        </p:tav>
                                      </p:tavLst>
                                    </p:anim>
                                    <p:anim calcmode="lin" valueType="num">
                                      <p:cBhvr>
                                        <p:cTn id="44"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lowchart: Document 17"/>
          <p:cNvSpPr/>
          <p:nvPr/>
        </p:nvSpPr>
        <p:spPr>
          <a:xfrm>
            <a:off x="-43199" y="10758"/>
            <a:ext cx="12235199" cy="1777224"/>
          </a:xfrm>
          <a:custGeom>
            <a:avLst/>
            <a:gdLst>
              <a:gd name="connsiteX0" fmla="*/ 0 w 21600"/>
              <a:gd name="connsiteY0" fmla="*/ 0 h 21600"/>
              <a:gd name="connsiteX1" fmla="*/ 21600 w 21600"/>
              <a:gd name="connsiteY1" fmla="*/ 0 h 21600"/>
              <a:gd name="connsiteX2" fmla="*/ 21600 w 21600"/>
              <a:gd name="connsiteY2" fmla="*/ 17322 h 21600"/>
              <a:gd name="connsiteX3" fmla="*/ 0 w 21600"/>
              <a:gd name="connsiteY3" fmla="*/ 20172 h 21600"/>
              <a:gd name="connsiteX4" fmla="*/ 0 w 21600"/>
              <a:gd name="connsiteY4" fmla="*/ 0 h 21600"/>
              <a:gd name="connsiteX0-1" fmla="*/ 0 w 21600"/>
              <a:gd name="connsiteY0-2" fmla="*/ 0 h 17322"/>
              <a:gd name="connsiteX1-3" fmla="*/ 21600 w 21600"/>
              <a:gd name="connsiteY1-4" fmla="*/ 0 h 17322"/>
              <a:gd name="connsiteX2-5" fmla="*/ 21600 w 21600"/>
              <a:gd name="connsiteY2-6" fmla="*/ 17322 h 17322"/>
              <a:gd name="connsiteX3-7" fmla="*/ 50 w 21600"/>
              <a:gd name="connsiteY3-8" fmla="*/ 13503 h 17322"/>
              <a:gd name="connsiteX4-9" fmla="*/ 0 w 21600"/>
              <a:gd name="connsiteY4-10" fmla="*/ 0 h 17322"/>
              <a:gd name="connsiteX0-11" fmla="*/ 0 w 21600"/>
              <a:gd name="connsiteY0-12" fmla="*/ 0 h 18888"/>
              <a:gd name="connsiteX1-13" fmla="*/ 21600 w 21600"/>
              <a:gd name="connsiteY1-14" fmla="*/ 0 h 18888"/>
              <a:gd name="connsiteX2-15" fmla="*/ 21600 w 21600"/>
              <a:gd name="connsiteY2-16" fmla="*/ 17322 h 18888"/>
              <a:gd name="connsiteX3-17" fmla="*/ 50 w 21600"/>
              <a:gd name="connsiteY3-18" fmla="*/ 13503 h 18888"/>
              <a:gd name="connsiteX4-19" fmla="*/ 0 w 21600"/>
              <a:gd name="connsiteY4-20" fmla="*/ 0 h 18888"/>
              <a:gd name="connsiteX0-21" fmla="*/ 0 w 21600"/>
              <a:gd name="connsiteY0-22" fmla="*/ 0 h 18322"/>
              <a:gd name="connsiteX1-23" fmla="*/ 21600 w 21600"/>
              <a:gd name="connsiteY1-24" fmla="*/ 0 h 18322"/>
              <a:gd name="connsiteX2-25" fmla="*/ 21600 w 21600"/>
              <a:gd name="connsiteY2-26" fmla="*/ 17322 h 18322"/>
              <a:gd name="connsiteX3-27" fmla="*/ 15726 w 21600"/>
              <a:gd name="connsiteY3-28" fmla="*/ 14955 h 18322"/>
              <a:gd name="connsiteX4-29" fmla="*/ 50 w 21600"/>
              <a:gd name="connsiteY4-30" fmla="*/ 13503 h 18322"/>
              <a:gd name="connsiteX5" fmla="*/ 0 w 21600"/>
              <a:gd name="connsiteY5" fmla="*/ 0 h 18322"/>
              <a:gd name="connsiteX0-31" fmla="*/ 0 w 21600"/>
              <a:gd name="connsiteY0-32" fmla="*/ 0 h 18400"/>
              <a:gd name="connsiteX1-33" fmla="*/ 21600 w 21600"/>
              <a:gd name="connsiteY1-34" fmla="*/ 0 h 18400"/>
              <a:gd name="connsiteX2-35" fmla="*/ 21600 w 21600"/>
              <a:gd name="connsiteY2-36" fmla="*/ 17322 h 18400"/>
              <a:gd name="connsiteX3-37" fmla="*/ 15726 w 21600"/>
              <a:gd name="connsiteY3-38" fmla="*/ 14955 h 18400"/>
              <a:gd name="connsiteX4-39" fmla="*/ 5570 w 21600"/>
              <a:gd name="connsiteY4-40" fmla="*/ 18390 h 18400"/>
              <a:gd name="connsiteX5-41" fmla="*/ 50 w 21600"/>
              <a:gd name="connsiteY5-42" fmla="*/ 13503 h 18400"/>
              <a:gd name="connsiteX6" fmla="*/ 0 w 21600"/>
              <a:gd name="connsiteY6" fmla="*/ 0 h 18400"/>
              <a:gd name="connsiteX0-43" fmla="*/ 0 w 21600"/>
              <a:gd name="connsiteY0-44" fmla="*/ 0 h 18400"/>
              <a:gd name="connsiteX1-45" fmla="*/ 21600 w 21600"/>
              <a:gd name="connsiteY1-46" fmla="*/ 0 h 18400"/>
              <a:gd name="connsiteX2-47" fmla="*/ 21600 w 21600"/>
              <a:gd name="connsiteY2-48" fmla="*/ 17322 h 18400"/>
              <a:gd name="connsiteX3-49" fmla="*/ 15726 w 21600"/>
              <a:gd name="connsiteY3-50" fmla="*/ 14955 h 18400"/>
              <a:gd name="connsiteX4-51" fmla="*/ 5570 w 21600"/>
              <a:gd name="connsiteY4-52" fmla="*/ 18390 h 18400"/>
              <a:gd name="connsiteX5-53" fmla="*/ 50 w 21600"/>
              <a:gd name="connsiteY5-54" fmla="*/ 13503 h 18400"/>
              <a:gd name="connsiteX6-55" fmla="*/ 0 w 21600"/>
              <a:gd name="connsiteY6-56" fmla="*/ 0 h 18400"/>
              <a:gd name="connsiteX0-57" fmla="*/ 0 w 21600"/>
              <a:gd name="connsiteY0-58" fmla="*/ 0 h 18400"/>
              <a:gd name="connsiteX1-59" fmla="*/ 21600 w 21600"/>
              <a:gd name="connsiteY1-60" fmla="*/ 0 h 18400"/>
              <a:gd name="connsiteX2-61" fmla="*/ 21499 w 21600"/>
              <a:gd name="connsiteY2-62" fmla="*/ 15907 h 18400"/>
              <a:gd name="connsiteX3-63" fmla="*/ 15726 w 21600"/>
              <a:gd name="connsiteY3-64" fmla="*/ 14955 h 18400"/>
              <a:gd name="connsiteX4-65" fmla="*/ 5570 w 21600"/>
              <a:gd name="connsiteY4-66" fmla="*/ 18390 h 18400"/>
              <a:gd name="connsiteX5-67" fmla="*/ 50 w 21600"/>
              <a:gd name="connsiteY5-68" fmla="*/ 13503 h 18400"/>
              <a:gd name="connsiteX6-69" fmla="*/ 0 w 21600"/>
              <a:gd name="connsiteY6-70" fmla="*/ 0 h 18400"/>
              <a:gd name="connsiteX0-71" fmla="*/ 0 w 21600"/>
              <a:gd name="connsiteY0-72" fmla="*/ 0 h 18736"/>
              <a:gd name="connsiteX1-73" fmla="*/ 21600 w 21600"/>
              <a:gd name="connsiteY1-74" fmla="*/ 0 h 18736"/>
              <a:gd name="connsiteX2-75" fmla="*/ 21524 w 21600"/>
              <a:gd name="connsiteY2-76" fmla="*/ 18736 h 18736"/>
              <a:gd name="connsiteX3-77" fmla="*/ 15726 w 21600"/>
              <a:gd name="connsiteY3-78" fmla="*/ 14955 h 18736"/>
              <a:gd name="connsiteX4-79" fmla="*/ 5570 w 21600"/>
              <a:gd name="connsiteY4-80" fmla="*/ 18390 h 18736"/>
              <a:gd name="connsiteX5-81" fmla="*/ 50 w 21600"/>
              <a:gd name="connsiteY5-82" fmla="*/ 13503 h 18736"/>
              <a:gd name="connsiteX6-83" fmla="*/ 0 w 21600"/>
              <a:gd name="connsiteY6-84" fmla="*/ 0 h 18736"/>
              <a:gd name="connsiteX0-85" fmla="*/ 0 w 21600"/>
              <a:gd name="connsiteY0-86" fmla="*/ 0 h 18736"/>
              <a:gd name="connsiteX1-87" fmla="*/ 21600 w 21600"/>
              <a:gd name="connsiteY1-88" fmla="*/ 0 h 18736"/>
              <a:gd name="connsiteX2-89" fmla="*/ 21524 w 21600"/>
              <a:gd name="connsiteY2-90" fmla="*/ 18736 h 18736"/>
              <a:gd name="connsiteX3-91" fmla="*/ 15726 w 21600"/>
              <a:gd name="connsiteY3-92" fmla="*/ 14147 h 18736"/>
              <a:gd name="connsiteX4-93" fmla="*/ 5570 w 21600"/>
              <a:gd name="connsiteY4-94" fmla="*/ 18390 h 18736"/>
              <a:gd name="connsiteX5-95" fmla="*/ 50 w 21600"/>
              <a:gd name="connsiteY5-96" fmla="*/ 13503 h 18736"/>
              <a:gd name="connsiteX6-97" fmla="*/ 0 w 21600"/>
              <a:gd name="connsiteY6-98" fmla="*/ 0 h 18736"/>
              <a:gd name="connsiteX0-99" fmla="*/ 0 w 21600"/>
              <a:gd name="connsiteY0-100" fmla="*/ 0 h 19811"/>
              <a:gd name="connsiteX1-101" fmla="*/ 21600 w 21600"/>
              <a:gd name="connsiteY1-102" fmla="*/ 0 h 19811"/>
              <a:gd name="connsiteX2-103" fmla="*/ 21524 w 21600"/>
              <a:gd name="connsiteY2-104" fmla="*/ 18736 h 19811"/>
              <a:gd name="connsiteX3-105" fmla="*/ 15726 w 21600"/>
              <a:gd name="connsiteY3-106" fmla="*/ 14147 h 19811"/>
              <a:gd name="connsiteX4-107" fmla="*/ 5545 w 21600"/>
              <a:gd name="connsiteY4-108" fmla="*/ 19805 h 19811"/>
              <a:gd name="connsiteX5-109" fmla="*/ 50 w 21600"/>
              <a:gd name="connsiteY5-110" fmla="*/ 13503 h 19811"/>
              <a:gd name="connsiteX6-111" fmla="*/ 0 w 21600"/>
              <a:gd name="connsiteY6-112" fmla="*/ 0 h 19811"/>
              <a:gd name="connsiteX0-113" fmla="*/ 0 w 21600"/>
              <a:gd name="connsiteY0-114" fmla="*/ 0 h 19811"/>
              <a:gd name="connsiteX1-115" fmla="*/ 21600 w 21600"/>
              <a:gd name="connsiteY1-116" fmla="*/ 0 h 19811"/>
              <a:gd name="connsiteX2-117" fmla="*/ 21524 w 21600"/>
              <a:gd name="connsiteY2-118" fmla="*/ 18736 h 19811"/>
              <a:gd name="connsiteX3-119" fmla="*/ 15726 w 21600"/>
              <a:gd name="connsiteY3-120" fmla="*/ 14147 h 19811"/>
              <a:gd name="connsiteX4-121" fmla="*/ 5545 w 21600"/>
              <a:gd name="connsiteY4-122" fmla="*/ 19805 h 19811"/>
              <a:gd name="connsiteX5-123" fmla="*/ 25 w 21600"/>
              <a:gd name="connsiteY5-124" fmla="*/ 17343 h 19811"/>
              <a:gd name="connsiteX6-125" fmla="*/ 0 w 21600"/>
              <a:gd name="connsiteY6-126" fmla="*/ 0 h 19811"/>
              <a:gd name="connsiteX0-127" fmla="*/ 0 w 21600"/>
              <a:gd name="connsiteY0-128" fmla="*/ 0 h 19811"/>
              <a:gd name="connsiteX1-129" fmla="*/ 21600 w 21600"/>
              <a:gd name="connsiteY1-130" fmla="*/ 0 h 19811"/>
              <a:gd name="connsiteX2-131" fmla="*/ 21524 w 21600"/>
              <a:gd name="connsiteY2-132" fmla="*/ 18736 h 19811"/>
              <a:gd name="connsiteX3-133" fmla="*/ 15726 w 21600"/>
              <a:gd name="connsiteY3-134" fmla="*/ 14147 h 19811"/>
              <a:gd name="connsiteX4-135" fmla="*/ 5545 w 21600"/>
              <a:gd name="connsiteY4-136" fmla="*/ 19805 h 19811"/>
              <a:gd name="connsiteX5-137" fmla="*/ 25 w 21600"/>
              <a:gd name="connsiteY5-138" fmla="*/ 17343 h 19811"/>
              <a:gd name="connsiteX6-139" fmla="*/ 0 w 21600"/>
              <a:gd name="connsiteY6-140" fmla="*/ 0 h 19811"/>
              <a:gd name="connsiteX0-141" fmla="*/ 0 w 21600"/>
              <a:gd name="connsiteY0-142" fmla="*/ 0 h 20417"/>
              <a:gd name="connsiteX1-143" fmla="*/ 21600 w 21600"/>
              <a:gd name="connsiteY1-144" fmla="*/ 0 h 20417"/>
              <a:gd name="connsiteX2-145" fmla="*/ 21524 w 21600"/>
              <a:gd name="connsiteY2-146" fmla="*/ 18736 h 20417"/>
              <a:gd name="connsiteX3-147" fmla="*/ 15726 w 21600"/>
              <a:gd name="connsiteY3-148" fmla="*/ 14147 h 20417"/>
              <a:gd name="connsiteX4-149" fmla="*/ 8393 w 21600"/>
              <a:gd name="connsiteY4-150" fmla="*/ 20411 h 20417"/>
              <a:gd name="connsiteX5-151" fmla="*/ 25 w 21600"/>
              <a:gd name="connsiteY5-152" fmla="*/ 17343 h 20417"/>
              <a:gd name="connsiteX6-153" fmla="*/ 0 w 21600"/>
              <a:gd name="connsiteY6-154" fmla="*/ 0 h 20417"/>
              <a:gd name="connsiteX0-155" fmla="*/ 0 w 21600"/>
              <a:gd name="connsiteY0-156" fmla="*/ 0 h 20605"/>
              <a:gd name="connsiteX1-157" fmla="*/ 21600 w 21600"/>
              <a:gd name="connsiteY1-158" fmla="*/ 0 h 20605"/>
              <a:gd name="connsiteX2-159" fmla="*/ 21524 w 21600"/>
              <a:gd name="connsiteY2-160" fmla="*/ 18736 h 20605"/>
              <a:gd name="connsiteX3-161" fmla="*/ 15726 w 21600"/>
              <a:gd name="connsiteY3-162" fmla="*/ 14147 h 20605"/>
              <a:gd name="connsiteX4-163" fmla="*/ 8393 w 21600"/>
              <a:gd name="connsiteY4-164" fmla="*/ 20411 h 20605"/>
              <a:gd name="connsiteX5-165" fmla="*/ 25 w 21600"/>
              <a:gd name="connsiteY5-166" fmla="*/ 17343 h 20605"/>
              <a:gd name="connsiteX6-167" fmla="*/ 0 w 21600"/>
              <a:gd name="connsiteY6-168" fmla="*/ 0 h 20605"/>
              <a:gd name="connsiteX0-169" fmla="*/ 0 w 21600"/>
              <a:gd name="connsiteY0-170" fmla="*/ 0 h 20658"/>
              <a:gd name="connsiteX1-171" fmla="*/ 21600 w 21600"/>
              <a:gd name="connsiteY1-172" fmla="*/ 0 h 20658"/>
              <a:gd name="connsiteX2-173" fmla="*/ 21524 w 21600"/>
              <a:gd name="connsiteY2-174" fmla="*/ 18736 h 20658"/>
              <a:gd name="connsiteX3-175" fmla="*/ 15726 w 21600"/>
              <a:gd name="connsiteY3-176" fmla="*/ 14147 h 20658"/>
              <a:gd name="connsiteX4-177" fmla="*/ 8393 w 21600"/>
              <a:gd name="connsiteY4-178" fmla="*/ 20411 h 20658"/>
              <a:gd name="connsiteX5-179" fmla="*/ 101 w 21600"/>
              <a:gd name="connsiteY5-180" fmla="*/ 18151 h 20658"/>
              <a:gd name="connsiteX6-181" fmla="*/ 0 w 21600"/>
              <a:gd name="connsiteY6-182" fmla="*/ 0 h 20658"/>
              <a:gd name="connsiteX0-183" fmla="*/ 0 w 21600"/>
              <a:gd name="connsiteY0-184" fmla="*/ 0 h 20618"/>
              <a:gd name="connsiteX1-185" fmla="*/ 21600 w 21600"/>
              <a:gd name="connsiteY1-186" fmla="*/ 0 h 20618"/>
              <a:gd name="connsiteX2-187" fmla="*/ 21524 w 21600"/>
              <a:gd name="connsiteY2-188" fmla="*/ 18736 h 20618"/>
              <a:gd name="connsiteX3-189" fmla="*/ 15726 w 21600"/>
              <a:gd name="connsiteY3-190" fmla="*/ 14147 h 20618"/>
              <a:gd name="connsiteX4-191" fmla="*/ 8393 w 21600"/>
              <a:gd name="connsiteY4-192" fmla="*/ 20411 h 20618"/>
              <a:gd name="connsiteX5-193" fmla="*/ 101 w 21600"/>
              <a:gd name="connsiteY5-194" fmla="*/ 18151 h 20618"/>
              <a:gd name="connsiteX6-195" fmla="*/ 0 w 21600"/>
              <a:gd name="connsiteY6-196" fmla="*/ 0 h 20618"/>
              <a:gd name="connsiteX0-197" fmla="*/ 76 w 21676"/>
              <a:gd name="connsiteY0-198" fmla="*/ 0 h 20662"/>
              <a:gd name="connsiteX1-199" fmla="*/ 21676 w 21676"/>
              <a:gd name="connsiteY1-200" fmla="*/ 0 h 20662"/>
              <a:gd name="connsiteX2-201" fmla="*/ 21600 w 21676"/>
              <a:gd name="connsiteY2-202" fmla="*/ 18736 h 20662"/>
              <a:gd name="connsiteX3-203" fmla="*/ 15802 w 21676"/>
              <a:gd name="connsiteY3-204" fmla="*/ 14147 h 20662"/>
              <a:gd name="connsiteX4-205" fmla="*/ 8469 w 21676"/>
              <a:gd name="connsiteY4-206" fmla="*/ 20411 h 20662"/>
              <a:gd name="connsiteX5-207" fmla="*/ 1 w 21676"/>
              <a:gd name="connsiteY5-208" fmla="*/ 18757 h 20662"/>
              <a:gd name="connsiteX6-209" fmla="*/ 76 w 21676"/>
              <a:gd name="connsiteY6-210" fmla="*/ 0 h 20662"/>
              <a:gd name="connsiteX0-211" fmla="*/ 76 w 21676"/>
              <a:gd name="connsiteY0-212" fmla="*/ 0 h 23168"/>
              <a:gd name="connsiteX1-213" fmla="*/ 21676 w 21676"/>
              <a:gd name="connsiteY1-214" fmla="*/ 0 h 23168"/>
              <a:gd name="connsiteX2-215" fmla="*/ 21600 w 21676"/>
              <a:gd name="connsiteY2-216" fmla="*/ 18736 h 23168"/>
              <a:gd name="connsiteX3-217" fmla="*/ 15802 w 21676"/>
              <a:gd name="connsiteY3-218" fmla="*/ 14147 h 23168"/>
              <a:gd name="connsiteX4-219" fmla="*/ 8469 w 21676"/>
              <a:gd name="connsiteY4-220" fmla="*/ 23038 h 23168"/>
              <a:gd name="connsiteX5-221" fmla="*/ 1 w 21676"/>
              <a:gd name="connsiteY5-222" fmla="*/ 18757 h 23168"/>
              <a:gd name="connsiteX6-223" fmla="*/ 76 w 21676"/>
              <a:gd name="connsiteY6-224" fmla="*/ 0 h 23168"/>
              <a:gd name="connsiteX0-225" fmla="*/ 76 w 21676"/>
              <a:gd name="connsiteY0-226" fmla="*/ 0 h 23168"/>
              <a:gd name="connsiteX1-227" fmla="*/ 21676 w 21676"/>
              <a:gd name="connsiteY1-228" fmla="*/ 0 h 23168"/>
              <a:gd name="connsiteX2-229" fmla="*/ 21600 w 21676"/>
              <a:gd name="connsiteY2-230" fmla="*/ 18736 h 23168"/>
              <a:gd name="connsiteX3-231" fmla="*/ 15802 w 21676"/>
              <a:gd name="connsiteY3-232" fmla="*/ 15764 h 23168"/>
              <a:gd name="connsiteX4-233" fmla="*/ 8469 w 21676"/>
              <a:gd name="connsiteY4-234" fmla="*/ 23038 h 23168"/>
              <a:gd name="connsiteX5-235" fmla="*/ 1 w 21676"/>
              <a:gd name="connsiteY5-236" fmla="*/ 18757 h 23168"/>
              <a:gd name="connsiteX6-237" fmla="*/ 76 w 21676"/>
              <a:gd name="connsiteY6-238" fmla="*/ 0 h 23168"/>
              <a:gd name="connsiteX0-239" fmla="*/ 76 w 21676"/>
              <a:gd name="connsiteY0-240" fmla="*/ 0 h 23168"/>
              <a:gd name="connsiteX1-241" fmla="*/ 21676 w 21676"/>
              <a:gd name="connsiteY1-242" fmla="*/ 0 h 23168"/>
              <a:gd name="connsiteX2-243" fmla="*/ 21600 w 21676"/>
              <a:gd name="connsiteY2-244" fmla="*/ 18736 h 23168"/>
              <a:gd name="connsiteX3-245" fmla="*/ 15802 w 21676"/>
              <a:gd name="connsiteY3-246" fmla="*/ 15764 h 23168"/>
              <a:gd name="connsiteX4-247" fmla="*/ 8469 w 21676"/>
              <a:gd name="connsiteY4-248" fmla="*/ 23038 h 23168"/>
              <a:gd name="connsiteX5-249" fmla="*/ 1 w 21676"/>
              <a:gd name="connsiteY5-250" fmla="*/ 18757 h 23168"/>
              <a:gd name="connsiteX6-251" fmla="*/ 76 w 21676"/>
              <a:gd name="connsiteY6-252" fmla="*/ 0 h 23168"/>
              <a:gd name="connsiteX0-253" fmla="*/ 76 w 21676"/>
              <a:gd name="connsiteY0-254" fmla="*/ 0 h 23168"/>
              <a:gd name="connsiteX1-255" fmla="*/ 21676 w 21676"/>
              <a:gd name="connsiteY1-256" fmla="*/ 0 h 23168"/>
              <a:gd name="connsiteX2-257" fmla="*/ 21600 w 21676"/>
              <a:gd name="connsiteY2-258" fmla="*/ 18736 h 23168"/>
              <a:gd name="connsiteX3-259" fmla="*/ 15802 w 21676"/>
              <a:gd name="connsiteY3-260" fmla="*/ 15764 h 23168"/>
              <a:gd name="connsiteX4-261" fmla="*/ 8469 w 21676"/>
              <a:gd name="connsiteY4-262" fmla="*/ 23038 h 23168"/>
              <a:gd name="connsiteX5-263" fmla="*/ 1 w 21676"/>
              <a:gd name="connsiteY5-264" fmla="*/ 18757 h 23168"/>
              <a:gd name="connsiteX6-265" fmla="*/ 76 w 21676"/>
              <a:gd name="connsiteY6-266" fmla="*/ 0 h 23168"/>
              <a:gd name="connsiteX0-267" fmla="*/ 76 w 21676"/>
              <a:gd name="connsiteY0-268" fmla="*/ 0 h 23168"/>
              <a:gd name="connsiteX1-269" fmla="*/ 21676 w 21676"/>
              <a:gd name="connsiteY1-270" fmla="*/ 0 h 23168"/>
              <a:gd name="connsiteX2-271" fmla="*/ 21600 w 21676"/>
              <a:gd name="connsiteY2-272" fmla="*/ 18736 h 23168"/>
              <a:gd name="connsiteX3-273" fmla="*/ 17163 w 21676"/>
              <a:gd name="connsiteY3-274" fmla="*/ 16168 h 23168"/>
              <a:gd name="connsiteX4-275" fmla="*/ 8469 w 21676"/>
              <a:gd name="connsiteY4-276" fmla="*/ 23038 h 23168"/>
              <a:gd name="connsiteX5-277" fmla="*/ 1 w 21676"/>
              <a:gd name="connsiteY5-278" fmla="*/ 18757 h 23168"/>
              <a:gd name="connsiteX6-279" fmla="*/ 76 w 21676"/>
              <a:gd name="connsiteY6-280" fmla="*/ 0 h 23168"/>
              <a:gd name="connsiteX0-281" fmla="*/ 76 w 21676"/>
              <a:gd name="connsiteY0-282" fmla="*/ 0 h 23168"/>
              <a:gd name="connsiteX1-283" fmla="*/ 21676 w 21676"/>
              <a:gd name="connsiteY1-284" fmla="*/ 0 h 23168"/>
              <a:gd name="connsiteX2-285" fmla="*/ 21600 w 21676"/>
              <a:gd name="connsiteY2-286" fmla="*/ 18736 h 23168"/>
              <a:gd name="connsiteX3-287" fmla="*/ 17793 w 21676"/>
              <a:gd name="connsiteY3-288" fmla="*/ 17785 h 23168"/>
              <a:gd name="connsiteX4-289" fmla="*/ 8469 w 21676"/>
              <a:gd name="connsiteY4-290" fmla="*/ 23038 h 23168"/>
              <a:gd name="connsiteX5-291" fmla="*/ 1 w 21676"/>
              <a:gd name="connsiteY5-292" fmla="*/ 18757 h 23168"/>
              <a:gd name="connsiteX6-293" fmla="*/ 76 w 21676"/>
              <a:gd name="connsiteY6-294" fmla="*/ 0 h 23168"/>
              <a:gd name="connsiteX0-295" fmla="*/ 76 w 21676"/>
              <a:gd name="connsiteY0-296" fmla="*/ 0 h 23168"/>
              <a:gd name="connsiteX1-297" fmla="*/ 21676 w 21676"/>
              <a:gd name="connsiteY1-298" fmla="*/ 0 h 23168"/>
              <a:gd name="connsiteX2-299" fmla="*/ 21600 w 21676"/>
              <a:gd name="connsiteY2-300" fmla="*/ 20353 h 23168"/>
              <a:gd name="connsiteX3-301" fmla="*/ 17793 w 21676"/>
              <a:gd name="connsiteY3-302" fmla="*/ 17785 h 23168"/>
              <a:gd name="connsiteX4-303" fmla="*/ 8469 w 21676"/>
              <a:gd name="connsiteY4-304" fmla="*/ 23038 h 23168"/>
              <a:gd name="connsiteX5-305" fmla="*/ 1 w 21676"/>
              <a:gd name="connsiteY5-306" fmla="*/ 18757 h 23168"/>
              <a:gd name="connsiteX6-307" fmla="*/ 76 w 21676"/>
              <a:gd name="connsiteY6-308" fmla="*/ 0 h 23168"/>
              <a:gd name="connsiteX0-309" fmla="*/ 76 w 21676"/>
              <a:gd name="connsiteY0-310" fmla="*/ 0 h 23168"/>
              <a:gd name="connsiteX1-311" fmla="*/ 21676 w 21676"/>
              <a:gd name="connsiteY1-312" fmla="*/ 0 h 23168"/>
              <a:gd name="connsiteX2-313" fmla="*/ 21600 w 21676"/>
              <a:gd name="connsiteY2-314" fmla="*/ 20353 h 23168"/>
              <a:gd name="connsiteX3-315" fmla="*/ 17793 w 21676"/>
              <a:gd name="connsiteY3-316" fmla="*/ 17785 h 23168"/>
              <a:gd name="connsiteX4-317" fmla="*/ 8469 w 21676"/>
              <a:gd name="connsiteY4-318" fmla="*/ 23038 h 23168"/>
              <a:gd name="connsiteX5-319" fmla="*/ 1 w 21676"/>
              <a:gd name="connsiteY5-320" fmla="*/ 18757 h 23168"/>
              <a:gd name="connsiteX6-321" fmla="*/ 76 w 21676"/>
              <a:gd name="connsiteY6-322" fmla="*/ 0 h 23168"/>
              <a:gd name="connsiteX0-323" fmla="*/ 76 w 21676"/>
              <a:gd name="connsiteY0-324" fmla="*/ 0 h 23168"/>
              <a:gd name="connsiteX1-325" fmla="*/ 21676 w 21676"/>
              <a:gd name="connsiteY1-326" fmla="*/ 0 h 23168"/>
              <a:gd name="connsiteX2-327" fmla="*/ 21600 w 21676"/>
              <a:gd name="connsiteY2-328" fmla="*/ 20353 h 23168"/>
              <a:gd name="connsiteX3-329" fmla="*/ 17591 w 21676"/>
              <a:gd name="connsiteY3-330" fmla="*/ 19806 h 23168"/>
              <a:gd name="connsiteX4-331" fmla="*/ 8469 w 21676"/>
              <a:gd name="connsiteY4-332" fmla="*/ 23038 h 23168"/>
              <a:gd name="connsiteX5-333" fmla="*/ 1 w 21676"/>
              <a:gd name="connsiteY5-334" fmla="*/ 18757 h 23168"/>
              <a:gd name="connsiteX6-335" fmla="*/ 76 w 21676"/>
              <a:gd name="connsiteY6-336" fmla="*/ 0 h 23168"/>
              <a:gd name="connsiteX0-337" fmla="*/ 76 w 21676"/>
              <a:gd name="connsiteY0-338" fmla="*/ 0 h 23168"/>
              <a:gd name="connsiteX1-339" fmla="*/ 21676 w 21676"/>
              <a:gd name="connsiteY1-340" fmla="*/ 0 h 23168"/>
              <a:gd name="connsiteX2-341" fmla="*/ 21600 w 21676"/>
              <a:gd name="connsiteY2-342" fmla="*/ 20353 h 23168"/>
              <a:gd name="connsiteX3-343" fmla="*/ 17591 w 21676"/>
              <a:gd name="connsiteY3-344" fmla="*/ 19806 h 23168"/>
              <a:gd name="connsiteX4-345" fmla="*/ 8469 w 21676"/>
              <a:gd name="connsiteY4-346" fmla="*/ 23038 h 23168"/>
              <a:gd name="connsiteX5-347" fmla="*/ 1 w 21676"/>
              <a:gd name="connsiteY5-348" fmla="*/ 18757 h 23168"/>
              <a:gd name="connsiteX6-349" fmla="*/ 76 w 21676"/>
              <a:gd name="connsiteY6-350" fmla="*/ 0 h 23168"/>
              <a:gd name="connsiteX0-351" fmla="*/ 76 w 21676"/>
              <a:gd name="connsiteY0-352" fmla="*/ 0 h 23168"/>
              <a:gd name="connsiteX1-353" fmla="*/ 21676 w 21676"/>
              <a:gd name="connsiteY1-354" fmla="*/ 0 h 23168"/>
              <a:gd name="connsiteX2-355" fmla="*/ 21600 w 21676"/>
              <a:gd name="connsiteY2-356" fmla="*/ 20353 h 23168"/>
              <a:gd name="connsiteX3-357" fmla="*/ 17591 w 21676"/>
              <a:gd name="connsiteY3-358" fmla="*/ 19806 h 23168"/>
              <a:gd name="connsiteX4-359" fmla="*/ 8469 w 21676"/>
              <a:gd name="connsiteY4-360" fmla="*/ 23038 h 23168"/>
              <a:gd name="connsiteX5-361" fmla="*/ 1 w 21676"/>
              <a:gd name="connsiteY5-362" fmla="*/ 18757 h 23168"/>
              <a:gd name="connsiteX6-363" fmla="*/ 76 w 21676"/>
              <a:gd name="connsiteY6-364" fmla="*/ 0 h 23168"/>
              <a:gd name="connsiteX0-365" fmla="*/ 76 w 21676"/>
              <a:gd name="connsiteY0-366" fmla="*/ 0 h 23168"/>
              <a:gd name="connsiteX1-367" fmla="*/ 21676 w 21676"/>
              <a:gd name="connsiteY1-368" fmla="*/ 0 h 23168"/>
              <a:gd name="connsiteX2-369" fmla="*/ 21625 w 21676"/>
              <a:gd name="connsiteY2-370" fmla="*/ 20757 h 23168"/>
              <a:gd name="connsiteX3-371" fmla="*/ 17591 w 21676"/>
              <a:gd name="connsiteY3-372" fmla="*/ 19806 h 23168"/>
              <a:gd name="connsiteX4-373" fmla="*/ 8469 w 21676"/>
              <a:gd name="connsiteY4-374" fmla="*/ 23038 h 23168"/>
              <a:gd name="connsiteX5-375" fmla="*/ 1 w 21676"/>
              <a:gd name="connsiteY5-376" fmla="*/ 18757 h 23168"/>
              <a:gd name="connsiteX6-377" fmla="*/ 76 w 21676"/>
              <a:gd name="connsiteY6-378" fmla="*/ 0 h 23168"/>
              <a:gd name="connsiteX0-379" fmla="*/ 76 w 21676"/>
              <a:gd name="connsiteY0-380" fmla="*/ 0 h 23168"/>
              <a:gd name="connsiteX1-381" fmla="*/ 21676 w 21676"/>
              <a:gd name="connsiteY1-382" fmla="*/ 0 h 23168"/>
              <a:gd name="connsiteX2-383" fmla="*/ 21650 w 21676"/>
              <a:gd name="connsiteY2-384" fmla="*/ 17928 h 23168"/>
              <a:gd name="connsiteX3-385" fmla="*/ 17591 w 21676"/>
              <a:gd name="connsiteY3-386" fmla="*/ 19806 h 23168"/>
              <a:gd name="connsiteX4-387" fmla="*/ 8469 w 21676"/>
              <a:gd name="connsiteY4-388" fmla="*/ 23038 h 23168"/>
              <a:gd name="connsiteX5-389" fmla="*/ 1 w 21676"/>
              <a:gd name="connsiteY5-390" fmla="*/ 18757 h 23168"/>
              <a:gd name="connsiteX6-391" fmla="*/ 76 w 21676"/>
              <a:gd name="connsiteY6-392" fmla="*/ 0 h 23168"/>
              <a:gd name="connsiteX0-393" fmla="*/ 76 w 21676"/>
              <a:gd name="connsiteY0-394" fmla="*/ 0 h 23168"/>
              <a:gd name="connsiteX1-395" fmla="*/ 21676 w 21676"/>
              <a:gd name="connsiteY1-396" fmla="*/ 0 h 23168"/>
              <a:gd name="connsiteX2-397" fmla="*/ 21650 w 21676"/>
              <a:gd name="connsiteY2-398" fmla="*/ 17928 h 23168"/>
              <a:gd name="connsiteX3-399" fmla="*/ 17591 w 21676"/>
              <a:gd name="connsiteY3-400" fmla="*/ 19806 h 23168"/>
              <a:gd name="connsiteX4-401" fmla="*/ 8469 w 21676"/>
              <a:gd name="connsiteY4-402" fmla="*/ 23038 h 23168"/>
              <a:gd name="connsiteX5-403" fmla="*/ 1 w 21676"/>
              <a:gd name="connsiteY5-404" fmla="*/ 18757 h 23168"/>
              <a:gd name="connsiteX6-405" fmla="*/ 76 w 21676"/>
              <a:gd name="connsiteY6-406" fmla="*/ 0 h 23168"/>
              <a:gd name="connsiteX0-407" fmla="*/ 76 w 21676"/>
              <a:gd name="connsiteY0-408" fmla="*/ 0 h 23168"/>
              <a:gd name="connsiteX1-409" fmla="*/ 21676 w 21676"/>
              <a:gd name="connsiteY1-410" fmla="*/ 0 h 23168"/>
              <a:gd name="connsiteX2-411" fmla="*/ 21650 w 21676"/>
              <a:gd name="connsiteY2-412" fmla="*/ 17928 h 23168"/>
              <a:gd name="connsiteX3-413" fmla="*/ 17591 w 21676"/>
              <a:gd name="connsiteY3-414" fmla="*/ 19806 h 23168"/>
              <a:gd name="connsiteX4-415" fmla="*/ 8469 w 21676"/>
              <a:gd name="connsiteY4-416" fmla="*/ 23038 h 23168"/>
              <a:gd name="connsiteX5-417" fmla="*/ 1 w 21676"/>
              <a:gd name="connsiteY5-418" fmla="*/ 18757 h 23168"/>
              <a:gd name="connsiteX6-419" fmla="*/ 76 w 21676"/>
              <a:gd name="connsiteY6-420" fmla="*/ 0 h 23168"/>
              <a:gd name="connsiteX0-421" fmla="*/ 76 w 21676"/>
              <a:gd name="connsiteY0-422" fmla="*/ 0 h 23168"/>
              <a:gd name="connsiteX1-423" fmla="*/ 21676 w 21676"/>
              <a:gd name="connsiteY1-424" fmla="*/ 0 h 23168"/>
              <a:gd name="connsiteX2-425" fmla="*/ 21625 w 21676"/>
              <a:gd name="connsiteY2-426" fmla="*/ 18938 h 23168"/>
              <a:gd name="connsiteX3-427" fmla="*/ 17591 w 21676"/>
              <a:gd name="connsiteY3-428" fmla="*/ 19806 h 23168"/>
              <a:gd name="connsiteX4-429" fmla="*/ 8469 w 21676"/>
              <a:gd name="connsiteY4-430" fmla="*/ 23038 h 23168"/>
              <a:gd name="connsiteX5-431" fmla="*/ 1 w 21676"/>
              <a:gd name="connsiteY5-432" fmla="*/ 18757 h 23168"/>
              <a:gd name="connsiteX6-433" fmla="*/ 76 w 21676"/>
              <a:gd name="connsiteY6-434" fmla="*/ 0 h 23168"/>
              <a:gd name="connsiteX0-435" fmla="*/ 76 w 21676"/>
              <a:gd name="connsiteY0-436" fmla="*/ 0 h 23168"/>
              <a:gd name="connsiteX1-437" fmla="*/ 21676 w 21676"/>
              <a:gd name="connsiteY1-438" fmla="*/ 0 h 23168"/>
              <a:gd name="connsiteX2-439" fmla="*/ 21625 w 21676"/>
              <a:gd name="connsiteY2-440" fmla="*/ 18938 h 23168"/>
              <a:gd name="connsiteX3-441" fmla="*/ 17591 w 21676"/>
              <a:gd name="connsiteY3-442" fmla="*/ 19806 h 23168"/>
              <a:gd name="connsiteX4-443" fmla="*/ 8469 w 21676"/>
              <a:gd name="connsiteY4-444" fmla="*/ 23038 h 23168"/>
              <a:gd name="connsiteX5-445" fmla="*/ 1 w 21676"/>
              <a:gd name="connsiteY5-446" fmla="*/ 18757 h 23168"/>
              <a:gd name="connsiteX6-447" fmla="*/ 76 w 21676"/>
              <a:gd name="connsiteY6-448" fmla="*/ 0 h 2316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41" y="connsiteY5-42"/>
              </a:cxn>
              <a:cxn ang="0">
                <a:pos x="connsiteX6-55" y="connsiteY6-56"/>
              </a:cxn>
            </a:cxnLst>
            <a:rect l="l" t="t" r="r" b="b"/>
            <a:pathLst>
              <a:path w="21676" h="23168">
                <a:moveTo>
                  <a:pt x="76" y="0"/>
                </a:moveTo>
                <a:lnTo>
                  <a:pt x="21676" y="0"/>
                </a:lnTo>
                <a:cubicBezTo>
                  <a:pt x="21642" y="5302"/>
                  <a:pt x="21659" y="13636"/>
                  <a:pt x="21625" y="18938"/>
                </a:cubicBezTo>
                <a:cubicBezTo>
                  <a:pt x="19315" y="18936"/>
                  <a:pt x="19771" y="19028"/>
                  <a:pt x="17591" y="19806"/>
                </a:cubicBezTo>
                <a:cubicBezTo>
                  <a:pt x="14874" y="20859"/>
                  <a:pt x="11082" y="23280"/>
                  <a:pt x="8469" y="23038"/>
                </a:cubicBezTo>
                <a:cubicBezTo>
                  <a:pt x="5856" y="24009"/>
                  <a:pt x="1035" y="19262"/>
                  <a:pt x="1" y="18757"/>
                </a:cubicBezTo>
                <a:cubicBezTo>
                  <a:pt x="-16" y="14256"/>
                  <a:pt x="93" y="4501"/>
                  <a:pt x="76" y="0"/>
                </a:cubicBez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03" tIns="45702" rIns="91403" bIns="45702"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0" name="TextBox 9"/>
          <p:cNvSpPr txBox="1"/>
          <p:nvPr/>
        </p:nvSpPr>
        <p:spPr>
          <a:xfrm>
            <a:off x="1989567" y="263830"/>
            <a:ext cx="9753600" cy="1197610"/>
          </a:xfrm>
          <a:prstGeom prst="rect">
            <a:avLst/>
          </a:prstGeom>
          <a:noFill/>
        </p:spPr>
        <p:txBody>
          <a:bodyPr wrap="square" lIns="91391" tIns="45696" rIns="91391" bIns="45696"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w="3175">
                  <a:solidFill>
                    <a:prstClr val="white"/>
                  </a:solid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Thứ.....ngày....tháng......</a:t>
            </a:r>
          </a:p>
        </p:txBody>
      </p:sp>
      <p:grpSp>
        <p:nvGrpSpPr>
          <p:cNvPr id="11" name="Group 10"/>
          <p:cNvGrpSpPr/>
          <p:nvPr/>
        </p:nvGrpSpPr>
        <p:grpSpPr>
          <a:xfrm>
            <a:off x="3505200" y="2966085"/>
            <a:ext cx="7910830" cy="1295400"/>
            <a:chOff x="9566064" y="964372"/>
            <a:chExt cx="5446164" cy="698253"/>
          </a:xfrm>
        </p:grpSpPr>
        <p:sp>
          <p:nvSpPr>
            <p:cNvPr id="12" name="Rectangle 10"/>
            <p:cNvSpPr/>
            <p:nvPr/>
          </p:nvSpPr>
          <p:spPr>
            <a:xfrm rot="416356">
              <a:off x="13066912" y="966823"/>
              <a:ext cx="1945316" cy="695802"/>
            </a:xfrm>
            <a:custGeom>
              <a:avLst/>
              <a:gdLst>
                <a:gd name="connsiteX0" fmla="*/ 0 w 5334000"/>
                <a:gd name="connsiteY0" fmla="*/ 0 h 724766"/>
                <a:gd name="connsiteX1" fmla="*/ 5334000 w 5334000"/>
                <a:gd name="connsiteY1" fmla="*/ 0 h 724766"/>
                <a:gd name="connsiteX2" fmla="*/ 5334000 w 5334000"/>
                <a:gd name="connsiteY2" fmla="*/ 724766 h 724766"/>
                <a:gd name="connsiteX3" fmla="*/ 0 w 5334000"/>
                <a:gd name="connsiteY3" fmla="*/ 724766 h 724766"/>
                <a:gd name="connsiteX4" fmla="*/ 0 w 5334000"/>
                <a:gd name="connsiteY4" fmla="*/ 0 h 724766"/>
                <a:gd name="connsiteX0-1" fmla="*/ 0 w 5334002"/>
                <a:gd name="connsiteY0-2" fmla="*/ 0 h 724766"/>
                <a:gd name="connsiteX1-3" fmla="*/ 5334000 w 5334002"/>
                <a:gd name="connsiteY1-4" fmla="*/ 0 h 724766"/>
                <a:gd name="connsiteX2-5" fmla="*/ 4869873 w 5334002"/>
                <a:gd name="connsiteY2-6" fmla="*/ 506124 h 724766"/>
                <a:gd name="connsiteX3-7" fmla="*/ 5334000 w 5334002"/>
                <a:gd name="connsiteY3-8" fmla="*/ 724766 h 724766"/>
                <a:gd name="connsiteX4-9" fmla="*/ 0 w 5334002"/>
                <a:gd name="connsiteY4-10" fmla="*/ 724766 h 724766"/>
                <a:gd name="connsiteX5" fmla="*/ 0 w 5334002"/>
                <a:gd name="connsiteY5" fmla="*/ 0 h 724766"/>
                <a:gd name="connsiteX0-11" fmla="*/ 0 w 5334002"/>
                <a:gd name="connsiteY0-12" fmla="*/ 0 h 724766"/>
                <a:gd name="connsiteX1-13" fmla="*/ 5334000 w 5334002"/>
                <a:gd name="connsiteY1-14" fmla="*/ 0 h 724766"/>
                <a:gd name="connsiteX2-15" fmla="*/ 4849092 w 5334002"/>
                <a:gd name="connsiteY2-16" fmla="*/ 454170 h 724766"/>
                <a:gd name="connsiteX3-17" fmla="*/ 5334000 w 5334002"/>
                <a:gd name="connsiteY3-18" fmla="*/ 724766 h 724766"/>
                <a:gd name="connsiteX4-19" fmla="*/ 0 w 5334002"/>
                <a:gd name="connsiteY4-20" fmla="*/ 724766 h 724766"/>
                <a:gd name="connsiteX5-21" fmla="*/ 0 w 5334002"/>
                <a:gd name="connsiteY5-22" fmla="*/ 0 h 724766"/>
                <a:gd name="connsiteX0-23" fmla="*/ 0 w 5333999"/>
                <a:gd name="connsiteY0-24" fmla="*/ 0 h 724766"/>
                <a:gd name="connsiteX1-25" fmla="*/ 5334000 w 5333999"/>
                <a:gd name="connsiteY1-26" fmla="*/ 0 h 724766"/>
                <a:gd name="connsiteX2-27" fmla="*/ 3970191 w 5333999"/>
                <a:gd name="connsiteY2-28" fmla="*/ 513468 h 724766"/>
                <a:gd name="connsiteX3-29" fmla="*/ 5334000 w 5333999"/>
                <a:gd name="connsiteY3-30" fmla="*/ 724766 h 724766"/>
                <a:gd name="connsiteX4-31" fmla="*/ 0 w 5333999"/>
                <a:gd name="connsiteY4-32" fmla="*/ 724766 h 724766"/>
                <a:gd name="connsiteX5-33" fmla="*/ 0 w 5333999"/>
                <a:gd name="connsiteY5-34" fmla="*/ 0 h 724766"/>
                <a:gd name="connsiteX0-35" fmla="*/ 0 w 5334002"/>
                <a:gd name="connsiteY0-36" fmla="*/ 0 h 724766"/>
                <a:gd name="connsiteX1-37" fmla="*/ 5334000 w 5334002"/>
                <a:gd name="connsiteY1-38" fmla="*/ 0 h 724766"/>
                <a:gd name="connsiteX2-39" fmla="*/ 4572681 w 5334002"/>
                <a:gd name="connsiteY2-40" fmla="*/ 409907 h 724766"/>
                <a:gd name="connsiteX3-41" fmla="*/ 5334000 w 5334002"/>
                <a:gd name="connsiteY3-42" fmla="*/ 724766 h 724766"/>
                <a:gd name="connsiteX4-43" fmla="*/ 0 w 5334002"/>
                <a:gd name="connsiteY4-44" fmla="*/ 724766 h 724766"/>
                <a:gd name="connsiteX5-45" fmla="*/ 0 w 5334002"/>
                <a:gd name="connsiteY5-46" fmla="*/ 0 h 724766"/>
                <a:gd name="connsiteX0-47" fmla="*/ 0 w 5649495"/>
                <a:gd name="connsiteY0-48" fmla="*/ 0 h 724766"/>
                <a:gd name="connsiteX1-49" fmla="*/ 5649496 w 5649495"/>
                <a:gd name="connsiteY1-50" fmla="*/ 27302 h 724766"/>
                <a:gd name="connsiteX2-51" fmla="*/ 4572681 w 5649495"/>
                <a:gd name="connsiteY2-52" fmla="*/ 409907 h 724766"/>
                <a:gd name="connsiteX3-53" fmla="*/ 5334000 w 5649495"/>
                <a:gd name="connsiteY3-54" fmla="*/ 724766 h 724766"/>
                <a:gd name="connsiteX4-55" fmla="*/ 0 w 5649495"/>
                <a:gd name="connsiteY4-56" fmla="*/ 724766 h 724766"/>
                <a:gd name="connsiteX5-57" fmla="*/ 0 w 5649495"/>
                <a:gd name="connsiteY5-58" fmla="*/ 0 h 724766"/>
                <a:gd name="connsiteX0-59" fmla="*/ -1 w 5673840"/>
                <a:gd name="connsiteY0-60" fmla="*/ 152873 h 697464"/>
                <a:gd name="connsiteX1-61" fmla="*/ 5673841 w 5673840"/>
                <a:gd name="connsiteY1-62" fmla="*/ 0 h 697464"/>
                <a:gd name="connsiteX2-63" fmla="*/ 4597026 w 5673840"/>
                <a:gd name="connsiteY2-64" fmla="*/ 382605 h 697464"/>
                <a:gd name="connsiteX3-65" fmla="*/ 5358345 w 5673840"/>
                <a:gd name="connsiteY3-66" fmla="*/ 697464 h 697464"/>
                <a:gd name="connsiteX4-67" fmla="*/ 24345 w 5673840"/>
                <a:gd name="connsiteY4-68" fmla="*/ 697464 h 697464"/>
                <a:gd name="connsiteX5-69" fmla="*/ -1 w 5673840"/>
                <a:gd name="connsiteY5-70" fmla="*/ 152873 h 697464"/>
                <a:gd name="connsiteX0-71" fmla="*/ -1 w 5673840"/>
                <a:gd name="connsiteY0-72" fmla="*/ 152873 h 697464"/>
                <a:gd name="connsiteX1-73" fmla="*/ 5673841 w 5673840"/>
                <a:gd name="connsiteY1-74" fmla="*/ 0 h 697464"/>
                <a:gd name="connsiteX2-75" fmla="*/ 4597026 w 5673840"/>
                <a:gd name="connsiteY2-76" fmla="*/ 382605 h 697464"/>
                <a:gd name="connsiteX3-77" fmla="*/ 5358345 w 5673840"/>
                <a:gd name="connsiteY3-78" fmla="*/ 697464 h 697464"/>
                <a:gd name="connsiteX4-79" fmla="*/ 6831 w 5673840"/>
                <a:gd name="connsiteY4-80" fmla="*/ 568730 h 697464"/>
                <a:gd name="connsiteX5-81" fmla="*/ -1 w 5673840"/>
                <a:gd name="connsiteY5-82" fmla="*/ 152873 h 697464"/>
                <a:gd name="connsiteX0-83" fmla="*/ -1 w 5673840"/>
                <a:gd name="connsiteY0-84" fmla="*/ 152873 h 661803"/>
                <a:gd name="connsiteX1-85" fmla="*/ 5673841 w 5673840"/>
                <a:gd name="connsiteY1-86" fmla="*/ 0 h 661803"/>
                <a:gd name="connsiteX2-87" fmla="*/ 4597026 w 5673840"/>
                <a:gd name="connsiteY2-88" fmla="*/ 382605 h 661803"/>
                <a:gd name="connsiteX3-89" fmla="*/ 5253439 w 5673840"/>
                <a:gd name="connsiteY3-90" fmla="*/ 661803 h 661803"/>
                <a:gd name="connsiteX4-91" fmla="*/ 6831 w 5673840"/>
                <a:gd name="connsiteY4-92" fmla="*/ 568730 h 661803"/>
                <a:gd name="connsiteX5-93" fmla="*/ -1 w 5673840"/>
                <a:gd name="connsiteY5-94" fmla="*/ 152873 h 661803"/>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Lst>
              <a:rect l="l" t="t" r="r" b="b"/>
              <a:pathLst>
                <a:path w="5673840" h="661803">
                  <a:moveTo>
                    <a:pt x="-1" y="152873"/>
                  </a:moveTo>
                  <a:lnTo>
                    <a:pt x="5673841" y="0"/>
                  </a:lnTo>
                  <a:cubicBezTo>
                    <a:pt x="5674995" y="102899"/>
                    <a:pt x="4595872" y="279706"/>
                    <a:pt x="4597026" y="382605"/>
                  </a:cubicBezTo>
                  <a:lnTo>
                    <a:pt x="5253439" y="661803"/>
                  </a:lnTo>
                  <a:lnTo>
                    <a:pt x="6831" y="568730"/>
                  </a:lnTo>
                  <a:lnTo>
                    <a:pt x="-1" y="152873"/>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91428" tIns="45714" rIns="91428" bIns="45714" spcCol="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3" name="Rectangle 10"/>
            <p:cNvSpPr/>
            <p:nvPr/>
          </p:nvSpPr>
          <p:spPr>
            <a:xfrm>
              <a:off x="9566064" y="964372"/>
              <a:ext cx="5334002" cy="646524"/>
            </a:xfrm>
            <a:custGeom>
              <a:avLst/>
              <a:gdLst>
                <a:gd name="connsiteX0" fmla="*/ 0 w 5334000"/>
                <a:gd name="connsiteY0" fmla="*/ 0 h 724766"/>
                <a:gd name="connsiteX1" fmla="*/ 5334000 w 5334000"/>
                <a:gd name="connsiteY1" fmla="*/ 0 h 724766"/>
                <a:gd name="connsiteX2" fmla="*/ 5334000 w 5334000"/>
                <a:gd name="connsiteY2" fmla="*/ 724766 h 724766"/>
                <a:gd name="connsiteX3" fmla="*/ 0 w 5334000"/>
                <a:gd name="connsiteY3" fmla="*/ 724766 h 724766"/>
                <a:gd name="connsiteX4" fmla="*/ 0 w 5334000"/>
                <a:gd name="connsiteY4" fmla="*/ 0 h 724766"/>
                <a:gd name="connsiteX0-1" fmla="*/ 0 w 5334002"/>
                <a:gd name="connsiteY0-2" fmla="*/ 0 h 724766"/>
                <a:gd name="connsiteX1-3" fmla="*/ 5334000 w 5334002"/>
                <a:gd name="connsiteY1-4" fmla="*/ 0 h 724766"/>
                <a:gd name="connsiteX2-5" fmla="*/ 4869873 w 5334002"/>
                <a:gd name="connsiteY2-6" fmla="*/ 506124 h 724766"/>
                <a:gd name="connsiteX3-7" fmla="*/ 5334000 w 5334002"/>
                <a:gd name="connsiteY3-8" fmla="*/ 724766 h 724766"/>
                <a:gd name="connsiteX4-9" fmla="*/ 0 w 5334002"/>
                <a:gd name="connsiteY4-10" fmla="*/ 724766 h 724766"/>
                <a:gd name="connsiteX5" fmla="*/ 0 w 5334002"/>
                <a:gd name="connsiteY5" fmla="*/ 0 h 724766"/>
                <a:gd name="connsiteX0-11" fmla="*/ 0 w 5334002"/>
                <a:gd name="connsiteY0-12" fmla="*/ 0 h 724766"/>
                <a:gd name="connsiteX1-13" fmla="*/ 5334000 w 5334002"/>
                <a:gd name="connsiteY1-14" fmla="*/ 0 h 724766"/>
                <a:gd name="connsiteX2-15" fmla="*/ 4849092 w 5334002"/>
                <a:gd name="connsiteY2-16" fmla="*/ 454170 h 724766"/>
                <a:gd name="connsiteX3-17" fmla="*/ 5334000 w 5334002"/>
                <a:gd name="connsiteY3-18" fmla="*/ 724766 h 724766"/>
                <a:gd name="connsiteX4-19" fmla="*/ 0 w 5334002"/>
                <a:gd name="connsiteY4-20" fmla="*/ 724766 h 724766"/>
                <a:gd name="connsiteX5-21" fmla="*/ 0 w 5334002"/>
                <a:gd name="connsiteY5-22" fmla="*/ 0 h 72476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Lst>
              <a:rect l="l" t="t" r="r" b="b"/>
              <a:pathLst>
                <a:path w="5334002" h="724766">
                  <a:moveTo>
                    <a:pt x="0" y="0"/>
                  </a:moveTo>
                  <a:lnTo>
                    <a:pt x="5334000" y="0"/>
                  </a:lnTo>
                  <a:cubicBezTo>
                    <a:pt x="5335154" y="102899"/>
                    <a:pt x="4847938" y="351271"/>
                    <a:pt x="4849092" y="454170"/>
                  </a:cubicBezTo>
                  <a:lnTo>
                    <a:pt x="5334000" y="724766"/>
                  </a:lnTo>
                  <a:lnTo>
                    <a:pt x="0" y="724766"/>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lIns="91428" tIns="45714" rIns="91428" bIns="45714" spcCol="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Rectangle 10"/>
            <p:cNvSpPr/>
            <p:nvPr/>
          </p:nvSpPr>
          <p:spPr>
            <a:xfrm>
              <a:off x="9623715" y="1023319"/>
              <a:ext cx="5049983" cy="543791"/>
            </a:xfrm>
            <a:custGeom>
              <a:avLst/>
              <a:gdLst>
                <a:gd name="connsiteX0" fmla="*/ 0 w 5334000"/>
                <a:gd name="connsiteY0" fmla="*/ 0 h 724766"/>
                <a:gd name="connsiteX1" fmla="*/ 5334000 w 5334000"/>
                <a:gd name="connsiteY1" fmla="*/ 0 h 724766"/>
                <a:gd name="connsiteX2" fmla="*/ 5334000 w 5334000"/>
                <a:gd name="connsiteY2" fmla="*/ 724766 h 724766"/>
                <a:gd name="connsiteX3" fmla="*/ 0 w 5334000"/>
                <a:gd name="connsiteY3" fmla="*/ 724766 h 724766"/>
                <a:gd name="connsiteX4" fmla="*/ 0 w 5334000"/>
                <a:gd name="connsiteY4" fmla="*/ 0 h 724766"/>
                <a:gd name="connsiteX0-1" fmla="*/ 0 w 5334002"/>
                <a:gd name="connsiteY0-2" fmla="*/ 0 h 724766"/>
                <a:gd name="connsiteX1-3" fmla="*/ 5334000 w 5334002"/>
                <a:gd name="connsiteY1-4" fmla="*/ 0 h 724766"/>
                <a:gd name="connsiteX2-5" fmla="*/ 4869873 w 5334002"/>
                <a:gd name="connsiteY2-6" fmla="*/ 506124 h 724766"/>
                <a:gd name="connsiteX3-7" fmla="*/ 5334000 w 5334002"/>
                <a:gd name="connsiteY3-8" fmla="*/ 724766 h 724766"/>
                <a:gd name="connsiteX4-9" fmla="*/ 0 w 5334002"/>
                <a:gd name="connsiteY4-10" fmla="*/ 724766 h 724766"/>
                <a:gd name="connsiteX5" fmla="*/ 0 w 5334002"/>
                <a:gd name="connsiteY5" fmla="*/ 0 h 724766"/>
                <a:gd name="connsiteX0-11" fmla="*/ 0 w 5334002"/>
                <a:gd name="connsiteY0-12" fmla="*/ 0 h 724766"/>
                <a:gd name="connsiteX1-13" fmla="*/ 5334000 w 5334002"/>
                <a:gd name="connsiteY1-14" fmla="*/ 0 h 724766"/>
                <a:gd name="connsiteX2-15" fmla="*/ 4849092 w 5334002"/>
                <a:gd name="connsiteY2-16" fmla="*/ 454170 h 724766"/>
                <a:gd name="connsiteX3-17" fmla="*/ 5334000 w 5334002"/>
                <a:gd name="connsiteY3-18" fmla="*/ 724766 h 724766"/>
                <a:gd name="connsiteX4-19" fmla="*/ 0 w 5334002"/>
                <a:gd name="connsiteY4-20" fmla="*/ 724766 h 724766"/>
                <a:gd name="connsiteX5-21" fmla="*/ 0 w 5334002"/>
                <a:gd name="connsiteY5-22" fmla="*/ 0 h 72476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Lst>
              <a:rect l="l" t="t" r="r" b="b"/>
              <a:pathLst>
                <a:path w="5334002" h="724766">
                  <a:moveTo>
                    <a:pt x="0" y="0"/>
                  </a:moveTo>
                  <a:lnTo>
                    <a:pt x="5334000" y="0"/>
                  </a:lnTo>
                  <a:cubicBezTo>
                    <a:pt x="5335154" y="102899"/>
                    <a:pt x="4847938" y="351271"/>
                    <a:pt x="4849092" y="454170"/>
                  </a:cubicBezTo>
                  <a:lnTo>
                    <a:pt x="5334000" y="724766"/>
                  </a:lnTo>
                  <a:lnTo>
                    <a:pt x="0" y="724766"/>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28" tIns="45714" rIns="91428" bIns="45714" spcCol="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sp>
        <p:nvSpPr>
          <p:cNvPr id="15" name="Rectangle 17"/>
          <p:cNvSpPr/>
          <p:nvPr/>
        </p:nvSpPr>
        <p:spPr>
          <a:xfrm>
            <a:off x="1873593" y="3158147"/>
            <a:ext cx="1750345" cy="1205899"/>
          </a:xfrm>
          <a:custGeom>
            <a:avLst/>
            <a:gdLst>
              <a:gd name="connsiteX0" fmla="*/ 0 w 1371600"/>
              <a:gd name="connsiteY0" fmla="*/ 0 h 1295400"/>
              <a:gd name="connsiteX1" fmla="*/ 1371600 w 1371600"/>
              <a:gd name="connsiteY1" fmla="*/ 0 h 1295400"/>
              <a:gd name="connsiteX2" fmla="*/ 1371600 w 1371600"/>
              <a:gd name="connsiteY2" fmla="*/ 1295400 h 1295400"/>
              <a:gd name="connsiteX3" fmla="*/ 0 w 1371600"/>
              <a:gd name="connsiteY3" fmla="*/ 1295400 h 1295400"/>
              <a:gd name="connsiteX4" fmla="*/ 0 w 1371600"/>
              <a:gd name="connsiteY4" fmla="*/ 0 h 1295400"/>
              <a:gd name="connsiteX0-1" fmla="*/ 6 w 1371606"/>
              <a:gd name="connsiteY0-2" fmla="*/ 0 h 1295400"/>
              <a:gd name="connsiteX1-3" fmla="*/ 1371606 w 1371606"/>
              <a:gd name="connsiteY1-4" fmla="*/ 0 h 1295400"/>
              <a:gd name="connsiteX2-5" fmla="*/ 1371606 w 1371606"/>
              <a:gd name="connsiteY2-6" fmla="*/ 1295400 h 1295400"/>
              <a:gd name="connsiteX3-7" fmla="*/ 6 w 1371606"/>
              <a:gd name="connsiteY3-8" fmla="*/ 1295400 h 1295400"/>
              <a:gd name="connsiteX4-9" fmla="*/ 630388 w 1371606"/>
              <a:gd name="connsiteY4-10" fmla="*/ 609600 h 1295400"/>
              <a:gd name="connsiteX5" fmla="*/ 6 w 1371606"/>
              <a:gd name="connsiteY5" fmla="*/ 0 h 1295400"/>
              <a:gd name="connsiteX0-11" fmla="*/ 9 w 1371609"/>
              <a:gd name="connsiteY0-12" fmla="*/ 0 h 1295400"/>
              <a:gd name="connsiteX1-13" fmla="*/ 1371609 w 1371609"/>
              <a:gd name="connsiteY1-14" fmla="*/ 0 h 1295400"/>
              <a:gd name="connsiteX2-15" fmla="*/ 1371609 w 1371609"/>
              <a:gd name="connsiteY2-16" fmla="*/ 1295400 h 1295400"/>
              <a:gd name="connsiteX3-17" fmla="*/ 9 w 1371609"/>
              <a:gd name="connsiteY3-18" fmla="*/ 1295400 h 1295400"/>
              <a:gd name="connsiteX4-19" fmla="*/ 434971 w 1371609"/>
              <a:gd name="connsiteY4-20" fmla="*/ 564951 h 1295400"/>
              <a:gd name="connsiteX5-21" fmla="*/ 9 w 1371609"/>
              <a:gd name="connsiteY5-22" fmla="*/ 0 h 12954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Lst>
            <a:rect l="l" t="t" r="r" b="b"/>
            <a:pathLst>
              <a:path w="1371609" h="1295400">
                <a:moveTo>
                  <a:pt x="9" y="0"/>
                </a:moveTo>
                <a:lnTo>
                  <a:pt x="1371609" y="0"/>
                </a:lnTo>
                <a:lnTo>
                  <a:pt x="1371609" y="1295400"/>
                </a:lnTo>
                <a:lnTo>
                  <a:pt x="9" y="1295400"/>
                </a:lnTo>
                <a:cubicBezTo>
                  <a:pt x="-2300" y="1071418"/>
                  <a:pt x="437280" y="788933"/>
                  <a:pt x="434971" y="564951"/>
                </a:cubicBezTo>
                <a:lnTo>
                  <a:pt x="9" y="0"/>
                </a:lnTo>
                <a:close/>
              </a:path>
            </a:pathLst>
          </a:custGeom>
          <a:solidFill>
            <a:schemeClr val="accent6"/>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Rectangle 16"/>
          <p:cNvSpPr/>
          <p:nvPr/>
        </p:nvSpPr>
        <p:spPr>
          <a:xfrm>
            <a:off x="2193050" y="3261097"/>
            <a:ext cx="1258009" cy="999997"/>
          </a:xfrm>
          <a:custGeom>
            <a:avLst/>
            <a:gdLst>
              <a:gd name="connsiteX0" fmla="*/ 0 w 1246092"/>
              <a:gd name="connsiteY0" fmla="*/ 0 h 1219200"/>
              <a:gd name="connsiteX1" fmla="*/ 1246092 w 1246092"/>
              <a:gd name="connsiteY1" fmla="*/ 0 h 1219200"/>
              <a:gd name="connsiteX2" fmla="*/ 1246092 w 1246092"/>
              <a:gd name="connsiteY2" fmla="*/ 1219200 h 1219200"/>
              <a:gd name="connsiteX3" fmla="*/ 0 w 1246092"/>
              <a:gd name="connsiteY3" fmla="*/ 1219200 h 1219200"/>
              <a:gd name="connsiteX4" fmla="*/ 0 w 1246092"/>
              <a:gd name="connsiteY4" fmla="*/ 0 h 1219200"/>
              <a:gd name="connsiteX0-1" fmla="*/ 307 w 1246399"/>
              <a:gd name="connsiteY0-2" fmla="*/ 0 h 1219200"/>
              <a:gd name="connsiteX1-3" fmla="*/ 1246399 w 1246399"/>
              <a:gd name="connsiteY1-4" fmla="*/ 0 h 1219200"/>
              <a:gd name="connsiteX2-5" fmla="*/ 1246399 w 1246399"/>
              <a:gd name="connsiteY2-6" fmla="*/ 1219200 h 1219200"/>
              <a:gd name="connsiteX3-7" fmla="*/ 307 w 1246399"/>
              <a:gd name="connsiteY3-8" fmla="*/ 1219200 h 1219200"/>
              <a:gd name="connsiteX4-9" fmla="*/ 7234 w 1246399"/>
              <a:gd name="connsiteY4-10" fmla="*/ 41564 h 1219200"/>
              <a:gd name="connsiteX5" fmla="*/ 307 w 1246399"/>
              <a:gd name="connsiteY5" fmla="*/ 0 h 1219200"/>
              <a:gd name="connsiteX0-11" fmla="*/ 307 w 1246399"/>
              <a:gd name="connsiteY0-12" fmla="*/ 0 h 1219200"/>
              <a:gd name="connsiteX1-13" fmla="*/ 1246399 w 1246399"/>
              <a:gd name="connsiteY1-14" fmla="*/ 0 h 1219200"/>
              <a:gd name="connsiteX2-15" fmla="*/ 1246399 w 1246399"/>
              <a:gd name="connsiteY2-16" fmla="*/ 1219200 h 1219200"/>
              <a:gd name="connsiteX3-17" fmla="*/ 307 w 1246399"/>
              <a:gd name="connsiteY3-18" fmla="*/ 1219200 h 1219200"/>
              <a:gd name="connsiteX4-19" fmla="*/ 7234 w 1246399"/>
              <a:gd name="connsiteY4-20" fmla="*/ 41564 h 1219200"/>
              <a:gd name="connsiteX5-21" fmla="*/ 307 w 1246399"/>
              <a:gd name="connsiteY5-22" fmla="*/ 0 h 1219200"/>
              <a:gd name="connsiteX0-23" fmla="*/ 3 w 1246095"/>
              <a:gd name="connsiteY0-24" fmla="*/ 0 h 1219200"/>
              <a:gd name="connsiteX1-25" fmla="*/ 1246095 w 1246095"/>
              <a:gd name="connsiteY1-26" fmla="*/ 0 h 1219200"/>
              <a:gd name="connsiteX2-27" fmla="*/ 1246095 w 1246095"/>
              <a:gd name="connsiteY2-28" fmla="*/ 1219200 h 1219200"/>
              <a:gd name="connsiteX3-29" fmla="*/ 3 w 1246095"/>
              <a:gd name="connsiteY3-30" fmla="*/ 1219200 h 1219200"/>
              <a:gd name="connsiteX4-31" fmla="*/ 6930 w 1246095"/>
              <a:gd name="connsiteY4-32" fmla="*/ 41564 h 1219200"/>
              <a:gd name="connsiteX5-33" fmla="*/ 3 w 1246095"/>
              <a:gd name="connsiteY5-34" fmla="*/ 0 h 1219200"/>
              <a:gd name="connsiteX0-35" fmla="*/ 11917 w 1258009"/>
              <a:gd name="connsiteY0-36" fmla="*/ 0 h 1219200"/>
              <a:gd name="connsiteX1-37" fmla="*/ 1258009 w 1258009"/>
              <a:gd name="connsiteY1-38" fmla="*/ 0 h 1219200"/>
              <a:gd name="connsiteX2-39" fmla="*/ 1258009 w 1258009"/>
              <a:gd name="connsiteY2-40" fmla="*/ 1219200 h 1219200"/>
              <a:gd name="connsiteX3-41" fmla="*/ 11917 w 1258009"/>
              <a:gd name="connsiteY3-42" fmla="*/ 1219200 h 1219200"/>
              <a:gd name="connsiteX4-43" fmla="*/ 441405 w 1258009"/>
              <a:gd name="connsiteY4-44" fmla="*/ 625256 h 1219200"/>
              <a:gd name="connsiteX5-45" fmla="*/ 18844 w 1258009"/>
              <a:gd name="connsiteY5-46" fmla="*/ 41564 h 1219200"/>
              <a:gd name="connsiteX6" fmla="*/ 11917 w 1258009"/>
              <a:gd name="connsiteY6" fmla="*/ 0 h 12192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 ang="0">
                <a:pos x="connsiteX6" y="connsiteY6"/>
              </a:cxn>
            </a:cxnLst>
            <a:rect l="l" t="t" r="r" b="b"/>
            <a:pathLst>
              <a:path w="1258009" h="1219200">
                <a:moveTo>
                  <a:pt x="11917" y="0"/>
                </a:moveTo>
                <a:lnTo>
                  <a:pt x="1258009" y="0"/>
                </a:lnTo>
                <a:lnTo>
                  <a:pt x="1258009" y="1219200"/>
                </a:lnTo>
                <a:lnTo>
                  <a:pt x="11917" y="1219200"/>
                </a:lnTo>
                <a:cubicBezTo>
                  <a:pt x="-84929" y="1123024"/>
                  <a:pt x="440251" y="821529"/>
                  <a:pt x="441405" y="625256"/>
                </a:cubicBezTo>
                <a:cubicBezTo>
                  <a:pt x="442560" y="428983"/>
                  <a:pt x="129680" y="148589"/>
                  <a:pt x="18844" y="41564"/>
                </a:cubicBezTo>
                <a:lnTo>
                  <a:pt x="11917" y="0"/>
                </a:lnTo>
                <a:close/>
              </a:path>
            </a:pathLst>
          </a:cu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17" name="Group 16"/>
          <p:cNvGrpSpPr/>
          <p:nvPr/>
        </p:nvGrpSpPr>
        <p:grpSpPr>
          <a:xfrm>
            <a:off x="2815797" y="2822865"/>
            <a:ext cx="1378806" cy="1412343"/>
            <a:chOff x="1149549" y="1066515"/>
            <a:chExt cx="992332" cy="992332"/>
          </a:xfrm>
          <a:solidFill>
            <a:schemeClr val="accent6">
              <a:lumMod val="75000"/>
            </a:schemeClr>
          </a:solidFill>
        </p:grpSpPr>
        <p:sp>
          <p:nvSpPr>
            <p:cNvPr id="18" name="Oval 17"/>
            <p:cNvSpPr/>
            <p:nvPr/>
          </p:nvSpPr>
          <p:spPr>
            <a:xfrm>
              <a:off x="1149549" y="1066515"/>
              <a:ext cx="992332" cy="992332"/>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9" name="Oval 18"/>
            <p:cNvSpPr/>
            <p:nvPr/>
          </p:nvSpPr>
          <p:spPr>
            <a:xfrm>
              <a:off x="1188515" y="1081392"/>
              <a:ext cx="914400" cy="91440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sp>
        <p:nvSpPr>
          <p:cNvPr id="21" name="TextBox 20"/>
          <p:cNvSpPr txBox="1"/>
          <p:nvPr/>
        </p:nvSpPr>
        <p:spPr>
          <a:xfrm>
            <a:off x="2655570" y="2872105"/>
            <a:ext cx="1539240" cy="1413510"/>
          </a:xfrm>
          <a:prstGeom prst="rect">
            <a:avLst/>
          </a:prstGeom>
          <a:noFill/>
        </p:spPr>
        <p:txBody>
          <a:bodyPr wrap="square" lIns="91391" tIns="45696" rIns="91391" bIns="45696"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Bài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prstClr val="white"/>
                </a:solidFill>
                <a:effectLst/>
                <a:uLnTx/>
                <a:uFillTx/>
                <a:latin typeface="Arial Rounded MT Bold" panose="020F0704030504030204" charset="0"/>
                <a:ea typeface="Arial-Rounded" panose="020B0500000000000000" pitchFamily="34" charset="0"/>
                <a:cs typeface="Times New Roman" panose="02020603050405020304" pitchFamily="18" charset="0"/>
              </a:rPr>
              <a:t>32</a:t>
            </a:r>
          </a:p>
        </p:txBody>
      </p:sp>
      <p:sp>
        <p:nvSpPr>
          <p:cNvPr id="22" name="TextBox 21"/>
          <p:cNvSpPr txBox="1"/>
          <p:nvPr/>
        </p:nvSpPr>
        <p:spPr>
          <a:xfrm>
            <a:off x="3826510" y="3089910"/>
            <a:ext cx="7176770" cy="1013460"/>
          </a:xfrm>
          <a:prstGeom prst="rect">
            <a:avLst/>
          </a:prstGeom>
          <a:noFill/>
        </p:spPr>
        <p:txBody>
          <a:bodyPr wrap="square" lIns="91391" tIns="45696" rIns="91391" bIns="45696"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err="1">
                <a:ln>
                  <a:noFill/>
                </a:ln>
                <a:solidFill>
                  <a:srgbClr val="F79646">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Chơi</a:t>
            </a:r>
            <a:r>
              <a:rPr kumimoji="0" lang="en-US" sz="6000" b="1" i="0" u="none" strike="noStrike" kern="1200" cap="none" spc="0" normalizeH="0" baseline="0" noProof="0" dirty="0">
                <a:ln>
                  <a:noFill/>
                </a:ln>
                <a:solidFill>
                  <a:srgbClr val="F79646">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6000" b="1" i="0" u="none" strike="noStrike" kern="1200" cap="none" spc="0" normalizeH="0" baseline="0" noProof="0" dirty="0" err="1">
                <a:ln>
                  <a:noFill/>
                </a:ln>
                <a:solidFill>
                  <a:srgbClr val="F79646">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chong</a:t>
            </a:r>
            <a:r>
              <a:rPr kumimoji="0" lang="en-US" sz="6000" b="1" i="0" u="none" strike="noStrike" kern="1200" cap="none" spc="0" normalizeH="0" baseline="0" noProof="0" dirty="0">
                <a:ln>
                  <a:noFill/>
                </a:ln>
                <a:solidFill>
                  <a:srgbClr val="F79646">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6000" b="1" i="0" u="none" strike="noStrike" kern="1200" cap="none" spc="0" normalizeH="0" baseline="0" noProof="0" dirty="0" err="1">
                <a:ln>
                  <a:noFill/>
                </a:ln>
                <a:solidFill>
                  <a:srgbClr val="F79646">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chóng</a:t>
            </a:r>
            <a:endParaRPr kumimoji="0" lang="en-US" sz="6000" b="1" i="0" u="none" strike="noStrike" kern="1200" cap="none" spc="0" normalizeH="0" baseline="0" noProof="0" dirty="0">
              <a:ln>
                <a:noFill/>
              </a:ln>
              <a:solidFill>
                <a:srgbClr val="F79646">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cSld>
  <p:clrMapOvr>
    <a:masterClrMapping/>
  </p:clrMapOvr>
  <p:transition advClick="0">
    <p:wedg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2867660" y="1442085"/>
            <a:ext cx="6456680" cy="2016125"/>
            <a:chOff x="2118480" y="1316166"/>
            <a:chExt cx="1512168" cy="1512168"/>
          </a:xfrm>
        </p:grpSpPr>
        <p:sp>
          <p:nvSpPr>
            <p:cNvPr id="16"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2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3992B5"/>
                </a:solidFill>
                <a:effectLst/>
                <a:uLnTx/>
                <a:uFillTx/>
                <a:latin typeface="Calibri" panose="020F0502020204030204"/>
                <a:ea typeface="SimSun" panose="02010600030101010101" pitchFamily="2" charset="-122"/>
                <a:cs typeface="+mn-cs"/>
              </a:endParaRPr>
            </a:p>
          </p:txBody>
        </p:sp>
        <p:sp>
          <p:nvSpPr>
            <p:cNvPr id="19" name="TextBox 67"/>
            <p:cNvSpPr txBox="1"/>
            <p:nvPr/>
          </p:nvSpPr>
          <p:spPr>
            <a:xfrm>
              <a:off x="2208337" y="1556684"/>
              <a:ext cx="1378326" cy="991601"/>
            </a:xfrm>
            <a:prstGeom prst="rect">
              <a:avLst/>
            </a:prstGeom>
            <a:noFill/>
          </p:spPr>
          <p:txBody>
            <a:bodyPr wrap="square" rtlCol="0">
              <a:spAutoFit/>
            </a:bodyPr>
            <a:lstStyle/>
            <a:p>
              <a:pPr marL="0" marR="0" lvl="1" indent="0" algn="l" defTabSz="1219200" rtl="0" eaLnBrk="1" fontAlgn="auto" latinLnBrk="0" hangingPunct="1">
                <a:lnSpc>
                  <a:spcPct val="100000"/>
                </a:lnSpc>
                <a:spcBef>
                  <a:spcPts val="0"/>
                </a:spcBef>
                <a:spcAft>
                  <a:spcPts val="0"/>
                </a:spcAft>
                <a:buClrTx/>
                <a:buSzTx/>
                <a:buFontTx/>
                <a:buNone/>
                <a:tabLst/>
                <a:defRPr/>
              </a:pPr>
              <a:r>
                <a:rPr kumimoji="0" lang="en-US" altLang="zh-CN" sz="8000" b="0" i="0" u="none" strike="noStrike" kern="1200" cap="none" spc="300" normalizeH="0" baseline="0" noProof="0" dirty="0">
                  <a:ln>
                    <a:noFill/>
                  </a:ln>
                  <a:solidFill>
                    <a:srgbClr val="FFFFFF"/>
                  </a:solidFill>
                  <a:effectLst/>
                  <a:uLnTx/>
                  <a:uFillTx/>
                  <a:latin typeface="Arial Rounded MT Bold" panose="020F0704030504030204" charset="0"/>
                  <a:ea typeface="Microsoft YaHei" panose="020B0503020204020204" charset="-122"/>
                  <a:cs typeface="Arial Rounded MT Bold" panose="020F0704030504030204" charset="0"/>
                </a:rPr>
                <a:t>Tiết 1 + 2</a:t>
              </a:r>
              <a:endParaRPr kumimoji="0" lang="zh-CN" altLang="en-US" sz="8000" b="0" i="0" u="none" strike="noStrike" kern="1200" cap="none" spc="300" normalizeH="0" baseline="0" noProof="0" dirty="0">
                <a:ln>
                  <a:noFill/>
                </a:ln>
                <a:solidFill>
                  <a:srgbClr val="FFFFFF"/>
                </a:solidFill>
                <a:effectLst/>
                <a:uLnTx/>
                <a:uFillTx/>
                <a:latin typeface="Arial Rounded MT Bold" panose="020F0704030504030204" charset="0"/>
                <a:ea typeface="Microsoft YaHei" panose="020B0503020204020204" charset="-122"/>
                <a:cs typeface="Arial Rounded MT Bold" panose="020F070403050403020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pic>
        <p:nvPicPr>
          <p:cNvPr id="21" name="Content Placeholder 20" descr="logo"/>
          <p:cNvPicPr>
            <a:picLocks noGrp="1" noChangeAspect="1"/>
          </p:cNvPicPr>
          <p:nvPr>
            <p:ph sz="half" idx="2"/>
          </p:nvPr>
        </p:nvPicPr>
        <p:blipFill>
          <a:blip r:embed="rId5"/>
          <a:stretch>
            <a:fillRect/>
          </a:stretch>
        </p:blipFill>
        <p:spPr>
          <a:xfrm>
            <a:off x="10700385" y="-88265"/>
            <a:ext cx="1564640" cy="159829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4_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5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9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1_Default Design">
  <a:themeElements>
    <a:clrScheme name="">
      <a:dk1>
        <a:srgbClr val="000000"/>
      </a:dk1>
      <a:lt1>
        <a:srgbClr val="FFFFFF"/>
      </a:lt1>
      <a:dk2>
        <a:srgbClr val="000000"/>
      </a:dk2>
      <a:lt2>
        <a:srgbClr val="808080"/>
      </a:lt2>
      <a:accent1>
        <a:srgbClr val="7DB6EF"/>
      </a:accent1>
      <a:accent2>
        <a:srgbClr val="C0504D"/>
      </a:accent2>
      <a:accent3>
        <a:srgbClr val="FFFFFF"/>
      </a:accent3>
      <a:accent4>
        <a:srgbClr val="000000"/>
      </a:accent4>
      <a:accent5>
        <a:srgbClr val="C0D7F5"/>
      </a:accent5>
      <a:accent6>
        <a:srgbClr val="AC4744"/>
      </a:accent6>
      <a:hlink>
        <a:srgbClr val="0066CC"/>
      </a:hlink>
      <a:folHlink>
        <a:srgbClr val="800080"/>
      </a:folHlink>
    </a:clrScheme>
    <a:fontScheme name="">
      <a:majorFont>
        <a:latin typeface="Arial"/>
        <a:ea typeface="Arial"/>
        <a:cs typeface=""/>
      </a:majorFont>
      <a:minorFont>
        <a:latin typeface="Arial"/>
        <a:ea typeface="Arial"/>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4"/>
        </a:accent5>
        <a:accent6>
          <a:srgbClr val="E5895B"/>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7B7E5"/>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
        <a:dk1>
          <a:srgbClr val="000000"/>
        </a:dk1>
        <a:lt1>
          <a:srgbClr val="DEF6F1"/>
        </a:lt1>
        <a:dk2>
          <a:srgbClr val="000000"/>
        </a:dk2>
        <a:lt2>
          <a:srgbClr val="969696"/>
        </a:lt2>
        <a:accent1>
          <a:srgbClr val="FFFFFF"/>
        </a:accent1>
        <a:accent2>
          <a:srgbClr val="8DC6FF"/>
        </a:accent2>
        <a:accent3>
          <a:srgbClr val="EBFAF7"/>
        </a:accent3>
        <a:accent4>
          <a:srgbClr val="000000"/>
        </a:accent4>
        <a:accent5>
          <a:srgbClr val="FFFFFF"/>
        </a:accent5>
        <a:accent6>
          <a:srgbClr val="7EB1E5"/>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7B7"/>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
        <a:dk1>
          <a:srgbClr val="FFFFFF"/>
        </a:dk1>
        <a:lt1>
          <a:srgbClr val="008080"/>
        </a:lt1>
        <a:dk2>
          <a:srgbClr val="FFFF99"/>
        </a:dk2>
        <a:lt2>
          <a:srgbClr val="005A58"/>
        </a:lt2>
        <a:accent1>
          <a:srgbClr val="006462"/>
        </a:accent1>
        <a:accent2>
          <a:srgbClr val="6D6FC7"/>
        </a:accent2>
        <a:accent3>
          <a:srgbClr val="AAC1C1"/>
        </a:accent3>
        <a:accent4>
          <a:srgbClr val="DCDCDC"/>
        </a:accent4>
        <a:accent5>
          <a:srgbClr val="AAB8B8"/>
        </a:accent5>
        <a:accent6>
          <a:srgbClr val="6163B2"/>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
        <a:dk1>
          <a:srgbClr val="FFFFFF"/>
        </a:dk1>
        <a:lt1>
          <a:srgbClr val="800000"/>
        </a:lt1>
        <a:dk2>
          <a:srgbClr val="DFD293"/>
        </a:dk2>
        <a:lt2>
          <a:srgbClr val="5C1F00"/>
        </a:lt2>
        <a:accent1>
          <a:srgbClr val="CC3300"/>
        </a:accent1>
        <a:accent2>
          <a:srgbClr val="BE7960"/>
        </a:accent2>
        <a:accent3>
          <a:srgbClr val="C1AAAA"/>
        </a:accent3>
        <a:accent4>
          <a:srgbClr val="DCDCDC"/>
        </a:accent4>
        <a:accent5>
          <a:srgbClr val="E2ADAA"/>
        </a:accent5>
        <a:accent6>
          <a:srgbClr val="AA6C55"/>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
        <a:dk1>
          <a:srgbClr val="FFFFFF"/>
        </a:dk1>
        <a:lt1>
          <a:srgbClr val="000099"/>
        </a:lt1>
        <a:dk2>
          <a:srgbClr val="CCFFFF"/>
        </a:dk2>
        <a:lt2>
          <a:srgbClr val="003366"/>
        </a:lt2>
        <a:accent1>
          <a:srgbClr val="3366CC"/>
        </a:accent1>
        <a:accent2>
          <a:srgbClr val="00B000"/>
        </a:accent2>
        <a:accent3>
          <a:srgbClr val="AAAACA"/>
        </a:accent3>
        <a:accent4>
          <a:srgbClr val="DCDCDC"/>
        </a:accent4>
        <a:accent5>
          <a:srgbClr val="ADB9E2"/>
        </a:accent5>
        <a:accent6>
          <a:srgbClr val="009D00"/>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
        <a:dk1>
          <a:srgbClr val="FFFFFF"/>
        </a:dk1>
        <a:lt1>
          <a:srgbClr val="000000"/>
        </a:lt1>
        <a:dk2>
          <a:srgbClr val="E3EBF1"/>
        </a:dk2>
        <a:lt2>
          <a:srgbClr val="336699"/>
        </a:lt2>
        <a:accent1>
          <a:srgbClr val="003399"/>
        </a:accent1>
        <a:accent2>
          <a:srgbClr val="468A4B"/>
        </a:accent2>
        <a:accent3>
          <a:srgbClr val="AAAAAA"/>
        </a:accent3>
        <a:accent4>
          <a:srgbClr val="DCDCDC"/>
        </a:accent4>
        <a:accent5>
          <a:srgbClr val="AAADCA"/>
        </a:accent5>
        <a:accent6>
          <a:srgbClr val="3E7B43"/>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
        <a:dk1>
          <a:srgbClr val="FFFFFF"/>
        </a:dk1>
        <a:lt1>
          <a:srgbClr val="686B5D"/>
        </a:lt1>
        <a:dk2>
          <a:srgbClr val="D1D1CB"/>
        </a:dk2>
        <a:lt2>
          <a:srgbClr val="777777"/>
        </a:lt2>
        <a:accent1>
          <a:srgbClr val="909082"/>
        </a:accent1>
        <a:accent2>
          <a:srgbClr val="809EA8"/>
        </a:accent2>
        <a:accent3>
          <a:srgbClr val="B9BAB6"/>
        </a:accent3>
        <a:accent4>
          <a:srgbClr val="DCDCDC"/>
        </a:accent4>
        <a:accent5>
          <a:srgbClr val="C7C7C1"/>
        </a:accent5>
        <a:accent6>
          <a:srgbClr val="728D96"/>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
        <a:dk1>
          <a:srgbClr val="FFFFFF"/>
        </a:dk1>
        <a:lt1>
          <a:srgbClr val="666699"/>
        </a:lt1>
        <a:dk2>
          <a:srgbClr val="FFFFFF"/>
        </a:dk2>
        <a:lt2>
          <a:srgbClr val="3E3E5C"/>
        </a:lt2>
        <a:accent1>
          <a:srgbClr val="60597B"/>
        </a:accent1>
        <a:accent2>
          <a:srgbClr val="6666FF"/>
        </a:accent2>
        <a:accent3>
          <a:srgbClr val="B9B9CA"/>
        </a:accent3>
        <a:accent4>
          <a:srgbClr val="DCDCDC"/>
        </a:accent4>
        <a:accent5>
          <a:srgbClr val="B7B5BF"/>
        </a:accent5>
        <a:accent6>
          <a:srgbClr val="5B5BE5"/>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
        <a:dk1>
          <a:srgbClr val="FFFFFF"/>
        </a:dk1>
        <a:lt1>
          <a:srgbClr val="523E26"/>
        </a:lt1>
        <a:dk2>
          <a:srgbClr val="DFC08D"/>
        </a:dk2>
        <a:lt2>
          <a:srgbClr val="2D2015"/>
        </a:lt2>
        <a:accent1>
          <a:srgbClr val="8C7B70"/>
        </a:accent1>
        <a:accent2>
          <a:srgbClr val="8F5F2F"/>
        </a:accent2>
        <a:accent3>
          <a:srgbClr val="B3AFAB"/>
        </a:accent3>
        <a:accent4>
          <a:srgbClr val="DCDCDC"/>
        </a:accent4>
        <a:accent5>
          <a:srgbClr val="C5BFBC"/>
        </a:accent5>
        <a:accent6>
          <a:srgbClr val="805529"/>
        </a:accent6>
        <a:hlink>
          <a:srgbClr val="CCB400"/>
        </a:hlink>
        <a:folHlink>
          <a:srgbClr val="8C9EA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7DB6EF"/>
        </a:accent1>
        <a:accent2>
          <a:srgbClr val="C0504D"/>
        </a:accent2>
        <a:accent3>
          <a:srgbClr val="FFFFFF"/>
        </a:accent3>
        <a:accent4>
          <a:srgbClr val="000000"/>
        </a:accent4>
        <a:accent5>
          <a:srgbClr val="C0D7F5"/>
        </a:accent5>
        <a:accent6>
          <a:srgbClr val="AC4744"/>
        </a:accent6>
        <a:hlink>
          <a:srgbClr val="0066CC"/>
        </a:hlink>
        <a:folHlink>
          <a:srgbClr val="80008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34</TotalTime>
  <Words>1667</Words>
  <Application>Microsoft Office PowerPoint</Application>
  <PresentationFormat>Widescreen</PresentationFormat>
  <Paragraphs>125</Paragraphs>
  <Slides>37</Slides>
  <Notes>21</Notes>
  <HiddenSlides>0</HiddenSlides>
  <MMClips>0</MMClips>
  <ScaleCrop>false</ScaleCrop>
  <HeadingPairs>
    <vt:vector size="6" baseType="variant">
      <vt:variant>
        <vt:lpstr>Fonts Used</vt:lpstr>
      </vt:variant>
      <vt:variant>
        <vt:i4>10</vt:i4>
      </vt:variant>
      <vt:variant>
        <vt:lpstr>Theme</vt:lpstr>
      </vt:variant>
      <vt:variant>
        <vt:i4>10</vt:i4>
      </vt:variant>
      <vt:variant>
        <vt:lpstr>Slide Titles</vt:lpstr>
      </vt:variant>
      <vt:variant>
        <vt:i4>37</vt:i4>
      </vt:variant>
    </vt:vector>
  </HeadingPairs>
  <TitlesOfParts>
    <vt:vector size="57" baseType="lpstr">
      <vt:lpstr>Microsoft YaHei</vt:lpstr>
      <vt:lpstr>.VnAvant</vt:lpstr>
      <vt:lpstr>Arial</vt:lpstr>
      <vt:lpstr>Arial Rounded MT Bold</vt:lpstr>
      <vt:lpstr>Arial-Rounded</vt:lpstr>
      <vt:lpstr>Calibri</vt:lpstr>
      <vt:lpstr>Calibri Light</vt:lpstr>
      <vt:lpstr>HP001 4 hang 1 ô ly</vt:lpstr>
      <vt:lpstr>Times New Roman</vt:lpstr>
      <vt:lpstr>Verdana</vt:lpstr>
      <vt:lpstr>1_Office Theme</vt:lpstr>
      <vt:lpstr>2_Office Theme</vt:lpstr>
      <vt:lpstr>2_Office 主题​​</vt:lpstr>
      <vt:lpstr>4_Office Theme</vt:lpstr>
      <vt:lpstr>3_Office Theme</vt:lpstr>
      <vt:lpstr>6_Office Theme</vt:lpstr>
      <vt:lpstr>5_Office Theme</vt:lpstr>
      <vt:lpstr>9_Office Theme</vt:lpstr>
      <vt:lpstr>1_Default Design</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Luyện đọc câu dài: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2. Nếu em là Mai, em sẽ nói với anh An sau khi chơi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2. Những câu nói về tình cảm anh chị em:</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tran thao</dc:creator>
  <cp:lastModifiedBy>tran thao</cp:lastModifiedBy>
  <cp:revision>5</cp:revision>
  <dcterms:created xsi:type="dcterms:W3CDTF">2021-05-27T10:44:59Z</dcterms:created>
  <dcterms:modified xsi:type="dcterms:W3CDTF">2021-05-27T11:24:21Z</dcterms:modified>
</cp:coreProperties>
</file>