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4" r:id="rId3"/>
    <p:sldMasterId id="2147483679" r:id="rId4"/>
    <p:sldMasterId id="2147483691" r:id="rId5"/>
    <p:sldMasterId id="2147483703" r:id="rId6"/>
  </p:sldMasterIdLst>
  <p:notesMasterIdLst>
    <p:notesMasterId r:id="rId27"/>
  </p:notesMasterIdLst>
  <p:sldIdLst>
    <p:sldId id="257" r:id="rId7"/>
    <p:sldId id="280" r:id="rId8"/>
    <p:sldId id="281" r:id="rId9"/>
    <p:sldId id="282" r:id="rId10"/>
    <p:sldId id="284" r:id="rId11"/>
    <p:sldId id="285" r:id="rId12"/>
    <p:sldId id="302" r:id="rId13"/>
    <p:sldId id="300" r:id="rId14"/>
    <p:sldId id="264" r:id="rId15"/>
    <p:sldId id="286" r:id="rId16"/>
    <p:sldId id="287" r:id="rId17"/>
    <p:sldId id="288" r:id="rId18"/>
    <p:sldId id="289" r:id="rId19"/>
    <p:sldId id="290" r:id="rId20"/>
    <p:sldId id="303" r:id="rId21"/>
    <p:sldId id="269" r:id="rId22"/>
    <p:sldId id="291" r:id="rId23"/>
    <p:sldId id="292" r:id="rId24"/>
    <p:sldId id="293" r:id="rId25"/>
    <p:sldId id="279" r:id="rId26"/>
  </p:sldIdLst>
  <p:sldSz cx="12192000" cy="6858000"/>
  <p:notesSz cx="6858000" cy="9144000"/>
  <p:custDataLst>
    <p:tags r:id="rId2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73" d="100"/>
          <a:sy n="73" d="100"/>
        </p:scale>
        <p:origin x="58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ags" Target="tags/tag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9/12/2021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giảng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</a:t>
            </a:r>
            <a:r>
              <a:rPr lang="en-US" dirty="0" err="1"/>
              <a:t>bởi</a:t>
            </a:r>
            <a:r>
              <a:rPr lang="en-US" dirty="0"/>
              <a:t>: </a:t>
            </a:r>
            <a:r>
              <a:rPr lang="en-US" dirty="0" err="1"/>
              <a:t>Phạm</a:t>
            </a:r>
            <a:r>
              <a:rPr lang="en-US" dirty="0"/>
              <a:t> </a:t>
            </a:r>
            <a:r>
              <a:rPr lang="en-US" dirty="0" err="1"/>
              <a:t>Duyên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02AEFD-FEDB-4542-BE9E-D4DED9AFC90C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giảng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</a:t>
            </a:r>
            <a:r>
              <a:rPr lang="en-US" dirty="0" err="1"/>
              <a:t>bởi</a:t>
            </a:r>
            <a:r>
              <a:rPr lang="en-US" dirty="0"/>
              <a:t>: </a:t>
            </a:r>
            <a:r>
              <a:rPr lang="en-US" dirty="0" err="1"/>
              <a:t>Phạm</a:t>
            </a:r>
            <a:r>
              <a:rPr lang="en-US" dirty="0"/>
              <a:t> </a:t>
            </a:r>
            <a:r>
              <a:rPr lang="en-US" dirty="0" err="1"/>
              <a:t>Duyên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02AEFD-FEDB-4542-BE9E-D4DED9AFC90C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3335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0E191392-46B3-4988-B725-C457EAD2BD85}" type="datetimeFigureOut">
              <a:rPr lang="en-US"/>
              <a:t>9/12/2021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15DE37A7-131E-4749-AAF7-688385F4FE99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B4E1BB7-1AEA-4241-A1A4-B3E9CE44291D}" type="datetimeFigureOut">
              <a:rPr lang="en-US"/>
              <a:t>9/12/2021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F9FDBEA-6FCD-439E-9496-7EE16FD10296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756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12/09/2021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12/09/2021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18445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12/09/2021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8757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12/09/2021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14224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12/09/2021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98725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12/09/2021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46225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12/09/2021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 hasCustomPrompt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12/09/2021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 hasCustomPrompt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 hasCustomPrompt="1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12/09/2021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 hasCustomPrompt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 hasCustomPrompt="1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 hasCustomPrompt="1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 hasCustomPrompt="1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12/09/2021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12/09/2021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12/09/2021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 hasCustomPrompt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 hasCustomPrompt="1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12/09/2021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 hasCustomPrompt="1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12/09/2021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12/09/2021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 hasCustomPrompt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12/09/2021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9629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2021/9/12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2021/9/12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2021/9/12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2021/9/12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2021/9/12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44" y="198033"/>
            <a:ext cx="11823312" cy="646193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99797" y="318559"/>
            <a:ext cx="10972800" cy="466064"/>
          </a:xfrm>
        </p:spPr>
        <p:txBody>
          <a:bodyPr>
            <a:noAutofit/>
          </a:bodyPr>
          <a:lstStyle>
            <a:lvl1pPr algn="l">
              <a:defRPr sz="2665" b="0" i="0">
                <a:solidFill>
                  <a:schemeClr val="tx1">
                    <a:lumMod val="85000"/>
                    <a:lumOff val="15000"/>
                  </a:schemeClr>
                </a:solidFill>
                <a:latin typeface="方正卡通简体" panose="03000509000000000000" pitchFamily="65" charset="-122"/>
                <a:ea typeface="方正卡通简体" panose="03000509000000000000" pitchFamily="65" charset="-122"/>
              </a:defRPr>
            </a:lvl1pPr>
          </a:lstStyle>
          <a:p>
            <a:r>
              <a:rPr lang="zh-CN" altLang="en-US" dirty="0" smtClean="0"/>
              <a:t>第一部分  点击此处输入您的标题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2021/9/12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232571" y="6282448"/>
            <a:ext cx="958165" cy="384043"/>
            <a:chOff x="8424428" y="4716750"/>
            <a:chExt cx="718624" cy="288032"/>
          </a:xfrm>
          <a:solidFill>
            <a:srgbClr val="BFBFBF"/>
          </a:solidFill>
        </p:grpSpPr>
        <p:sp>
          <p:nvSpPr>
            <p:cNvPr id="9" name="圆角矩形 8"/>
            <p:cNvSpPr/>
            <p:nvPr userDrawn="1"/>
          </p:nvSpPr>
          <p:spPr>
            <a:xfrm>
              <a:off x="8424428" y="4716750"/>
              <a:ext cx="468052" cy="28803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0" name="矩形 9"/>
            <p:cNvSpPr/>
            <p:nvPr userDrawn="1"/>
          </p:nvSpPr>
          <p:spPr>
            <a:xfrm>
              <a:off x="8820472" y="4948014"/>
              <a:ext cx="322580" cy="5676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" name="TextBox 10"/>
          <p:cNvSpPr txBox="1"/>
          <p:nvPr userDrawn="1"/>
        </p:nvSpPr>
        <p:spPr>
          <a:xfrm>
            <a:off x="11300685" y="6248767"/>
            <a:ext cx="334010" cy="4203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5E71900-10A2-4CC6-8A82-1659C4480C15}" type="slidenum">
              <a:rPr lang="zh-CN" altLang="en-US" sz="2135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‹#›</a:t>
            </a:fld>
            <a:endParaRPr lang="zh-CN" altLang="en-US" sz="2135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44" y="198033"/>
            <a:ext cx="11823312" cy="646193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99797" y="318559"/>
            <a:ext cx="10972800" cy="466064"/>
          </a:xfrm>
        </p:spPr>
        <p:txBody>
          <a:bodyPr>
            <a:noAutofit/>
          </a:bodyPr>
          <a:lstStyle>
            <a:lvl1pPr algn="l">
              <a:defRPr sz="2665" b="0" i="0">
                <a:solidFill>
                  <a:schemeClr val="tx1">
                    <a:lumMod val="85000"/>
                    <a:lumOff val="15000"/>
                  </a:schemeClr>
                </a:solidFill>
                <a:latin typeface="方正卡通简体" panose="03000509000000000000" pitchFamily="65" charset="-122"/>
                <a:ea typeface="方正卡通简体" panose="03000509000000000000" pitchFamily="65" charset="-122"/>
              </a:defRPr>
            </a:lvl1pPr>
          </a:lstStyle>
          <a:p>
            <a:r>
              <a:rPr lang="zh-CN" altLang="en-US" dirty="0" smtClean="0"/>
              <a:t>第一部分  点击此处输入您的标题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2021/9/12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232571" y="6282448"/>
            <a:ext cx="958165" cy="384043"/>
            <a:chOff x="8424428" y="4716750"/>
            <a:chExt cx="718624" cy="288032"/>
          </a:xfrm>
          <a:solidFill>
            <a:srgbClr val="BFBFBF"/>
          </a:solidFill>
        </p:grpSpPr>
        <p:sp>
          <p:nvSpPr>
            <p:cNvPr id="9" name="圆角矩形 8"/>
            <p:cNvSpPr/>
            <p:nvPr userDrawn="1"/>
          </p:nvSpPr>
          <p:spPr>
            <a:xfrm>
              <a:off x="8424428" y="4716750"/>
              <a:ext cx="468052" cy="28803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0" name="矩形 9"/>
            <p:cNvSpPr/>
            <p:nvPr userDrawn="1"/>
          </p:nvSpPr>
          <p:spPr>
            <a:xfrm>
              <a:off x="8820472" y="4948014"/>
              <a:ext cx="322580" cy="5676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" name="TextBox 10"/>
          <p:cNvSpPr txBox="1"/>
          <p:nvPr userDrawn="1"/>
        </p:nvSpPr>
        <p:spPr>
          <a:xfrm>
            <a:off x="11300685" y="6248767"/>
            <a:ext cx="334010" cy="4203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5E71900-10A2-4CC6-8A82-1659C4480C15}" type="slidenum">
              <a:rPr lang="zh-CN" altLang="en-US" sz="2135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‹#›</a:t>
            </a:fld>
            <a:endParaRPr lang="zh-CN" altLang="en-US" sz="2135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3771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2021/9/12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2021/9/12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2021/9/12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2021/9/12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2021/9/12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18" Type="http://schemas.openxmlformats.org/officeDocument/2006/relationships/image" Target="../media/image3.jpeg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32.xml"/><Relationship Id="rId16" Type="http://schemas.openxmlformats.org/officeDocument/2006/relationships/slideLayout" Target="../slideLayouts/slideLayout46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image" Target="../media/image4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  <a:t>9/12/2021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715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723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</p:sldLayoutIdLst>
  <p:transition spd="slow">
    <p:random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8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12/09/2021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720" r:id="rId2"/>
    <p:sldLayoutId id="2147483719" r:id="rId3"/>
    <p:sldLayoutId id="2147483718" r:id="rId4"/>
    <p:sldLayoutId id="2147483717" r:id="rId5"/>
    <p:sldLayoutId id="2147483716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</p:sldLayoutIdLst>
  <p:transition spd="slow">
    <p:wipe dir="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9/12/2021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722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74D81-BE9C-4C9D-8371-8BC208C7A872}" type="datetimeFigureOut">
              <a:rPr lang="zh-CN" altLang="en-US" smtClean="0"/>
              <a:t>2021/9/12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21" r:id="rId7"/>
    <p:sldLayoutId id="2147483710" r:id="rId8"/>
    <p:sldLayoutId id="2147483711" r:id="rId9"/>
    <p:sldLayoutId id="2147483712" r:id="rId10"/>
    <p:sldLayoutId id="2147483713" r:id="rId11"/>
    <p:sldLayoutId id="2147483714" r:id="rId12"/>
  </p:sldLayoutIdLst>
  <p:timing>
    <p:tnLst>
      <p:par>
        <p:cTn id="1" dur="indefinite" restart="never" nodeType="tmRoot"/>
      </p:par>
    </p:tnLst>
  </p:timing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3.png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0.png"/><Relationship Id="rId5" Type="http://schemas.openxmlformats.org/officeDocument/2006/relationships/image" Target="../media/image11.pn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microsoft.com/office/2007/relationships/hdphoto" Target="../media/hdphoto1.wdp"/><Relationship Id="rId3" Type="http://schemas.openxmlformats.org/officeDocument/2006/relationships/slideLayout" Target="../slideLayouts/slideLayout31.xml"/><Relationship Id="rId7" Type="http://schemas.openxmlformats.org/officeDocument/2006/relationships/audio" Target="../media/audio4.wav"/><Relationship Id="rId12" Type="http://schemas.openxmlformats.org/officeDocument/2006/relationships/image" Target="../media/image12.png"/><Relationship Id="rId2" Type="http://schemas.openxmlformats.org/officeDocument/2006/relationships/audio" Target="../media/media2.mp3"/><Relationship Id="rId16" Type="http://schemas.openxmlformats.org/officeDocument/2006/relationships/image" Target="../media/image14.wmf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10.png"/><Relationship Id="rId5" Type="http://schemas.openxmlformats.org/officeDocument/2006/relationships/audio" Target="../media/audio2.wav"/><Relationship Id="rId15" Type="http://schemas.microsoft.com/office/2007/relationships/hdphoto" Target="../media/hdphoto2.wdp"/><Relationship Id="rId10" Type="http://schemas.openxmlformats.org/officeDocument/2006/relationships/image" Target="../media/image11.png"/><Relationship Id="rId4" Type="http://schemas.openxmlformats.org/officeDocument/2006/relationships/audio" Target="../media/audio1.wav"/><Relationship Id="rId9" Type="http://schemas.openxmlformats.org/officeDocument/2006/relationships/image" Target="../media/image9.jpeg"/><Relationship Id="rId1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microsoft.com/office/2007/relationships/hdphoto" Target="../media/hdphoto1.wdp"/><Relationship Id="rId3" Type="http://schemas.openxmlformats.org/officeDocument/2006/relationships/slideLayout" Target="../slideLayouts/slideLayout31.xml"/><Relationship Id="rId7" Type="http://schemas.openxmlformats.org/officeDocument/2006/relationships/audio" Target="../media/audio4.wav"/><Relationship Id="rId12" Type="http://schemas.openxmlformats.org/officeDocument/2006/relationships/image" Target="../media/image12.png"/><Relationship Id="rId2" Type="http://schemas.openxmlformats.org/officeDocument/2006/relationships/audio" Target="../media/media2.mp3"/><Relationship Id="rId16" Type="http://schemas.openxmlformats.org/officeDocument/2006/relationships/image" Target="../media/image14.wmf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10.png"/><Relationship Id="rId5" Type="http://schemas.openxmlformats.org/officeDocument/2006/relationships/audio" Target="../media/audio2.wav"/><Relationship Id="rId15" Type="http://schemas.microsoft.com/office/2007/relationships/hdphoto" Target="../media/hdphoto2.wdp"/><Relationship Id="rId10" Type="http://schemas.openxmlformats.org/officeDocument/2006/relationships/image" Target="../media/image11.png"/><Relationship Id="rId4" Type="http://schemas.openxmlformats.org/officeDocument/2006/relationships/audio" Target="../media/audio1.wav"/><Relationship Id="rId9" Type="http://schemas.openxmlformats.org/officeDocument/2006/relationships/image" Target="../media/image9.jpeg"/><Relationship Id="rId1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microsoft.com/office/2007/relationships/hdphoto" Target="../media/hdphoto1.wdp"/><Relationship Id="rId3" Type="http://schemas.openxmlformats.org/officeDocument/2006/relationships/slideLayout" Target="../slideLayouts/slideLayout31.xml"/><Relationship Id="rId7" Type="http://schemas.openxmlformats.org/officeDocument/2006/relationships/audio" Target="../media/audio4.wav"/><Relationship Id="rId12" Type="http://schemas.openxmlformats.org/officeDocument/2006/relationships/image" Target="../media/image12.png"/><Relationship Id="rId2" Type="http://schemas.openxmlformats.org/officeDocument/2006/relationships/audio" Target="../media/media2.mp3"/><Relationship Id="rId16" Type="http://schemas.openxmlformats.org/officeDocument/2006/relationships/image" Target="../media/image14.wmf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10.png"/><Relationship Id="rId5" Type="http://schemas.openxmlformats.org/officeDocument/2006/relationships/audio" Target="../media/audio2.wav"/><Relationship Id="rId15" Type="http://schemas.microsoft.com/office/2007/relationships/hdphoto" Target="../media/hdphoto2.wdp"/><Relationship Id="rId10" Type="http://schemas.openxmlformats.org/officeDocument/2006/relationships/image" Target="../media/image11.png"/><Relationship Id="rId4" Type="http://schemas.openxmlformats.org/officeDocument/2006/relationships/audio" Target="../media/audio1.wav"/><Relationship Id="rId9" Type="http://schemas.openxmlformats.org/officeDocument/2006/relationships/image" Target="../media/image9.jpeg"/><Relationship Id="rId1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19.GIF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文本框 1"/>
          <p:cNvSpPr txBox="1">
            <a:spLocks noChangeArrowheads="1"/>
          </p:cNvSpPr>
          <p:nvPr/>
        </p:nvSpPr>
        <p:spPr bwMode="auto">
          <a:xfrm>
            <a:off x="794385" y="930593"/>
            <a:ext cx="10602913" cy="2306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7200" b="1" i="0" u="none" strike="noStrike" kern="1200" cap="none" spc="0" normalizeH="0" baseline="0" noProof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Chào mừng các em đến với tiết Toán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32760" y="664845"/>
            <a:ext cx="6814820" cy="2256155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3467735" y="3672205"/>
            <a:ext cx="4828540" cy="201866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/>
              <a:t>Bài giải:</a:t>
            </a:r>
          </a:p>
          <a:p>
            <a:pPr algn="ctr"/>
            <a:r>
              <a:rPr lang="en-US" sz="3200"/>
              <a:t>Số ngỗng kém số vịt là:</a:t>
            </a:r>
          </a:p>
          <a:p>
            <a:pPr algn="ctr"/>
            <a:r>
              <a:rPr lang="en-US" sz="3200"/>
              <a:t>7 - 5 = 2 (con)</a:t>
            </a:r>
          </a:p>
          <a:p>
            <a:pPr algn="ctr"/>
            <a:r>
              <a:rPr lang="en-US" sz="3200"/>
              <a:t>Đáp số: 3 con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3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6225" y="167005"/>
            <a:ext cx="2286000" cy="10820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5435" y="167005"/>
            <a:ext cx="4266565" cy="343471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035" y="1984375"/>
            <a:ext cx="7411720" cy="3131185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2018030" y="3732530"/>
            <a:ext cx="506730" cy="5988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6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032760" y="3752850"/>
            <a:ext cx="506730" cy="5988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4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026535" y="3732530"/>
            <a:ext cx="506730" cy="5988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2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448685" y="4432300"/>
            <a:ext cx="506730" cy="5988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bldLvl="0" animBg="1"/>
      <p:bldP spid="11" grpId="1" animBg="1"/>
      <p:bldP spid="12" grpId="0" bldLvl="0" animBg="1"/>
      <p:bldP spid="12" grpId="1" animBg="1"/>
      <p:bldP spid="13" grpId="0" bldLvl="0" animBg="1"/>
      <p:bldP spid="13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2270" y="143510"/>
            <a:ext cx="6405245" cy="140589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2100" y="143510"/>
            <a:ext cx="3897630" cy="18669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1640" y="2574925"/>
            <a:ext cx="8252460" cy="2005330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3224530" y="3245485"/>
            <a:ext cx="517525" cy="53784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6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340225" y="3245485"/>
            <a:ext cx="517525" cy="53784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4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66080" y="3245485"/>
            <a:ext cx="517525" cy="53784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2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786630" y="3904615"/>
            <a:ext cx="517525" cy="53784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bldLvl="0" animBg="1"/>
      <p:bldP spid="11" grpId="1" animBg="1"/>
      <p:bldP spid="12" grpId="0" bldLvl="0" animBg="1"/>
      <p:bldP spid="12" grpId="1" animBg="1"/>
      <p:bldP spid="13" grpId="0" bldLvl="0" animBg="1"/>
      <p:bldP spid="13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9245" y="274955"/>
            <a:ext cx="7473315" cy="103505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3286125" y="1693545"/>
            <a:ext cx="6318885" cy="136969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/>
              <a:t>Bố hơn Mai số tuổi là?</a:t>
            </a:r>
          </a:p>
          <a:p>
            <a:pPr algn="ctr"/>
            <a:r>
              <a:rPr lang="en-US" sz="3600"/>
              <a:t>38 - 7 = 31 (tuổi)</a:t>
            </a: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6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7010" y="-635"/>
            <a:ext cx="9906000" cy="352107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473075" y="4279900"/>
            <a:ext cx="11245850" cy="163322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300"/>
              <a:t>Số thùng rác khác hơn số thùng đựng rác tái chế số thùng là:</a:t>
            </a:r>
          </a:p>
          <a:p>
            <a:pPr algn="ctr"/>
            <a:r>
              <a:rPr lang="en-US" sz="3300"/>
              <a:t>10 - 5 = 5 (thùng)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147701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algn="ctr"/>
            <a:r>
              <a:rPr lang="en-US" sz="96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Times New Roman" panose="02020603050405020304"/>
              </a:rPr>
              <a:t>Tiết 2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pic>
        <p:nvPicPr>
          <p:cNvPr id="2" name="Content Placeholder 1" descr="logo"/>
          <p:cNvPicPr>
            <a:picLocks noGrp="1" noChangeAspect="1"/>
          </p:cNvPicPr>
          <p:nvPr>
            <p:ph sz="half" idx="2"/>
          </p:nvPr>
        </p:nvPicPr>
        <p:blipFill>
          <a:blip r:embed="rId6"/>
          <a:stretch>
            <a:fillRect/>
          </a:stretch>
        </p:blipFill>
        <p:spPr>
          <a:xfrm>
            <a:off x="-243840" y="4959350"/>
            <a:ext cx="1564640" cy="15982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94615"/>
            <a:ext cx="2423160" cy="1043940"/>
          </a:xfrm>
          <a:prstGeom prst="rect">
            <a:avLst/>
          </a:prstGeom>
        </p:spPr>
      </p:pic>
      <p:pic>
        <p:nvPicPr>
          <p:cNvPr id="5" name="Content Placeholder 4" descr="Capture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2982595" y="274320"/>
            <a:ext cx="7392670" cy="10763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4205" y="1806575"/>
            <a:ext cx="5217795" cy="423989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1545" y="1805940"/>
            <a:ext cx="5500370" cy="2195830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4776470" y="3326765"/>
            <a:ext cx="588645" cy="58864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3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0300" y="4318635"/>
            <a:ext cx="5300980" cy="2097405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2139315" y="5741035"/>
            <a:ext cx="588645" cy="58864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7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630295" y="5720715"/>
            <a:ext cx="588645" cy="58864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6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161915" y="5741035"/>
            <a:ext cx="588645" cy="58864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2" grpId="0" bldLvl="0" animBg="1"/>
      <p:bldP spid="12" grpId="1" animBg="1"/>
      <p:bldP spid="13" grpId="0" bldLvl="0" animBg="1"/>
      <p:bldP spid="13" grpId="1" animBg="1"/>
      <p:bldP spid="14" grpId="0" bldLvl="0" animBg="1"/>
      <p:bldP spid="14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5115" y="274955"/>
            <a:ext cx="3768725" cy="865505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415280" y="711835"/>
            <a:ext cx="6086475" cy="2383790"/>
          </a:xfrm>
          <a:prstGeom prst="rect">
            <a:avLst/>
          </a:prstGeom>
        </p:spPr>
      </p:pic>
      <p:sp>
        <p:nvSpPr>
          <p:cNvPr id="8" name="Cloud Callout 7"/>
          <p:cNvSpPr/>
          <p:nvPr/>
        </p:nvSpPr>
        <p:spPr>
          <a:xfrm>
            <a:off x="800735" y="1418590"/>
            <a:ext cx="3823970" cy="2009775"/>
          </a:xfrm>
          <a:prstGeom prst="cloudCallou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Bút màu hồng ngắn nhất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0680" y="3949065"/>
            <a:ext cx="5777865" cy="1981835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8519795" y="4681220"/>
            <a:ext cx="547370" cy="51689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5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672195" y="5269865"/>
            <a:ext cx="547370" cy="51689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15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0" grpId="0" animBg="1"/>
      <p:bldP spid="10" grpId="1" animBg="1"/>
      <p:bldP spid="11" grpId="0" bldLvl="0" animBg="1"/>
      <p:bldP spid="11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08915" y="98425"/>
            <a:ext cx="5048885" cy="771525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2998470" y="975360"/>
            <a:ext cx="6519545" cy="3007995"/>
          </a:xfrm>
          <a:prstGeom prst="rect">
            <a:avLst/>
          </a:prstGeom>
        </p:spPr>
      </p:pic>
      <p:sp>
        <p:nvSpPr>
          <p:cNvPr id="8" name="Text Box 7"/>
          <p:cNvSpPr txBox="1"/>
          <p:nvPr/>
        </p:nvSpPr>
        <p:spPr>
          <a:xfrm>
            <a:off x="354330" y="4280535"/>
            <a:ext cx="43719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/>
              <a:t>a. Rô-bốt nào cao nhất?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577840" y="4270375"/>
            <a:ext cx="2221230" cy="62865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Rô-bốt C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6335" y="5096510"/>
            <a:ext cx="5861685" cy="1761490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5659120" y="5680075"/>
            <a:ext cx="456565" cy="45656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2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817235" y="6310630"/>
            <a:ext cx="506730" cy="45656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5</a:t>
            </a:r>
          </a:p>
        </p:txBody>
      </p:sp>
      <p:pic>
        <p:nvPicPr>
          <p:cNvPr id="21" name="Content Placeholder 20" descr="logo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 animBg="1"/>
      <p:bldP spid="9" grpId="1" animBg="1"/>
      <p:bldP spid="11" grpId="0" animBg="1"/>
      <p:bldP spid="11" grpId="1" animBg="1"/>
      <p:bldP spid="12" grpId="0" bldLvl="0" animBg="1"/>
      <p:bldP spid="12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294255" y="145415"/>
            <a:ext cx="7969885" cy="2606040"/>
          </a:xfrm>
          <a:prstGeom prst="rect">
            <a:avLst/>
          </a:prstGeom>
        </p:spPr>
      </p:pic>
      <p:sp>
        <p:nvSpPr>
          <p:cNvPr id="8" name="Text Box 7"/>
          <p:cNvSpPr txBox="1"/>
          <p:nvPr/>
        </p:nvSpPr>
        <p:spPr>
          <a:xfrm>
            <a:off x="180975" y="3137535"/>
            <a:ext cx="85566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/>
              <a:t>a. Mai gấp được hơn Nam mấy cái thuyền?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224530" y="3773170"/>
            <a:ext cx="4300855" cy="69977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/>
              <a:t>8 - 5 = 3 (cái)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180975" y="4719955"/>
            <a:ext cx="85566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/>
              <a:t>b. Nam gấp được kém Mai mấy cái thuyền?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224530" y="5426710"/>
            <a:ext cx="4300855" cy="69977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/>
              <a:t>8 - 5 = 3 (cái)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7" grpId="0" animBg="1"/>
      <p:bldP spid="7" grpId="1" animBg="1"/>
      <p:bldP spid="9" grpId="0"/>
      <p:bldP spid="9" grpId="1"/>
      <p:bldP spid="10" grpId="0" bldLvl="0" animBg="1"/>
      <p:bldP spid="10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" name="Rectangle 23"/>
          <p:cNvSpPr/>
          <p:nvPr/>
        </p:nvSpPr>
        <p:spPr>
          <a:xfrm>
            <a:off x="2341699" y="1928040"/>
            <a:ext cx="771474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en-US" sz="8000" b="1" dirty="0" err="1" smtClean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8000" b="1" dirty="0" smtClean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 smtClean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8000" b="1" dirty="0" smtClean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 smtClean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8000" b="1" dirty="0" smtClean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</a:t>
            </a:r>
            <a:endParaRPr lang="en-US" sz="8000" b="1" cap="none" spc="0" dirty="0">
              <a:ln w="0"/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Coupe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5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61202" y="-609600"/>
            <a:ext cx="609600" cy="609600"/>
          </a:xfrm>
          <a:prstGeom prst="rect">
            <a:avLst/>
          </a:prstGeom>
        </p:spPr>
      </p:pic>
      <p:pic>
        <p:nvPicPr>
          <p:cNvPr id="29" name="9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63" y="3803414"/>
            <a:ext cx="9682490" cy="2752209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00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464 0.00926 C -0.02409 0.00487 -0.00729 0.00232 0.01107 0.00232 C 0.02955 0.00232 0.04609 0.00487 0.05742 0.00926 C 0.04609 0.01366 0.02955 0.0169 0.01107 0.0169 C -0.00729 0.0169 -0.02409 0.01366 -0.03464 0.00926 Z " pathEditMode="relative" rAng="0" ptsTypes="AAAAA">
                                      <p:cBhvr>
                                        <p:cTn id="1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96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2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8" y="166200"/>
            <a:ext cx="74559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CHÀO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TẠM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BIỆT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Rectangle: Rounded Corners 4"/>
          <p:cNvSpPr/>
          <p:nvPr/>
        </p:nvSpPr>
        <p:spPr>
          <a:xfrm>
            <a:off x="8523768" y="5761451"/>
            <a:ext cx="3668232" cy="93034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tranthao121006@gmail.com</a:t>
            </a:r>
          </a:p>
        </p:txBody>
      </p:sp>
    </p:spTree>
  </p:cSld>
  <p:clrMapOvr>
    <a:masterClrMapping/>
  </p:clrMapOvr>
  <p:transition spd="slow">
    <p:random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9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327" y="4453039"/>
            <a:ext cx="8042674" cy="2286098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25" name="Coupe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57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61202" y="-609600"/>
            <a:ext cx="609600" cy="609600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503295" y="281089"/>
            <a:ext cx="11182350" cy="3867150"/>
          </a:xfrm>
          <a:prstGeom prst="roundRect">
            <a:avLst/>
          </a:prstGeom>
          <a:solidFill>
            <a:schemeClr val="bg1">
              <a:alpha val="88000"/>
            </a:schemeClr>
          </a:solidFill>
          <a:ln w="57150">
            <a:solidFill>
              <a:srgbClr val="00B05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4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endParaRPr lang="en-US" sz="44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coi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đương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00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877 0.00949 C -0.01823 0.00509 -0.00143 0.00255 0.01693 0.00255 C 0.03542 0.00255 0.05196 0.00509 0.06328 0.00949 C 0.05196 0.01389 0.03542 0.01713 0.01693 0.01713 C -0.00143 0.01713 -0.01823 0.01389 -0.02877 0.00949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96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ảnh kéo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>
            <a:fillRect/>
          </a:stretch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>
            <a:fillRect/>
          </a:stretch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sp>
        <p:nvSpPr>
          <p:cNvPr id="28" name="Nội dung CH"/>
          <p:cNvSpPr/>
          <p:nvPr/>
        </p:nvSpPr>
        <p:spPr>
          <a:xfrm>
            <a:off x="533400" y="685800"/>
            <a:ext cx="11258266" cy="3390901"/>
          </a:xfrm>
          <a:prstGeom prst="round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vi-VN" sz="2400" b="1" dirty="0" smtClean="0">
                <a:solidFill>
                  <a:srgbClr val="7030A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2400" b="1" dirty="0">
              <a:solidFill>
                <a:srgbClr val="7030A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vi-VN" sz="2800" b="1" dirty="0">
                <a:solidFill>
                  <a:srgbClr val="FFFFFF"/>
                </a:solidFill>
              </a:rPr>
              <a:t> </a:t>
            </a:r>
            <a:endParaRPr lang="en-US" sz="2800" b="1" dirty="0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Câu hỏi"/>
          <p:cNvSpPr/>
          <p:nvPr/>
        </p:nvSpPr>
        <p:spPr>
          <a:xfrm>
            <a:off x="4435522" y="0"/>
            <a:ext cx="2209800" cy="6858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hỏi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30" name="Đáp án"/>
          <p:cNvSpPr/>
          <p:nvPr/>
        </p:nvSpPr>
        <p:spPr>
          <a:xfrm>
            <a:off x="941696" y="3037595"/>
            <a:ext cx="10467832" cy="92913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: 47 </a:t>
            </a:r>
          </a:p>
        </p:txBody>
      </p:sp>
      <p:sp>
        <p:nvSpPr>
          <p:cNvPr id="2" name="Rectangle 1"/>
          <p:cNvSpPr/>
          <p:nvPr/>
        </p:nvSpPr>
        <p:spPr>
          <a:xfrm>
            <a:off x="4620850" y="1022385"/>
            <a:ext cx="2914650" cy="7683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 err="1" smtClean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+ 35 = ? </a:t>
            </a:r>
            <a:endParaRPr lang="en-US" sz="44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9" name="Picture 115" descr="ALRMCLOK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4" y="114737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5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5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7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7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7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73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74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75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76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77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78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79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8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8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8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1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3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28" grpId="0" bldLvl="0" animBg="1"/>
      <p:bldP spid="29" grpId="0" bldLvl="0" animBg="1"/>
      <p:bldP spid="30" grpId="0" bldLvl="0" animBg="1"/>
      <p:bldP spid="2" grpId="0"/>
      <p:bldP spid="50" grpId="0" bldLvl="0" animBg="1"/>
      <p:bldP spid="51" grpId="0" bldLvl="0" animBg="1"/>
      <p:bldP spid="52" grpId="0" bldLvl="0" animBg="1"/>
      <p:bldP spid="70" grpId="0" bldLvl="0" animBg="1"/>
      <p:bldP spid="71" grpId="0" bldLvl="0" animBg="1"/>
      <p:bldP spid="72" grpId="0" bldLvl="0" animBg="1"/>
      <p:bldP spid="73" grpId="0" bldLvl="0" animBg="1"/>
      <p:bldP spid="74" grpId="0" bldLvl="0" animBg="1"/>
      <p:bldP spid="75" grpId="0" bldLvl="0" animBg="1"/>
      <p:bldP spid="76" grpId="0" bldLvl="0" animBg="1"/>
      <p:bldP spid="77" grpId="0" bldLvl="0" animBg="1"/>
      <p:bldP spid="78" grpId="0" bldLvl="0" animBg="1"/>
      <p:bldP spid="79" grpId="0" bldLvl="0" animBg="1"/>
      <p:bldP spid="80" grpId="0" bldLvl="0" animBg="1"/>
      <p:bldP spid="81" grpId="0" bldLvl="0" animBg="1"/>
      <p:bldP spid="82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ảnh kéo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>
            <a:fillRect/>
          </a:stretch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>
            <a:fillRect/>
          </a:stretch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sp>
        <p:nvSpPr>
          <p:cNvPr id="28" name="Nội dung CH"/>
          <p:cNvSpPr/>
          <p:nvPr/>
        </p:nvSpPr>
        <p:spPr>
          <a:xfrm>
            <a:off x="533400" y="685800"/>
            <a:ext cx="11258266" cy="3390901"/>
          </a:xfrm>
          <a:prstGeom prst="round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vi-VN" sz="2400" b="1" dirty="0" smtClean="0">
                <a:solidFill>
                  <a:srgbClr val="7030A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2400" b="1" dirty="0">
              <a:solidFill>
                <a:srgbClr val="7030A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vi-VN" sz="2800" b="1" dirty="0">
                <a:solidFill>
                  <a:srgbClr val="FFFFFF"/>
                </a:solidFill>
              </a:rPr>
              <a:t> </a:t>
            </a:r>
            <a:endParaRPr lang="en-US" sz="2800" b="1" dirty="0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Câu hỏi"/>
          <p:cNvSpPr/>
          <p:nvPr/>
        </p:nvSpPr>
        <p:spPr>
          <a:xfrm>
            <a:off x="4435522" y="0"/>
            <a:ext cx="2209800" cy="6858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hỏi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30" name="Đáp án"/>
          <p:cNvSpPr/>
          <p:nvPr/>
        </p:nvSpPr>
        <p:spPr>
          <a:xfrm>
            <a:off x="941696" y="3037595"/>
            <a:ext cx="10467832" cy="92913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: 96 </a:t>
            </a:r>
          </a:p>
        </p:txBody>
      </p:sp>
      <p:sp>
        <p:nvSpPr>
          <p:cNvPr id="2" name="Rectangle 1"/>
          <p:cNvSpPr/>
          <p:nvPr/>
        </p:nvSpPr>
        <p:spPr>
          <a:xfrm>
            <a:off x="4760550" y="1022385"/>
            <a:ext cx="2635250" cy="7683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 err="1" smtClean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81 + 15 =?</a:t>
            </a:r>
            <a:endParaRPr lang="en-US" sz="44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9" name="Picture 115" descr="ALRMCLOK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4" y="114737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5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5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7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7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7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73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74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75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76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77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78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79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8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8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8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1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3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28" grpId="0" bldLvl="0" animBg="1"/>
      <p:bldP spid="29" grpId="0" bldLvl="0" animBg="1"/>
      <p:bldP spid="30" grpId="0" bldLvl="0" animBg="1"/>
      <p:bldP spid="2" grpId="0"/>
      <p:bldP spid="50" grpId="0" bldLvl="0" animBg="1"/>
      <p:bldP spid="51" grpId="0" bldLvl="0" animBg="1"/>
      <p:bldP spid="52" grpId="0" bldLvl="0" animBg="1"/>
      <p:bldP spid="70" grpId="0" bldLvl="0" animBg="1"/>
      <p:bldP spid="71" grpId="0" bldLvl="0" animBg="1"/>
      <p:bldP spid="72" grpId="0" bldLvl="0" animBg="1"/>
      <p:bldP spid="73" grpId="0" bldLvl="0" animBg="1"/>
      <p:bldP spid="74" grpId="0" bldLvl="0" animBg="1"/>
      <p:bldP spid="75" grpId="0" bldLvl="0" animBg="1"/>
      <p:bldP spid="76" grpId="0" bldLvl="0" animBg="1"/>
      <p:bldP spid="77" grpId="0" bldLvl="0" animBg="1"/>
      <p:bldP spid="78" grpId="0" bldLvl="0" animBg="1"/>
      <p:bldP spid="79" grpId="0" bldLvl="0" animBg="1"/>
      <p:bldP spid="80" grpId="0" bldLvl="0" animBg="1"/>
      <p:bldP spid="81" grpId="0" bldLvl="0" animBg="1"/>
      <p:bldP spid="82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ảnh kéo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>
            <a:fillRect/>
          </a:stretch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>
            <a:fillRect/>
          </a:stretch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sp>
        <p:nvSpPr>
          <p:cNvPr id="28" name="Nội dung CH"/>
          <p:cNvSpPr/>
          <p:nvPr/>
        </p:nvSpPr>
        <p:spPr>
          <a:xfrm>
            <a:off x="533400" y="685800"/>
            <a:ext cx="11258266" cy="3390901"/>
          </a:xfrm>
          <a:prstGeom prst="round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vi-VN" sz="2400" b="1" dirty="0" smtClean="0">
                <a:solidFill>
                  <a:srgbClr val="7030A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2400" b="1" dirty="0">
              <a:solidFill>
                <a:srgbClr val="7030A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vi-VN" sz="2800" b="1" dirty="0">
                <a:solidFill>
                  <a:srgbClr val="FFFFFF"/>
                </a:solidFill>
              </a:rPr>
              <a:t> </a:t>
            </a:r>
            <a:endParaRPr lang="en-US" sz="2800" b="1" dirty="0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Câu hỏi"/>
          <p:cNvSpPr/>
          <p:nvPr/>
        </p:nvSpPr>
        <p:spPr>
          <a:xfrm>
            <a:off x="4435522" y="0"/>
            <a:ext cx="2209800" cy="6858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hỏi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30" name="Đáp án"/>
          <p:cNvSpPr/>
          <p:nvPr/>
        </p:nvSpPr>
        <p:spPr>
          <a:xfrm>
            <a:off x="941696" y="3037595"/>
            <a:ext cx="10467832" cy="92913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: 34</a:t>
            </a:r>
          </a:p>
        </p:txBody>
      </p:sp>
      <p:sp>
        <p:nvSpPr>
          <p:cNvPr id="2" name="Rectangle 1"/>
          <p:cNvSpPr/>
          <p:nvPr/>
        </p:nvSpPr>
        <p:spPr>
          <a:xfrm>
            <a:off x="4702448" y="1022385"/>
            <a:ext cx="2751455" cy="7683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 err="1" smtClean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45 - 11 = ? </a:t>
            </a:r>
            <a:endParaRPr lang="en-US" sz="44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9" name="Picture 115" descr="ALRMCLOK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4" y="114737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5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5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7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7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7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73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74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75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76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77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78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79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8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8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8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1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3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28" grpId="0" bldLvl="0" animBg="1"/>
      <p:bldP spid="29" grpId="0" bldLvl="0" animBg="1"/>
      <p:bldP spid="30" grpId="0" bldLvl="0" animBg="1"/>
      <p:bldP spid="2" grpId="0"/>
      <p:bldP spid="50" grpId="0" bldLvl="0" animBg="1"/>
      <p:bldP spid="51" grpId="0" bldLvl="0" animBg="1"/>
      <p:bldP spid="52" grpId="0" bldLvl="0" animBg="1"/>
      <p:bldP spid="70" grpId="0" bldLvl="0" animBg="1"/>
      <p:bldP spid="71" grpId="0" bldLvl="0" animBg="1"/>
      <p:bldP spid="72" grpId="0" bldLvl="0" animBg="1"/>
      <p:bldP spid="73" grpId="0" bldLvl="0" animBg="1"/>
      <p:bldP spid="74" grpId="0" bldLvl="0" animBg="1"/>
      <p:bldP spid="75" grpId="0" bldLvl="0" animBg="1"/>
      <p:bldP spid="76" grpId="0" bldLvl="0" animBg="1"/>
      <p:bldP spid="77" grpId="0" bldLvl="0" animBg="1"/>
      <p:bldP spid="78" grpId="0" bldLvl="0" animBg="1"/>
      <p:bldP spid="79" grpId="0" bldLvl="0" animBg="1"/>
      <p:bldP spid="80" grpId="0" bldLvl="0" animBg="1"/>
      <p:bldP spid="81" grpId="0" bldLvl="0" animBg="1"/>
      <p:bldP spid="82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5" name="矩形 69"/>
          <p:cNvSpPr>
            <a:spLocks noChangeArrowheads="1"/>
          </p:cNvSpPr>
          <p:nvPr/>
        </p:nvSpPr>
        <p:spPr bwMode="auto">
          <a:xfrm>
            <a:off x="785495" y="2063115"/>
            <a:ext cx="10518140" cy="2122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6600" b="1" i="1" spc="10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/>
                <a:sym typeface="+mn-ea"/>
              </a:rPr>
              <a:t>Bài 4:</a:t>
            </a:r>
            <a:r>
              <a:rPr lang="en-US" sz="6600" b="1" spc="10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 </a:t>
            </a:r>
            <a:endParaRPr kumimoji="0" lang="en-US" sz="6600" b="1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6600" b="1" spc="10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Hơn kém, nhau bao nhiêu?</a:t>
            </a:r>
            <a:endParaRPr lang="en-US" altLang="zh-CN" sz="6665" b="1" dirty="0">
              <a:solidFill>
                <a:schemeClr val="accent3"/>
              </a:solidFill>
              <a:latin typeface="+mj-lt"/>
              <a:ea typeface="方正卡通简体" panose="03000509000000000000" pitchFamily="65" charset="-122"/>
              <a:sym typeface="Microsoft YaHei" panose="020B0503020204020204" charset="-122"/>
            </a:endParaRPr>
          </a:p>
        </p:txBody>
      </p:sp>
      <p:pic>
        <p:nvPicPr>
          <p:cNvPr id="37" name="图片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2017" y="1459388"/>
            <a:ext cx="7205487" cy="1207011"/>
          </a:xfrm>
          <a:prstGeom prst="rect">
            <a:avLst/>
          </a:prstGeom>
        </p:spPr>
      </p:pic>
      <p:pic>
        <p:nvPicPr>
          <p:cNvPr id="52" name="Picture 5" descr="C:\Users\Administrator\Desktop\小鸟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2181" y="2245820"/>
            <a:ext cx="1113169" cy="1183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图片 14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81" y="3946147"/>
            <a:ext cx="3406545" cy="2713352"/>
          </a:xfrm>
          <a:prstGeom prst="rect">
            <a:avLst/>
          </a:prstGeom>
        </p:spPr>
      </p:pic>
      <p:pic>
        <p:nvPicPr>
          <p:cNvPr id="18" name="Picture 158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<p:cBhvr>
                                        <p:cTn id="20" dur="6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6" dur="4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147701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algn="ctr"/>
            <a:r>
              <a:rPr lang="en-US" sz="96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Times New Roman" panose="02020603050405020304"/>
              </a:rPr>
              <a:t>Tiết 1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pic>
        <p:nvPicPr>
          <p:cNvPr id="2" name="Content Placeholder 1" descr="logo"/>
          <p:cNvPicPr>
            <a:picLocks noGrp="1" noChangeAspect="1"/>
          </p:cNvPicPr>
          <p:nvPr>
            <p:ph sz="half" idx="2"/>
          </p:nvPr>
        </p:nvPicPr>
        <p:blipFill>
          <a:blip r:embed="rId6"/>
          <a:stretch>
            <a:fillRect/>
          </a:stretch>
        </p:blipFill>
        <p:spPr>
          <a:xfrm>
            <a:off x="-29845" y="4881880"/>
            <a:ext cx="1564640" cy="15982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8380" y="133985"/>
            <a:ext cx="10214610" cy="3016885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3650615" y="3620770"/>
            <a:ext cx="4828540" cy="201866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/>
              <a:t>Bài giải:</a:t>
            </a:r>
          </a:p>
          <a:p>
            <a:pPr algn="ctr"/>
            <a:r>
              <a:rPr lang="en-US" sz="3200"/>
              <a:t>Số gà hơn số vịt là:</a:t>
            </a:r>
          </a:p>
          <a:p>
            <a:pPr algn="ctr"/>
            <a:r>
              <a:rPr lang="en-US" sz="3200"/>
              <a:t>10 - 7 = 3 (con)</a:t>
            </a:r>
          </a:p>
          <a:p>
            <a:pPr algn="ctr"/>
            <a:r>
              <a:rPr lang="en-US" sz="3200"/>
              <a:t>Đáp số: 3 con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601108363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主题​​">
  <a:themeElements>
    <a:clrScheme name="四色华丽色系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FC6E5B"/>
      </a:accent1>
      <a:accent2>
        <a:srgbClr val="FBC75D"/>
      </a:accent2>
      <a:accent3>
        <a:srgbClr val="66BFBC"/>
      </a:accent3>
      <a:accent4>
        <a:srgbClr val="8CC066"/>
      </a:accent4>
      <a:accent5>
        <a:srgbClr val="3F3F3F"/>
      </a:accent5>
      <a:accent6>
        <a:srgbClr val="262626"/>
      </a:accent6>
      <a:hlink>
        <a:srgbClr val="00D5D5"/>
      </a:hlink>
      <a:folHlink>
        <a:srgbClr val="DD00D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395</Words>
  <Application>Microsoft Office PowerPoint</Application>
  <PresentationFormat>Widescreen</PresentationFormat>
  <Paragraphs>124</Paragraphs>
  <Slides>20</Slides>
  <Notes>3</Notes>
  <HiddenSlides>0</HiddenSlides>
  <MMClips>5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20</vt:i4>
      </vt:variant>
    </vt:vector>
  </HeadingPairs>
  <TitlesOfParts>
    <vt:vector size="40" baseType="lpstr">
      <vt:lpstr>Microsoft YaHei</vt:lpstr>
      <vt:lpstr>SimSun</vt:lpstr>
      <vt:lpstr>SimSun</vt:lpstr>
      <vt:lpstr>.VnBlack</vt:lpstr>
      <vt:lpstr>Arial</vt:lpstr>
      <vt:lpstr>Calibri</vt:lpstr>
      <vt:lpstr>Calibri Light</vt:lpstr>
      <vt:lpstr>ITC Avant Garde Std Bk</vt:lpstr>
      <vt:lpstr>黑体</vt:lpstr>
      <vt:lpstr>Tahoma</vt:lpstr>
      <vt:lpstr>Times New Roman</vt:lpstr>
      <vt:lpstr>Wingdings</vt:lpstr>
      <vt:lpstr>字魂17号-萌趣果冻体</vt:lpstr>
      <vt:lpstr>方正卡通简体</vt:lpstr>
      <vt:lpstr>1_Office Theme</vt:lpstr>
      <vt:lpstr>2_Office Theme</vt:lpstr>
      <vt:lpstr>4_Office 主题</vt:lpstr>
      <vt:lpstr>1_Tema de Office</vt:lpstr>
      <vt:lpstr>3_Office Theme</vt:lpstr>
      <vt:lpstr>2_Office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</cp:lastModifiedBy>
  <cp:revision>8</cp:revision>
  <dcterms:created xsi:type="dcterms:W3CDTF">2021-05-06T10:30:00Z</dcterms:created>
  <dcterms:modified xsi:type="dcterms:W3CDTF">2021-09-12T11:34:30Z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