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0" r:id="rId3"/>
    <p:sldMasterId id="2147483724" r:id="rId4"/>
    <p:sldMasterId id="2147483736" r:id="rId5"/>
    <p:sldMasterId id="2147483748" r:id="rId6"/>
    <p:sldMasterId id="2147483760" r:id="rId7"/>
    <p:sldMasterId id="2147483772" r:id="rId8"/>
  </p:sldMasterIdLst>
  <p:notesMasterIdLst>
    <p:notesMasterId r:id="rId43"/>
  </p:notesMasterIdLst>
  <p:sldIdLst>
    <p:sldId id="257" r:id="rId9"/>
    <p:sldId id="474" r:id="rId10"/>
    <p:sldId id="266" r:id="rId11"/>
    <p:sldId id="256" r:id="rId12"/>
    <p:sldId id="508" r:id="rId13"/>
    <p:sldId id="320" r:id="rId14"/>
    <p:sldId id="497" r:id="rId15"/>
    <p:sldId id="467" r:id="rId16"/>
    <p:sldId id="509" r:id="rId17"/>
    <p:sldId id="511" r:id="rId18"/>
    <p:sldId id="499" r:id="rId19"/>
    <p:sldId id="510" r:id="rId20"/>
    <p:sldId id="512" r:id="rId21"/>
    <p:sldId id="513" r:id="rId22"/>
    <p:sldId id="340" r:id="rId23"/>
    <p:sldId id="480" r:id="rId24"/>
    <p:sldId id="515" r:id="rId25"/>
    <p:sldId id="505" r:id="rId26"/>
    <p:sldId id="482" r:id="rId27"/>
    <p:sldId id="259" r:id="rId28"/>
    <p:sldId id="517" r:id="rId29"/>
    <p:sldId id="518" r:id="rId30"/>
    <p:sldId id="506" r:id="rId31"/>
    <p:sldId id="507" r:id="rId32"/>
    <p:sldId id="522" r:id="rId33"/>
    <p:sldId id="523" r:id="rId34"/>
    <p:sldId id="524" r:id="rId35"/>
    <p:sldId id="519" r:id="rId36"/>
    <p:sldId id="267" r:id="rId37"/>
    <p:sldId id="525" r:id="rId38"/>
    <p:sldId id="528" r:id="rId39"/>
    <p:sldId id="527" r:id="rId40"/>
    <p:sldId id="529" r:id="rId41"/>
    <p:sldId id="47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5" d="100"/>
          <a:sy n="85" d="100"/>
        </p:scale>
        <p:origin x="77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43B0E-F8D4-44C0-AC1A-EB294E934F5E}"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ECD0-D379-44A2-9EDB-F6028B8A4804}" type="slidenum">
              <a:rPr lang="en-US" smtClean="0"/>
              <a:t>‹#›</a:t>
            </a:fld>
            <a:endParaRPr lang="en-US"/>
          </a:p>
        </p:txBody>
      </p:sp>
    </p:spTree>
    <p:extLst>
      <p:ext uri="{BB962C8B-B14F-4D97-AF65-F5344CB8AC3E}">
        <p14:creationId xmlns:p14="http://schemas.microsoft.com/office/powerpoint/2010/main" val="4016429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1</a:t>
            </a:fld>
            <a:endParaRPr lang="en-US"/>
          </a:p>
        </p:txBody>
      </p:sp>
    </p:spTree>
    <p:extLst>
      <p:ext uri="{BB962C8B-B14F-4D97-AF65-F5344CB8AC3E}">
        <p14:creationId xmlns:p14="http://schemas.microsoft.com/office/powerpoint/2010/main" val="4169872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7830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521071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548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333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758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0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929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64203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52856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068220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542095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547465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055891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3335019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5/27/2021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38445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5/27/2021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3418429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5/27/2021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40188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70528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873858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1627417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342688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801436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546358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105033958"/>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05530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5310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0678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27765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381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884485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8597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65439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159347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6812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31793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0540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439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95241872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747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5590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4894595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580517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061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07028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5082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71945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44421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10762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13478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7324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41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5037871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96766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33052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31882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8832344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70865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262344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92317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0024626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352653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54460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953555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0858561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49485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9450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8934739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10714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21382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928241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717090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760649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31496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7500886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472289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569037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04844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753801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5966596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0455813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4981966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1518998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1923288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92135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7630217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474149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8746775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8960094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3AB30-4822-4810-9CE4-E08130D8E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A6CD2-61AF-48F1-A124-07FA9F12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BA46A1-CC30-4CE7-A203-875741250C1F}"/>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75EC94D1-AA20-40FC-91DF-48D490D5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54AA9-C5BA-4989-B711-DE50F6F50A9F}"/>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832328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3018C-8943-4144-AF31-46801E2C8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EB821C-5F1D-4D5D-9C93-58BA4059FE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2F691-4147-4067-8091-5A75C2FDDE9E}"/>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0A13CEE6-0091-4B97-B2A3-2EACD5377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7FBDB-A13D-45F7-9E93-FF2014FDFD0A}"/>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8732391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A538-13DC-4B1B-A673-1BAD8A8EA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83EF61-E106-490B-8C82-1E0226423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F44F2-4265-4159-9A67-CBD48898C249}"/>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AAE7979D-0B56-49FF-A61B-19874332C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D9A3B-58D2-4F86-8EE8-19CFB73E62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5314587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B0297-00DF-4407-A192-CFE8F8937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48910A-7DC9-45ED-AA9F-D95404EBF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0E4A2A-ECB1-4071-A8B3-D027E0172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A8BA32-CD1B-455F-87C9-6B09B0660C87}"/>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6FF19B83-BDC8-491C-9BD3-7542D6092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D8928-0E14-437F-BD67-2130D1DCE52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8015924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1B2C1-5FD8-4CF9-A365-0EA6713FA4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BF44BD-5D8C-45C8-937B-1A3F9670D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3564EA-74A6-42BC-93CF-21136AA47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AA5BDE-53A9-462B-AB3E-5CF6EA441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B068-017E-4495-8E6D-A7D34494F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45E42-2886-42A2-9DE1-0C21490B3FC0}"/>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8" name="Footer Placeholder 7">
            <a:extLst>
              <a:ext uri="{FF2B5EF4-FFF2-40B4-BE49-F238E27FC236}">
                <a16:creationId xmlns:a16="http://schemas.microsoft.com/office/drawing/2014/main" id="{988995A9-6437-4890-A073-34B1B4454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1D5B07-E95C-44A5-8EA3-377BC1E6640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859533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7D37-FA39-40D2-9B02-60B4DAFCB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35BBA7-A64C-4FA9-9F7C-0112DE1580D1}"/>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4" name="Footer Placeholder 3">
            <a:extLst>
              <a:ext uri="{FF2B5EF4-FFF2-40B4-BE49-F238E27FC236}">
                <a16:creationId xmlns:a16="http://schemas.microsoft.com/office/drawing/2014/main" id="{6B27E15B-28CC-4272-A030-B6A307B469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431BCA-3F24-420E-85C4-8D5F354098F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370849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D2B3D3-D5FD-41B7-8809-7B88D0071797}"/>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3" name="Footer Placeholder 2">
            <a:extLst>
              <a:ext uri="{FF2B5EF4-FFF2-40B4-BE49-F238E27FC236}">
                <a16:creationId xmlns:a16="http://schemas.microsoft.com/office/drawing/2014/main" id="{DD64B94B-C3D9-46FD-A420-6350DEB10D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A2C36A-E333-46D7-AA88-62CAE4E0A96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997115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2424998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AA08-AE4E-4F4C-ADF3-38584E8E5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912721-B04B-4991-B1DB-76915DF1E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C799A2-3E9A-48CD-8E37-74EDFF3C9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83EE9-BD5F-46CD-9EE3-AF484B2BEDC1}"/>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20613A77-6FA0-46D3-8E06-D597221CCF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A6A6-DDF5-47DC-B117-5A42737C2C3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7346513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F9BA-5354-4648-AEF2-F55D33FF3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631F1-27FB-4815-8916-36F28E6A2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0A6B13-8A56-4B9B-9EC5-E8E77A201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46E71-127F-4719-8E52-48AD557F5E83}"/>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1D351EAA-711E-4416-9605-D04FC58FF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FC916C-12CA-482E-AE87-A4C553B997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5870963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BCE8E-CF7F-4DBA-BE65-F196363C1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3F695-B048-4CF0-B324-7B04CC0CF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18889-BA45-4B67-8AB4-4C78520B6D6E}"/>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DA19368F-7D28-4288-871F-7F433EB4E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C8175-8437-4955-85AE-5832E2097A8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527732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8ABFBA-0372-43FB-8256-380C81218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C1EA19-A12C-4C06-B1A0-CC7064F31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2FA2C-87D9-4ECF-A8A7-EF2042A49AB8}"/>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8E232BCA-4A51-4842-8715-493F67EC3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33D62-6FE4-4972-99F2-7D845F5F3B85}"/>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48277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6.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Tree>
    <p:extLst>
      <p:ext uri="{BB962C8B-B14F-4D97-AF65-F5344CB8AC3E}">
        <p14:creationId xmlns:p14="http://schemas.microsoft.com/office/powerpoint/2010/main" val="1192788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4757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40530276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06815503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69524285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3174927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t>‹#›</a:t>
            </a:fld>
            <a:endParaRPr lang="en-US"/>
          </a:p>
        </p:txBody>
      </p:sp>
    </p:spTree>
    <p:extLst>
      <p:ext uri="{BB962C8B-B14F-4D97-AF65-F5344CB8AC3E}">
        <p14:creationId xmlns:p14="http://schemas.microsoft.com/office/powerpoint/2010/main" val="219480432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3000">
              <a:srgbClr val="FFEEB8"/>
            </a:gs>
            <a:gs pos="41000">
              <a:srgbClr val="FFF7DC"/>
            </a:gs>
            <a:gs pos="50000">
              <a:srgbClr val="FFF2C8"/>
            </a:gs>
            <a:gs pos="96000">
              <a:srgbClr val="F2AF61"/>
            </a:gs>
            <a:gs pos="74000">
              <a:schemeClr val="accent4">
                <a:lumMod val="45000"/>
                <a:lumOff val="55000"/>
              </a:schemeClr>
            </a:gs>
            <a:gs pos="83000">
              <a:schemeClr val="accent4">
                <a:lumMod val="45000"/>
                <a:lumOff val="55000"/>
              </a:schemeClr>
            </a:gs>
            <a:gs pos="53000">
              <a:schemeClr val="accent4">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C345F-7563-41A1-BDC7-1DC7F96CB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C960DE-6759-4AFA-8E5D-8B394C1DE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0891B-4EC0-41E6-8DF8-447521D749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280F496E-6E33-49FD-924D-613E2CF58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ABD8-50DA-44B4-814A-DCBA7CC78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16E06-0DD9-48EC-8D3A-7CC625600D6C}" type="slidenum">
              <a:rPr lang="en-US" smtClean="0"/>
              <a:t>‹#›</a:t>
            </a:fld>
            <a:endParaRPr lang="en-US"/>
          </a:p>
        </p:txBody>
      </p:sp>
    </p:spTree>
    <p:extLst>
      <p:ext uri="{BB962C8B-B14F-4D97-AF65-F5344CB8AC3E}">
        <p14:creationId xmlns:p14="http://schemas.microsoft.com/office/powerpoint/2010/main" val="350898482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3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image" Target="../media/image56.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2.jpe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9.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6.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46.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GIF"/><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jpe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1.pn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6.png"/><Relationship Id="rId7"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6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6.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39.xml"/><Relationship Id="rId5" Type="http://schemas.openxmlformats.org/officeDocument/2006/relationships/image" Target="../media/image46.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0.pn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1.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6.wdp"/><Relationship Id="rId18" Type="http://schemas.openxmlformats.org/officeDocument/2006/relationships/image" Target="../media/image27.png"/><Relationship Id="rId3" Type="http://schemas.openxmlformats.org/officeDocument/2006/relationships/image" Target="../media/image19.png"/><Relationship Id="rId21" Type="http://schemas.openxmlformats.org/officeDocument/2006/relationships/image" Target="../media/image29.png"/><Relationship Id="rId7" Type="http://schemas.microsoft.com/office/2007/relationships/hdphoto" Target="../media/hdphoto3.wdp"/><Relationship Id="rId12" Type="http://schemas.openxmlformats.org/officeDocument/2006/relationships/image" Target="../media/image24.png"/><Relationship Id="rId17" Type="http://schemas.microsoft.com/office/2007/relationships/hdphoto" Target="../media/hdphoto8.wdp"/><Relationship Id="rId2" Type="http://schemas.openxmlformats.org/officeDocument/2006/relationships/image" Target="../media/image18.jpeg"/><Relationship Id="rId16" Type="http://schemas.openxmlformats.org/officeDocument/2006/relationships/image" Target="../media/image26.png"/><Relationship Id="rId20" Type="http://schemas.openxmlformats.org/officeDocument/2006/relationships/slide" Target="slide4.xml"/><Relationship Id="rId1" Type="http://schemas.openxmlformats.org/officeDocument/2006/relationships/slideLayout" Target="../slideLayouts/slideLayout72.xml"/><Relationship Id="rId6" Type="http://schemas.openxmlformats.org/officeDocument/2006/relationships/image" Target="../media/image21.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3.png"/><Relationship Id="rId19" Type="http://schemas.openxmlformats.org/officeDocument/2006/relationships/image" Target="../media/image28.png"/><Relationship Id="rId4" Type="http://schemas.openxmlformats.org/officeDocument/2006/relationships/image" Target="../media/image20.png"/><Relationship Id="rId9" Type="http://schemas.microsoft.com/office/2007/relationships/hdphoto" Target="../media/hdphoto4.wdp"/><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46.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46.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46.png"/><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1.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39.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8.png"/><Relationship Id="rId3" Type="http://schemas.microsoft.com/office/2007/relationships/hdphoto" Target="../media/hdphoto9.wdp"/><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jpeg"/><Relationship Id="rId1" Type="http://schemas.openxmlformats.org/officeDocument/2006/relationships/slideLayout" Target="../slideLayouts/slideLayout72.xml"/><Relationship Id="rId6" Type="http://schemas.openxmlformats.org/officeDocument/2006/relationships/image" Target="../media/image33.png"/><Relationship Id="rId11" Type="http://schemas.openxmlformats.org/officeDocument/2006/relationships/image" Target="../media/image27.png"/><Relationship Id="rId5" Type="http://schemas.openxmlformats.org/officeDocument/2006/relationships/image" Target="../media/image32.gif"/><Relationship Id="rId10" Type="http://schemas.openxmlformats.org/officeDocument/2006/relationships/image" Target="../media/image36.png"/><Relationship Id="rId4" Type="http://schemas.openxmlformats.org/officeDocument/2006/relationships/image" Target="../media/image31.png"/><Relationship Id="rId9" Type="http://schemas.microsoft.com/office/2007/relationships/hdphoto" Target="../media/hdphoto10.wdp"/><Relationship Id="rId14"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image" Target="../media/image31.png"/><Relationship Id="rId7" Type="http://schemas.microsoft.com/office/2007/relationships/hdphoto" Target="../media/hdphoto11.wdp"/><Relationship Id="rId12" Type="http://schemas.openxmlformats.org/officeDocument/2006/relationships/image" Target="../media/image28.png"/><Relationship Id="rId2" Type="http://schemas.openxmlformats.org/officeDocument/2006/relationships/image" Target="../media/image18.jpeg"/><Relationship Id="rId1" Type="http://schemas.openxmlformats.org/officeDocument/2006/relationships/slideLayout" Target="../slideLayouts/slideLayout72.xml"/><Relationship Id="rId6" Type="http://schemas.openxmlformats.org/officeDocument/2006/relationships/image" Target="../media/image39.png"/><Relationship Id="rId11" Type="http://schemas.openxmlformats.org/officeDocument/2006/relationships/image" Target="../media/image36.png"/><Relationship Id="rId5" Type="http://schemas.openxmlformats.org/officeDocument/2006/relationships/image" Target="../media/image33.png"/><Relationship Id="rId15" Type="http://schemas.openxmlformats.org/officeDocument/2006/relationships/image" Target="../media/image41.png"/><Relationship Id="rId10" Type="http://schemas.openxmlformats.org/officeDocument/2006/relationships/image" Target="../media/image27.png"/><Relationship Id="rId4" Type="http://schemas.openxmlformats.org/officeDocument/2006/relationships/image" Target="../media/image32.gif"/><Relationship Id="rId9" Type="http://schemas.microsoft.com/office/2007/relationships/hdphoto" Target="../media/hdphoto10.wdp"/><Relationship Id="rId1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36.xml"/><Relationship Id="rId5" Type="http://schemas.openxmlformats.org/officeDocument/2006/relationships/image" Target="../media/image46.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39.xml"/><Relationship Id="rId5" Type="http://schemas.openxmlformats.org/officeDocument/2006/relationships/image" Target="../media/image46.pn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36.xml"/><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382463"/>
            <a:ext cx="9803219" cy="3046537"/>
          </a:xfrm>
          <a:prstGeom prst="rect">
            <a:avLst/>
          </a:prstGeom>
        </p:spPr>
      </p:pic>
      <p:grpSp>
        <p:nvGrpSpPr>
          <p:cNvPr id="7" name="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a16="http://schemas.microsoft.com/office/drawing/2014/main" id="{3F90713A-6815-4BD0-86DE-AFB7213DCC70}"/>
              </a:ext>
            </a:extLst>
          </p:cNvPr>
          <p:cNvSpPr/>
          <p:nvPr/>
        </p:nvSpPr>
        <p:spPr>
          <a:xfrm>
            <a:off x="2564906" y="895347"/>
            <a:ext cx="7276351"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pic>
        <p:nvPicPr>
          <p:cNvPr id="21" name="Picture 20" descr="A picture containing diagram&#10;&#10;Description automatically generated">
            <a:extLst>
              <a:ext uri="{FF2B5EF4-FFF2-40B4-BE49-F238E27FC236}">
                <a16:creationId xmlns:a16="http://schemas.microsoft.com/office/drawing/2014/main" id="{496F8484-8875-40C5-95D5-9FB2C610DF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40530" y="2963130"/>
            <a:ext cx="6477000" cy="3943350"/>
          </a:xfrm>
          <a:prstGeom prst="rect">
            <a:avLst/>
          </a:prstGeom>
        </p:spPr>
      </p:pic>
      <p:sp>
        <p:nvSpPr>
          <p:cNvPr id="20" name="Text Box 1">
            <a:extLst>
              <a:ext uri="{FF2B5EF4-FFF2-40B4-BE49-F238E27FC236}">
                <a16:creationId xmlns:a16="http://schemas.microsoft.com/office/drawing/2014/main" id="{F0CEFB67-72B2-49A5-9B50-358AAFF43C49}"/>
              </a:ext>
            </a:extLst>
          </p:cNvPr>
          <p:cNvSpPr txBox="1"/>
          <p:nvPr/>
        </p:nvSpPr>
        <p:spPr>
          <a:xfrm>
            <a:off x="1711482" y="57902"/>
            <a:ext cx="9015730" cy="368300"/>
          </a:xfrm>
          <a:prstGeom prst="rect">
            <a:avLst/>
          </a:prstGeom>
          <a:solidFill>
            <a:schemeClr val="accent2">
              <a:lumMod val="20000"/>
              <a:lumOff val="80000"/>
            </a:schemeClr>
          </a:solidFill>
        </p:spPr>
        <p:txBody>
          <a:bodyPr wrap="square" rtlCol="0">
            <a:spAutoFit/>
          </a:bodyPr>
          <a:lstStyle/>
          <a:p>
            <a:r>
              <a:rPr lang="en-US" dirty="0" err="1">
                <a:ln w="0"/>
                <a:solidFill>
                  <a:schemeClr val="accent1"/>
                </a:solidFill>
                <a:effectLst>
                  <a:outerShdw blurRad="38100" dist="25400" dir="5400000" algn="ctr" rotWithShape="0">
                    <a:srgbClr val="6E747A">
                      <a:alpha val="43000"/>
                    </a:srgbClr>
                  </a:outerShdw>
                </a:effectLst>
              </a:rPr>
              <a:t>Bản</a:t>
            </a:r>
            <a:r>
              <a:rPr lang="en-US" dirty="0">
                <a:ln w="0"/>
                <a:solidFill>
                  <a:schemeClr val="accent1"/>
                </a:solidFill>
                <a:effectLst>
                  <a:outerShdw blurRad="38100" dist="25400" dir="5400000" algn="ctr" rotWithShape="0">
                    <a:srgbClr val="6E747A">
                      <a:alpha val="43000"/>
                    </a:srgbClr>
                  </a:outerShdw>
                </a:effectLst>
              </a:rPr>
              <a:t> </a:t>
            </a:r>
            <a:r>
              <a:rPr lang="en-US" dirty="0" err="1">
                <a:ln w="0"/>
                <a:solidFill>
                  <a:schemeClr val="accent1"/>
                </a:solidFill>
                <a:effectLst>
                  <a:outerShdw blurRad="38100" dist="25400" dir="5400000" algn="ctr" rotWithShape="0">
                    <a:srgbClr val="6E747A">
                      <a:alpha val="43000"/>
                    </a:srgbClr>
                  </a:outerShdw>
                </a:effectLst>
              </a:rPr>
              <a:t>quyền</a:t>
            </a:r>
            <a:r>
              <a:rPr lang="en-US" dirty="0">
                <a:ln w="0"/>
                <a:solidFill>
                  <a:schemeClr val="accent1"/>
                </a:solidFill>
                <a:effectLst>
                  <a:outerShdw blurRad="38100" dist="25400" dir="5400000" algn="ctr" rotWithShape="0">
                    <a:srgbClr val="6E747A">
                      <a:alpha val="43000"/>
                    </a:srgbClr>
                  </a:outerShdw>
                </a:effectLst>
              </a:rPr>
              <a:t> </a:t>
            </a:r>
            <a:r>
              <a:rPr lang="en-US" dirty="0" err="1">
                <a:ln w="0"/>
                <a:solidFill>
                  <a:schemeClr val="accent1"/>
                </a:solidFill>
                <a:effectLst>
                  <a:outerShdw blurRad="38100" dist="25400" dir="5400000" algn="ctr" rotWithShape="0">
                    <a:srgbClr val="6E747A">
                      <a:alpha val="43000"/>
                    </a:srgbClr>
                  </a:outerShdw>
                </a:effectLst>
              </a:rPr>
              <a:t>thuộc</a:t>
            </a:r>
            <a:r>
              <a:rPr lang="en-US" dirty="0">
                <a:ln w="0"/>
                <a:solidFill>
                  <a:schemeClr val="accent1"/>
                </a:solidFill>
                <a:effectLst>
                  <a:outerShdw blurRad="38100" dist="25400" dir="5400000" algn="ctr" rotWithShape="0">
                    <a:srgbClr val="6E747A">
                      <a:alpha val="43000"/>
                    </a:srgbClr>
                  </a:outerShdw>
                </a:effectLst>
              </a:rPr>
              <a:t> </a:t>
            </a:r>
            <a:r>
              <a:rPr lang="en-US" dirty="0" err="1">
                <a:ln w="0"/>
                <a:solidFill>
                  <a:schemeClr val="accent1"/>
                </a:solidFill>
                <a:effectLst>
                  <a:outerShdw blurRad="38100" dist="25400" dir="5400000" algn="ctr" rotWithShape="0">
                    <a:srgbClr val="6E747A">
                      <a:alpha val="43000"/>
                    </a:srgbClr>
                  </a:outerShdw>
                </a:effectLst>
              </a:rPr>
              <a:t>về</a:t>
            </a:r>
            <a:r>
              <a:rPr lang="en-US" dirty="0">
                <a:ln w="0"/>
                <a:solidFill>
                  <a:schemeClr val="accent1"/>
                </a:solidFill>
                <a:effectLst>
                  <a:outerShdw blurRad="38100" dist="25400" dir="5400000" algn="ctr" rotWithShape="0">
                    <a:srgbClr val="6E747A">
                      <a:alpha val="43000"/>
                    </a:srgbClr>
                  </a:outerShdw>
                </a:effectLst>
              </a:rPr>
              <a:t>: FB </a:t>
            </a:r>
            <a:r>
              <a:rPr lang="en-US" dirty="0" err="1">
                <a:ln w="0"/>
                <a:solidFill>
                  <a:schemeClr val="accent1"/>
                </a:solidFill>
                <a:effectLst>
                  <a:outerShdw blurRad="38100" dist="25400" dir="5400000" algn="ctr" rotWithShape="0">
                    <a:srgbClr val="6E747A">
                      <a:alpha val="43000"/>
                    </a:srgbClr>
                  </a:outerShdw>
                </a:effectLst>
              </a:rPr>
              <a:t>Hương</a:t>
            </a:r>
            <a:r>
              <a:rPr lang="en-US" dirty="0">
                <a:ln w="0"/>
                <a:solidFill>
                  <a:schemeClr val="accent1"/>
                </a:solidFill>
                <a:effectLst>
                  <a:outerShdw blurRad="38100" dist="25400" dir="5400000" algn="ctr" rotWithShape="0">
                    <a:srgbClr val="6E747A">
                      <a:alpha val="43000"/>
                    </a:srgbClr>
                  </a:outerShdw>
                </a:effectLst>
              </a:rPr>
              <a:t> </a:t>
            </a:r>
            <a:r>
              <a:rPr lang="en-US" dirty="0" err="1">
                <a:ln w="0"/>
                <a:solidFill>
                  <a:schemeClr val="accent1"/>
                </a:solidFill>
                <a:effectLst>
                  <a:outerShdw blurRad="38100" dist="25400" dir="5400000" algn="ctr" rotWithShape="0">
                    <a:srgbClr val="6E747A">
                      <a:alpha val="43000"/>
                    </a:srgbClr>
                  </a:outerShdw>
                </a:effectLst>
              </a:rPr>
              <a:t>Thảo</a:t>
            </a:r>
            <a:r>
              <a:rPr lang="en-US" dirty="0">
                <a:ln w="0"/>
                <a:solidFill>
                  <a:schemeClr val="accent1"/>
                </a:solidFill>
                <a:effectLst>
                  <a:outerShdw blurRad="38100" dist="25400" dir="5400000" algn="ctr" rotWithShape="0">
                    <a:srgbClr val="6E747A">
                      <a:alpha val="43000"/>
                    </a:srgbClr>
                  </a:outerShdw>
                </a:effectLst>
              </a:rPr>
              <a:t> - https://www.facebook.com/huongthaoGADT/</a:t>
            </a:r>
          </a:p>
        </p:txBody>
      </p:sp>
    </p:spTree>
    <p:extLst>
      <p:ext uri="{BB962C8B-B14F-4D97-AF65-F5344CB8AC3E}">
        <p14:creationId xmlns:p14="http://schemas.microsoft.com/office/powerpoint/2010/main"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linds(horizontal)">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animBg="1"/>
      <p:bldP spid="2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spTree>
    <p:extLst>
      <p:ext uri="{BB962C8B-B14F-4D97-AF65-F5344CB8AC3E}">
        <p14:creationId xmlns:p14="http://schemas.microsoft.com/office/powerpoint/2010/main" val="2464181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mèo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chập</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chững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đứng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hốc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rúc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cũng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ích</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đồng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ruộng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algn="r">
              <a:lnSpc>
                <a:spcPct val="150000"/>
              </a:lnSpc>
            </a:pP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cxnSp>
        <p:nvCxnSpPr>
          <p:cNvPr id="18" name="Straight Connector 17">
            <a:extLst>
              <a:ext uri="{FF2B5EF4-FFF2-40B4-BE49-F238E27FC236}">
                <a16:creationId xmlns:a16="http://schemas.microsoft.com/office/drawing/2014/main" id="{24CD6D41-82A1-497A-A4DB-0D54D2DD67A7}"/>
              </a:ext>
            </a:extLst>
          </p:cNvPr>
          <p:cNvCxnSpPr/>
          <p:nvPr/>
        </p:nvCxnSpPr>
        <p:spPr>
          <a:xfrm flipH="1">
            <a:off x="4154635" y="148703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6FE652-346E-4DB4-ACC5-7FFD67EA56EC}"/>
              </a:ext>
            </a:extLst>
          </p:cNvPr>
          <p:cNvCxnSpPr/>
          <p:nvPr/>
        </p:nvCxnSpPr>
        <p:spPr>
          <a:xfrm flipH="1">
            <a:off x="4736430" y="192712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8FE1441-026C-4C00-80CD-E4F4EFB2F3B4}"/>
              </a:ext>
            </a:extLst>
          </p:cNvPr>
          <p:cNvCxnSpPr/>
          <p:nvPr/>
        </p:nvCxnSpPr>
        <p:spPr>
          <a:xfrm flipH="1">
            <a:off x="6483157" y="23672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9E7932E-B5FC-48E6-A682-C82A3101C97E}"/>
              </a:ext>
            </a:extLst>
          </p:cNvPr>
          <p:cNvCxnSpPr/>
          <p:nvPr/>
        </p:nvCxnSpPr>
        <p:spPr>
          <a:xfrm flipH="1">
            <a:off x="897492" y="29145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C84DA01-83D2-48BC-95A0-5B99F38315E9}"/>
              </a:ext>
            </a:extLst>
          </p:cNvPr>
          <p:cNvCxnSpPr/>
          <p:nvPr/>
        </p:nvCxnSpPr>
        <p:spPr>
          <a:xfrm flipH="1">
            <a:off x="3978543" y="29145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35E7CA0-9778-414A-B609-5D5035137956}"/>
              </a:ext>
            </a:extLst>
          </p:cNvPr>
          <p:cNvCxnSpPr/>
          <p:nvPr/>
        </p:nvCxnSpPr>
        <p:spPr>
          <a:xfrm flipH="1">
            <a:off x="7579462" y="292723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D5B4FE-5404-4A61-9089-4DFB82AB4A80}"/>
              </a:ext>
            </a:extLst>
          </p:cNvPr>
          <p:cNvCxnSpPr/>
          <p:nvPr/>
        </p:nvCxnSpPr>
        <p:spPr>
          <a:xfrm flipH="1">
            <a:off x="7139968" y="333071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BB49CF5-4C30-4E71-A0EB-19C3233E1333}"/>
              </a:ext>
            </a:extLst>
          </p:cNvPr>
          <p:cNvCxnSpPr/>
          <p:nvPr/>
        </p:nvCxnSpPr>
        <p:spPr>
          <a:xfrm flipH="1">
            <a:off x="8632623" y="3770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B664C8A-186E-498B-92B8-6008DB58373F}"/>
              </a:ext>
            </a:extLst>
          </p:cNvPr>
          <p:cNvCxnSpPr/>
          <p:nvPr/>
        </p:nvCxnSpPr>
        <p:spPr>
          <a:xfrm flipH="1">
            <a:off x="4926102" y="42595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2AC531F-7690-4F84-A0E6-0A12E2767FB8}"/>
              </a:ext>
            </a:extLst>
          </p:cNvPr>
          <p:cNvCxnSpPr/>
          <p:nvPr/>
        </p:nvCxnSpPr>
        <p:spPr>
          <a:xfrm flipH="1">
            <a:off x="3309901" y="469959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755F6B-304F-4A74-9BA2-FBA6A2ED8FED}"/>
              </a:ext>
            </a:extLst>
          </p:cNvPr>
          <p:cNvCxnSpPr/>
          <p:nvPr/>
        </p:nvCxnSpPr>
        <p:spPr>
          <a:xfrm flipH="1">
            <a:off x="7854081" y="469959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E27ED365-CE0E-42A4-904C-796C39EE5939}"/>
              </a:ext>
            </a:extLst>
          </p:cNvPr>
          <p:cNvGrpSpPr/>
          <p:nvPr/>
        </p:nvGrpSpPr>
        <p:grpSpPr>
          <a:xfrm>
            <a:off x="708941" y="6023881"/>
            <a:ext cx="6103839" cy="769441"/>
            <a:chOff x="708943" y="6033135"/>
            <a:chExt cx="5825836" cy="769441"/>
          </a:xfrm>
        </p:grpSpPr>
        <p:sp>
          <p:nvSpPr>
            <p:cNvPr id="31" name="TextBox 30">
              <a:extLst>
                <a:ext uri="{FF2B5EF4-FFF2-40B4-BE49-F238E27FC236}">
                  <a16:creationId xmlns:a16="http://schemas.microsoft.com/office/drawing/2014/main" id="{49D9F8AD-C463-4BAE-BE5C-B8BD8314EE1A}"/>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itchFamily="34" charset="0"/>
                <a:ea typeface="Arial-Rounded" pitchFamily="34" charset="0"/>
                <a:cs typeface="Arial-Rounded" pitchFamily="34" charset="0"/>
              </a:endParaRPr>
            </a:p>
          </p:txBody>
        </p:sp>
        <p:sp>
          <p:nvSpPr>
            <p:cNvPr id="32" name="TextBox 31">
              <a:extLst>
                <a:ext uri="{FF2B5EF4-FFF2-40B4-BE49-F238E27FC236}">
                  <a16:creationId xmlns:a16="http://schemas.microsoft.com/office/drawing/2014/main" id="{005C76A3-84AA-4F43-BC79-019E6F047267}"/>
                </a:ext>
              </a:extLst>
            </p:cNvPr>
            <p:cNvSpPr txBox="1"/>
            <p:nvPr/>
          </p:nvSpPr>
          <p:spPr>
            <a:xfrm>
              <a:off x="1016462" y="6033135"/>
              <a:ext cx="5167386" cy="769441"/>
            </a:xfrm>
            <a:prstGeom prst="rect">
              <a:avLst/>
            </a:prstGeom>
            <a:noFill/>
          </p:spPr>
          <p:txBody>
            <a:bodyPr wrap="square">
              <a:spAutoFit/>
            </a:bodyPr>
            <a:lstStyle/>
            <a:p>
              <a:pPr algn="ctr"/>
              <a:r>
                <a:rPr lang="en-US" sz="4400" dirty="0" err="1">
                  <a:solidFill>
                    <a:schemeClr val="bg1"/>
                  </a:solidFill>
                  <a:latin typeface="Arial-Rounded" pitchFamily="34" charset="0"/>
                  <a:ea typeface="Arial-Rounded" pitchFamily="34" charset="0"/>
                  <a:cs typeface="Arial-Rounded" pitchFamily="34" charset="0"/>
                </a:rPr>
                <a:t>Đọc</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nối</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tiếp</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câu</a:t>
              </a:r>
              <a:endParaRPr lang="en-US" sz="4400" dirty="0">
                <a:solidFill>
                  <a:schemeClr val="bg1"/>
                </a:solidFill>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98262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1+#ppt_w/2"/>
                                          </p:val>
                                        </p:tav>
                                        <p:tav tm="100000">
                                          <p:val>
                                            <p:strVal val="#ppt_x"/>
                                          </p:val>
                                        </p:tav>
                                      </p:tavLst>
                                    </p:anim>
                                    <p:anim calcmode="lin" valueType="num">
                                      <p:cBhvr additive="base">
                                        <p:cTn id="87"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id="{C413CC95-953D-42CC-8207-A1EFB394ED64}"/>
              </a:ext>
            </a:extLst>
          </p:cNvPr>
          <p:cNvGrpSpPr/>
          <p:nvPr/>
        </p:nvGrpSpPr>
        <p:grpSpPr>
          <a:xfrm>
            <a:off x="3770522" y="943551"/>
            <a:ext cx="3822655" cy="2315191"/>
            <a:chOff x="3770522" y="943551"/>
            <a:chExt cx="3822655" cy="2315191"/>
          </a:xfrm>
        </p:grpSpPr>
        <p:grpSp>
          <p:nvGrpSpPr>
            <p:cNvPr id="42" name="Group 41">
              <a:extLst>
                <a:ext uri="{FF2B5EF4-FFF2-40B4-BE49-F238E27FC236}">
                  <a16:creationId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Cảnh</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a:extLst>
                <a:ext uri="{FF2B5EF4-FFF2-40B4-BE49-F238E27FC236}">
                  <a16:creationId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358067" y="2318525"/>
                <a:ext cx="1711988"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Tưng</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bừng</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quang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cảnh</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khí</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nhộn</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nhịp</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tươi</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vui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5" name="10">
              <a:extLst>
                <a:ext uri="{FF2B5EF4-FFF2-40B4-BE49-F238E27FC236}">
                  <a16:creationId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6" name="Group 25">
            <a:extLst>
              <a:ext uri="{FF2B5EF4-FFF2-40B4-BE49-F238E27FC236}">
                <a16:creationId xmlns:a16="http://schemas.microsoft.com/office/drawing/2014/main" id="{E93D995E-A752-4F5F-86D3-F4413C8F7944}"/>
              </a:ext>
            </a:extLst>
          </p:cNvPr>
          <p:cNvGrpSpPr/>
          <p:nvPr/>
        </p:nvGrpSpPr>
        <p:grpSpPr>
          <a:xfrm>
            <a:off x="7480337" y="2246088"/>
            <a:ext cx="3822654" cy="2315192"/>
            <a:chOff x="7480337" y="2246088"/>
            <a:chExt cx="3822654" cy="2315192"/>
          </a:xfrm>
        </p:grpSpPr>
        <p:grpSp>
          <p:nvGrpSpPr>
            <p:cNvPr id="48" name="Group 47">
              <a:extLst>
                <a:ext uri="{FF2B5EF4-FFF2-40B4-BE49-F238E27FC236}">
                  <a16:creationId xmlns:a16="http://schemas.microsoft.com/office/drawing/2014/main" id="{297D96C1-5361-431C-ADD6-17FFA445EE0D}"/>
                </a:ext>
              </a:extLst>
            </p:cNvPr>
            <p:cNvGrpSpPr/>
            <p:nvPr/>
          </p:nvGrpSpPr>
          <p:grpSpPr>
            <a:xfrm>
              <a:off x="7480337" y="2246088"/>
              <a:ext cx="3822654" cy="2315192"/>
              <a:chOff x="156834" y="1993081"/>
              <a:chExt cx="2109019" cy="2109019"/>
            </a:xfrm>
          </p:grpSpPr>
          <p:sp>
            <p:nvSpPr>
              <p:cNvPr id="49" name="Hexagon 48">
                <a:extLst>
                  <a:ext uri="{FF2B5EF4-FFF2-40B4-BE49-F238E27FC236}">
                    <a16:creationId xmlns:a16="http://schemas.microsoft.com/office/drawing/2014/main" id="{DDF61872-50BB-4762-8E5F-9FC665CE9E80}"/>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TextBox 49">
                <a:extLst>
                  <a:ext uri="{FF2B5EF4-FFF2-40B4-BE49-F238E27FC236}">
                    <a16:creationId xmlns:a16="http://schemas.microsoft.com/office/drawing/2014/main" id="{825D8CD5-1FD9-406D-985C-185A44D53838}"/>
                  </a:ext>
                </a:extLst>
              </p:cNvPr>
              <p:cNvSpPr txBox="1"/>
              <p:nvPr/>
            </p:nvSpPr>
            <p:spPr>
              <a:xfrm>
                <a:off x="273975" y="2164430"/>
                <a:ext cx="1846967" cy="981289"/>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úc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Kêu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hồi</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6" name="10">
              <a:extLst>
                <a:ext uri="{FF2B5EF4-FFF2-40B4-BE49-F238E27FC236}">
                  <a16:creationId xmlns:a16="http://schemas.microsoft.com/office/drawing/2014/main" id="{3A9B0AF2-509C-4734-BC1F-FFA10A5452EE}"/>
                </a:ext>
              </a:extLst>
            </p:cNvPr>
            <p:cNvCxnSpPr>
              <a:cxnSpLocks/>
            </p:cNvCxnSpPr>
            <p:nvPr/>
          </p:nvCxnSpPr>
          <p:spPr>
            <a:xfrm>
              <a:off x="8265810" y="3007637"/>
              <a:ext cx="2238264"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right)">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pic>
        <p:nvPicPr>
          <p:cNvPr id="14" name="Picture 3">
            <a:extLst>
              <a:ext uri="{FF2B5EF4-FFF2-40B4-BE49-F238E27FC236}">
                <a16:creationId xmlns:a16="http://schemas.microsoft.com/office/drawing/2014/main" id="{A7A1EF29-BDEC-433D-94DE-18C3DDC02100}"/>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810" y="931374"/>
            <a:ext cx="527050" cy="328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9E679A06-22A4-4149-9A51-7906D5AF0CDE}"/>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103915"/>
            <a:ext cx="527050" cy="113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Oval 15">
            <a:extLst>
              <a:ext uri="{FF2B5EF4-FFF2-40B4-BE49-F238E27FC236}">
                <a16:creationId xmlns:a16="http://schemas.microsoft.com/office/drawing/2014/main" id="{087DE713-A935-4C0A-9F95-459CEDF5DD67}"/>
              </a:ext>
            </a:extLst>
          </p:cNvPr>
          <p:cNvSpPr/>
          <p:nvPr/>
        </p:nvSpPr>
        <p:spPr>
          <a:xfrm>
            <a:off x="84799" y="142866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8" name="Oval 17">
            <a:extLst>
              <a:ext uri="{FF2B5EF4-FFF2-40B4-BE49-F238E27FC236}">
                <a16:creationId xmlns:a16="http://schemas.microsoft.com/office/drawing/2014/main" id="{EE7BE87D-4CEC-4362-8F50-E0805DBA9B6D}"/>
              </a:ext>
            </a:extLst>
          </p:cNvPr>
          <p:cNvSpPr/>
          <p:nvPr/>
        </p:nvSpPr>
        <p:spPr>
          <a:xfrm>
            <a:off x="4457" y="411808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19" name="Group 18">
            <a:extLst>
              <a:ext uri="{FF2B5EF4-FFF2-40B4-BE49-F238E27FC236}">
                <a16:creationId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387965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par>
                                <p:cTn id="27" presetID="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grpSp>
        <p:nvGrpSpPr>
          <p:cNvPr id="19" name="Group 18">
            <a:extLst>
              <a:ext uri="{FF2B5EF4-FFF2-40B4-BE49-F238E27FC236}">
                <a16:creationId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351428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a16="http://schemas.microsoft.com/office/drawing/2014/main" id="{89CCE898-329D-43E9-9EF7-6935E8B121BC}"/>
              </a:ext>
            </a:extLst>
          </p:cNvPr>
          <p:cNvGrpSpPr/>
          <p:nvPr/>
        </p:nvGrpSpPr>
        <p:grpSpPr>
          <a:xfrm>
            <a:off x="2539039" y="195751"/>
            <a:ext cx="9208710" cy="1913455"/>
            <a:chOff x="156834" y="1116018"/>
            <a:chExt cx="2109019" cy="2986082"/>
          </a:xfrm>
        </p:grpSpPr>
        <p:sp>
          <p:nvSpPr>
            <p:cNvPr id="43" name="Hexagon 42">
              <a:extLst>
                <a:ext uri="{FF2B5EF4-FFF2-40B4-BE49-F238E27FC236}">
                  <a16:creationId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183635" y="1477334"/>
              <a:ext cx="1913403" cy="126342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51" name="Group 50">
            <a:extLst>
              <a:ext uri="{FF2B5EF4-FFF2-40B4-BE49-F238E27FC236}">
                <a16:creationId xmlns:a16="http://schemas.microsoft.com/office/drawing/2014/main" id="{C41CFAA6-6438-4757-B49C-780B6727DAED}"/>
              </a:ext>
            </a:extLst>
          </p:cNvPr>
          <p:cNvGrpSpPr/>
          <p:nvPr/>
        </p:nvGrpSpPr>
        <p:grpSpPr>
          <a:xfrm>
            <a:off x="2265853" y="2043882"/>
            <a:ext cx="9685141" cy="2101411"/>
            <a:chOff x="156834" y="1993082"/>
            <a:chExt cx="2183734"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191927" y="2140062"/>
              <a:ext cx="2109019" cy="93826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2.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Đóng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vai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một</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con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vật</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trong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bài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để</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nói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về</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công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việc</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của</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mình</a:t>
              </a:r>
              <a:endPar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6" name="Picture 5">
            <a:extLst>
              <a:ext uri="{FF2B5EF4-FFF2-40B4-BE49-F238E27FC236}">
                <a16:creationId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a16="http://schemas.microsoft.com/office/drawing/2014/main" id="{C68AC6E3-ED1D-4540-BF03-E8B0F50E3ECE}"/>
              </a:ext>
            </a:extLst>
          </p:cNvPr>
          <p:cNvSpPr/>
          <p:nvPr/>
        </p:nvSpPr>
        <p:spPr>
          <a:xfrm>
            <a:off x="2487646" y="4161761"/>
            <a:ext cx="9685141" cy="1384496"/>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id="{66F863AD-1BAC-4B3E-B466-1D8EAC0EDC3A}"/>
              </a:ext>
            </a:extLst>
          </p:cNvPr>
          <p:cNvSpPr txBox="1"/>
          <p:nvPr/>
        </p:nvSpPr>
        <p:spPr>
          <a:xfrm>
            <a:off x="2717727" y="4102100"/>
            <a:ext cx="9353770"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en-US" altLang="zh-CN"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Kể</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tên</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những</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việc</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bạn</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nhỏ</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đã</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trong</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bài</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TextBox 15">
            <a:extLst>
              <a:ext uri="{FF2B5EF4-FFF2-40B4-BE49-F238E27FC236}">
                <a16:creationId xmlns:a16="http://schemas.microsoft.com/office/drawing/2014/main" id="{3B327375-4554-4BE3-B834-83A4D5E673F9}"/>
              </a:ext>
            </a:extLst>
          </p:cNvPr>
          <p:cNvSpPr txBox="1"/>
          <p:nvPr/>
        </p:nvSpPr>
        <p:spPr>
          <a:xfrm>
            <a:off x="2395974" y="3261536"/>
            <a:ext cx="9751611" cy="830997"/>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gà trống gọi mọi người thức dậy, tu hú kêu báo mùa vải chín, chim bắt sâu, bảo vệ mùa màng.</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a16="http://schemas.microsoft.com/office/drawing/2014/main" id="{3F211F57-E2E8-40E6-8DE1-E350B9E6F4B4}"/>
              </a:ext>
            </a:extLst>
          </p:cNvPr>
          <p:cNvSpPr txBox="1"/>
          <p:nvPr/>
        </p:nvSpPr>
        <p:spPr>
          <a:xfrm>
            <a:off x="5470846" y="284199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5" name="Content Placeholder 20" descr="logo">
            <a:extLst>
              <a:ext uri="{FF2B5EF4-FFF2-40B4-BE49-F238E27FC236}">
                <a16:creationId xmlns:a16="http://schemas.microsoft.com/office/drawing/2014/main" id="{B47546B7-38BB-43F5-95B2-05C67F2984D5}"/>
              </a:ext>
            </a:extLst>
          </p:cNvPr>
          <p:cNvPicPr>
            <a:picLocks noChangeAspect="1"/>
          </p:cNvPicPr>
          <p:nvPr/>
        </p:nvPicPr>
        <p:blipFill>
          <a:blip r:embed="rId8"/>
          <a:stretch>
            <a:fillRect/>
          </a:stretch>
        </p:blipFill>
        <p:spPr>
          <a:xfrm>
            <a:off x="-264006" y="5351276"/>
            <a:ext cx="1564640" cy="1598295"/>
          </a:xfrm>
          <a:prstGeom prst="rect">
            <a:avLst/>
          </a:prstGeom>
        </p:spPr>
      </p:pic>
      <p:sp>
        <p:nvSpPr>
          <p:cNvPr id="38" name="TextBox 37">
            <a:extLst>
              <a:ext uri="{FF2B5EF4-FFF2-40B4-BE49-F238E27FC236}">
                <a16:creationId xmlns:a16="http://schemas.microsoft.com/office/drawing/2014/main" id="{9B341907-FE08-44C0-A8D2-4C981040D404}"/>
              </a:ext>
            </a:extLst>
          </p:cNvPr>
          <p:cNvSpPr txBox="1"/>
          <p:nvPr/>
        </p:nvSpPr>
        <p:spPr>
          <a:xfrm>
            <a:off x="2717727" y="4808092"/>
            <a:ext cx="9751611" cy="461665"/>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Bé làm bài, bé đi học, bé quét nhà, nhặt rau, chơi với em đỡ mẹ.</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a16="http://schemas.microsoft.com/office/drawing/2014/main" id="{EDA1CF5D-1B6B-4A00-A003-2E8101B823A1}"/>
              </a:ext>
            </a:extLst>
          </p:cNvPr>
          <p:cNvSpPr txBox="1"/>
          <p:nvPr/>
        </p:nvSpPr>
        <p:spPr>
          <a:xfrm>
            <a:off x="3211412" y="1565750"/>
            <a:ext cx="9751611" cy="461665"/>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gà, </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tu h</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ú</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cú</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mèo</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a16="http://schemas.microsoft.com/office/drawing/2014/main" id="{93B8E727-78D6-4B73-A068-FFC8A4553E5A}"/>
              </a:ext>
            </a:extLst>
          </p:cNvPr>
          <p:cNvSpPr txBox="1"/>
          <p:nvPr/>
        </p:nvSpPr>
        <p:spPr>
          <a:xfrm>
            <a:off x="3211412" y="5518991"/>
            <a:ext cx="8642736" cy="1077218"/>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4. Theo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như</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thế</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nào</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01D67A-9769-4389-B47D-AF1F19007998}"/>
              </a:ext>
            </a:extLst>
          </p:cNvPr>
          <p:cNvPicPr>
            <a:picLocks noChangeAspect="1"/>
          </p:cNvPicPr>
          <p:nvPr/>
        </p:nvPicPr>
        <p:blipFill>
          <a:blip r:embed="rId2"/>
          <a:stretch>
            <a:fillRect/>
          </a:stretch>
        </p:blipFill>
        <p:spPr>
          <a:xfrm>
            <a:off x="1066800" y="1306286"/>
            <a:ext cx="9318172" cy="3577999"/>
          </a:xfrm>
          <a:prstGeom prst="rect">
            <a:avLst/>
          </a:prstGeom>
        </p:spPr>
      </p:pic>
      <p:pic>
        <p:nvPicPr>
          <p:cNvPr id="15" name="18">
            <a:extLst>
              <a:ext uri="{FF2B5EF4-FFF2-40B4-BE49-F238E27FC236}">
                <a16:creationId xmlns:a16="http://schemas.microsoft.com/office/drawing/2014/main" id="{86791810-763F-49D6-BE69-A2FB92F78D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326"/>
          <a:stretch/>
        </p:blipFill>
        <p:spPr>
          <a:xfrm>
            <a:off x="10961914" y="0"/>
            <a:ext cx="1451607" cy="1818864"/>
          </a:xfrm>
          <a:prstGeom prst="rect">
            <a:avLst/>
          </a:prstGeom>
        </p:spPr>
      </p:pic>
      <p:cxnSp>
        <p:nvCxnSpPr>
          <p:cNvPr id="5" name="Straight Arrow Connector 4">
            <a:extLst>
              <a:ext uri="{FF2B5EF4-FFF2-40B4-BE49-F238E27FC236}">
                <a16:creationId xmlns:a16="http://schemas.microsoft.com/office/drawing/2014/main" id="{8391253C-036C-41E1-BFF8-B413A12DE57C}"/>
              </a:ext>
            </a:extLst>
          </p:cNvPr>
          <p:cNvCxnSpPr/>
          <p:nvPr/>
        </p:nvCxnSpPr>
        <p:spPr>
          <a:xfrm>
            <a:off x="5034708" y="2941504"/>
            <a:ext cx="605928" cy="914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DBB8982A-34C8-4FCD-B00A-0F6C91CF66CD}"/>
              </a:ext>
            </a:extLst>
          </p:cNvPr>
          <p:cNvCxnSpPr/>
          <p:nvPr/>
        </p:nvCxnSpPr>
        <p:spPr>
          <a:xfrm>
            <a:off x="5034708" y="3690651"/>
            <a:ext cx="605928" cy="88134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01818F2D-C538-4663-8E90-CE16A07B8978}"/>
              </a:ext>
            </a:extLst>
          </p:cNvPr>
          <p:cNvCxnSpPr/>
          <p:nvPr/>
        </p:nvCxnSpPr>
        <p:spPr>
          <a:xfrm flipV="1">
            <a:off x="5034708" y="2941504"/>
            <a:ext cx="605928" cy="146524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Đặt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hoạt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động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video bài 4">
            <a:hlinkClick r:id="" action="ppaction://media"/>
            <a:extLst>
              <a:ext uri="{FF2B5EF4-FFF2-40B4-BE49-F238E27FC236}">
                <a16:creationId xmlns:a16="http://schemas.microsoft.com/office/drawing/2014/main" id="{F1A87B19-21F2-4D00-9826-D09EBD7882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39817" y="1016230"/>
            <a:ext cx="8637223" cy="5264827"/>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2089886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rPr>
              <a:t>Nghe - </a:t>
            </a: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3785652"/>
          </a:xfrm>
          <a:prstGeom prst="rect">
            <a:avLst/>
          </a:prstGeom>
          <a:noFill/>
        </p:spPr>
        <p:txBody>
          <a:bodyPr wrap="square" rtlCol="0">
            <a:spAutoFit/>
          </a:bodyPr>
          <a:lstStyle/>
          <a:p>
            <a:pPr lvl="0" algn="just">
              <a:defRPr/>
            </a:pPr>
            <a:r>
              <a:rPr lang="vi-VN" sz="4000" dirty="0">
                <a:solidFill>
                  <a:srgbClr val="000000"/>
                </a:solidFill>
                <a:latin typeface="HP001 4 hang 1 ô ly" panose="020B0603050302020204" charset="0"/>
                <a:cs typeface="HP001 4 hang 1 ô ly" panose="020B0603050302020204" charset="0"/>
              </a:rPr>
              <a:t>Quanh ta, mọi người đều làm việc.</a:t>
            </a:r>
          </a:p>
          <a:p>
            <a:pPr lvl="0" algn="just">
              <a:defRPr/>
            </a:pPr>
            <a:r>
              <a:rPr lang="vi-VN" sz="4000" dirty="0">
                <a:solidFill>
                  <a:srgbClr val="000000"/>
                </a:solidFill>
                <a:latin typeface="HP001 4 hang 1 ô ly" panose="020B0603050302020204" charset="0"/>
                <a:cs typeface="HP001 4 hang 1 ô ly" panose="020B0603050302020204" charset="0"/>
              </a:rPr>
              <a:t>   Cái đồng </a:t>
            </a:r>
            <a:r>
              <a:rPr lang="en-US" sz="4000" dirty="0" err="1">
                <a:solidFill>
                  <a:srgbClr val="000000"/>
                </a:solidFill>
                <a:latin typeface="HP001 4 hang 1 ô ly" panose="020B0603050302020204" charset="0"/>
                <a:cs typeface="HP001 4 hang 1 ô ly" panose="020B0603050302020204" charset="0"/>
              </a:rPr>
              <a:t>hồ</a:t>
            </a:r>
            <a:r>
              <a:rPr lang="en-US" sz="4000" dirty="0">
                <a:solidFill>
                  <a:srgbClr val="000000"/>
                </a:solidFill>
                <a:latin typeface="HP001 4 hang 1 ô ly" panose="020B0603050302020204" charset="0"/>
                <a:cs typeface="HP001 4 hang 1 ô ly" panose="020B0603050302020204" charset="0"/>
              </a:rPr>
              <a:t> </a:t>
            </a:r>
            <a:r>
              <a:rPr lang="vi-VN" sz="4000" dirty="0">
                <a:solidFill>
                  <a:srgbClr val="000000"/>
                </a:solidFill>
                <a:latin typeface="HP001 4 hang 1 ô ly" panose="020B0603050302020204" charset="0"/>
                <a:cs typeface="HP001 4 hang 1 ô ly" panose="020B0603050302020204" charset="0"/>
              </a:rPr>
              <a:t>báo phút, báo giờ. Con gà gáy vang báo trời sắp sáng</a:t>
            </a:r>
            <a:r>
              <a:rPr lang="en-US" sz="4000" dirty="0">
                <a:solidFill>
                  <a:srgbClr val="000000"/>
                </a:solidFill>
                <a:latin typeface="HP001 4 hang 1 ô ly" panose="020B0603050302020204" charset="0"/>
                <a:cs typeface="HP001 4 hang 1 ô ly" panose="020B0603050302020204" charset="0"/>
              </a:rPr>
              <a:t>. </a:t>
            </a:r>
            <a:r>
              <a:rPr lang="vi-VN" sz="4000" dirty="0">
                <a:solidFill>
                  <a:srgbClr val="000000"/>
                </a:solidFill>
                <a:latin typeface="HP001 4 hang 1 ô ly" panose="020B0603050302020204" charset="0"/>
                <a:cs typeface="HP001 4 hang 1 ô ly" panose="020B0603050302020204" charset="0"/>
              </a:rPr>
              <a:t>Con tu hú </a:t>
            </a:r>
            <a:r>
              <a:rPr lang="en-US" sz="4000" dirty="0" err="1">
                <a:solidFill>
                  <a:srgbClr val="000000"/>
                </a:solidFill>
                <a:latin typeface="HP001 4 hang 1 ô ly" panose="020B0603050302020204" charset="0"/>
                <a:cs typeface="HP001 4 hang 1 ô ly" panose="020B0603050302020204" charset="0"/>
              </a:rPr>
              <a:t>gọi</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mùa</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vải</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chín</a:t>
            </a:r>
            <a:r>
              <a:rPr lang="vi-VN" sz="4000" dirty="0">
                <a:solidFill>
                  <a:srgbClr val="000000"/>
                </a:solidFill>
                <a:latin typeface="HP001 4 hang 1 ô ly" panose="020B0603050302020204" charset="0"/>
                <a:cs typeface="HP001 4 hang 1 ô ly" panose="020B0603050302020204" charset="0"/>
              </a:rPr>
              <a:t>. Cành đào nở hoa cho sắc xuân thêm rực rỡ, ngày xuân thêm tưng bừng. </a:t>
            </a:r>
            <a:endParaRPr kumimoji="0" lang="en-US" sz="40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Content Placeholder 20" descr="logo">
            <a:extLst>
              <a:ext uri="{FF2B5EF4-FFF2-40B4-BE49-F238E27FC236}">
                <a16:creationId xmlns:a16="http://schemas.microsoft.com/office/drawing/2014/main" id="{7E258092-DA38-4B7E-80E9-21E9F2B46FE3}"/>
              </a:ext>
            </a:extLst>
          </p:cNvPr>
          <p:cNvPicPr>
            <a:picLocks noChangeAspect="1"/>
          </p:cNvPicPr>
          <p:nvPr/>
        </p:nvPicPr>
        <p:blipFill>
          <a:blip r:embed="rId3"/>
          <a:stretch>
            <a:fillRect/>
          </a:stretch>
        </p:blipFill>
        <p:spPr>
          <a:xfrm>
            <a:off x="9916613" y="125840"/>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79DB87B8-DD39-4625-A536-1258A30EB6DC}"/>
              </a:ext>
            </a:extLst>
          </p:cNvPr>
          <p:cNvPicPr>
            <a:picLocks noGrp="1" noChangeAspect="1"/>
          </p:cNvPicPr>
          <p:nvPr>
            <p:ph idx="1"/>
          </p:nvPr>
        </p:nvPicPr>
        <p:blipFill>
          <a:blip r:embed="rId2"/>
          <a:stretch>
            <a:fillRect/>
          </a:stretch>
        </p:blipFill>
        <p:spPr>
          <a:xfrm>
            <a:off x="643467" y="1466088"/>
            <a:ext cx="10905066" cy="4107397"/>
          </a:xfrm>
          <a:prstGeom prst="rect">
            <a:avLst/>
          </a:prstGeom>
        </p:spPr>
      </p:pic>
      <p:pic>
        <p:nvPicPr>
          <p:cNvPr id="6" name="Content Placeholder 20" descr="logo">
            <a:extLst>
              <a:ext uri="{FF2B5EF4-FFF2-40B4-BE49-F238E27FC236}">
                <a16:creationId xmlns:a16="http://schemas.microsoft.com/office/drawing/2014/main" id="{CC2F8F68-68A1-4503-B5E0-4DC8BB75C662}"/>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7" name="TextBox 6">
            <a:extLst>
              <a:ext uri="{FF2B5EF4-FFF2-40B4-BE49-F238E27FC236}">
                <a16:creationId xmlns:a16="http://schemas.microsoft.com/office/drawing/2014/main" id="{668C3287-D758-4B0D-BCC4-51C1CE388BBC}"/>
              </a:ext>
            </a:extLst>
          </p:cNvPr>
          <p:cNvSpPr txBox="1"/>
          <p:nvPr/>
        </p:nvSpPr>
        <p:spPr>
          <a:xfrm>
            <a:off x="3429000" y="3341915"/>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h</a:t>
            </a:r>
          </a:p>
        </p:txBody>
      </p:sp>
      <p:sp>
        <p:nvSpPr>
          <p:cNvPr id="8" name="TextBox 7">
            <a:extLst>
              <a:ext uri="{FF2B5EF4-FFF2-40B4-BE49-F238E27FC236}">
                <a16:creationId xmlns:a16="http://schemas.microsoft.com/office/drawing/2014/main" id="{64552800-B34E-4BBA-A02E-164C52D931D9}"/>
              </a:ext>
            </a:extLst>
          </p:cNvPr>
          <p:cNvSpPr txBox="1"/>
          <p:nvPr/>
        </p:nvSpPr>
        <p:spPr>
          <a:xfrm>
            <a:off x="3428999" y="3872925"/>
            <a:ext cx="566057" cy="584775"/>
          </a:xfrm>
          <a:prstGeom prst="rect">
            <a:avLst/>
          </a:prstGeom>
          <a:noFill/>
        </p:spPr>
        <p:txBody>
          <a:bodyPr wrap="square" rtlCol="0">
            <a:spAutoFit/>
          </a:bodyPr>
          <a:lstStyle/>
          <a:p>
            <a:r>
              <a:rPr lang="en-US" sz="3200" dirty="0" err="1">
                <a:latin typeface="Arial-Rounded" panose="020B0500000000000000" pitchFamily="34" charset="0"/>
                <a:ea typeface="Arial-Rounded" panose="020B0500000000000000" pitchFamily="34" charset="0"/>
                <a:cs typeface="Arial-Rounded" panose="020B0500000000000000" pitchFamily="34" charset="0"/>
              </a:rPr>
              <a:t>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B5507B94-214E-450E-825E-070A7980F144}"/>
              </a:ext>
            </a:extLst>
          </p:cNvPr>
          <p:cNvSpPr txBox="1"/>
          <p:nvPr/>
        </p:nvSpPr>
        <p:spPr>
          <a:xfrm>
            <a:off x="3428998" y="4896268"/>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l</a:t>
            </a:r>
          </a:p>
        </p:txBody>
      </p:sp>
      <p:sp>
        <p:nvSpPr>
          <p:cNvPr id="10" name="TextBox 9">
            <a:extLst>
              <a:ext uri="{FF2B5EF4-FFF2-40B4-BE49-F238E27FC236}">
                <a16:creationId xmlns:a16="http://schemas.microsoft.com/office/drawing/2014/main" id="{BE9FDDB3-0AC5-4F79-B3EB-B78F3902A574}"/>
              </a:ext>
            </a:extLst>
          </p:cNvPr>
          <p:cNvSpPr txBox="1"/>
          <p:nvPr/>
        </p:nvSpPr>
        <p:spPr>
          <a:xfrm>
            <a:off x="8556170" y="3341914"/>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n</a:t>
            </a:r>
          </a:p>
        </p:txBody>
      </p:sp>
      <p:sp>
        <p:nvSpPr>
          <p:cNvPr id="11" name="TextBox 10">
            <a:extLst>
              <a:ext uri="{FF2B5EF4-FFF2-40B4-BE49-F238E27FC236}">
                <a16:creationId xmlns:a16="http://schemas.microsoft.com/office/drawing/2014/main" id="{030AFDDF-F776-479C-9A90-A3E4B6627F29}"/>
              </a:ext>
            </a:extLst>
          </p:cNvPr>
          <p:cNvSpPr txBox="1"/>
          <p:nvPr/>
        </p:nvSpPr>
        <p:spPr>
          <a:xfrm>
            <a:off x="8556169" y="3872925"/>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o</a:t>
            </a:r>
          </a:p>
        </p:txBody>
      </p:sp>
      <p:sp>
        <p:nvSpPr>
          <p:cNvPr id="12" name="TextBox 11">
            <a:extLst>
              <a:ext uri="{FF2B5EF4-FFF2-40B4-BE49-F238E27FC236}">
                <a16:creationId xmlns:a16="http://schemas.microsoft.com/office/drawing/2014/main" id="{C744BE18-2D19-4B90-AD2F-5D53AE4C83E9}"/>
              </a:ext>
            </a:extLst>
          </p:cNvPr>
          <p:cNvSpPr txBox="1"/>
          <p:nvPr/>
        </p:nvSpPr>
        <p:spPr>
          <a:xfrm>
            <a:off x="8556168" y="4904764"/>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ơ</a:t>
            </a:r>
          </a:p>
        </p:txBody>
      </p:sp>
    </p:spTree>
    <p:extLst>
      <p:ext uri="{BB962C8B-B14F-4D97-AF65-F5344CB8AC3E}">
        <p14:creationId xmlns:p14="http://schemas.microsoft.com/office/powerpoint/2010/main" val="197752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books&#10;&#10;Description automatically generated with low confidence">
            <a:extLst>
              <a:ext uri="{FF2B5EF4-FFF2-40B4-BE49-F238E27FC236}">
                <a16:creationId xmlns:a16="http://schemas.microsoft.com/office/drawing/2014/main" id="{32C6C232-F879-4D58-B0B4-B2EFF382E133}"/>
              </a:ext>
            </a:extLst>
          </p:cNvPr>
          <p:cNvPicPr>
            <a:picLocks noGrp="1" noChangeAspect="1"/>
          </p:cNvPicPr>
          <p:nvPr>
            <p:ph idx="1"/>
          </p:nvPr>
        </p:nvPicPr>
        <p:blipFill>
          <a:blip r:embed="rId2"/>
          <a:stretch>
            <a:fillRect/>
          </a:stretch>
        </p:blipFill>
        <p:spPr>
          <a:xfrm>
            <a:off x="447524" y="250020"/>
            <a:ext cx="10905066" cy="3462358"/>
          </a:xfrm>
          <a:prstGeom prst="rect">
            <a:avLst/>
          </a:prstGeom>
        </p:spPr>
      </p:pic>
      <p:pic>
        <p:nvPicPr>
          <p:cNvPr id="6" name="Content Placeholder 20" descr="logo">
            <a:extLst>
              <a:ext uri="{FF2B5EF4-FFF2-40B4-BE49-F238E27FC236}">
                <a16:creationId xmlns:a16="http://schemas.microsoft.com/office/drawing/2014/main" id="{2F3AB719-E212-4F88-81F5-BAA392C83590}"/>
              </a:ext>
            </a:extLst>
          </p:cNvPr>
          <p:cNvPicPr>
            <a:picLocks noChangeAspect="1"/>
          </p:cNvPicPr>
          <p:nvPr/>
        </p:nvPicPr>
        <p:blipFill>
          <a:blip r:embed="rId3"/>
          <a:stretch>
            <a:fillRect/>
          </a:stretch>
        </p:blipFill>
        <p:spPr>
          <a:xfrm>
            <a:off x="10700385" y="-88265"/>
            <a:ext cx="1564640" cy="1598295"/>
          </a:xfrm>
          <a:prstGeom prst="rect">
            <a:avLst/>
          </a:prstGeom>
        </p:spPr>
      </p:pic>
      <p:pic>
        <p:nvPicPr>
          <p:cNvPr id="8" name="Picture 7">
            <a:extLst>
              <a:ext uri="{FF2B5EF4-FFF2-40B4-BE49-F238E27FC236}">
                <a16:creationId xmlns:a16="http://schemas.microsoft.com/office/drawing/2014/main" id="{A854A1CA-B614-444D-930B-DA7399FFAE75}"/>
              </a:ext>
            </a:extLst>
          </p:cNvPr>
          <p:cNvPicPr>
            <a:picLocks noChangeAspect="1"/>
          </p:cNvPicPr>
          <p:nvPr/>
        </p:nvPicPr>
        <p:blipFill>
          <a:blip r:embed="rId4"/>
          <a:stretch>
            <a:fillRect/>
          </a:stretch>
        </p:blipFill>
        <p:spPr>
          <a:xfrm>
            <a:off x="1054554" y="4239986"/>
            <a:ext cx="1657350" cy="1447800"/>
          </a:xfrm>
          <a:prstGeom prst="rect">
            <a:avLst/>
          </a:prstGeom>
        </p:spPr>
      </p:pic>
      <p:pic>
        <p:nvPicPr>
          <p:cNvPr id="10" name="Picture 9">
            <a:extLst>
              <a:ext uri="{FF2B5EF4-FFF2-40B4-BE49-F238E27FC236}">
                <a16:creationId xmlns:a16="http://schemas.microsoft.com/office/drawing/2014/main" id="{C94621F1-8106-4D8C-9792-6060D54C8D83}"/>
              </a:ext>
            </a:extLst>
          </p:cNvPr>
          <p:cNvPicPr>
            <a:picLocks noChangeAspect="1"/>
          </p:cNvPicPr>
          <p:nvPr/>
        </p:nvPicPr>
        <p:blipFill>
          <a:blip r:embed="rId5"/>
          <a:stretch>
            <a:fillRect/>
          </a:stretch>
        </p:blipFill>
        <p:spPr>
          <a:xfrm>
            <a:off x="3241221" y="4144736"/>
            <a:ext cx="2095500" cy="1543050"/>
          </a:xfrm>
          <a:prstGeom prst="rect">
            <a:avLst/>
          </a:prstGeom>
        </p:spPr>
      </p:pic>
      <p:pic>
        <p:nvPicPr>
          <p:cNvPr id="12" name="Picture 11">
            <a:extLst>
              <a:ext uri="{FF2B5EF4-FFF2-40B4-BE49-F238E27FC236}">
                <a16:creationId xmlns:a16="http://schemas.microsoft.com/office/drawing/2014/main" id="{EB533BDC-FB9D-43B7-8514-703BF88F29EF}"/>
              </a:ext>
            </a:extLst>
          </p:cNvPr>
          <p:cNvPicPr>
            <a:picLocks noChangeAspect="1"/>
          </p:cNvPicPr>
          <p:nvPr/>
        </p:nvPicPr>
        <p:blipFill>
          <a:blip r:embed="rId6"/>
          <a:stretch>
            <a:fillRect/>
          </a:stretch>
        </p:blipFill>
        <p:spPr>
          <a:xfrm>
            <a:off x="7771037" y="4211411"/>
            <a:ext cx="1485900" cy="1409700"/>
          </a:xfrm>
          <a:prstGeom prst="rect">
            <a:avLst/>
          </a:prstGeom>
        </p:spPr>
      </p:pic>
      <p:pic>
        <p:nvPicPr>
          <p:cNvPr id="14" name="Picture 13">
            <a:extLst>
              <a:ext uri="{FF2B5EF4-FFF2-40B4-BE49-F238E27FC236}">
                <a16:creationId xmlns:a16="http://schemas.microsoft.com/office/drawing/2014/main" id="{A747C754-FDF2-44A9-AC1A-9BB0FFBAC2F0}"/>
              </a:ext>
            </a:extLst>
          </p:cNvPr>
          <p:cNvPicPr>
            <a:picLocks noChangeAspect="1"/>
          </p:cNvPicPr>
          <p:nvPr/>
        </p:nvPicPr>
        <p:blipFill>
          <a:blip r:embed="rId7"/>
          <a:stretch>
            <a:fillRect/>
          </a:stretch>
        </p:blipFill>
        <p:spPr>
          <a:xfrm>
            <a:off x="5658529" y="4359048"/>
            <a:ext cx="1790700" cy="1209675"/>
          </a:xfrm>
          <a:prstGeom prst="rect">
            <a:avLst/>
          </a:prstGeom>
        </p:spPr>
      </p:pic>
      <p:pic>
        <p:nvPicPr>
          <p:cNvPr id="16" name="Picture 15">
            <a:extLst>
              <a:ext uri="{FF2B5EF4-FFF2-40B4-BE49-F238E27FC236}">
                <a16:creationId xmlns:a16="http://schemas.microsoft.com/office/drawing/2014/main" id="{44E5DA10-BA67-448E-8CB0-164F664649F4}"/>
              </a:ext>
            </a:extLst>
          </p:cNvPr>
          <p:cNvPicPr>
            <a:picLocks noChangeAspect="1"/>
          </p:cNvPicPr>
          <p:nvPr/>
        </p:nvPicPr>
        <p:blipFill>
          <a:blip r:embed="rId8"/>
          <a:stretch>
            <a:fillRect/>
          </a:stretch>
        </p:blipFill>
        <p:spPr>
          <a:xfrm>
            <a:off x="9729107" y="4239986"/>
            <a:ext cx="1485900" cy="1257300"/>
          </a:xfrm>
          <a:prstGeom prst="rect">
            <a:avLst/>
          </a:prstGeom>
        </p:spPr>
      </p:pic>
    </p:spTree>
    <p:extLst>
      <p:ext uri="{BB962C8B-B14F-4D97-AF65-F5344CB8AC3E}">
        <p14:creationId xmlns:p14="http://schemas.microsoft.com/office/powerpoint/2010/main" val="288780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29283819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Luyện</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tập</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341384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7E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with low confidence">
            <a:extLst>
              <a:ext uri="{FF2B5EF4-FFF2-40B4-BE49-F238E27FC236}">
                <a16:creationId xmlns:a16="http://schemas.microsoft.com/office/drawing/2014/main" id="{6E783A71-71F2-432F-8A48-552275AB3C63}"/>
              </a:ext>
            </a:extLst>
          </p:cNvPr>
          <p:cNvPicPr>
            <a:picLocks noGrp="1" noChangeAspect="1"/>
          </p:cNvPicPr>
          <p:nvPr>
            <p:ph type="pic" sz="quarter" idx="13"/>
          </p:nvPr>
        </p:nvPicPr>
        <p:blipFill rotWithShape="1">
          <a:blip r:embed="rId2"/>
          <a:stretch/>
        </p:blipFill>
        <p:spPr>
          <a:xfrm>
            <a:off x="1859448" y="643467"/>
            <a:ext cx="8473104" cy="5571066"/>
          </a:xfrm>
          <a:prstGeom prst="rect">
            <a:avLst/>
          </a:prstGeom>
        </p:spPr>
      </p:pic>
      <p:sp>
        <p:nvSpPr>
          <p:cNvPr id="7" name="Flowchart: Connector 6">
            <a:extLst>
              <a:ext uri="{FF2B5EF4-FFF2-40B4-BE49-F238E27FC236}">
                <a16:creationId xmlns:a16="http://schemas.microsoft.com/office/drawing/2014/main" id="{11DEBEF6-0B31-41C8-A9B9-CDB5E891F22C}"/>
              </a:ext>
            </a:extLst>
          </p:cNvPr>
          <p:cNvSpPr/>
          <p:nvPr/>
        </p:nvSpPr>
        <p:spPr>
          <a:xfrm>
            <a:off x="3732794" y="2590800"/>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0" name="Flowchart: Connector 9">
            <a:extLst>
              <a:ext uri="{FF2B5EF4-FFF2-40B4-BE49-F238E27FC236}">
                <a16:creationId xmlns:a16="http://schemas.microsoft.com/office/drawing/2014/main" id="{CD63389C-32D4-40F2-8F3B-5834EF15C66E}"/>
              </a:ext>
            </a:extLst>
          </p:cNvPr>
          <p:cNvSpPr/>
          <p:nvPr/>
        </p:nvSpPr>
        <p:spPr>
          <a:xfrm>
            <a:off x="6791680" y="2177143"/>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8" name="Flowchart: Connector 17">
            <a:extLst>
              <a:ext uri="{FF2B5EF4-FFF2-40B4-BE49-F238E27FC236}">
                <a16:creationId xmlns:a16="http://schemas.microsoft.com/office/drawing/2014/main" id="{32914983-0C97-4529-92D1-98D32FDDFBAF}"/>
              </a:ext>
            </a:extLst>
          </p:cNvPr>
          <p:cNvSpPr/>
          <p:nvPr/>
        </p:nvSpPr>
        <p:spPr>
          <a:xfrm>
            <a:off x="7870371" y="3839936"/>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1" name="Flowchart: Connector 20">
            <a:extLst>
              <a:ext uri="{FF2B5EF4-FFF2-40B4-BE49-F238E27FC236}">
                <a16:creationId xmlns:a16="http://schemas.microsoft.com/office/drawing/2014/main" id="{B6C9E920-B2E0-4C52-B6B7-1C5ECF60E769}"/>
              </a:ext>
            </a:extLst>
          </p:cNvPr>
          <p:cNvSpPr/>
          <p:nvPr/>
        </p:nvSpPr>
        <p:spPr>
          <a:xfrm>
            <a:off x="4478492" y="4225713"/>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2" name="Flowchart: Connector 21">
            <a:extLst>
              <a:ext uri="{FF2B5EF4-FFF2-40B4-BE49-F238E27FC236}">
                <a16:creationId xmlns:a16="http://schemas.microsoft.com/office/drawing/2014/main" id="{ED30F40B-14C8-459C-BFC4-3459CAE4D9F3}"/>
              </a:ext>
            </a:extLst>
          </p:cNvPr>
          <p:cNvSpPr/>
          <p:nvPr/>
        </p:nvSpPr>
        <p:spPr>
          <a:xfrm>
            <a:off x="3212049" y="4307417"/>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3" name="Flowchart: Connector 22">
            <a:extLst>
              <a:ext uri="{FF2B5EF4-FFF2-40B4-BE49-F238E27FC236}">
                <a16:creationId xmlns:a16="http://schemas.microsoft.com/office/drawing/2014/main" id="{0EFCA53B-E4C5-4734-AF8E-77E6312EC25F}"/>
              </a:ext>
            </a:extLst>
          </p:cNvPr>
          <p:cNvSpPr/>
          <p:nvPr/>
        </p:nvSpPr>
        <p:spPr>
          <a:xfrm>
            <a:off x="6035836" y="3877370"/>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6908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5170-5EB0-46E6-B487-F880013AE3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FF1366-78DE-4023-B6A3-F4C87089D23D}"/>
              </a:ext>
            </a:extLst>
          </p:cNvPr>
          <p:cNvSpPr>
            <a:spLocks noGrp="1"/>
          </p:cNvSpPr>
          <p:nvPr>
            <p:ph idx="1"/>
          </p:nvPr>
        </p:nvSpPr>
        <p:spPr/>
        <p:txBody>
          <a:bodyPr/>
          <a:lstStyle/>
          <a:p>
            <a:endParaRPr lang="en-US"/>
          </a:p>
        </p:txBody>
      </p:sp>
      <p:sp>
        <p:nvSpPr>
          <p:cNvPr id="4" name="Picture Placeholder 3">
            <a:extLst>
              <a:ext uri="{FF2B5EF4-FFF2-40B4-BE49-F238E27FC236}">
                <a16:creationId xmlns:a16="http://schemas.microsoft.com/office/drawing/2014/main" id="{C682F6B8-0CEA-4744-B8EC-06D3D5F0F08D}"/>
              </a:ext>
            </a:extLst>
          </p:cNvPr>
          <p:cNvSpPr>
            <a:spLocks noGrp="1"/>
          </p:cNvSpPr>
          <p:nvPr>
            <p:ph type="pic" sz="quarter" idx="13"/>
          </p:nvPr>
        </p:nvSpPr>
        <p:spPr/>
      </p:sp>
      <p:pic>
        <p:nvPicPr>
          <p:cNvPr id="6" name="Picture 5">
            <a:extLst>
              <a:ext uri="{FF2B5EF4-FFF2-40B4-BE49-F238E27FC236}">
                <a16:creationId xmlns:a16="http://schemas.microsoft.com/office/drawing/2014/main" id="{E6A767AB-6845-48B1-A2CD-A7D24897540F}"/>
              </a:ext>
            </a:extLst>
          </p:cNvPr>
          <p:cNvPicPr>
            <a:picLocks noChangeAspect="1"/>
          </p:cNvPicPr>
          <p:nvPr/>
        </p:nvPicPr>
        <p:blipFill>
          <a:blip r:embed="rId2"/>
          <a:stretch>
            <a:fillRect/>
          </a:stretch>
        </p:blipFill>
        <p:spPr>
          <a:xfrm>
            <a:off x="1095087" y="637380"/>
            <a:ext cx="8181115" cy="1053307"/>
          </a:xfrm>
          <a:prstGeom prst="rect">
            <a:avLst/>
          </a:prstGeom>
        </p:spPr>
      </p:pic>
      <p:sp>
        <p:nvSpPr>
          <p:cNvPr id="7" name="Rectangle: Rounded Corners 6">
            <a:extLst>
              <a:ext uri="{FF2B5EF4-FFF2-40B4-BE49-F238E27FC236}">
                <a16:creationId xmlns:a16="http://schemas.microsoft.com/office/drawing/2014/main" id="{31403076-41A8-4774-8FA4-F5BFCDCC5826}"/>
              </a:ext>
            </a:extLst>
          </p:cNvPr>
          <p:cNvSpPr/>
          <p:nvPr/>
        </p:nvSpPr>
        <p:spPr>
          <a:xfrm>
            <a:off x="2379643" y="2115239"/>
            <a:ext cx="5938092" cy="262201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Bát</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ăn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cơm</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Nồi</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nấu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ăn</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Quạt</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làm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mát</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1314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3. </a:t>
            </a:r>
            <a:r>
              <a:rPr lang="en-US" dirty="0" err="1">
                <a:latin typeface="Arial-Rounded" panose="020B0500000000000000" pitchFamily="34" charset="0"/>
                <a:ea typeface="Arial-Rounded" panose="020B0500000000000000" pitchFamily="34" charset="0"/>
                <a:cs typeface="Arial-Rounded" panose="020B0500000000000000" pitchFamily="34" charset="0"/>
              </a:rPr>
              <a:t>Đặt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một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nói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việc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làm</a:t>
            </a:r>
            <a:r>
              <a:rPr lang="en-US" dirty="0">
                <a:latin typeface="Arial-Rounded" panose="020B0500000000000000" pitchFamily="34" charset="0"/>
                <a:ea typeface="Arial-Rounded" panose="020B0500000000000000" pitchFamily="34" charset="0"/>
                <a:cs typeface="Arial-Rounded" panose="020B0500000000000000" pitchFamily="34" charset="0"/>
              </a:rPr>
              <a:t> ở </a:t>
            </a:r>
            <a:r>
              <a:rPr lang="en-US" dirty="0" err="1">
                <a:latin typeface="Arial-Rounded" panose="020B0500000000000000" pitchFamily="34" charset="0"/>
                <a:ea typeface="Arial-Rounded" panose="020B0500000000000000" pitchFamily="34" charset="0"/>
                <a:cs typeface="Arial-Rounded" panose="020B0500000000000000" pitchFamily="34" charset="0"/>
              </a:rPr>
              <a:t>nhà</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D5B5E6AF-EDB6-4ACB-8898-7CA1E9BC1514}"/>
              </a:ext>
            </a:extLst>
          </p:cNvPr>
          <p:cNvSpPr>
            <a:spLocks noGrp="1"/>
          </p:cNvSpPr>
          <p:nvPr>
            <p:ph idx="1"/>
          </p:nvPr>
        </p:nvSpPr>
        <p:spPr/>
        <p:txBody>
          <a:bodyPr>
            <a:normAutofit/>
          </a:bodyPr>
          <a:lstStyle/>
          <a:p>
            <a:pPr marL="0" indent="0">
              <a:buNone/>
            </a:pP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quét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nhà</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Picture Placeholder 3">
            <a:extLst>
              <a:ext uri="{FF2B5EF4-FFF2-40B4-BE49-F238E27FC236}">
                <a16:creationId xmlns:a16="http://schemas.microsoft.com/office/drawing/2014/main" id="{B4D20A19-09A8-4A33-90A9-434E2152879A}"/>
              </a:ext>
            </a:extLst>
          </p:cNvPr>
          <p:cNvSpPr>
            <a:spLocks noGrp="1"/>
          </p:cNvSpPr>
          <p:nvPr>
            <p:ph type="pic" sz="quarter" idx="13"/>
          </p:nvPr>
        </p:nvSpPr>
        <p:spPr/>
      </p:sp>
      <p:pic>
        <p:nvPicPr>
          <p:cNvPr id="5" name="Content Placeholder 20" descr="logo">
            <a:extLst>
              <a:ext uri="{FF2B5EF4-FFF2-40B4-BE49-F238E27FC236}">
                <a16:creationId xmlns:a16="http://schemas.microsoft.com/office/drawing/2014/main" id="{6B1578A9-D221-4455-B96D-EB74AB911CFD}"/>
              </a:ext>
            </a:extLst>
          </p:cNvPr>
          <p:cNvPicPr>
            <a:picLocks noChangeAspect="1"/>
          </p:cNvPicPr>
          <p:nvPr/>
        </p:nvPicPr>
        <p:blipFill>
          <a:blip r:embed="rId2"/>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330050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A75A-B9A7-473E-B5BD-49B60DEC43C2}"/>
              </a:ext>
            </a:extLst>
          </p:cNvPr>
          <p:cNvSpPr>
            <a:spLocks noGrp="1"/>
          </p:cNvSpPr>
          <p:nvPr>
            <p:ph type="title"/>
          </p:nvPr>
        </p:nvSpPr>
        <p:spPr/>
        <p:txBody>
          <a:bodyPr/>
          <a:lstStyle/>
          <a:p>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61F0DA77-B2A4-489D-903D-BD9FB49CD02E}"/>
              </a:ext>
            </a:extLst>
          </p:cNvPr>
          <p:cNvSpPr>
            <a:spLocks noGrp="1"/>
          </p:cNvSpPr>
          <p:nvPr>
            <p:ph idx="1"/>
          </p:nvPr>
        </p:nvSpPr>
        <p:spPr/>
        <p:txBody>
          <a:bodyPr/>
          <a:lstStyle/>
          <a:p>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9C1246BE-AEC3-4BD2-A1C0-4539E17C1DAD}"/>
              </a:ext>
            </a:extLst>
          </p:cNvPr>
          <p:cNvPicPr>
            <a:picLocks noChangeAspect="1"/>
          </p:cNvPicPr>
          <p:nvPr/>
        </p:nvPicPr>
        <p:blipFill>
          <a:blip r:embed="rId2"/>
          <a:stretch>
            <a:fillRect/>
          </a:stretch>
        </p:blipFill>
        <p:spPr>
          <a:xfrm>
            <a:off x="1513115" y="365125"/>
            <a:ext cx="8871857" cy="4016829"/>
          </a:xfrm>
          <a:prstGeom prst="rect">
            <a:avLst/>
          </a:prstGeom>
        </p:spPr>
      </p:pic>
      <p:pic>
        <p:nvPicPr>
          <p:cNvPr id="6" name="Content Placeholder 20" descr="logo">
            <a:extLst>
              <a:ext uri="{FF2B5EF4-FFF2-40B4-BE49-F238E27FC236}">
                <a16:creationId xmlns:a16="http://schemas.microsoft.com/office/drawing/2014/main" id="{7C1185CA-6C03-48FB-ACE7-FAE49513B128}"/>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7" name="Flowchart: Alternate Process 6">
            <a:extLst>
              <a:ext uri="{FF2B5EF4-FFF2-40B4-BE49-F238E27FC236}">
                <a16:creationId xmlns:a16="http://schemas.microsoft.com/office/drawing/2014/main" id="{BC1AC8E5-7845-493E-9E81-705F8DEE7CD4}"/>
              </a:ext>
            </a:extLst>
          </p:cNvPr>
          <p:cNvSpPr/>
          <p:nvPr/>
        </p:nvSpPr>
        <p:spPr>
          <a:xfrm>
            <a:off x="2046514" y="4582886"/>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Nhặt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chậu</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Flowchart: Alternate Process 7">
            <a:extLst>
              <a:ext uri="{FF2B5EF4-FFF2-40B4-BE49-F238E27FC236}">
                <a16:creationId xmlns:a16="http://schemas.microsoft.com/office/drawing/2014/main" id="{61F01101-A758-4B75-B74E-8B6EE236BD09}"/>
              </a:ext>
            </a:extLst>
          </p:cNvPr>
          <p:cNvSpPr/>
          <p:nvPr/>
        </p:nvSpPr>
        <p:spPr>
          <a:xfrm>
            <a:off x="4860471" y="4582886"/>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Rửa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Flowchart: Alternate Process 8">
            <a:extLst>
              <a:ext uri="{FF2B5EF4-FFF2-40B4-BE49-F238E27FC236}">
                <a16:creationId xmlns:a16="http://schemas.microsoft.com/office/drawing/2014/main" id="{FE4830BD-C189-4B15-BC18-FFBE3327FD2F}"/>
              </a:ext>
            </a:extLst>
          </p:cNvPr>
          <p:cNvSpPr/>
          <p:nvPr/>
        </p:nvSpPr>
        <p:spPr>
          <a:xfrm>
            <a:off x="7818665" y="4561002"/>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Cho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rổ</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9497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2-3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video bài 4-2">
            <a:hlinkClick r:id="" action="ppaction://media"/>
            <a:extLst>
              <a:ext uri="{FF2B5EF4-FFF2-40B4-BE49-F238E27FC236}">
                <a16:creationId xmlns:a16="http://schemas.microsoft.com/office/drawing/2014/main" id="{BF7241F1-2F1E-4789-B6EF-6597EDACB74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58414" y="1218520"/>
            <a:ext cx="9677400" cy="54435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Bach tuyet\Snow_white_transpar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400" y="2722179"/>
            <a:ext cx="1243539" cy="26802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Bach tuyet\43ebd44d263606f876d42fd2f199ea61 (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8837">
                        <a14:foregroundMark x1="40116" y1="26626" x2="70349" y2="59553"/>
                        <a14:foregroundMark x1="64535" y1="35366" x2="77035" y2="44715"/>
                        <a14:foregroundMark x1="45640" y1="16463" x2="28198" y2="36585"/>
                        <a14:foregroundMark x1="44186" y1="40244" x2="60174" y2="57724"/>
                        <a14:foregroundMark x1="67151" y1="58943" x2="86628" y2="57317"/>
                      </a14:backgroundRemoval>
                    </a14:imgEffect>
                  </a14:imgLayer>
                </a14:imgProps>
              </a:ext>
              <a:ext uri="{28A0092B-C50C-407E-A947-70E740481C1C}">
                <a14:useLocalDpi xmlns:a14="http://schemas.microsoft.com/office/drawing/2010/main" val="0"/>
              </a:ext>
            </a:extLst>
          </a:blip>
          <a:srcRect/>
          <a:stretch>
            <a:fillRect/>
          </a:stretch>
        </p:blipFill>
        <p:spPr bwMode="auto">
          <a:xfrm rot="338519">
            <a:off x="10592437" y="4662277"/>
            <a:ext cx="1880249" cy="268919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2480" x2="72849" y2="415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148075" y="4667665"/>
            <a:ext cx="1913197" cy="255199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ADMIN\Desktop\Bach tuyet\RjAwOTQ4MTUyNEI3QjJCRTc2RjA6ZDA1ZjJmYTY2MjBkNDYzY2ZlZDNiOTA1Y2YxYTk1NzA6Ojo6OjA=.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50431" y1="17647" x2="56466" y2="31120"/>
                        <a14:foregroundMark x1="79526" y1="14611" x2="53879" y2="29412"/>
                        <a14:foregroundMark x1="77586" y1="15180" x2="59914" y2="22960"/>
                        <a14:foregroundMark x1="53017" y1="6641" x2="44397" y2="25427"/>
                        <a14:foregroundMark x1="57328" y1="8918" x2="88793" y2="17837"/>
                        <a14:foregroundMark x1="54526" y1="6072" x2="66810" y2="9488"/>
                        <a14:foregroundMark x1="76509" y1="31499" x2="69397" y2="43643"/>
                        <a14:foregroundMark x1="95690" y1="16698" x2="76940" y2="10247"/>
                        <a14:foregroundMark x1="77586" y1="33776" x2="74353" y2="40417"/>
                      </a14:backgroundRemoval>
                    </a14:imgEffect>
                  </a14:imgLayer>
                </a14:imgProps>
              </a:ext>
              <a:ext uri="{28A0092B-C50C-407E-A947-70E740481C1C}">
                <a14:useLocalDpi xmlns:a14="http://schemas.microsoft.com/office/drawing/2010/main" val="0"/>
              </a:ext>
            </a:extLst>
          </a:blip>
          <a:srcRect/>
          <a:stretch>
            <a:fillRect/>
          </a:stretch>
        </p:blipFill>
        <p:spPr bwMode="auto">
          <a:xfrm rot="20593735">
            <a:off x="9011" y="4789835"/>
            <a:ext cx="2123621" cy="2411959"/>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ADMIN\Desktop\Bach tuyet\43ebd44d263606f876d42fd2f199ea61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4267" y1="18935" x2="28800" y2="43984"/>
                        <a14:foregroundMark x1="27200" y1="21696" x2="14667" y2="33728"/>
                        <a14:foregroundMark x1="36533" y1="32150" x2="35467" y2="44576"/>
                        <a14:foregroundMark x1="32533" y1="42801" x2="63733" y2="38462"/>
                      </a14:backgroundRemoval>
                    </a14:imgEffect>
                  </a14:imgLayer>
                </a14:imgProps>
              </a:ext>
              <a:ext uri="{28A0092B-C50C-407E-A947-70E740481C1C}">
                <a14:useLocalDpi xmlns:a14="http://schemas.microsoft.com/office/drawing/2010/main" val="0"/>
              </a:ext>
            </a:extLst>
          </a:blip>
          <a:srcRect/>
          <a:stretch>
            <a:fillRect/>
          </a:stretch>
        </p:blipFill>
        <p:spPr bwMode="auto">
          <a:xfrm rot="20172978">
            <a:off x="7736843" y="4957294"/>
            <a:ext cx="1831975" cy="247682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ADMIN\Desktop\Bach tuyet\43ebd44d263606f876d42fd2f199ea61 (3).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47640" y1="33252" x2="54382" y2="60391"/>
                      </a14:backgroundRemoval>
                    </a14:imgEffect>
                  </a14:imgLayer>
                </a14:imgProps>
              </a:ext>
              <a:ext uri="{28A0092B-C50C-407E-A947-70E740481C1C}">
                <a14:useLocalDpi xmlns:a14="http://schemas.microsoft.com/office/drawing/2010/main" val="0"/>
              </a:ext>
            </a:extLst>
          </a:blip>
          <a:srcRect/>
          <a:stretch>
            <a:fillRect/>
          </a:stretch>
        </p:blipFill>
        <p:spPr bwMode="auto">
          <a:xfrm>
            <a:off x="2082524" y="5232399"/>
            <a:ext cx="2212453" cy="2033468"/>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ADMIN\Desktop\Bach tuyet\43ebd44d263606f876d42fd2f199ea61 (5).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50482" y1="26157" x2="67203" y2="63581"/>
                        <a14:foregroundMark x1="38907" y1="22133" x2="24116" y2="46680"/>
                      </a14:backgroundRemoval>
                    </a14:imgEffect>
                  </a14:imgLayer>
                </a14:imgProps>
              </a:ext>
              <a:ext uri="{28A0092B-C50C-407E-A947-70E740481C1C}">
                <a14:useLocalDpi xmlns:a14="http://schemas.microsoft.com/office/drawing/2010/main" val="0"/>
              </a:ext>
            </a:extLst>
          </a:blip>
          <a:srcRect/>
          <a:stretch>
            <a:fillRect/>
          </a:stretch>
        </p:blipFill>
        <p:spPr bwMode="auto">
          <a:xfrm rot="1608799">
            <a:off x="1408602" y="4577567"/>
            <a:ext cx="1656967" cy="264795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ADMIN\Desktop\Bach tuyet\43ebd44d263606f876d42fd2f199ea61 (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53350" y1="9206" x2="64268" y2="52888"/>
                        <a14:foregroundMark x1="50372" y1="21841" x2="42432" y2="44585"/>
                        <a14:foregroundMark x1="38462" y1="36643" x2="57320" y2="45668"/>
                        <a14:foregroundMark x1="75682" y1="36282" x2="60298" y2="47834"/>
                        <a14:foregroundMark x1="71712" y1="29422" x2="76179" y2="37365"/>
                        <a14:foregroundMark x1="44417" y1="31949" x2="32506" y2="47112"/>
                        <a14:foregroundMark x1="35484" y1="33755" x2="44417" y2="42780"/>
                        <a14:foregroundMark x1="48387" y1="85740" x2="36476" y2="93321"/>
                        <a14:foregroundMark x1="46402" y1="14982" x2="37965" y2="30505"/>
                        <a14:foregroundMark x1="61787" y1="20397" x2="71216" y2="32310"/>
                        <a14:foregroundMark x1="50656" y1="20076" x2="55381" y2="26769"/>
                        <a14:foregroundMark x1="57743" y1="14532" x2="70341" y2="25048"/>
                      </a14:backgroundRemoval>
                    </a14:imgEffect>
                  </a14:imgLayer>
                </a14:imgProps>
              </a:ext>
              <a:ext uri="{28A0092B-C50C-407E-A947-70E740481C1C}">
                <a14:useLocalDpi xmlns:a14="http://schemas.microsoft.com/office/drawing/2010/main" val="0"/>
              </a:ext>
            </a:extLst>
          </a:blip>
          <a:srcRect/>
          <a:stretch>
            <a:fillRect/>
          </a:stretch>
        </p:blipFill>
        <p:spPr bwMode="auto">
          <a:xfrm>
            <a:off x="9448800" y="4363395"/>
            <a:ext cx="2111365" cy="2902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75200" y="-2947963"/>
            <a:ext cx="9770739"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9199" y="-2825162"/>
            <a:ext cx="6078553"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Users\ADMIN\Desktop\Tai nguyen thiet ke tro choi\Bảng gỗ\wooden-blank-sign-clipart-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84883" y="-1955800"/>
            <a:ext cx="9187917" cy="40798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644461" y="584200"/>
            <a:ext cx="7515539" cy="1077218"/>
          </a:xfrm>
          <a:prstGeom prst="rect">
            <a:avLst/>
          </a:prstGeom>
          <a:noFill/>
        </p:spPr>
        <p:txBody>
          <a:bodyPr wrap="square" rtlCol="0">
            <a:spAutoFit/>
          </a:bodyPr>
          <a:lstStyle/>
          <a:p>
            <a:pPr algn="ctr" defTabSz="1219170"/>
            <a:r>
              <a:rPr lang="en-US" sz="3200" b="1" dirty="0">
                <a:solidFill>
                  <a:prstClr val="white"/>
                </a:solidFill>
                <a:latin typeface="Arial" panose="020B0604020202020204" pitchFamily="34" charset="0"/>
                <a:cs typeface="Arial" panose="020B0604020202020204" pitchFamily="34" charset="0"/>
              </a:rPr>
              <a:t>CHƠI TRỐN TÌM </a:t>
            </a:r>
          </a:p>
          <a:p>
            <a:pPr algn="ctr" defTabSz="1219170"/>
            <a:r>
              <a:rPr lang="en-US" sz="3200" b="1" dirty="0">
                <a:solidFill>
                  <a:prstClr val="white"/>
                </a:solidFill>
                <a:latin typeface="Arial" panose="020B0604020202020204" pitchFamily="34" charset="0"/>
                <a:cs typeface="Arial" panose="020B0604020202020204" pitchFamily="34" charset="0"/>
              </a:rPr>
              <a:t>CÙNG BẠCH TUYẾT VÀ 7 CHÚ LÙN</a:t>
            </a:r>
          </a:p>
        </p:txBody>
      </p:sp>
      <p:pic>
        <p:nvPicPr>
          <p:cNvPr id="15" name="Picture 11" descr="C:\Users\ADMIN\Desktop\Tai nguyen thiet ke tro choi\Angry birds epic birds\1505573783630 (2).png">
            <a:hlinkClick r:id="rId20" action="ppaction://hlinksldjump"/>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600170" y="5901542"/>
            <a:ext cx="1426197"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58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166813145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87981" y="2151750"/>
            <a:ext cx="5492476" cy="2554497"/>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dirty="0" err="1">
                <a:solidFill>
                  <a:prstClr val="black"/>
                </a:solidFill>
                <a:latin typeface="Arial-Rounded" pitchFamily="34" charset="0"/>
                <a:ea typeface="Arial-Rounded" pitchFamily="34" charset="0"/>
                <a:cs typeface="Arial-Rounded" pitchFamily="34" charset="0"/>
              </a:rPr>
              <a:t>Đọc</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mở</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rộng</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4</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2675833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3. </a:t>
            </a:r>
            <a:r>
              <a:rPr lang="en-US" dirty="0" err="1">
                <a:latin typeface="Arial-Rounded" panose="020B0500000000000000" pitchFamily="34" charset="0"/>
                <a:ea typeface="Arial-Rounded" panose="020B0500000000000000" pitchFamily="34" charset="0"/>
                <a:cs typeface="Arial-Rounded" panose="020B0500000000000000" pitchFamily="34" charset="0"/>
              </a:rPr>
              <a:t>Tìm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hoạt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thiếu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Picture Placeholder 3">
            <a:extLst>
              <a:ext uri="{FF2B5EF4-FFF2-40B4-BE49-F238E27FC236}">
                <a16:creationId xmlns:a16="http://schemas.microsoft.com/office/drawing/2014/main" id="{B4D20A19-09A8-4A33-90A9-434E2152879A}"/>
              </a:ext>
            </a:extLst>
          </p:cNvPr>
          <p:cNvSpPr>
            <a:spLocks noGrp="1"/>
          </p:cNvSpPr>
          <p:nvPr>
            <p:ph type="pic" sz="quarter" idx="13"/>
          </p:nvPr>
        </p:nvSpPr>
        <p:spPr/>
      </p:sp>
      <p:pic>
        <p:nvPicPr>
          <p:cNvPr id="5" name="Content Placeholder 20" descr="logo">
            <a:extLst>
              <a:ext uri="{FF2B5EF4-FFF2-40B4-BE49-F238E27FC236}">
                <a16:creationId xmlns:a16="http://schemas.microsoft.com/office/drawing/2014/main" id="{6B1578A9-D221-4455-B96D-EB74AB911CFD}"/>
              </a:ext>
            </a:extLst>
          </p:cNvPr>
          <p:cNvPicPr>
            <a:picLocks noChangeAspect="1"/>
          </p:cNvPicPr>
          <p:nvPr/>
        </p:nvPicPr>
        <p:blipFill>
          <a:blip r:embed="rId2"/>
          <a:stretch>
            <a:fillRect/>
          </a:stretch>
        </p:blipFill>
        <p:spPr>
          <a:xfrm>
            <a:off x="10700385" y="-88265"/>
            <a:ext cx="1564640" cy="1598295"/>
          </a:xfrm>
          <a:prstGeom prst="rect">
            <a:avLst/>
          </a:prstGeom>
        </p:spPr>
      </p:pic>
      <p:sp>
        <p:nvSpPr>
          <p:cNvPr id="7" name="Content Placeholder 6">
            <a:extLst>
              <a:ext uri="{FF2B5EF4-FFF2-40B4-BE49-F238E27FC236}">
                <a16:creationId xmlns:a16="http://schemas.microsoft.com/office/drawing/2014/main" id="{D1A6C737-3B40-4AFC-A0D0-367DE1FD9F3D}"/>
              </a:ext>
            </a:extLst>
          </p:cNvPr>
          <p:cNvSpPr>
            <a:spLocks noGrp="1"/>
          </p:cNvSpPr>
          <p:nvPr>
            <p:ph idx="1"/>
          </p:nvPr>
        </p:nvSpPr>
        <p:spPr/>
        <p:txBody>
          <a:bodyPr/>
          <a:lstStyle/>
          <a:p>
            <a:endParaRPr lang="en-US" dirty="0"/>
          </a:p>
        </p:txBody>
      </p:sp>
      <p:pic>
        <p:nvPicPr>
          <p:cNvPr id="9" name="Picture 8">
            <a:extLst>
              <a:ext uri="{FF2B5EF4-FFF2-40B4-BE49-F238E27FC236}">
                <a16:creationId xmlns:a16="http://schemas.microsoft.com/office/drawing/2014/main" id="{95FE832C-A6F3-42C9-AE58-0DEE97B4A5BF}"/>
              </a:ext>
            </a:extLst>
          </p:cNvPr>
          <p:cNvPicPr>
            <a:picLocks noChangeAspect="1"/>
          </p:cNvPicPr>
          <p:nvPr/>
        </p:nvPicPr>
        <p:blipFill>
          <a:blip r:embed="rId3"/>
          <a:stretch>
            <a:fillRect/>
          </a:stretch>
        </p:blipFill>
        <p:spPr>
          <a:xfrm>
            <a:off x="3084723" y="2144079"/>
            <a:ext cx="6389783" cy="3838884"/>
          </a:xfrm>
          <a:prstGeom prst="rect">
            <a:avLst/>
          </a:prstGeom>
        </p:spPr>
      </p:pic>
    </p:spTree>
    <p:extLst>
      <p:ext uri="{BB962C8B-B14F-4D97-AF65-F5344CB8AC3E}">
        <p14:creationId xmlns:p14="http://schemas.microsoft.com/office/powerpoint/2010/main" val="222025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a:extLst>
              <a:ext uri="{FF2B5EF4-FFF2-40B4-BE49-F238E27FC236}">
                <a16:creationId xmlns:a16="http://schemas.microsoft.com/office/drawing/2014/main" id="{FA72F6B5-FC18-415C-8294-6321EA2BBA75}"/>
              </a:ext>
            </a:extLst>
          </p:cNvPr>
          <p:cNvPicPr>
            <a:picLocks noGrp="1" noChangeAspect="1"/>
          </p:cNvPicPr>
          <p:nvPr>
            <p:ph type="pic" sz="quarter" idx="13"/>
          </p:nvPr>
        </p:nvPicPr>
        <p:blipFill rotWithShape="1">
          <a:blip r:embed="rId2"/>
          <a:stretch/>
        </p:blipFill>
        <p:spPr>
          <a:xfrm>
            <a:off x="1008269" y="643467"/>
            <a:ext cx="10175462" cy="5571065"/>
          </a:xfrm>
          <a:prstGeom prst="rect">
            <a:avLst/>
          </a:prstGeom>
          <a:ln>
            <a:noFill/>
          </a:ln>
        </p:spPr>
      </p:pic>
    </p:spTree>
    <p:extLst>
      <p:ext uri="{BB962C8B-B14F-4D97-AF65-F5344CB8AC3E}">
        <p14:creationId xmlns:p14="http://schemas.microsoft.com/office/powerpoint/2010/main" val="118072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7" name="Content Placeholder 20" descr="logo">
            <a:extLst>
              <a:ext uri="{FF2B5EF4-FFF2-40B4-BE49-F238E27FC236}">
                <a16:creationId xmlns:a16="http://schemas.microsoft.com/office/drawing/2014/main" id="{82B47712-E700-4A68-AA13-98F7D8B7D8F9}"/>
              </a:ext>
            </a:extLst>
          </p:cNvPr>
          <p:cNvPicPr>
            <a:picLocks noChangeAspect="1"/>
          </p:cNvPicPr>
          <p:nvPr/>
        </p:nvPicPr>
        <p:blipFill>
          <a:blip r:embed="rId6"/>
          <a:stretch>
            <a:fillRect/>
          </a:stretch>
        </p:blipFill>
        <p:spPr>
          <a:xfrm>
            <a:off x="-184033" y="5259705"/>
            <a:ext cx="1564640" cy="1598295"/>
          </a:xfrm>
          <a:prstGeom prst="rect">
            <a:avLst/>
          </a:prstGeom>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 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616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Bach tuyet\Bamb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355339" flipH="1">
            <a:off x="7779459" y="3997351"/>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Bach tuyet\esquilo00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471667" flipH="1">
            <a:off x="5085415" y="4860489"/>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ch tuyet\767e08fbae2de8679fbba6d8cecba19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2524" flipH="1">
            <a:off x="2470377" y="4994982"/>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ch tuyet\Doc2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772646">
            <a:off x="10020325" y="4028629"/>
            <a:ext cx="1543159" cy="22867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324077" y="-2738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5689600" y="-6802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4665" y="-9296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63580" y="-536546"/>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ch tuyet\Snow_white_transparent.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359" y="3430814"/>
            <a:ext cx="1825347" cy="39342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ADMIN\Desktop\Tai nguyen thiet ke tro choi\Bảng gỗ\wooden-blank-sign-clipart-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68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64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mây</a:t>
            </a:r>
            <a:endParaRPr lang="en-US" sz="3200" dirty="0">
              <a:solidFill>
                <a:srgbClr val="0000FF"/>
              </a:solidFill>
              <a:latin typeface="Calibri"/>
            </a:endParaRPr>
          </a:p>
        </p:txBody>
      </p:sp>
      <p:sp>
        <p:nvSpPr>
          <p:cNvPr id="25" name="Rounded Rectangle 24"/>
          <p:cNvSpPr/>
          <p:nvPr/>
        </p:nvSpPr>
        <p:spPr>
          <a:xfrm>
            <a:off x="3454400"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lông</a:t>
            </a:r>
            <a:endParaRPr lang="en-US" sz="3200" dirty="0">
              <a:solidFill>
                <a:srgbClr val="0000FF"/>
              </a:solidFill>
              <a:latin typeface="Calibri"/>
            </a:endParaRPr>
          </a:p>
        </p:txBody>
      </p:sp>
      <p:sp>
        <p:nvSpPr>
          <p:cNvPr id="26" name="Rounded Rectangle 25"/>
          <p:cNvSpPr/>
          <p:nvPr/>
        </p:nvSpPr>
        <p:spPr>
          <a:xfrm>
            <a:off x="6591755"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mưa</a:t>
            </a:r>
            <a:endParaRPr lang="en-US" sz="3200" dirty="0">
              <a:solidFill>
                <a:srgbClr val="0000FF"/>
              </a:solidFill>
              <a:latin typeface="Calibri"/>
            </a:endParaRPr>
          </a:p>
        </p:txBody>
      </p:sp>
      <p:sp>
        <p:nvSpPr>
          <p:cNvPr id="27" name="Rounded Rectangle 26"/>
          <p:cNvSpPr/>
          <p:nvPr/>
        </p:nvSpPr>
        <p:spPr>
          <a:xfrm>
            <a:off x="93472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vồng</a:t>
            </a:r>
            <a:endParaRPr lang="en-US" sz="3200" dirty="0">
              <a:solidFill>
                <a:srgbClr val="0000FF"/>
              </a:solidFill>
              <a:latin typeface="Calibri"/>
            </a:endParaRPr>
          </a:p>
        </p:txBody>
      </p:sp>
      <p:sp>
        <p:nvSpPr>
          <p:cNvPr id="5" name="TextBox 4"/>
          <p:cNvSpPr txBox="1"/>
          <p:nvPr/>
        </p:nvSpPr>
        <p:spPr>
          <a:xfrm>
            <a:off x="2542861" y="482600"/>
            <a:ext cx="7413939" cy="1077218"/>
          </a:xfrm>
          <a:prstGeom prst="rect">
            <a:avLst/>
          </a:prstGeom>
          <a:noFill/>
        </p:spPr>
        <p:txBody>
          <a:bodyPr wrap="square" rtlCol="0">
            <a:spAutoFit/>
          </a:bodyPr>
          <a:lstStyle/>
          <a:p>
            <a:pPr algn="ctr" defTabSz="1219170"/>
            <a:r>
              <a:rPr lang="vi-VN" sz="3200">
                <a:solidFill>
                  <a:prstClr val="white"/>
                </a:solidFill>
                <a:latin typeface="Calibri"/>
              </a:rPr>
              <a:t> Cầu gì chỉ mọc sau mưa</a:t>
            </a:r>
          </a:p>
          <a:p>
            <a:pPr algn="ctr" defTabSz="1219170"/>
            <a:r>
              <a:rPr lang="vi-VN" sz="3200">
                <a:solidFill>
                  <a:prstClr val="white"/>
                </a:solidFill>
                <a:latin typeface="Calibri"/>
              </a:rPr>
              <a:t>Lung linh bảy sắc bắc vừa tới mây?</a:t>
            </a:r>
            <a:endParaRPr lang="en-US" sz="3200" dirty="0">
              <a:solidFill>
                <a:prstClr val="white"/>
              </a:solidFill>
              <a:latin typeface="Calibri"/>
            </a:endParaRPr>
          </a:p>
        </p:txBody>
      </p:sp>
      <p:sp>
        <p:nvSpPr>
          <p:cNvPr id="6" name="Explosion 1 5"/>
          <p:cNvSpPr/>
          <p:nvPr/>
        </p:nvSpPr>
        <p:spPr>
          <a:xfrm>
            <a:off x="5080000" y="4356706"/>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pic>
        <p:nvPicPr>
          <p:cNvPr id="1035" name="Picture 11"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72119" y="76200"/>
            <a:ext cx="1617133"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31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1000"/>
                                        <p:tgtEl>
                                          <p:spTgt spid="1034"/>
                                        </p:tgtEl>
                                      </p:cBhvr>
                                    </p:animEffect>
                                    <p:anim calcmode="lin" valueType="num">
                                      <p:cBhvr>
                                        <p:cTn id="8" dur="1000" fill="hold"/>
                                        <p:tgtEl>
                                          <p:spTgt spid="1034"/>
                                        </p:tgtEl>
                                        <p:attrNameLst>
                                          <p:attrName>ppt_x</p:attrName>
                                        </p:attrNameLst>
                                      </p:cBhvr>
                                      <p:tavLst>
                                        <p:tav tm="0">
                                          <p:val>
                                            <p:strVal val="#ppt_x"/>
                                          </p:val>
                                        </p:tav>
                                        <p:tav tm="100000">
                                          <p:val>
                                            <p:strVal val="#ppt_x"/>
                                          </p:val>
                                        </p:tav>
                                      </p:tavLst>
                                    </p:anim>
                                    <p:anim calcmode="lin" valueType="num">
                                      <p:cBhvr>
                                        <p:cTn id="9" dur="1000" fill="hold"/>
                                        <p:tgtEl>
                                          <p:spTgt spid="103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anim calcmode="lin" valueType="num">
                                      <p:cBhvr>
                                        <p:cTn id="27" dur="1000" fill="hold"/>
                                        <p:tgtEl>
                                          <p:spTgt spid="25"/>
                                        </p:tgtEl>
                                        <p:attrNameLst>
                                          <p:attrName>ppt_x</p:attrName>
                                        </p:attrNameLst>
                                      </p:cBhvr>
                                      <p:tavLst>
                                        <p:tav tm="0">
                                          <p:val>
                                            <p:strVal val="#ppt_x"/>
                                          </p:val>
                                        </p:tav>
                                        <p:tav tm="100000">
                                          <p:val>
                                            <p:strVal val="#ppt_x"/>
                                          </p:val>
                                        </p:tav>
                                      </p:tavLst>
                                    </p:anim>
                                    <p:anim calcmode="lin" valueType="num">
                                      <p:cBhvr>
                                        <p:cTn id="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3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1031"/>
                                        </p:tgtEl>
                                        <p:attrNameLst>
                                          <p:attrName>r</p:attrName>
                                        </p:attrNameLst>
                                      </p:cBhvr>
                                    </p:animRot>
                                    <p:animRot by="-240000">
                                      <p:cBhvr>
                                        <p:cTn id="50" dur="600" fill="hold">
                                          <p:stCondLst>
                                            <p:cond delay="600"/>
                                          </p:stCondLst>
                                        </p:cTn>
                                        <p:tgtEl>
                                          <p:spTgt spid="1031"/>
                                        </p:tgtEl>
                                        <p:attrNameLst>
                                          <p:attrName>r</p:attrName>
                                        </p:attrNameLst>
                                      </p:cBhvr>
                                    </p:animRot>
                                    <p:animRot by="240000">
                                      <p:cBhvr>
                                        <p:cTn id="51" dur="600" fill="hold">
                                          <p:stCondLst>
                                            <p:cond delay="1200"/>
                                          </p:stCondLst>
                                        </p:cTn>
                                        <p:tgtEl>
                                          <p:spTgt spid="1031"/>
                                        </p:tgtEl>
                                        <p:attrNameLst>
                                          <p:attrName>r</p:attrName>
                                        </p:attrNameLst>
                                      </p:cBhvr>
                                    </p:animRot>
                                    <p:animRot by="-240000">
                                      <p:cBhvr>
                                        <p:cTn id="52" dur="600" fill="hold">
                                          <p:stCondLst>
                                            <p:cond delay="1800"/>
                                          </p:stCondLst>
                                        </p:cTn>
                                        <p:tgtEl>
                                          <p:spTgt spid="1031"/>
                                        </p:tgtEl>
                                        <p:attrNameLst>
                                          <p:attrName>r</p:attrName>
                                        </p:attrNameLst>
                                      </p:cBhvr>
                                    </p:animRot>
                                    <p:animRot by="120000">
                                      <p:cBhvr>
                                        <p:cTn id="53" dur="600" fill="hold">
                                          <p:stCondLst>
                                            <p:cond delay="2400"/>
                                          </p:stCondLst>
                                        </p:cTn>
                                        <p:tgtEl>
                                          <p:spTgt spid="1031"/>
                                        </p:tgtEl>
                                        <p:attrNameLst>
                                          <p:attrName>r</p:attrName>
                                        </p:attrNameLst>
                                      </p:cBhvr>
                                    </p:animRo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25"/>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30"/>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1030"/>
                                        </p:tgtEl>
                                        <p:attrNameLst>
                                          <p:attrName>r</p:attrName>
                                        </p:attrNameLst>
                                      </p:cBhvr>
                                    </p:animRot>
                                    <p:animRot by="-240000">
                                      <p:cBhvr>
                                        <p:cTn id="61" dur="600" fill="hold">
                                          <p:stCondLst>
                                            <p:cond delay="600"/>
                                          </p:stCondLst>
                                        </p:cTn>
                                        <p:tgtEl>
                                          <p:spTgt spid="1030"/>
                                        </p:tgtEl>
                                        <p:attrNameLst>
                                          <p:attrName>r</p:attrName>
                                        </p:attrNameLst>
                                      </p:cBhvr>
                                    </p:animRot>
                                    <p:animRot by="240000">
                                      <p:cBhvr>
                                        <p:cTn id="62" dur="600" fill="hold">
                                          <p:stCondLst>
                                            <p:cond delay="1200"/>
                                          </p:stCondLst>
                                        </p:cTn>
                                        <p:tgtEl>
                                          <p:spTgt spid="1030"/>
                                        </p:tgtEl>
                                        <p:attrNameLst>
                                          <p:attrName>r</p:attrName>
                                        </p:attrNameLst>
                                      </p:cBhvr>
                                    </p:animRot>
                                    <p:animRot by="-240000">
                                      <p:cBhvr>
                                        <p:cTn id="63" dur="600" fill="hold">
                                          <p:stCondLst>
                                            <p:cond delay="1800"/>
                                          </p:stCondLst>
                                        </p:cTn>
                                        <p:tgtEl>
                                          <p:spTgt spid="1030"/>
                                        </p:tgtEl>
                                        <p:attrNameLst>
                                          <p:attrName>r</p:attrName>
                                        </p:attrNameLst>
                                      </p:cBhvr>
                                    </p:animRot>
                                    <p:animRot by="120000">
                                      <p:cBhvr>
                                        <p:cTn id="64" dur="600" fill="hold">
                                          <p:stCondLst>
                                            <p:cond delay="2400"/>
                                          </p:stCondLst>
                                        </p:cTn>
                                        <p:tgtEl>
                                          <p:spTgt spid="1030"/>
                                        </p:tgtEl>
                                        <p:attrNameLst>
                                          <p:attrName>r</p:attrName>
                                        </p:attrNameLst>
                                      </p:cBhvr>
                                    </p:animRot>
                                  </p:childTnLst>
                                </p:cTn>
                              </p:par>
                            </p:childTnLst>
                          </p:cTn>
                        </p:par>
                      </p:childTnLst>
                    </p:cTn>
                  </p:par>
                </p:childTnLst>
              </p:cTn>
              <p:nextCondLst>
                <p:cond evt="onClick" delay="0">
                  <p:tgtEl>
                    <p:spTgt spid="25"/>
                  </p:tgtEl>
                </p:cond>
              </p:nextCondLst>
            </p:seq>
            <p:seq concurrent="1" nextAc="seek">
              <p:cTn id="65" restart="whenNotActive" fill="hold" evtFilter="cancelBubble" nodeType="interactiveSeq">
                <p:stCondLst>
                  <p:cond evt="onClick" delay="0">
                    <p:tgtEl>
                      <p:spTgt spid="26"/>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029"/>
                                        </p:tgtEl>
                                        <p:attrNameLst>
                                          <p:attrName>style.visibility</p:attrName>
                                        </p:attrNameLst>
                                      </p:cBhvr>
                                      <p:to>
                                        <p:strVal val="visible"/>
                                      </p:to>
                                    </p:set>
                                  </p:childTnLst>
                                </p:cTn>
                              </p:par>
                              <p:par>
                                <p:cTn id="70" presetID="32" presetClass="emph" presetSubtype="0" repeatCount="indefinite" fill="hold" nodeType="withEffect">
                                  <p:stCondLst>
                                    <p:cond delay="0"/>
                                  </p:stCondLst>
                                  <p:childTnLst>
                                    <p:animRot by="120000">
                                      <p:cBhvr>
                                        <p:cTn id="71" dur="300" fill="hold">
                                          <p:stCondLst>
                                            <p:cond delay="0"/>
                                          </p:stCondLst>
                                        </p:cTn>
                                        <p:tgtEl>
                                          <p:spTgt spid="1029"/>
                                        </p:tgtEl>
                                        <p:attrNameLst>
                                          <p:attrName>r</p:attrName>
                                        </p:attrNameLst>
                                      </p:cBhvr>
                                    </p:animRot>
                                    <p:animRot by="-240000">
                                      <p:cBhvr>
                                        <p:cTn id="72" dur="600" fill="hold">
                                          <p:stCondLst>
                                            <p:cond delay="600"/>
                                          </p:stCondLst>
                                        </p:cTn>
                                        <p:tgtEl>
                                          <p:spTgt spid="1029"/>
                                        </p:tgtEl>
                                        <p:attrNameLst>
                                          <p:attrName>r</p:attrName>
                                        </p:attrNameLst>
                                      </p:cBhvr>
                                    </p:animRot>
                                    <p:animRot by="240000">
                                      <p:cBhvr>
                                        <p:cTn id="73" dur="600" fill="hold">
                                          <p:stCondLst>
                                            <p:cond delay="1200"/>
                                          </p:stCondLst>
                                        </p:cTn>
                                        <p:tgtEl>
                                          <p:spTgt spid="1029"/>
                                        </p:tgtEl>
                                        <p:attrNameLst>
                                          <p:attrName>r</p:attrName>
                                        </p:attrNameLst>
                                      </p:cBhvr>
                                    </p:animRot>
                                    <p:animRot by="-240000">
                                      <p:cBhvr>
                                        <p:cTn id="74" dur="600" fill="hold">
                                          <p:stCondLst>
                                            <p:cond delay="1800"/>
                                          </p:stCondLst>
                                        </p:cTn>
                                        <p:tgtEl>
                                          <p:spTgt spid="1029"/>
                                        </p:tgtEl>
                                        <p:attrNameLst>
                                          <p:attrName>r</p:attrName>
                                        </p:attrNameLst>
                                      </p:cBhvr>
                                    </p:animRot>
                                    <p:animRot by="120000">
                                      <p:cBhvr>
                                        <p:cTn id="75" dur="600" fill="hold">
                                          <p:stCondLst>
                                            <p:cond delay="2400"/>
                                          </p:stCondLst>
                                        </p:cTn>
                                        <p:tgtEl>
                                          <p:spTgt spid="1029"/>
                                        </p:tgtEl>
                                        <p:attrNameLst>
                                          <p:attrName>r</p:attrName>
                                        </p:attrNameLst>
                                      </p:cBhvr>
                                    </p:animRo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7"/>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032"/>
                                        </p:tgtEl>
                                        <p:attrNameLst>
                                          <p:attrName>style.visibility</p:attrName>
                                        </p:attrNameLst>
                                      </p:cBhvr>
                                      <p:to>
                                        <p:strVal val="visible"/>
                                      </p:to>
                                    </p:set>
                                  </p:childTnLst>
                                </p:cTn>
                              </p:par>
                              <p:par>
                                <p:cTn id="81" presetID="21" presetClass="emph" presetSubtype="0" repeatCount="indefinite" fill="hold" grpId="1" nodeType="withEffect">
                                  <p:stCondLst>
                                    <p:cond delay="0"/>
                                  </p:stCondLst>
                                  <p:childTnLst>
                                    <p:animClr clrSpc="hsl" dir="cw">
                                      <p:cBhvr override="childStyle">
                                        <p:cTn id="82" dur="500" fill="hold"/>
                                        <p:tgtEl>
                                          <p:spTgt spid="27"/>
                                        </p:tgtEl>
                                        <p:attrNameLst>
                                          <p:attrName>style.color</p:attrName>
                                        </p:attrNameLst>
                                      </p:cBhvr>
                                      <p:by>
                                        <p:hsl h="7200000" s="0" l="0"/>
                                      </p:by>
                                    </p:animClr>
                                    <p:animClr clrSpc="hsl" dir="cw">
                                      <p:cBhvr>
                                        <p:cTn id="83" dur="500" fill="hold"/>
                                        <p:tgtEl>
                                          <p:spTgt spid="27"/>
                                        </p:tgtEl>
                                        <p:attrNameLst>
                                          <p:attrName>fillcolor</p:attrName>
                                        </p:attrNameLst>
                                      </p:cBhvr>
                                      <p:by>
                                        <p:hsl h="7200000" s="0" l="0"/>
                                      </p:by>
                                    </p:animClr>
                                    <p:animClr clrSpc="hsl" dir="cw">
                                      <p:cBhvr>
                                        <p:cTn id="84" dur="500" fill="hold"/>
                                        <p:tgtEl>
                                          <p:spTgt spid="27"/>
                                        </p:tgtEl>
                                        <p:attrNameLst>
                                          <p:attrName>stroke.color</p:attrName>
                                        </p:attrNameLst>
                                      </p:cBhvr>
                                      <p:by>
                                        <p:hsl h="7200000" s="0" l="0"/>
                                      </p:by>
                                    </p:animClr>
                                    <p:set>
                                      <p:cBhvr>
                                        <p:cTn id="85" dur="500" fill="hold"/>
                                        <p:tgtEl>
                                          <p:spTgt spid="27"/>
                                        </p:tgtEl>
                                        <p:attrNameLst>
                                          <p:attrName>fill.type</p:attrName>
                                        </p:attrNameLst>
                                      </p:cBhvr>
                                      <p:to>
                                        <p:strVal val="solid"/>
                                      </p:to>
                                    </p:set>
                                  </p:childTnLst>
                                </p:cTn>
                              </p:par>
                              <p:par>
                                <p:cTn id="86" presetID="32" presetClass="emph" presetSubtype="0" repeatCount="indefinite" fill="hold" nodeType="withEffect">
                                  <p:stCondLst>
                                    <p:cond delay="0"/>
                                  </p:stCondLst>
                                  <p:childTnLst>
                                    <p:animRot by="120000">
                                      <p:cBhvr>
                                        <p:cTn id="87" dur="300" fill="hold">
                                          <p:stCondLst>
                                            <p:cond delay="0"/>
                                          </p:stCondLst>
                                        </p:cTn>
                                        <p:tgtEl>
                                          <p:spTgt spid="1032"/>
                                        </p:tgtEl>
                                        <p:attrNameLst>
                                          <p:attrName>r</p:attrName>
                                        </p:attrNameLst>
                                      </p:cBhvr>
                                    </p:animRot>
                                    <p:animRot by="-240000">
                                      <p:cBhvr>
                                        <p:cTn id="88" dur="600" fill="hold">
                                          <p:stCondLst>
                                            <p:cond delay="600"/>
                                          </p:stCondLst>
                                        </p:cTn>
                                        <p:tgtEl>
                                          <p:spTgt spid="1032"/>
                                        </p:tgtEl>
                                        <p:attrNameLst>
                                          <p:attrName>r</p:attrName>
                                        </p:attrNameLst>
                                      </p:cBhvr>
                                    </p:animRot>
                                    <p:animRot by="240000">
                                      <p:cBhvr>
                                        <p:cTn id="89" dur="600" fill="hold">
                                          <p:stCondLst>
                                            <p:cond delay="1200"/>
                                          </p:stCondLst>
                                        </p:cTn>
                                        <p:tgtEl>
                                          <p:spTgt spid="1032"/>
                                        </p:tgtEl>
                                        <p:attrNameLst>
                                          <p:attrName>r</p:attrName>
                                        </p:attrNameLst>
                                      </p:cBhvr>
                                    </p:animRot>
                                    <p:animRot by="-240000">
                                      <p:cBhvr>
                                        <p:cTn id="90" dur="600" fill="hold">
                                          <p:stCondLst>
                                            <p:cond delay="1800"/>
                                          </p:stCondLst>
                                        </p:cTn>
                                        <p:tgtEl>
                                          <p:spTgt spid="1032"/>
                                        </p:tgtEl>
                                        <p:attrNameLst>
                                          <p:attrName>r</p:attrName>
                                        </p:attrNameLst>
                                      </p:cBhvr>
                                    </p:animRot>
                                    <p:animRot by="120000">
                                      <p:cBhvr>
                                        <p:cTn id="91" dur="600" fill="hold">
                                          <p:stCondLst>
                                            <p:cond delay="2400"/>
                                          </p:stCondLst>
                                        </p:cTn>
                                        <p:tgtEl>
                                          <p:spTgt spid="1032"/>
                                        </p:tgtEl>
                                        <p:attrNameLst>
                                          <p:attrName>r</p:attrName>
                                        </p:attrNameLst>
                                      </p:cBhvr>
                                    </p:animRot>
                                  </p:childTnLst>
                                </p:cTn>
                              </p:par>
                              <p:par>
                                <p:cTn id="92" presetID="1" presetClass="entr" presetSubtype="0" fill="hold" grpId="0" nodeType="withEffect">
                                  <p:stCondLst>
                                    <p:cond delay="0"/>
                                  </p:stCondLst>
                                  <p:childTnLst>
                                    <p:set>
                                      <p:cBhvr>
                                        <p:cTn id="93" dur="1" fill="hold">
                                          <p:stCondLst>
                                            <p:cond delay="0"/>
                                          </p:stCondLst>
                                        </p:cTn>
                                        <p:tgtEl>
                                          <p:spTgt spid="6"/>
                                        </p:tgtEl>
                                        <p:attrNameLst>
                                          <p:attrName>style.visibility</p:attrName>
                                        </p:attrNameLst>
                                      </p:cBhvr>
                                      <p:to>
                                        <p:strVal val="visible"/>
                                      </p:to>
                                    </p:set>
                                  </p:childTnLst>
                                </p:cTn>
                              </p:par>
                              <p:par>
                                <p:cTn id="94" presetID="26" presetClass="emph" presetSubtype="0" repeatCount="3000" fill="hold" grpId="1" nodeType="withEffect">
                                  <p:stCondLst>
                                    <p:cond delay="0"/>
                                  </p:stCondLst>
                                  <p:childTnLst>
                                    <p:animEffect transition="out" filter="fade">
                                      <p:cBhvr>
                                        <p:cTn id="95" dur="500" tmFilter="0, 0; .2, .5; .8, .5; 1, 0"/>
                                        <p:tgtEl>
                                          <p:spTgt spid="6"/>
                                        </p:tgtEl>
                                      </p:cBhvr>
                                    </p:animEffect>
                                    <p:animScale>
                                      <p:cBhvr>
                                        <p:cTn id="96" dur="250" autoRev="1" fill="hold"/>
                                        <p:tgtEl>
                                          <p:spTgt spid="6"/>
                                        </p:tgtEl>
                                      </p:cBhvr>
                                      <p:by x="105000" y="105000"/>
                                    </p:animScale>
                                  </p:childTnLst>
                                </p:cTn>
                              </p:par>
                              <p:par>
                                <p:cTn id="97" presetID="1" presetClass="exit" presetSubtype="0" fill="hold" grpId="2" nodeType="withEffect">
                                  <p:stCondLst>
                                    <p:cond delay="2500"/>
                                  </p:stCondLst>
                                  <p:childTnLst>
                                    <p:set>
                                      <p:cBhvr>
                                        <p:cTn id="98"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4" grpId="0" animBg="1"/>
      <p:bldP spid="25" grpId="0" animBg="1"/>
      <p:bldP spid="26" grpId="0" animBg="1"/>
      <p:bldP spid="27" grpId="0" animBg="1"/>
      <p:bldP spid="27" grpId="1" animBg="1"/>
      <p:bldP spid="5" grpId="0"/>
      <p:bldP spid="6" grpId="0" animBg="1"/>
      <p:bldP spid="6" grpId="1" animBg="1"/>
      <p:bldP spid="6"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ADMIN\Desktop\Bach tuyet\Bamb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55339" flipH="1">
            <a:off x="3835675" y="4063363"/>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ADMIN\Desktop\Bach tuyet\esquilo0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71667" flipH="1">
            <a:off x="10368615" y="4415267"/>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ADMIN\Desktop\Bach tuyet\767e08fbae2de8679fbba6d8cecba19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2524" flipH="1">
            <a:off x="8504048" y="4385149"/>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3071" x2="71505" y2="40157"/>
                      </a14:backgroundRemoval>
                    </a14:imgEffect>
                  </a14:imgLayer>
                </a14:imgProps>
              </a:ext>
              <a:ext uri="{28A0092B-C50C-407E-A947-70E740481C1C}">
                <a14:useLocalDpi xmlns:a14="http://schemas.microsoft.com/office/drawing/2010/main" val="0"/>
              </a:ext>
            </a:extLst>
          </a:blip>
          <a:srcRect/>
          <a:stretch>
            <a:fillRect/>
          </a:stretch>
        </p:blipFill>
        <p:spPr bwMode="auto">
          <a:xfrm rot="20483591" flipH="1">
            <a:off x="5873242" y="3818719"/>
            <a:ext cx="1789713" cy="24138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1625600" y="-657027"/>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39375" y="-1222614"/>
            <a:ext cx="7213600" cy="830921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6248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6096000" y="-657029"/>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 descr="C:\Users\ADMIN\Desktop\Tai nguyen thiet ke tro choi\Bảng gỗ\wooden-blank-sign-clipart-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352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111590" y="326261"/>
            <a:ext cx="5892800" cy="1569660"/>
          </a:xfrm>
          <a:prstGeom prst="rect">
            <a:avLst/>
          </a:prstGeom>
          <a:noFill/>
        </p:spPr>
        <p:txBody>
          <a:bodyPr wrap="square" rtlCol="0">
            <a:spAutoFit/>
          </a:bodyPr>
          <a:lstStyle/>
          <a:p>
            <a:pPr algn="ctr" defTabSz="1219170"/>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 </a:t>
            </a:r>
            <a:r>
              <a:rPr lang="en-US" sz="3200" dirty="0" err="1">
                <a:solidFill>
                  <a:prstClr val="white"/>
                </a:solidFill>
              </a:rPr>
              <a:t>nằm</a:t>
            </a:r>
            <a:r>
              <a:rPr lang="en-US" sz="3200" dirty="0">
                <a:solidFill>
                  <a:prstClr val="white"/>
                </a:solidFill>
              </a:rPr>
              <a:t> ở </a:t>
            </a:r>
            <a:r>
              <a:rPr lang="en-US" sz="3200" dirty="0" err="1">
                <a:solidFill>
                  <a:prstClr val="white"/>
                </a:solidFill>
              </a:rPr>
              <a:t>trong</a:t>
            </a:r>
            <a:r>
              <a:rPr lang="en-US" sz="3200" dirty="0">
                <a:solidFill>
                  <a:prstClr val="white"/>
                </a:solidFill>
              </a:rPr>
              <a:t> </a:t>
            </a:r>
            <a:r>
              <a:rPr lang="en-US" sz="3200" dirty="0" err="1">
                <a:solidFill>
                  <a:prstClr val="white"/>
                </a:solidFill>
              </a:rPr>
              <a:t>nhà</a:t>
            </a:r>
            <a:r>
              <a:rPr lang="en-US" sz="3200" dirty="0">
                <a:solidFill>
                  <a:prstClr val="white"/>
                </a:solidFill>
              </a:rPr>
              <a:t>, </a:t>
            </a:r>
            <a:r>
              <a:rPr lang="en-US" sz="3200" dirty="0" err="1">
                <a:solidFill>
                  <a:prstClr val="white"/>
                </a:solidFill>
              </a:rPr>
              <a:t>Nhìn</a:t>
            </a:r>
            <a:r>
              <a:rPr lang="en-US" sz="3200" dirty="0">
                <a:solidFill>
                  <a:prstClr val="white"/>
                </a:solidFill>
              </a:rPr>
              <a:t> </a:t>
            </a:r>
            <a:r>
              <a:rPr lang="en-US" sz="3200" dirty="0" err="1">
                <a:solidFill>
                  <a:prstClr val="white"/>
                </a:solidFill>
              </a:rPr>
              <a:t>lên</a:t>
            </a:r>
            <a:r>
              <a:rPr lang="en-US" sz="3200" dirty="0">
                <a:solidFill>
                  <a:prstClr val="white"/>
                </a:solidFill>
              </a:rPr>
              <a:t> </a:t>
            </a:r>
            <a:r>
              <a:rPr lang="en-US" sz="3200" dirty="0" err="1">
                <a:solidFill>
                  <a:prstClr val="white"/>
                </a:solidFill>
              </a:rPr>
              <a:t>mặt</a:t>
            </a:r>
            <a:r>
              <a:rPr lang="en-US" sz="3200" dirty="0">
                <a:solidFill>
                  <a:prstClr val="white"/>
                </a:solidFill>
              </a:rPr>
              <a:t> </a:t>
            </a:r>
            <a:r>
              <a:rPr lang="en-US" sz="3200" dirty="0" err="1">
                <a:solidFill>
                  <a:prstClr val="white"/>
                </a:solidFill>
              </a:rPr>
              <a:t>nó</a:t>
            </a:r>
            <a:r>
              <a:rPr lang="en-US" sz="3200" dirty="0">
                <a:solidFill>
                  <a:prstClr val="white"/>
                </a:solidFill>
              </a:rPr>
              <a:t> </a:t>
            </a:r>
            <a:r>
              <a:rPr lang="en-US" sz="3200" dirty="0" err="1">
                <a:solidFill>
                  <a:prstClr val="white"/>
                </a:solidFill>
              </a:rPr>
              <a:t>biết</a:t>
            </a:r>
            <a:r>
              <a:rPr lang="en-US" sz="3200" dirty="0">
                <a:solidFill>
                  <a:prstClr val="white"/>
                </a:solidFill>
              </a:rPr>
              <a:t> </a:t>
            </a:r>
            <a:r>
              <a:rPr lang="en-US" sz="3200" dirty="0" err="1">
                <a:solidFill>
                  <a:prstClr val="white"/>
                </a:solidFill>
              </a:rPr>
              <a:t>ngay</a:t>
            </a:r>
            <a:r>
              <a:rPr lang="en-US" sz="3200" dirty="0">
                <a:solidFill>
                  <a:prstClr val="white"/>
                </a:solidFill>
              </a:rPr>
              <a:t> </a:t>
            </a:r>
            <a:r>
              <a:rPr lang="en-US" sz="3200" dirty="0" err="1">
                <a:solidFill>
                  <a:prstClr val="white"/>
                </a:solidFill>
              </a:rPr>
              <a:t>giờ</a:t>
            </a:r>
            <a:r>
              <a:rPr lang="en-US" sz="3200" dirty="0">
                <a:solidFill>
                  <a:prstClr val="white"/>
                </a:solidFill>
              </a:rPr>
              <a:t> </a:t>
            </a:r>
            <a:r>
              <a:rPr lang="en-US" sz="3200" dirty="0" err="1">
                <a:solidFill>
                  <a:prstClr val="white"/>
                </a:solidFill>
              </a:rPr>
              <a:t>nào</a:t>
            </a:r>
            <a:r>
              <a:rPr lang="en-US" sz="3200" dirty="0">
                <a:solidFill>
                  <a:prstClr val="white"/>
                </a:solidFill>
              </a:rPr>
              <a:t> - </a:t>
            </a:r>
            <a:r>
              <a:rPr lang="en-US" sz="3200" dirty="0" err="1">
                <a:solidFill>
                  <a:prstClr val="white"/>
                </a:solidFill>
              </a:rPr>
              <a:t>Là</a:t>
            </a:r>
            <a:r>
              <a:rPr lang="en-US" sz="3200" dirty="0">
                <a:solidFill>
                  <a:prstClr val="white"/>
                </a:solidFill>
              </a:rPr>
              <a:t> </a:t>
            </a:r>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a:t>
            </a:r>
            <a:endParaRPr lang="en-US" sz="3200" dirty="0">
              <a:solidFill>
                <a:prstClr val="white"/>
              </a:solidFill>
              <a:latin typeface="Calibri"/>
            </a:endParaRPr>
          </a:p>
        </p:txBody>
      </p:sp>
      <p:pic>
        <p:nvPicPr>
          <p:cNvPr id="47" name="Picture 11" descr="C:\Users\ADMIN\Desktop\Tai nguyen thiet ke tro choi\Bảng gỗ\Picture1 (2).png">
            <a:hlinkClick r:id="" action="ppaction://hlinkshowjump?jump=nextslide"/>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70067" y="550174"/>
            <a:ext cx="1617133" cy="687477"/>
          </a:xfrm>
          <a:prstGeom prst="rect">
            <a:avLst/>
          </a:prstGeom>
          <a:noFill/>
          <a:extLst>
            <a:ext uri="{909E8E84-426E-40DD-AFC4-6F175D3DCCD1}">
              <a14:hiddenFill xmlns:a14="http://schemas.microsoft.com/office/drawing/2010/main">
                <a:solidFill>
                  <a:srgbClr val="FFFFFF"/>
                </a:solidFill>
              </a14:hiddenFill>
            </a:ext>
          </a:extLst>
        </p:spPr>
      </p:pic>
      <p:sp>
        <p:nvSpPr>
          <p:cNvPr id="48" name="Explosion 1 47"/>
          <p:cNvSpPr/>
          <p:nvPr/>
        </p:nvSpPr>
        <p:spPr>
          <a:xfrm>
            <a:off x="5250697" y="4439014"/>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sp>
        <p:nvSpPr>
          <p:cNvPr id="49" name="Rounded Rectangle 48"/>
          <p:cNvSpPr/>
          <p:nvPr/>
        </p:nvSpPr>
        <p:spPr>
          <a:xfrm>
            <a:off x="6604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Cái</a:t>
            </a:r>
            <a:r>
              <a:rPr lang="en-US" sz="3200" dirty="0">
                <a:solidFill>
                  <a:srgbClr val="0000FF"/>
                </a:solidFill>
                <a:latin typeface="Calibri"/>
              </a:rPr>
              <a:t> </a:t>
            </a:r>
            <a:r>
              <a:rPr lang="en-US" sz="3200" dirty="0" err="1">
                <a:solidFill>
                  <a:srgbClr val="0000FF"/>
                </a:solidFill>
                <a:latin typeface="Calibri"/>
              </a:rPr>
              <a:t>quạt</a:t>
            </a:r>
            <a:endParaRPr lang="en-US" sz="3200" dirty="0">
              <a:solidFill>
                <a:srgbClr val="0000FF"/>
              </a:solidFill>
              <a:latin typeface="Calibri"/>
            </a:endParaRPr>
          </a:p>
        </p:txBody>
      </p:sp>
      <p:sp>
        <p:nvSpPr>
          <p:cNvPr id="50" name="Rounded Rectangle 49"/>
          <p:cNvSpPr/>
          <p:nvPr/>
        </p:nvSpPr>
        <p:spPr>
          <a:xfrm>
            <a:off x="3708400"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Đồng</a:t>
            </a:r>
            <a:r>
              <a:rPr lang="en-US" sz="3200" dirty="0">
                <a:solidFill>
                  <a:srgbClr val="0000FF"/>
                </a:solidFill>
                <a:latin typeface="Calibri"/>
              </a:rPr>
              <a:t> </a:t>
            </a:r>
            <a:r>
              <a:rPr lang="en-US" sz="3200" dirty="0" err="1">
                <a:solidFill>
                  <a:srgbClr val="0000FF"/>
                </a:solidFill>
                <a:latin typeface="Calibri"/>
              </a:rPr>
              <a:t>hồ</a:t>
            </a:r>
            <a:endParaRPr lang="en-US" sz="3200" dirty="0">
              <a:solidFill>
                <a:srgbClr val="0000FF"/>
              </a:solidFill>
              <a:latin typeface="Calibri"/>
            </a:endParaRPr>
          </a:p>
        </p:txBody>
      </p:sp>
      <p:sp>
        <p:nvSpPr>
          <p:cNvPr id="51" name="Rounded Rectangle 50"/>
          <p:cNvSpPr/>
          <p:nvPr/>
        </p:nvSpPr>
        <p:spPr>
          <a:xfrm>
            <a:off x="6845755"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Tivi</a:t>
            </a:r>
            <a:endParaRPr lang="en-US" sz="3200" dirty="0">
              <a:solidFill>
                <a:srgbClr val="0000FF"/>
              </a:solidFill>
              <a:latin typeface="Calibri"/>
            </a:endParaRPr>
          </a:p>
        </p:txBody>
      </p:sp>
      <p:sp>
        <p:nvSpPr>
          <p:cNvPr id="52" name="Rounded Rectangle 51"/>
          <p:cNvSpPr/>
          <p:nvPr/>
        </p:nvSpPr>
        <p:spPr>
          <a:xfrm>
            <a:off x="96012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Tủ</a:t>
            </a:r>
            <a:r>
              <a:rPr lang="en-US" sz="3200" dirty="0">
                <a:solidFill>
                  <a:srgbClr val="0000FF"/>
                </a:solidFill>
                <a:latin typeface="Calibri"/>
              </a:rPr>
              <a:t> </a:t>
            </a:r>
            <a:r>
              <a:rPr lang="en-US" sz="3200" dirty="0" err="1">
                <a:solidFill>
                  <a:srgbClr val="0000FF"/>
                </a:solidFill>
                <a:latin typeface="Calibri"/>
              </a:rPr>
              <a:t>lạnh</a:t>
            </a:r>
            <a:endParaRPr lang="en-US" sz="3200" dirty="0">
              <a:solidFill>
                <a:srgbClr val="0000FF"/>
              </a:solidFill>
              <a:latin typeface="Calibri"/>
            </a:endParaRPr>
          </a:p>
        </p:txBody>
      </p:sp>
      <p:pic>
        <p:nvPicPr>
          <p:cNvPr id="53" name="Picture 4" descr="C:\Users\ADMIN\Desktop\Bach tuyet\Blanca_Nieves.8.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227371" y="3455232"/>
            <a:ext cx="2287981" cy="396985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1" descr="C:\Users\ADMIN\Desktop\Tai nguyen thiet ke tro choi\Bảng gỗ\Picture1 (2).png">
            <a:hlinkClick r:id="" action="ppaction://hlinkshowjump?jump=previous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203201" y="506323"/>
            <a:ext cx="1646767"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5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1000"/>
                                        <p:tgtEl>
                                          <p:spTgt spid="49"/>
                                        </p:tgtEl>
                                      </p:cBhvr>
                                    </p:animEffect>
                                    <p:anim calcmode="lin" valueType="num">
                                      <p:cBhvr>
                                        <p:cTn id="20" dur="1000" fill="hold"/>
                                        <p:tgtEl>
                                          <p:spTgt spid="49"/>
                                        </p:tgtEl>
                                        <p:attrNameLst>
                                          <p:attrName>ppt_x</p:attrName>
                                        </p:attrNameLst>
                                      </p:cBhvr>
                                      <p:tavLst>
                                        <p:tav tm="0">
                                          <p:val>
                                            <p:strVal val="#ppt_x"/>
                                          </p:val>
                                        </p:tav>
                                        <p:tav tm="100000">
                                          <p:val>
                                            <p:strVal val="#ppt_x"/>
                                          </p:val>
                                        </p:tav>
                                      </p:tavLst>
                                    </p:anim>
                                    <p:anim calcmode="lin" valueType="num">
                                      <p:cBhvr>
                                        <p:cTn id="2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1000"/>
                                        <p:tgtEl>
                                          <p:spTgt spid="50"/>
                                        </p:tgtEl>
                                      </p:cBhvr>
                                    </p:animEffect>
                                    <p:anim calcmode="lin" valueType="num">
                                      <p:cBhvr>
                                        <p:cTn id="27" dur="1000" fill="hold"/>
                                        <p:tgtEl>
                                          <p:spTgt spid="50"/>
                                        </p:tgtEl>
                                        <p:attrNameLst>
                                          <p:attrName>ppt_x</p:attrName>
                                        </p:attrNameLst>
                                      </p:cBhvr>
                                      <p:tavLst>
                                        <p:tav tm="0">
                                          <p:val>
                                            <p:strVal val="#ppt_x"/>
                                          </p:val>
                                        </p:tav>
                                        <p:tav tm="100000">
                                          <p:val>
                                            <p:strVal val="#ppt_x"/>
                                          </p:val>
                                        </p:tav>
                                      </p:tavLst>
                                    </p:anim>
                                    <p:anim calcmode="lin" valueType="num">
                                      <p:cBhvr>
                                        <p:cTn id="28"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1000"/>
                                        <p:tgtEl>
                                          <p:spTgt spid="51"/>
                                        </p:tgtEl>
                                      </p:cBhvr>
                                    </p:animEffect>
                                    <p:anim calcmode="lin" valueType="num">
                                      <p:cBhvr>
                                        <p:cTn id="34" dur="1000" fill="hold"/>
                                        <p:tgtEl>
                                          <p:spTgt spid="51"/>
                                        </p:tgtEl>
                                        <p:attrNameLst>
                                          <p:attrName>ppt_x</p:attrName>
                                        </p:attrNameLst>
                                      </p:cBhvr>
                                      <p:tavLst>
                                        <p:tav tm="0">
                                          <p:val>
                                            <p:strVal val="#ppt_x"/>
                                          </p:val>
                                        </p:tav>
                                        <p:tav tm="100000">
                                          <p:val>
                                            <p:strVal val="#ppt_x"/>
                                          </p:val>
                                        </p:tav>
                                      </p:tavLst>
                                    </p:anim>
                                    <p:anim calcmode="lin" valueType="num">
                                      <p:cBhvr>
                                        <p:cTn id="35"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1000"/>
                                        <p:tgtEl>
                                          <p:spTgt spid="52"/>
                                        </p:tgtEl>
                                      </p:cBhvr>
                                    </p:animEffect>
                                    <p:anim calcmode="lin" valueType="num">
                                      <p:cBhvr>
                                        <p:cTn id="41" dur="1000" fill="hold"/>
                                        <p:tgtEl>
                                          <p:spTgt spid="52"/>
                                        </p:tgtEl>
                                        <p:attrNameLst>
                                          <p:attrName>ppt_x</p:attrName>
                                        </p:attrNameLst>
                                      </p:cBhvr>
                                      <p:tavLst>
                                        <p:tav tm="0">
                                          <p:val>
                                            <p:strVal val="#ppt_x"/>
                                          </p:val>
                                        </p:tav>
                                        <p:tav tm="100000">
                                          <p:val>
                                            <p:strVal val="#ppt_x"/>
                                          </p:val>
                                        </p:tav>
                                      </p:tavLst>
                                    </p:anim>
                                    <p:anim calcmode="lin" valueType="num">
                                      <p:cBhvr>
                                        <p:cTn id="4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9"/>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21"/>
                                        </p:tgtEl>
                                        <p:attrNameLst>
                                          <p:attrName>r</p:attrName>
                                        </p:attrNameLst>
                                      </p:cBhvr>
                                    </p:animRot>
                                    <p:animRot by="-240000">
                                      <p:cBhvr>
                                        <p:cTn id="50" dur="600" fill="hold">
                                          <p:stCondLst>
                                            <p:cond delay="600"/>
                                          </p:stCondLst>
                                        </p:cTn>
                                        <p:tgtEl>
                                          <p:spTgt spid="21"/>
                                        </p:tgtEl>
                                        <p:attrNameLst>
                                          <p:attrName>r</p:attrName>
                                        </p:attrNameLst>
                                      </p:cBhvr>
                                    </p:animRot>
                                    <p:animRot by="240000">
                                      <p:cBhvr>
                                        <p:cTn id="51" dur="600" fill="hold">
                                          <p:stCondLst>
                                            <p:cond delay="1200"/>
                                          </p:stCondLst>
                                        </p:cTn>
                                        <p:tgtEl>
                                          <p:spTgt spid="21"/>
                                        </p:tgtEl>
                                        <p:attrNameLst>
                                          <p:attrName>r</p:attrName>
                                        </p:attrNameLst>
                                      </p:cBhvr>
                                    </p:animRot>
                                    <p:animRot by="-240000">
                                      <p:cBhvr>
                                        <p:cTn id="52" dur="600" fill="hold">
                                          <p:stCondLst>
                                            <p:cond delay="1800"/>
                                          </p:stCondLst>
                                        </p:cTn>
                                        <p:tgtEl>
                                          <p:spTgt spid="21"/>
                                        </p:tgtEl>
                                        <p:attrNameLst>
                                          <p:attrName>r</p:attrName>
                                        </p:attrNameLst>
                                      </p:cBhvr>
                                    </p:animRot>
                                    <p:animRot by="120000">
                                      <p:cBhvr>
                                        <p:cTn id="53" dur="600" fill="hold">
                                          <p:stCondLst>
                                            <p:cond delay="2400"/>
                                          </p:stCondLst>
                                        </p:cTn>
                                        <p:tgtEl>
                                          <p:spTgt spid="21"/>
                                        </p:tgtEl>
                                        <p:attrNameLst>
                                          <p:attrName>r</p:attrName>
                                        </p:attrNameLst>
                                      </p:cBhvr>
                                    </p:animRot>
                                  </p:childTnLst>
                                </p:cTn>
                              </p:par>
                            </p:childTnLst>
                          </p:cTn>
                        </p:par>
                      </p:childTnLst>
                    </p:cTn>
                  </p:par>
                </p:childTnLst>
              </p:cTn>
              <p:nextCondLst>
                <p:cond evt="onClick" delay="0">
                  <p:tgtEl>
                    <p:spTgt spid="49"/>
                  </p:tgtEl>
                </p:cond>
              </p:nextCondLst>
            </p:seq>
            <p:seq concurrent="1" nextAc="seek">
              <p:cTn id="54" restart="whenNotActive" fill="hold" evtFilter="cancelBubble" nodeType="interactiveSeq">
                <p:stCondLst>
                  <p:cond evt="onClick" delay="0">
                    <p:tgtEl>
                      <p:spTgt spid="50"/>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200" fill="hold">
                                          <p:stCondLst>
                                            <p:cond delay="0"/>
                                          </p:stCondLst>
                                        </p:cTn>
                                        <p:tgtEl>
                                          <p:spTgt spid="27"/>
                                        </p:tgtEl>
                                        <p:attrNameLst>
                                          <p:attrName>r</p:attrName>
                                        </p:attrNameLst>
                                      </p:cBhvr>
                                    </p:animRot>
                                    <p:animRot by="-240000">
                                      <p:cBhvr>
                                        <p:cTn id="61" dur="400" fill="hold">
                                          <p:stCondLst>
                                            <p:cond delay="400"/>
                                          </p:stCondLst>
                                        </p:cTn>
                                        <p:tgtEl>
                                          <p:spTgt spid="27"/>
                                        </p:tgtEl>
                                        <p:attrNameLst>
                                          <p:attrName>r</p:attrName>
                                        </p:attrNameLst>
                                      </p:cBhvr>
                                    </p:animRot>
                                    <p:animRot by="240000">
                                      <p:cBhvr>
                                        <p:cTn id="62" dur="400" fill="hold">
                                          <p:stCondLst>
                                            <p:cond delay="800"/>
                                          </p:stCondLst>
                                        </p:cTn>
                                        <p:tgtEl>
                                          <p:spTgt spid="27"/>
                                        </p:tgtEl>
                                        <p:attrNameLst>
                                          <p:attrName>r</p:attrName>
                                        </p:attrNameLst>
                                      </p:cBhvr>
                                    </p:animRot>
                                    <p:animRot by="-240000">
                                      <p:cBhvr>
                                        <p:cTn id="63" dur="400" fill="hold">
                                          <p:stCondLst>
                                            <p:cond delay="1200"/>
                                          </p:stCondLst>
                                        </p:cTn>
                                        <p:tgtEl>
                                          <p:spTgt spid="27"/>
                                        </p:tgtEl>
                                        <p:attrNameLst>
                                          <p:attrName>r</p:attrName>
                                        </p:attrNameLst>
                                      </p:cBhvr>
                                    </p:animRot>
                                    <p:animRot by="120000">
                                      <p:cBhvr>
                                        <p:cTn id="64" dur="400" fill="hold">
                                          <p:stCondLst>
                                            <p:cond delay="1600"/>
                                          </p:stCondLst>
                                        </p:cTn>
                                        <p:tgtEl>
                                          <p:spTgt spid="27"/>
                                        </p:tgtEl>
                                        <p:attrNameLst>
                                          <p:attrName>r</p:attrName>
                                        </p:attrNameLst>
                                      </p:cBhvr>
                                    </p:animRot>
                                  </p:childTnLst>
                                </p:cTn>
                              </p:par>
                              <p:par>
                                <p:cTn id="65" presetID="1" presetClass="entr" presetSubtype="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par>
                                <p:cTn id="67" presetID="26" presetClass="emph" presetSubtype="0" repeatCount="3000" fill="hold" grpId="1" nodeType="withEffect">
                                  <p:stCondLst>
                                    <p:cond delay="0"/>
                                  </p:stCondLst>
                                  <p:childTnLst>
                                    <p:animEffect transition="out" filter="fade">
                                      <p:cBhvr>
                                        <p:cTn id="68" dur="500" tmFilter="0, 0; .2, .5; .8, .5; 1, 0"/>
                                        <p:tgtEl>
                                          <p:spTgt spid="48"/>
                                        </p:tgtEl>
                                      </p:cBhvr>
                                    </p:animEffect>
                                    <p:animScale>
                                      <p:cBhvr>
                                        <p:cTn id="69" dur="250" autoRev="1" fill="hold"/>
                                        <p:tgtEl>
                                          <p:spTgt spid="48"/>
                                        </p:tgtEl>
                                      </p:cBhvr>
                                      <p:by x="105000" y="105000"/>
                                    </p:animScale>
                                  </p:childTnLst>
                                </p:cTn>
                              </p:par>
                              <p:par>
                                <p:cTn id="70" presetID="1" presetClass="exit" presetSubtype="0" fill="hold" grpId="2" nodeType="withEffect">
                                  <p:stCondLst>
                                    <p:cond delay="2500"/>
                                  </p:stCondLst>
                                  <p:childTnLst>
                                    <p:set>
                                      <p:cBhvr>
                                        <p:cTn id="7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72" restart="whenNotActive" fill="hold" evtFilter="cancelBubble" nodeType="interactiveSeq">
                <p:stCondLst>
                  <p:cond evt="onClick" delay="0">
                    <p:tgtEl>
                      <p:spTgt spid="51"/>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6"/>
                                        </p:tgtEl>
                                        <p:attrNameLst>
                                          <p:attrName>r</p:attrName>
                                        </p:attrNameLst>
                                      </p:cBhvr>
                                    </p:animRot>
                                    <p:animRot by="-240000">
                                      <p:cBhvr>
                                        <p:cTn id="79" dur="600" fill="hold">
                                          <p:stCondLst>
                                            <p:cond delay="600"/>
                                          </p:stCondLst>
                                        </p:cTn>
                                        <p:tgtEl>
                                          <p:spTgt spid="26"/>
                                        </p:tgtEl>
                                        <p:attrNameLst>
                                          <p:attrName>r</p:attrName>
                                        </p:attrNameLst>
                                      </p:cBhvr>
                                    </p:animRot>
                                    <p:animRot by="240000">
                                      <p:cBhvr>
                                        <p:cTn id="80" dur="600" fill="hold">
                                          <p:stCondLst>
                                            <p:cond delay="1200"/>
                                          </p:stCondLst>
                                        </p:cTn>
                                        <p:tgtEl>
                                          <p:spTgt spid="26"/>
                                        </p:tgtEl>
                                        <p:attrNameLst>
                                          <p:attrName>r</p:attrName>
                                        </p:attrNameLst>
                                      </p:cBhvr>
                                    </p:animRot>
                                    <p:animRot by="-240000">
                                      <p:cBhvr>
                                        <p:cTn id="81" dur="600" fill="hold">
                                          <p:stCondLst>
                                            <p:cond delay="1800"/>
                                          </p:stCondLst>
                                        </p:cTn>
                                        <p:tgtEl>
                                          <p:spTgt spid="26"/>
                                        </p:tgtEl>
                                        <p:attrNameLst>
                                          <p:attrName>r</p:attrName>
                                        </p:attrNameLst>
                                      </p:cBhvr>
                                    </p:animRot>
                                    <p:animRot by="120000">
                                      <p:cBhvr>
                                        <p:cTn id="82" dur="600" fill="hold">
                                          <p:stCondLst>
                                            <p:cond delay="2400"/>
                                          </p:stCondLst>
                                        </p:cTn>
                                        <p:tgtEl>
                                          <p:spTgt spid="26"/>
                                        </p:tgtEl>
                                        <p:attrNameLst>
                                          <p:attrName>r</p:attrName>
                                        </p:attrNameLst>
                                      </p:cBhvr>
                                    </p:animRot>
                                  </p:childTnLst>
                                </p:cTn>
                              </p:par>
                            </p:childTnLst>
                          </p:cTn>
                        </p:par>
                      </p:childTnLst>
                    </p:cTn>
                  </p:par>
                </p:childTnLst>
              </p:cTn>
              <p:nextCondLst>
                <p:cond evt="onClick" delay="0">
                  <p:tgtEl>
                    <p:spTgt spid="51"/>
                  </p:tgtEl>
                </p:cond>
              </p:nextCondLst>
            </p:seq>
            <p:seq concurrent="1" nextAc="seek">
              <p:cTn id="83" restart="whenNotActive" fill="hold" evtFilter="cancelBubble" nodeType="interactiveSeq">
                <p:stCondLst>
                  <p:cond evt="onClick" delay="0">
                    <p:tgtEl>
                      <p:spTgt spid="52"/>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5"/>
                                        </p:tgtEl>
                                        <p:attrNameLst>
                                          <p:attrName>style.visibility</p:attrName>
                                        </p:attrNameLst>
                                      </p:cBhvr>
                                      <p:to>
                                        <p:strVal val="visible"/>
                                      </p:to>
                                    </p:set>
                                  </p:childTnLst>
                                </p:cTn>
                              </p:par>
                              <p:par>
                                <p:cTn id="88" presetID="32" presetClass="emph" presetSubtype="0" repeatCount="indefinite" fill="hold" nodeType="withEffect">
                                  <p:stCondLst>
                                    <p:cond delay="0"/>
                                  </p:stCondLst>
                                  <p:childTnLst>
                                    <p:animRot by="120000">
                                      <p:cBhvr>
                                        <p:cTn id="89" dur="300" fill="hold">
                                          <p:stCondLst>
                                            <p:cond delay="0"/>
                                          </p:stCondLst>
                                        </p:cTn>
                                        <p:tgtEl>
                                          <p:spTgt spid="25"/>
                                        </p:tgtEl>
                                        <p:attrNameLst>
                                          <p:attrName>r</p:attrName>
                                        </p:attrNameLst>
                                      </p:cBhvr>
                                    </p:animRot>
                                    <p:animRot by="-240000">
                                      <p:cBhvr>
                                        <p:cTn id="90" dur="600" fill="hold">
                                          <p:stCondLst>
                                            <p:cond delay="600"/>
                                          </p:stCondLst>
                                        </p:cTn>
                                        <p:tgtEl>
                                          <p:spTgt spid="25"/>
                                        </p:tgtEl>
                                        <p:attrNameLst>
                                          <p:attrName>r</p:attrName>
                                        </p:attrNameLst>
                                      </p:cBhvr>
                                    </p:animRot>
                                    <p:animRot by="240000">
                                      <p:cBhvr>
                                        <p:cTn id="91" dur="600" fill="hold">
                                          <p:stCondLst>
                                            <p:cond delay="1200"/>
                                          </p:stCondLst>
                                        </p:cTn>
                                        <p:tgtEl>
                                          <p:spTgt spid="25"/>
                                        </p:tgtEl>
                                        <p:attrNameLst>
                                          <p:attrName>r</p:attrName>
                                        </p:attrNameLst>
                                      </p:cBhvr>
                                    </p:animRot>
                                    <p:animRot by="-240000">
                                      <p:cBhvr>
                                        <p:cTn id="92" dur="600" fill="hold">
                                          <p:stCondLst>
                                            <p:cond delay="1800"/>
                                          </p:stCondLst>
                                        </p:cTn>
                                        <p:tgtEl>
                                          <p:spTgt spid="25"/>
                                        </p:tgtEl>
                                        <p:attrNameLst>
                                          <p:attrName>r</p:attrName>
                                        </p:attrNameLst>
                                      </p:cBhvr>
                                    </p:animRot>
                                    <p:animRot by="120000">
                                      <p:cBhvr>
                                        <p:cTn id="93" dur="600" fill="hold">
                                          <p:stCondLst>
                                            <p:cond delay="2400"/>
                                          </p:stCondLst>
                                        </p:cTn>
                                        <p:tgtEl>
                                          <p:spTgt spid="25"/>
                                        </p:tgtEl>
                                        <p:attrNameLst>
                                          <p:attrName>r</p:attrName>
                                        </p:attrNameLst>
                                      </p:cBhvr>
                                    </p:animRot>
                                  </p:childTnLst>
                                </p:cTn>
                              </p:par>
                            </p:childTnLst>
                          </p:cTn>
                        </p:par>
                      </p:childTnLst>
                    </p:cTn>
                  </p:par>
                </p:childTnLst>
              </p:cTn>
              <p:nextCondLst>
                <p:cond evt="onClick" delay="0">
                  <p:tgtEl>
                    <p:spTgt spid="52"/>
                  </p:tgtEl>
                </p:cond>
              </p:nextCondLst>
            </p:seq>
          </p:childTnLst>
        </p:cTn>
      </p:par>
    </p:tnLst>
    <p:bldLst>
      <p:bldP spid="46" grpId="0"/>
      <p:bldP spid="48" grpId="0" animBg="1"/>
      <p:bldP spid="48" grpId="1" animBg="1"/>
      <p:bldP spid="48" grpId="2" animBg="1"/>
      <p:bldP spid="49" grpId="0" animBg="1"/>
      <p:bldP spid="50" grpId="0" animBg="1"/>
      <p:bldP spid="51" grpId="0" animBg="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8A11654C-DDDF-4ABA-8EEF-C17775ED0FF5}"/>
              </a:ext>
            </a:extLst>
          </p:cNvPr>
          <p:cNvSpPr/>
          <p:nvPr/>
        </p:nvSpPr>
        <p:spPr>
          <a:xfrm>
            <a:off x="2106487" y="0"/>
            <a:ext cx="5558816" cy="6856754"/>
          </a:xfrm>
          <a:custGeom>
            <a:avLst/>
            <a:gdLst>
              <a:gd name="connsiteX0" fmla="*/ 0 w 5558816"/>
              <a:gd name="connsiteY0" fmla="*/ 0 h 6881992"/>
              <a:gd name="connsiteX1" fmla="*/ 182458 w 5558816"/>
              <a:gd name="connsiteY1" fmla="*/ 0 h 6881992"/>
              <a:gd name="connsiteX2" fmla="*/ 5558816 w 5558816"/>
              <a:gd name="connsiteY2" fmla="*/ 6881992 h 6881992"/>
              <a:gd name="connsiteX3" fmla="*/ 0 w 5558816"/>
              <a:gd name="connsiteY3" fmla="*/ 6881992 h 6881992"/>
            </a:gdLst>
            <a:ahLst/>
            <a:cxnLst>
              <a:cxn ang="0">
                <a:pos x="connsiteX0" y="connsiteY0"/>
              </a:cxn>
              <a:cxn ang="0">
                <a:pos x="connsiteX1" y="connsiteY1"/>
              </a:cxn>
              <a:cxn ang="0">
                <a:pos x="connsiteX2" y="connsiteY2"/>
              </a:cxn>
              <a:cxn ang="0">
                <a:pos x="connsiteX3" y="connsiteY3"/>
              </a:cxn>
            </a:cxnLst>
            <a:rect l="l" t="t" r="r" b="b"/>
            <a:pathLst>
              <a:path w="5558816" h="6881992">
                <a:moveTo>
                  <a:pt x="0" y="0"/>
                </a:moveTo>
                <a:lnTo>
                  <a:pt x="182458" y="0"/>
                </a:lnTo>
                <a:lnTo>
                  <a:pt x="5558816" y="6881992"/>
                </a:lnTo>
                <a:lnTo>
                  <a:pt x="0" y="6881992"/>
                </a:lnTo>
                <a:close/>
              </a:path>
            </a:pathLst>
          </a:cu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 name="3">
            <a:extLst>
              <a:ext uri="{FF2B5EF4-FFF2-40B4-BE49-F238E27FC236}">
                <a16:creationId xmlns:a16="http://schemas.microsoft.com/office/drawing/2014/main" id="{0A295D24-B15B-42B1-8DE2-8741941BE604}"/>
              </a:ext>
            </a:extLst>
          </p:cNvPr>
          <p:cNvSpPr/>
          <p:nvPr/>
        </p:nvSpPr>
        <p:spPr>
          <a:xfrm>
            <a:off x="-17252" y="1246"/>
            <a:ext cx="2198450" cy="6858000"/>
          </a:xfrm>
          <a:prstGeom prst="rect">
            <a:avLst/>
          </a:pr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6">
            <a:extLst>
              <a:ext uri="{FF2B5EF4-FFF2-40B4-BE49-F238E27FC236}">
                <a16:creationId xmlns:a16="http://schemas.microsoft.com/office/drawing/2014/main" id="{67085E1A-1A05-4834-BDFE-A021CD217E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695" t="13963" r="15432" b="9410"/>
          <a:stretch/>
        </p:blipFill>
        <p:spPr>
          <a:xfrm rot="5400000">
            <a:off x="3252282" y="-917042"/>
            <a:ext cx="5468049" cy="8556553"/>
          </a:xfrm>
          <a:prstGeom prst="rect">
            <a:avLst/>
          </a:prstGeom>
          <a:effectLst>
            <a:outerShdw blurRad="152400" dist="76200" dir="5400000" algn="t" rotWithShape="0">
              <a:prstClr val="black">
                <a:alpha val="40000"/>
              </a:prstClr>
            </a:outerShdw>
          </a:effectLst>
        </p:spPr>
      </p:pic>
      <p:cxnSp>
        <p:nvCxnSpPr>
          <p:cNvPr id="5" name="17">
            <a:extLst>
              <a:ext uri="{FF2B5EF4-FFF2-40B4-BE49-F238E27FC236}">
                <a16:creationId xmlns:a16="http://schemas.microsoft.com/office/drawing/2014/main" id="{9E33FF87-1BC4-40F9-ADF7-1CBE9AB121CF}"/>
              </a:ext>
            </a:extLst>
          </p:cNvPr>
          <p:cNvCxnSpPr>
            <a:cxnSpLocks/>
          </p:cNvCxnSpPr>
          <p:nvPr/>
        </p:nvCxnSpPr>
        <p:spPr>
          <a:xfrm>
            <a:off x="724619" y="2518913"/>
            <a:ext cx="9834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19">
            <a:extLst>
              <a:ext uri="{FF2B5EF4-FFF2-40B4-BE49-F238E27FC236}">
                <a16:creationId xmlns:a16="http://schemas.microsoft.com/office/drawing/2014/main" id="{CF742677-0762-4856-B619-D7E63B6E5EBE}"/>
              </a:ext>
            </a:extLst>
          </p:cNvPr>
          <p:cNvCxnSpPr>
            <a:cxnSpLocks/>
          </p:cNvCxnSpPr>
          <p:nvPr/>
        </p:nvCxnSpPr>
        <p:spPr>
          <a:xfrm>
            <a:off x="1009290" y="2664441"/>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21">
            <a:extLst>
              <a:ext uri="{FF2B5EF4-FFF2-40B4-BE49-F238E27FC236}">
                <a16:creationId xmlns:a16="http://schemas.microsoft.com/office/drawing/2014/main" id="{3D061997-5C91-4D28-9FCA-CE356C6FBF87}"/>
              </a:ext>
            </a:extLst>
          </p:cNvPr>
          <p:cNvCxnSpPr>
            <a:cxnSpLocks/>
          </p:cNvCxnSpPr>
          <p:nvPr/>
        </p:nvCxnSpPr>
        <p:spPr>
          <a:xfrm>
            <a:off x="2280565" y="1023116"/>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22">
            <a:extLst>
              <a:ext uri="{FF2B5EF4-FFF2-40B4-BE49-F238E27FC236}">
                <a16:creationId xmlns:a16="http://schemas.microsoft.com/office/drawing/2014/main" id="{EF1D8500-3039-41BE-8642-FB07BFED60B8}"/>
              </a:ext>
            </a:extLst>
          </p:cNvPr>
          <p:cNvCxnSpPr>
            <a:cxnSpLocks/>
          </p:cNvCxnSpPr>
          <p:nvPr/>
        </p:nvCxnSpPr>
        <p:spPr>
          <a:xfrm>
            <a:off x="10389395" y="1333667"/>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24">
            <a:extLst>
              <a:ext uri="{FF2B5EF4-FFF2-40B4-BE49-F238E27FC236}">
                <a16:creationId xmlns:a16="http://schemas.microsoft.com/office/drawing/2014/main" id="{EDD2C576-0A0B-4FEC-A6B9-57D4B2CA893C}"/>
              </a:ext>
            </a:extLst>
          </p:cNvPr>
          <p:cNvCxnSpPr>
            <a:cxnSpLocks/>
          </p:cNvCxnSpPr>
          <p:nvPr/>
        </p:nvCxnSpPr>
        <p:spPr>
          <a:xfrm>
            <a:off x="10803463" y="119564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25">
            <a:extLst>
              <a:ext uri="{FF2B5EF4-FFF2-40B4-BE49-F238E27FC236}">
                <a16:creationId xmlns:a16="http://schemas.microsoft.com/office/drawing/2014/main" id="{093F6B2F-9E8C-435D-B763-AEA8C219A7F0}"/>
              </a:ext>
            </a:extLst>
          </p:cNvPr>
          <p:cNvCxnSpPr>
            <a:cxnSpLocks/>
          </p:cNvCxnSpPr>
          <p:nvPr/>
        </p:nvCxnSpPr>
        <p:spPr>
          <a:xfrm>
            <a:off x="10724229" y="377549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26">
            <a:extLst>
              <a:ext uri="{FF2B5EF4-FFF2-40B4-BE49-F238E27FC236}">
                <a16:creationId xmlns:a16="http://schemas.microsoft.com/office/drawing/2014/main" id="{09DA45AC-4D60-4EEA-866A-00FB0EB0DE3B}"/>
              </a:ext>
            </a:extLst>
          </p:cNvPr>
          <p:cNvCxnSpPr>
            <a:cxnSpLocks/>
          </p:cNvCxnSpPr>
          <p:nvPr/>
        </p:nvCxnSpPr>
        <p:spPr>
          <a:xfrm>
            <a:off x="10882697" y="3901657"/>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28">
            <a:extLst>
              <a:ext uri="{FF2B5EF4-FFF2-40B4-BE49-F238E27FC236}">
                <a16:creationId xmlns:a16="http://schemas.microsoft.com/office/drawing/2014/main" id="{90F128AB-2A4E-43E5-97F4-22CC7D474E71}"/>
              </a:ext>
            </a:extLst>
          </p:cNvPr>
          <p:cNvCxnSpPr>
            <a:cxnSpLocks/>
          </p:cNvCxnSpPr>
          <p:nvPr/>
        </p:nvCxnSpPr>
        <p:spPr>
          <a:xfrm>
            <a:off x="4885895" y="6230789"/>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29">
            <a:extLst>
              <a:ext uri="{FF2B5EF4-FFF2-40B4-BE49-F238E27FC236}">
                <a16:creationId xmlns:a16="http://schemas.microsoft.com/office/drawing/2014/main" id="{F6FBD7E5-A848-45DA-B90A-601AD7BFDA61}"/>
              </a:ext>
            </a:extLst>
          </p:cNvPr>
          <p:cNvSpPr/>
          <p:nvPr/>
        </p:nvSpPr>
        <p:spPr>
          <a:xfrm>
            <a:off x="1684185" y="3901657"/>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4" name="30">
            <a:extLst>
              <a:ext uri="{FF2B5EF4-FFF2-40B4-BE49-F238E27FC236}">
                <a16:creationId xmlns:a16="http://schemas.microsoft.com/office/drawing/2014/main" id="{DAC81680-EC3C-456B-AC1B-B4D62833278A}"/>
              </a:ext>
            </a:extLst>
          </p:cNvPr>
          <p:cNvSpPr/>
          <p:nvPr/>
        </p:nvSpPr>
        <p:spPr>
          <a:xfrm>
            <a:off x="1684185" y="4169395"/>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5" name="31">
            <a:extLst>
              <a:ext uri="{FF2B5EF4-FFF2-40B4-BE49-F238E27FC236}">
                <a16:creationId xmlns:a16="http://schemas.microsoft.com/office/drawing/2014/main" id="{B7E8A5F4-80D0-4378-873A-1AFC6C936174}"/>
              </a:ext>
            </a:extLst>
          </p:cNvPr>
          <p:cNvSpPr/>
          <p:nvPr/>
        </p:nvSpPr>
        <p:spPr>
          <a:xfrm>
            <a:off x="1681311" y="4477072"/>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32">
            <a:extLst>
              <a:ext uri="{FF2B5EF4-FFF2-40B4-BE49-F238E27FC236}">
                <a16:creationId xmlns:a16="http://schemas.microsoft.com/office/drawing/2014/main" id="{5ED2F97C-03C1-46AA-93B9-D4562065573D}"/>
              </a:ext>
            </a:extLst>
          </p:cNvPr>
          <p:cNvSpPr/>
          <p:nvPr/>
        </p:nvSpPr>
        <p:spPr>
          <a:xfrm>
            <a:off x="10803463" y="2174854"/>
            <a:ext cx="130646" cy="1306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7" name="33">
            <a:extLst>
              <a:ext uri="{FF2B5EF4-FFF2-40B4-BE49-F238E27FC236}">
                <a16:creationId xmlns:a16="http://schemas.microsoft.com/office/drawing/2014/main" id="{7EB82FD3-4270-4605-8514-1185115DC8F1}"/>
              </a:ext>
            </a:extLst>
          </p:cNvPr>
          <p:cNvSpPr/>
          <p:nvPr/>
        </p:nvSpPr>
        <p:spPr>
          <a:xfrm>
            <a:off x="9295686" y="6230789"/>
            <a:ext cx="322170" cy="322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8" name="34">
            <a:extLst>
              <a:ext uri="{FF2B5EF4-FFF2-40B4-BE49-F238E27FC236}">
                <a16:creationId xmlns:a16="http://schemas.microsoft.com/office/drawing/2014/main" id="{5BC57DCA-E49E-4ECD-9154-FC00806210F4}"/>
              </a:ext>
            </a:extLst>
          </p:cNvPr>
          <p:cNvSpPr/>
          <p:nvPr/>
        </p:nvSpPr>
        <p:spPr>
          <a:xfrm>
            <a:off x="9784141" y="6461396"/>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 name="35">
            <a:extLst>
              <a:ext uri="{FF2B5EF4-FFF2-40B4-BE49-F238E27FC236}">
                <a16:creationId xmlns:a16="http://schemas.microsoft.com/office/drawing/2014/main" id="{B622EADE-7D93-4CA0-BDB3-A16297015644}"/>
              </a:ext>
            </a:extLst>
          </p:cNvPr>
          <p:cNvSpPr/>
          <p:nvPr/>
        </p:nvSpPr>
        <p:spPr>
          <a:xfrm>
            <a:off x="649748" y="963852"/>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0" name="36">
            <a:extLst>
              <a:ext uri="{FF2B5EF4-FFF2-40B4-BE49-F238E27FC236}">
                <a16:creationId xmlns:a16="http://schemas.microsoft.com/office/drawing/2014/main" id="{68BC9D8F-F623-4EA4-815D-8DE3483F08F8}"/>
              </a:ext>
            </a:extLst>
          </p:cNvPr>
          <p:cNvSpPr/>
          <p:nvPr/>
        </p:nvSpPr>
        <p:spPr>
          <a:xfrm>
            <a:off x="961988" y="740548"/>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1" name="37">
            <a:extLst>
              <a:ext uri="{FF2B5EF4-FFF2-40B4-BE49-F238E27FC236}">
                <a16:creationId xmlns:a16="http://schemas.microsoft.com/office/drawing/2014/main" id="{8A57394D-355B-4FB7-ACFB-32138A2F51DA}"/>
              </a:ext>
            </a:extLst>
          </p:cNvPr>
          <p:cNvSpPr/>
          <p:nvPr/>
        </p:nvSpPr>
        <p:spPr>
          <a:xfrm>
            <a:off x="943131" y="5351811"/>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2" name="38">
            <a:extLst>
              <a:ext uri="{FF2B5EF4-FFF2-40B4-BE49-F238E27FC236}">
                <a16:creationId xmlns:a16="http://schemas.microsoft.com/office/drawing/2014/main" id="{8E161094-691A-471C-8632-65F1684C5961}"/>
              </a:ext>
            </a:extLst>
          </p:cNvPr>
          <p:cNvSpPr/>
          <p:nvPr/>
        </p:nvSpPr>
        <p:spPr>
          <a:xfrm>
            <a:off x="9835236" y="1101881"/>
            <a:ext cx="93758" cy="937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39">
            <a:extLst>
              <a:ext uri="{FF2B5EF4-FFF2-40B4-BE49-F238E27FC236}">
                <a16:creationId xmlns:a16="http://schemas.microsoft.com/office/drawing/2014/main" id="{D7AC1928-DA19-45C2-8771-B16711E0A7BD}"/>
              </a:ext>
            </a:extLst>
          </p:cNvPr>
          <p:cNvSpPr/>
          <p:nvPr/>
        </p:nvSpPr>
        <p:spPr>
          <a:xfrm>
            <a:off x="11473132" y="4180858"/>
            <a:ext cx="156520" cy="156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a16="http://schemas.microsoft.com/office/drawing/2014/main" id="{D2498525-6E24-4DAE-87BF-7802486B196A}"/>
              </a:ext>
            </a:extLst>
          </p:cNvPr>
          <p:cNvSpPr txBox="1"/>
          <p:nvPr/>
        </p:nvSpPr>
        <p:spPr>
          <a:xfrm>
            <a:off x="3114133" y="1983460"/>
            <a:ext cx="584245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normalizeH="0" baseline="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4: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vui</a:t>
            </a:r>
            <a:endParaRPr kumimoji="0" lang="en-US" sz="6600" b="1" i="0" u="none" strike="noStrike" kern="120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D696009B-60B3-4CB5-BDD1-F95D55238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5686" y="2664441"/>
            <a:ext cx="2997677" cy="4193560"/>
          </a:xfrm>
          <a:prstGeom prst="rect">
            <a:avLst/>
          </a:prstGeom>
        </p:spPr>
      </p:pic>
    </p:spTree>
    <p:extLst>
      <p:ext uri="{BB962C8B-B14F-4D97-AF65-F5344CB8AC3E}">
        <p14:creationId xmlns:p14="http://schemas.microsoft.com/office/powerpoint/2010/main" val="36153378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21" name="Content Placeholder 20" descr="logo">
            <a:extLst>
              <a:ext uri="{FF2B5EF4-FFF2-40B4-BE49-F238E27FC236}">
                <a16:creationId xmlns:a16="http://schemas.microsoft.com/office/drawing/2014/main" id="{3F37A581-45C9-4999-89C0-CA07188A4FC8}"/>
              </a:ext>
            </a:extLst>
          </p:cNvPr>
          <p:cNvPicPr>
            <a:picLocks noChangeAspect="1"/>
          </p:cNvPicPr>
          <p:nvPr/>
        </p:nvPicPr>
        <p:blipFill>
          <a:blip r:embed="rId5"/>
          <a:stretch>
            <a:fillRect/>
          </a:stretch>
        </p:blipFill>
        <p:spPr>
          <a:xfrm>
            <a:off x="-88924" y="5065940"/>
            <a:ext cx="1564640" cy="1598295"/>
          </a:xfrm>
          <a:prstGeom prst="rect">
            <a:avLst/>
          </a:prstGeom>
        </p:spPr>
      </p:pic>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39">
            <a:extLst>
              <a:ext uri="{FF2B5EF4-FFF2-40B4-BE49-F238E27FC236}">
                <a16:creationId xmlns:a16="http://schemas.microsoft.com/office/drawing/2014/main" id="{1FC1B029-8E06-4389-BBAF-FBB610AB7ABC}"/>
              </a:ext>
            </a:extLst>
          </p:cNvPr>
          <p:cNvGrpSpPr/>
          <p:nvPr/>
        </p:nvGrpSpPr>
        <p:grpSpPr>
          <a:xfrm>
            <a:off x="0" y="98319"/>
            <a:ext cx="1158949" cy="1247005"/>
            <a:chOff x="1353570" y="1860082"/>
            <a:chExt cx="1425587" cy="1247005"/>
          </a:xfrm>
        </p:grpSpPr>
        <p:sp>
          <p:nvSpPr>
            <p:cNvPr id="3" name="16">
              <a:extLst>
                <a:ext uri="{FF2B5EF4-FFF2-40B4-BE49-F238E27FC236}">
                  <a16:creationId xmlns:a16="http://schemas.microsoft.com/office/drawing/2014/main" id="{D5AFD823-7D61-4524-A39E-AD20CCA97136}"/>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 name="24">
              <a:extLst>
                <a:ext uri="{FF2B5EF4-FFF2-40B4-BE49-F238E27FC236}">
                  <a16:creationId xmlns:a16="http://schemas.microsoft.com/office/drawing/2014/main" id="{BFB1152D-C34F-44B4-B182-1CAE54F5EF5B}"/>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prstClr val="black"/>
                  </a:solidFill>
                  <a:effectLst/>
                  <a:uLnTx/>
                  <a:uFillTx/>
                  <a:latin typeface="Calibri" panose="020F0502020204030204"/>
                  <a:ea typeface="等线" panose="02010600030101010101" pitchFamily="2" charset="-122"/>
                  <a:cs typeface="+mn-ea"/>
                  <a:sym typeface="+mn-lt"/>
                </a:rPr>
                <a:t>Đọc</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5" name="AutoShape 3">
              <a:extLst>
                <a:ext uri="{FF2B5EF4-FFF2-40B4-BE49-F238E27FC236}">
                  <a16:creationId xmlns:a16="http://schemas.microsoft.com/office/drawing/2014/main" id="{C1B58A05-7728-4AFD-9CDF-FFE41226AA31}"/>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6" name="18">
            <a:extLst>
              <a:ext uri="{FF2B5EF4-FFF2-40B4-BE49-F238E27FC236}">
                <a16:creationId xmlns:a16="http://schemas.microsoft.com/office/drawing/2014/main" id="{9B8C6333-652F-4701-A1A9-853082A628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pic>
        <p:nvPicPr>
          <p:cNvPr id="7" name="Content Placeholder 20" descr="logo">
            <a:extLst>
              <a:ext uri="{FF2B5EF4-FFF2-40B4-BE49-F238E27FC236}">
                <a16:creationId xmlns:a16="http://schemas.microsoft.com/office/drawing/2014/main" id="{38D8642B-DD79-4F1D-B5FA-8FFEEDB025A9}"/>
              </a:ext>
            </a:extLst>
          </p:cNvPr>
          <p:cNvPicPr>
            <a:picLocks noChangeAspect="1"/>
          </p:cNvPicPr>
          <p:nvPr/>
        </p:nvPicPr>
        <p:blipFill>
          <a:blip r:embed="rId3"/>
          <a:stretch>
            <a:fillRect/>
          </a:stretch>
        </p:blipFill>
        <p:spPr>
          <a:xfrm>
            <a:off x="10724388" y="255644"/>
            <a:ext cx="1564640" cy="1598295"/>
          </a:xfrm>
          <a:prstGeom prst="rect">
            <a:avLst/>
          </a:prstGeom>
        </p:spPr>
      </p:pic>
      <p:pic>
        <p:nvPicPr>
          <p:cNvPr id="9" name="Picture 8">
            <a:extLst>
              <a:ext uri="{FF2B5EF4-FFF2-40B4-BE49-F238E27FC236}">
                <a16:creationId xmlns:a16="http://schemas.microsoft.com/office/drawing/2014/main" id="{A4F01DED-D5EC-4E30-9808-76111614ABF0}"/>
              </a:ext>
            </a:extLst>
          </p:cNvPr>
          <p:cNvPicPr>
            <a:picLocks noChangeAspect="1"/>
          </p:cNvPicPr>
          <p:nvPr/>
        </p:nvPicPr>
        <p:blipFill>
          <a:blip r:embed="rId4"/>
          <a:stretch>
            <a:fillRect/>
          </a:stretch>
        </p:blipFill>
        <p:spPr>
          <a:xfrm>
            <a:off x="1717673" y="721821"/>
            <a:ext cx="8027582" cy="3328015"/>
          </a:xfrm>
          <a:prstGeom prst="rect">
            <a:avLst/>
          </a:prstGeom>
        </p:spPr>
      </p:pic>
      <p:sp>
        <p:nvSpPr>
          <p:cNvPr id="10" name="Speech Bubble: Rectangle with Corners Rounded 9">
            <a:extLst>
              <a:ext uri="{FF2B5EF4-FFF2-40B4-BE49-F238E27FC236}">
                <a16:creationId xmlns:a16="http://schemas.microsoft.com/office/drawing/2014/main" id="{233E4FA5-0BAB-4A57-BD22-FD8A5F7E5ECD}"/>
              </a:ext>
            </a:extLst>
          </p:cNvPr>
          <p:cNvSpPr/>
          <p:nvPr/>
        </p:nvSpPr>
        <p:spPr>
          <a:xfrm>
            <a:off x="3455581" y="4529470"/>
            <a:ext cx="4742121" cy="1499190"/>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Con </a:t>
            </a:r>
            <a:r>
              <a:rPr lang="en-US" sz="3600" dirty="0" err="1">
                <a:latin typeface="Arial-Rounded" panose="020B0500000000000000" pitchFamily="34" charset="0"/>
                <a:ea typeface="Arial-Rounded" panose="020B0500000000000000" pitchFamily="34" charset="0"/>
                <a:cs typeface="Arial-Rounded" panose="020B0500000000000000" pitchFamily="34" charset="0"/>
              </a:rPr>
              <a:t>gà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trống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gáy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1292</Words>
  <Application>Microsoft Office PowerPoint</Application>
  <PresentationFormat>Widescreen</PresentationFormat>
  <Paragraphs>132</Paragraphs>
  <Slides>34</Slides>
  <Notes>17</Notes>
  <HiddenSlides>0</HiddenSlides>
  <MMClips>2</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34</vt:i4>
      </vt:variant>
    </vt:vector>
  </HeadingPairs>
  <TitlesOfParts>
    <vt:vector size="50" baseType="lpstr">
      <vt:lpstr>Microsoft YaHei</vt:lpstr>
      <vt:lpstr>Arial</vt:lpstr>
      <vt:lpstr>Arial Rounded MT Bold</vt:lpstr>
      <vt:lpstr>Arial-Rounded</vt:lpstr>
      <vt:lpstr>Calibri</vt:lpstr>
      <vt:lpstr>Calibri Light</vt:lpstr>
      <vt:lpstr>HP001 4 hang 1 ô ly</vt:lpstr>
      <vt:lpstr>Montserrat Medium</vt:lpstr>
      <vt:lpstr>1_Office Theme</vt:lpstr>
      <vt:lpstr>3_Office Theme</vt:lpstr>
      <vt:lpstr>4_Office Theme</vt:lpstr>
      <vt:lpstr>5_Office Theme</vt:lpstr>
      <vt:lpstr>1_Default Design</vt:lpstr>
      <vt:lpstr>1_Office 主题​​</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Đặt một câu nói về việc em làm ở nhà</vt:lpstr>
      <vt:lpstr>PowerPoint Presentation</vt:lpstr>
      <vt:lpstr>PowerPoint Presentation</vt:lpstr>
      <vt:lpstr>PowerPoint Presentation</vt:lpstr>
      <vt:lpstr>PowerPoint Presentation</vt:lpstr>
      <vt:lpstr>3. Tìm đọc những bài viết về hoạt động của thiếu nhi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BENR- Thảo.Trần</dc:creator>
  <cp:lastModifiedBy>tran thao</cp:lastModifiedBy>
  <cp:revision>11</cp:revision>
  <dcterms:created xsi:type="dcterms:W3CDTF">2021-05-22T02:17:04Z</dcterms:created>
  <dcterms:modified xsi:type="dcterms:W3CDTF">2021-05-27T12:13:26Z</dcterms:modified>
</cp:coreProperties>
</file>