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82" r:id="rId2"/>
    <p:sldId id="274" r:id="rId3"/>
    <p:sldId id="273" r:id="rId4"/>
    <p:sldId id="257" r:id="rId5"/>
    <p:sldId id="280" r:id="rId6"/>
    <p:sldId id="275" r:id="rId7"/>
    <p:sldId id="276" r:id="rId8"/>
    <p:sldId id="277" r:id="rId9"/>
    <p:sldId id="278" r:id="rId10"/>
    <p:sldId id="283" r:id="rId11"/>
    <p:sldId id="284" r:id="rId12"/>
    <p:sldId id="281" r:id="rId13"/>
    <p:sldId id="279" r:id="rId14"/>
    <p:sldId id="260" r:id="rId15"/>
    <p:sldId id="390" r:id="rId16"/>
    <p:sldId id="285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38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FFFFCC"/>
    <a:srgbClr val="FFFF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6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61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46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686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586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00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469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49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907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22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326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10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4084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361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355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936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556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6743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4483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931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4137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787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12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6019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60391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32189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0629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111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0192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8243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6291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99873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858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572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92992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81745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23180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87255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1483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10860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2018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303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6"/>
            <a:ext cx="7772400" cy="1500187"/>
          </a:xfrm>
        </p:spPr>
        <p:txBody>
          <a:bodyPr anchor="b"/>
          <a:lstStyle>
            <a:lvl1pPr marL="0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1pPr>
            <a:lvl2pPr marL="34293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74" indent="0">
              <a:buNone/>
              <a:defRPr sz="1238">
                <a:solidFill>
                  <a:schemeClr val="tx1">
                    <a:tint val="75000"/>
                  </a:schemeClr>
                </a:solidFill>
              </a:defRPr>
            </a:lvl3pPr>
            <a:lvl4pPr marL="1028811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4pPr>
            <a:lvl5pPr marL="1371749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5pPr>
            <a:lvl6pPr marL="1714686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6pPr>
            <a:lvl7pPr marL="2057624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7pPr>
            <a:lvl8pPr marL="2400560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8pPr>
            <a:lvl9pPr marL="2743497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13D24-BB4F-4910-B71F-2FF96EAB1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E3774-82C3-4798-A6C9-B52E95A9D035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4A81C-2352-4F38-8149-951934F5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746FB-D73D-40CB-8603-2E49DE9E9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DF670-971E-43AE-9424-1D570C2200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738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4"/>
            <a:ext cx="4038600" cy="4525963"/>
          </a:xfrm>
        </p:spPr>
        <p:txBody>
          <a:bodyPr/>
          <a:lstStyle>
            <a:lvl1pPr>
              <a:defRPr sz="2138"/>
            </a:lvl1pPr>
            <a:lvl2pPr>
              <a:defRPr sz="1800"/>
            </a:lvl2pPr>
            <a:lvl3pPr>
              <a:defRPr sz="1519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4"/>
            <a:ext cx="4038600" cy="4525963"/>
          </a:xfrm>
        </p:spPr>
        <p:txBody>
          <a:bodyPr/>
          <a:lstStyle>
            <a:lvl1pPr>
              <a:defRPr sz="2138"/>
            </a:lvl1pPr>
            <a:lvl2pPr>
              <a:defRPr sz="1800"/>
            </a:lvl2pPr>
            <a:lvl3pPr>
              <a:defRPr sz="1519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856EE7-7EB6-46AF-B8C9-AB9B0611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A7BC-0B14-481E-9291-03C2F4842097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DB738F7-97A9-4120-9920-DAA54893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22CEEA-F58D-4289-AD29-15B5107BF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BDDE10-F53E-4203-9CCE-22A8FE5DDA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3144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6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38" indent="0">
              <a:buNone/>
              <a:defRPr sz="1519" b="1"/>
            </a:lvl2pPr>
            <a:lvl3pPr marL="685874" indent="0">
              <a:buNone/>
              <a:defRPr sz="1350" b="1"/>
            </a:lvl3pPr>
            <a:lvl4pPr marL="1028811" indent="0">
              <a:buNone/>
              <a:defRPr sz="1238" b="1"/>
            </a:lvl4pPr>
            <a:lvl5pPr marL="1371749" indent="0">
              <a:buNone/>
              <a:defRPr sz="1238" b="1"/>
            </a:lvl5pPr>
            <a:lvl6pPr marL="1714686" indent="0">
              <a:buNone/>
              <a:defRPr sz="1238" b="1"/>
            </a:lvl6pPr>
            <a:lvl7pPr marL="2057624" indent="0">
              <a:buNone/>
              <a:defRPr sz="1238" b="1"/>
            </a:lvl7pPr>
            <a:lvl8pPr marL="2400560" indent="0">
              <a:buNone/>
              <a:defRPr sz="1238" b="1"/>
            </a:lvl8pPr>
            <a:lvl9pPr marL="2743497" indent="0">
              <a:buNone/>
              <a:defRPr sz="12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7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19"/>
            </a:lvl2pPr>
            <a:lvl3pPr>
              <a:defRPr sz="1350"/>
            </a:lvl3pPr>
            <a:lvl4pPr>
              <a:defRPr sz="1238"/>
            </a:lvl4pPr>
            <a:lvl5pPr>
              <a:defRPr sz="1238"/>
            </a:lvl5pPr>
            <a:lvl6pPr>
              <a:defRPr sz="1238"/>
            </a:lvl6pPr>
            <a:lvl7pPr>
              <a:defRPr sz="1238"/>
            </a:lvl7pPr>
            <a:lvl8pPr>
              <a:defRPr sz="1238"/>
            </a:lvl8pPr>
            <a:lvl9pPr>
              <a:defRPr sz="12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6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38" indent="0">
              <a:buNone/>
              <a:defRPr sz="1519" b="1"/>
            </a:lvl2pPr>
            <a:lvl3pPr marL="685874" indent="0">
              <a:buNone/>
              <a:defRPr sz="1350" b="1"/>
            </a:lvl3pPr>
            <a:lvl4pPr marL="1028811" indent="0">
              <a:buNone/>
              <a:defRPr sz="1238" b="1"/>
            </a:lvl4pPr>
            <a:lvl5pPr marL="1371749" indent="0">
              <a:buNone/>
              <a:defRPr sz="1238" b="1"/>
            </a:lvl5pPr>
            <a:lvl6pPr marL="1714686" indent="0">
              <a:buNone/>
              <a:defRPr sz="1238" b="1"/>
            </a:lvl6pPr>
            <a:lvl7pPr marL="2057624" indent="0">
              <a:buNone/>
              <a:defRPr sz="1238" b="1"/>
            </a:lvl7pPr>
            <a:lvl8pPr marL="2400560" indent="0">
              <a:buNone/>
              <a:defRPr sz="1238" b="1"/>
            </a:lvl8pPr>
            <a:lvl9pPr marL="2743497" indent="0">
              <a:buNone/>
              <a:defRPr sz="12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7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19"/>
            </a:lvl2pPr>
            <a:lvl3pPr>
              <a:defRPr sz="1350"/>
            </a:lvl3pPr>
            <a:lvl4pPr>
              <a:defRPr sz="1238"/>
            </a:lvl4pPr>
            <a:lvl5pPr>
              <a:defRPr sz="1238"/>
            </a:lvl5pPr>
            <a:lvl6pPr>
              <a:defRPr sz="1238"/>
            </a:lvl6pPr>
            <a:lvl7pPr>
              <a:defRPr sz="1238"/>
            </a:lvl7pPr>
            <a:lvl8pPr>
              <a:defRPr sz="1238"/>
            </a:lvl8pPr>
            <a:lvl9pPr>
              <a:defRPr sz="12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7296C5A-4860-42C0-9A2E-77500B7D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94FB1-BC4D-48FC-866C-B2CC181113D2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E26F694-66E3-4FAC-854D-B556DDFB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D1C1A0-B99A-4D3E-9D6F-F16289F2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B1B35-DFC5-498F-93BF-DE217F1CB9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608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C4FB38-2531-46C1-ACEA-418642AB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DBA38-206F-4CAE-BA39-F3A94DC4F6EA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2D0D0E0-0BE0-472A-935F-486B727A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46AEAE-B36A-447E-BC25-46807409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FA8D2-413F-423E-A5B1-4B3966162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003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9623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43264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71916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3681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8044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1911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1087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5615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07328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65468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58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5814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74160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88268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12422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813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5283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0586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3410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6668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1005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80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1477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47761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5867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143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1611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78405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91534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1532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0532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3030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854076" y="1031877"/>
            <a:ext cx="74358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4424363" y="6451602"/>
            <a:ext cx="29527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40" tIns="25720" rIns="51440" bIns="25720" anchor="ctr"/>
          <a:lstStyle/>
          <a:p>
            <a:pPr algn="ctr" defTabSz="5144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3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39604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24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676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021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1"/>
          </a:xfrm>
        </p:spPr>
        <p:txBody>
          <a:bodyPr anchor="b"/>
          <a:lstStyle>
            <a:lvl1pPr algn="l">
              <a:defRPr sz="151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2419"/>
            </a:lvl1pPr>
            <a:lvl2pPr>
              <a:defRPr sz="2138"/>
            </a:lvl2pPr>
            <a:lvl3pPr>
              <a:defRPr sz="1800"/>
            </a:lvl3pPr>
            <a:lvl4pPr>
              <a:defRPr sz="1519"/>
            </a:lvl4pPr>
            <a:lvl5pPr>
              <a:defRPr sz="1519"/>
            </a:lvl5pPr>
            <a:lvl6pPr>
              <a:defRPr sz="1519"/>
            </a:lvl6pPr>
            <a:lvl7pPr>
              <a:defRPr sz="1519"/>
            </a:lvl7pPr>
            <a:lvl8pPr>
              <a:defRPr sz="1519"/>
            </a:lvl8pPr>
            <a:lvl9pPr>
              <a:defRPr sz="15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7"/>
            <a:ext cx="3008313" cy="4691063"/>
          </a:xfrm>
        </p:spPr>
        <p:txBody>
          <a:bodyPr/>
          <a:lstStyle>
            <a:lvl1pPr marL="0" indent="0">
              <a:buNone/>
              <a:defRPr sz="1069"/>
            </a:lvl1pPr>
            <a:lvl2pPr marL="342938" indent="0">
              <a:buNone/>
              <a:defRPr sz="900"/>
            </a:lvl2pPr>
            <a:lvl3pPr marL="685874" indent="0">
              <a:buNone/>
              <a:defRPr sz="788"/>
            </a:lvl3pPr>
            <a:lvl4pPr marL="1028811" indent="0">
              <a:buNone/>
              <a:defRPr sz="675"/>
            </a:lvl4pPr>
            <a:lvl5pPr marL="1371749" indent="0">
              <a:buNone/>
              <a:defRPr sz="675"/>
            </a:lvl5pPr>
            <a:lvl6pPr marL="1714686" indent="0">
              <a:buNone/>
              <a:defRPr sz="675"/>
            </a:lvl6pPr>
            <a:lvl7pPr marL="2057624" indent="0">
              <a:buNone/>
              <a:defRPr sz="675"/>
            </a:lvl7pPr>
            <a:lvl8pPr marL="2400560" indent="0">
              <a:buNone/>
              <a:defRPr sz="675"/>
            </a:lvl8pPr>
            <a:lvl9pPr marL="2743497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F9F3FD0-5C38-4985-9165-AF23CE170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D662E-4438-4D42-9834-BBAEA6DFD70E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6ACA17-7AF8-445C-8ED3-42471945B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3DF4807-0E7B-482A-8D20-D20F3409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E81F7-2F4F-46F8-BB9F-38F508145B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9768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151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7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19"/>
            </a:lvl1pPr>
            <a:lvl2pPr marL="342938" indent="0">
              <a:buNone/>
              <a:defRPr sz="2138"/>
            </a:lvl2pPr>
            <a:lvl3pPr marL="685874" indent="0">
              <a:buNone/>
              <a:defRPr sz="1800"/>
            </a:lvl3pPr>
            <a:lvl4pPr marL="1028811" indent="0">
              <a:buNone/>
              <a:defRPr sz="1519"/>
            </a:lvl4pPr>
            <a:lvl5pPr marL="1371749" indent="0">
              <a:buNone/>
              <a:defRPr sz="1519"/>
            </a:lvl5pPr>
            <a:lvl6pPr marL="1714686" indent="0">
              <a:buNone/>
              <a:defRPr sz="1519"/>
            </a:lvl6pPr>
            <a:lvl7pPr marL="2057624" indent="0">
              <a:buNone/>
              <a:defRPr sz="1519"/>
            </a:lvl7pPr>
            <a:lvl8pPr marL="2400560" indent="0">
              <a:buNone/>
              <a:defRPr sz="1519"/>
            </a:lvl8pPr>
            <a:lvl9pPr marL="2743497" indent="0">
              <a:buNone/>
              <a:defRPr sz="1519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069"/>
            </a:lvl1pPr>
            <a:lvl2pPr marL="342938" indent="0">
              <a:buNone/>
              <a:defRPr sz="900"/>
            </a:lvl2pPr>
            <a:lvl3pPr marL="685874" indent="0">
              <a:buNone/>
              <a:defRPr sz="788"/>
            </a:lvl3pPr>
            <a:lvl4pPr marL="1028811" indent="0">
              <a:buNone/>
              <a:defRPr sz="675"/>
            </a:lvl4pPr>
            <a:lvl5pPr marL="1371749" indent="0">
              <a:buNone/>
              <a:defRPr sz="675"/>
            </a:lvl5pPr>
            <a:lvl6pPr marL="1714686" indent="0">
              <a:buNone/>
              <a:defRPr sz="675"/>
            </a:lvl6pPr>
            <a:lvl7pPr marL="2057624" indent="0">
              <a:buNone/>
              <a:defRPr sz="675"/>
            </a:lvl7pPr>
            <a:lvl8pPr marL="2400560" indent="0">
              <a:buNone/>
              <a:defRPr sz="675"/>
            </a:lvl8pPr>
            <a:lvl9pPr marL="2743497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ACA86B7-20BC-489D-A741-FC67FF67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14C8F-408F-4967-A8C8-82D304B8DAF7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0BF542-A0E9-45A0-9D2B-51FD9072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454374-9800-44D3-9E63-F793F715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A7A59-5D50-4838-9837-D5737B1678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2148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E6037-F251-43BC-B382-AEA593B3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3573D-5D05-46D0-9499-51D50FA942EA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465CB-30CD-453A-816F-B936168C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6E75B-6239-486F-8F23-C6D9EE8F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459B5-15BB-48F0-9937-FBBE45C86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0590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2FDF1-909C-4485-961A-1DA7B57E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B3F76-4C07-4791-9148-FFC1CC5A6087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FD54A-BE5F-49FE-B004-DFD75B8F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B8F88-C035-415C-8C7C-4B49008F5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7BAAD-6442-41A3-A07D-9253641E4E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62500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0570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9395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5155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1644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38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5727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14A8DC-FF33-4C77-9732-38F179C0B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6256E4-02FE-4C9C-9150-16199A9D23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5DAB283-055C-473C-9018-ABD53BD335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23697-C797-4407-812D-A490BF8967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113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E1E29B93-8FED-4186-A33A-F344E32B6C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91F0B0AC-BFB2-48E5-900C-0CBE3C19BD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2067A-6E4C-4CA6-A0E7-5F45165D7E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  <a:latin typeface="字魂59号-创粗黑"/>
                <a:ea typeface="字魂59号-创粗黑"/>
                <a:cs typeface="字魂59号-创粗黑"/>
              </a:defRPr>
            </a:lvl1pPr>
          </a:lstStyle>
          <a:p>
            <a:pPr>
              <a:defRPr/>
            </a:pPr>
            <a:fld id="{7AB7B79D-766D-4BEE-9E5E-6AFA760FEEA3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34CA-7302-4689-8711-F22D9403F9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  <a:latin typeface="字魂59号-创粗黑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B94C2-D16E-4330-8AAC-FC7101D72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字魂59号-创粗黑"/>
              </a:defRPr>
            </a:lvl1pPr>
          </a:lstStyle>
          <a:p>
            <a:fld id="{1B788579-F900-4FF9-AD13-C6770D5FB5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7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  <p:sldLayoutId id="2147483804" r:id="rId28"/>
    <p:sldLayoutId id="2147483805" r:id="rId29"/>
    <p:sldLayoutId id="2147483806" r:id="rId30"/>
    <p:sldLayoutId id="2147483807" r:id="rId31"/>
    <p:sldLayoutId id="2147483808" r:id="rId32"/>
    <p:sldLayoutId id="2147483809" r:id="rId33"/>
    <p:sldLayoutId id="2147483810" r:id="rId34"/>
    <p:sldLayoutId id="2147483811" r:id="rId35"/>
    <p:sldLayoutId id="2147483812" r:id="rId36"/>
    <p:sldLayoutId id="2147483813" r:id="rId37"/>
    <p:sldLayoutId id="2147483814" r:id="rId38"/>
    <p:sldLayoutId id="2147483815" r:id="rId39"/>
    <p:sldLayoutId id="2147483816" r:id="rId40"/>
    <p:sldLayoutId id="2147483817" r:id="rId41"/>
    <p:sldLayoutId id="2147483818" r:id="rId42"/>
    <p:sldLayoutId id="2147483819" r:id="rId43"/>
    <p:sldLayoutId id="2147483820" r:id="rId44"/>
    <p:sldLayoutId id="2147483821" r:id="rId45"/>
    <p:sldLayoutId id="2147483822" r:id="rId46"/>
    <p:sldLayoutId id="2147483823" r:id="rId47"/>
    <p:sldLayoutId id="2147483824" r:id="rId48"/>
    <p:sldLayoutId id="2147483825" r:id="rId49"/>
    <p:sldLayoutId id="2147483826" r:id="rId50"/>
    <p:sldLayoutId id="2147483866" r:id="rId51"/>
    <p:sldLayoutId id="2147483865" r:id="rId52"/>
    <p:sldLayoutId id="2147483864" r:id="rId53"/>
    <p:sldLayoutId id="2147483863" r:id="rId54"/>
    <p:sldLayoutId id="2147483862" r:id="rId55"/>
    <p:sldLayoutId id="2147483861" r:id="rId56"/>
    <p:sldLayoutId id="2147483860" r:id="rId57"/>
    <p:sldLayoutId id="2147483859" r:id="rId58"/>
    <p:sldLayoutId id="2147483858" r:id="rId59"/>
    <p:sldLayoutId id="2147483857" r:id="rId60"/>
    <p:sldLayoutId id="2147483827" r:id="rId61"/>
    <p:sldLayoutId id="2147483828" r:id="rId62"/>
    <p:sldLayoutId id="2147483829" r:id="rId63"/>
    <p:sldLayoutId id="2147483830" r:id="rId64"/>
    <p:sldLayoutId id="2147483831" r:id="rId65"/>
    <p:sldLayoutId id="2147483832" r:id="rId66"/>
    <p:sldLayoutId id="2147483833" r:id="rId67"/>
    <p:sldLayoutId id="2147483834" r:id="rId68"/>
    <p:sldLayoutId id="2147483835" r:id="rId69"/>
    <p:sldLayoutId id="2147483836" r:id="rId70"/>
    <p:sldLayoutId id="2147483837" r:id="rId71"/>
    <p:sldLayoutId id="2147483838" r:id="rId72"/>
    <p:sldLayoutId id="2147483839" r:id="rId73"/>
    <p:sldLayoutId id="2147483840" r:id="rId74"/>
    <p:sldLayoutId id="2147483841" r:id="rId75"/>
    <p:sldLayoutId id="2147483842" r:id="rId76"/>
    <p:sldLayoutId id="2147483843" r:id="rId77"/>
    <p:sldLayoutId id="2147483844" r:id="rId78"/>
    <p:sldLayoutId id="2147483845" r:id="rId79"/>
    <p:sldLayoutId id="2147483846" r:id="rId80"/>
    <p:sldLayoutId id="2147483847" r:id="rId81"/>
    <p:sldLayoutId id="2147483848" r:id="rId82"/>
    <p:sldLayoutId id="2147483849" r:id="rId83"/>
    <p:sldLayoutId id="2147483850" r:id="rId84"/>
    <p:sldLayoutId id="2147483851" r:id="rId85"/>
    <p:sldLayoutId id="2147483852" r:id="rId86"/>
    <p:sldLayoutId id="2147483853" r:id="rId87"/>
    <p:sldLayoutId id="2147483854" r:id="rId88"/>
    <p:sldLayoutId id="2147483855" r:id="rId89"/>
    <p:sldLayoutId id="2147483856" r:id="rId9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字魂59号-创粗黑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5pPr>
      <a:lvl6pPr marL="1886154" indent="-171468" algn="l" defTabSz="685874" rtl="0" eaLnBrk="1" latinLnBrk="0" hangingPunct="1">
        <a:spcBef>
          <a:spcPct val="20000"/>
        </a:spcBef>
        <a:buFont typeface="Arial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229092" indent="-171468" algn="l" defTabSz="685874" rtl="0" eaLnBrk="1" latinLnBrk="0" hangingPunct="1">
        <a:spcBef>
          <a:spcPct val="20000"/>
        </a:spcBef>
        <a:buFont typeface="Arial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572029" indent="-171468" algn="l" defTabSz="685874" rtl="0" eaLnBrk="1" latinLnBrk="0" hangingPunct="1">
        <a:spcBef>
          <a:spcPct val="20000"/>
        </a:spcBef>
        <a:buFont typeface="Arial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2914966" indent="-171468" algn="l" defTabSz="685874" rtl="0" eaLnBrk="1" latinLnBrk="0" hangingPunct="1">
        <a:spcBef>
          <a:spcPct val="20000"/>
        </a:spcBef>
        <a:buFont typeface="Arial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38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74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11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49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686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24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560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497" algn="l" defTabSz="6858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ophoccongdong (48)">
            <a:extLst>
              <a:ext uri="{FF2B5EF4-FFF2-40B4-BE49-F238E27FC236}">
                <a16:creationId xmlns:a16="http://schemas.microsoft.com/office/drawing/2014/main" id="{4BBB6557-27DE-46F1-B2B1-3200DFB44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WordArt 9">
            <a:extLst>
              <a:ext uri="{FF2B5EF4-FFF2-40B4-BE49-F238E27FC236}">
                <a16:creationId xmlns:a16="http://schemas.microsoft.com/office/drawing/2014/main" id="{9A966332-7170-49A7-B522-4A44B73748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51138" y="685800"/>
            <a:ext cx="42672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50000"/>
                    </a:srgbClr>
                  </a:outerShdw>
                </a:effectLst>
              </a:rPr>
              <a:t>Tập đọc</a:t>
            </a:r>
          </a:p>
        </p:txBody>
      </p:sp>
      <p:pic>
        <p:nvPicPr>
          <p:cNvPr id="8196" name="Picture 8" descr="21">
            <a:extLst>
              <a:ext uri="{FF2B5EF4-FFF2-40B4-BE49-F238E27FC236}">
                <a16:creationId xmlns:a16="http://schemas.microsoft.com/office/drawing/2014/main" id="{763A7A9C-2123-4B2B-A4A0-661A632D16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3200" y="4876800"/>
            <a:ext cx="2209800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POINSET2">
            <a:extLst>
              <a:ext uri="{FF2B5EF4-FFF2-40B4-BE49-F238E27FC236}">
                <a16:creationId xmlns:a16="http://schemas.microsoft.com/office/drawing/2014/main" id="{E31A5EF7-F19B-4D3D-9FB0-16340CA92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812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2" descr="POINSET2">
            <a:extLst>
              <a:ext uri="{FF2B5EF4-FFF2-40B4-BE49-F238E27FC236}">
                <a16:creationId xmlns:a16="http://schemas.microsoft.com/office/drawing/2014/main" id="{1AD7681C-916E-4401-B608-E6245817F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66769" y="3969"/>
            <a:ext cx="1981200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WordArt 9">
            <a:extLst>
              <a:ext uri="{FF2B5EF4-FFF2-40B4-BE49-F238E27FC236}">
                <a16:creationId xmlns:a16="http://schemas.microsoft.com/office/drawing/2014/main" id="{AECA8CF6-EAC2-4CED-9834-F06866607B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2338" y="2790825"/>
            <a:ext cx="7924800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50000"/>
                    </a:srgbClr>
                  </a:outerShdw>
                </a:effectLst>
              </a:rPr>
              <a:t>Chuyện cổ tích về loài người</a:t>
            </a:r>
            <a:endParaRPr lang="en-US" sz="3200" kern="1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Text Box 13">
            <a:extLst>
              <a:ext uri="{FF2B5EF4-FFF2-40B4-BE49-F238E27FC236}">
                <a16:creationId xmlns:a16="http://schemas.microsoft.com/office/drawing/2014/main" id="{CE2C545D-B633-40EE-90B3-8DD2D173D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74888"/>
            <a:ext cx="9144000" cy="10779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dirty="0">
                <a:solidFill>
                  <a:srgbClr val="0000FF"/>
                </a:solidFill>
              </a:rPr>
              <a:t>    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5-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Trẻ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biết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những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gì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nhờ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bố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giáo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88078" name="AutoShape 14">
            <a:extLst>
              <a:ext uri="{FF2B5EF4-FFF2-40B4-BE49-F238E27FC236}">
                <a16:creationId xmlns:a16="http://schemas.microsoft.com/office/drawing/2014/main" id="{C4F842B3-1DAC-47AA-BC26-9C1322165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352800"/>
            <a:ext cx="8763000" cy="2819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>
              <a:buFontTx/>
              <a:buChar char="-"/>
            </a:pPr>
            <a:r>
              <a:rPr lang="en-US" altLang="en-US" sz="3600">
                <a:solidFill>
                  <a:srgbClr val="0000FF"/>
                </a:solidFill>
              </a:rPr>
              <a:t> Trẻ em biết được biển rộng, đường dài, </a:t>
            </a:r>
          </a:p>
          <a:p>
            <a:pPr algn="just"/>
            <a:r>
              <a:rPr lang="en-US" altLang="en-US" sz="3600">
                <a:solidFill>
                  <a:srgbClr val="0000FF"/>
                </a:solidFill>
              </a:rPr>
              <a:t>ngọn núi và xa, trái đất hình tròn, cục </a:t>
            </a:r>
          </a:p>
          <a:p>
            <a:pPr algn="just"/>
            <a:r>
              <a:rPr lang="en-US" altLang="en-US" sz="3600">
                <a:solidFill>
                  <a:srgbClr val="0000FF"/>
                </a:solidFill>
              </a:rPr>
              <a:t>phấn được làm từ đá.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FADF4-49FA-49DF-A4B6-9280A063E0F5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7" grpId="0"/>
      <p:bldP spid="880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Text Box 13">
            <a:extLst>
              <a:ext uri="{FF2B5EF4-FFF2-40B4-BE49-F238E27FC236}">
                <a16:creationId xmlns:a16="http://schemas.microsoft.com/office/drawing/2014/main" id="{2D36049D-E601-413A-B852-57158A2AF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57463"/>
            <a:ext cx="914400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6 –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Bài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học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đầu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tiên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dạy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trẻ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gì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88078" name="AutoShape 14">
            <a:extLst>
              <a:ext uri="{FF2B5EF4-FFF2-40B4-BE49-F238E27FC236}">
                <a16:creationId xmlns:a16="http://schemas.microsoft.com/office/drawing/2014/main" id="{745323A0-569A-4466-B488-64F78BA61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352800"/>
            <a:ext cx="8763000" cy="2819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>
              <a:buFontTx/>
              <a:buChar char="-"/>
            </a:pPr>
            <a:r>
              <a:rPr lang="en-US" altLang="en-US" sz="3600">
                <a:solidFill>
                  <a:srgbClr val="0000FF"/>
                </a:solidFill>
              </a:rPr>
              <a:t> Bài học đầu tiên là chuyện về loài người.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9C2C5-7DF9-4E94-8676-FF5518693DA2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7" grpId="0"/>
      <p:bldP spid="880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8">
            <a:extLst>
              <a:ext uri="{FF2B5EF4-FFF2-40B4-BE49-F238E27FC236}">
                <a16:creationId xmlns:a16="http://schemas.microsoft.com/office/drawing/2014/main" id="{E4135886-6FE3-48EA-91F1-E1983264A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905000"/>
            <a:ext cx="2667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900" u="sng"/>
              <a:t>Luyện đọc</a:t>
            </a:r>
            <a:r>
              <a:rPr lang="en-US" altLang="en-US" sz="2900"/>
              <a:t> :</a:t>
            </a:r>
          </a:p>
        </p:txBody>
      </p:sp>
      <p:sp>
        <p:nvSpPr>
          <p:cNvPr id="21507" name="Text Box 9">
            <a:extLst>
              <a:ext uri="{FF2B5EF4-FFF2-40B4-BE49-F238E27FC236}">
                <a16:creationId xmlns:a16="http://schemas.microsoft.com/office/drawing/2014/main" id="{C93FB24B-88C9-4A07-8948-613070EF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54213"/>
            <a:ext cx="3733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900" u="sng"/>
              <a:t>Tìm hiểu bài</a:t>
            </a:r>
            <a:r>
              <a:rPr lang="en-US" altLang="en-US" sz="2900"/>
              <a:t>:</a:t>
            </a:r>
          </a:p>
        </p:txBody>
      </p:sp>
      <p:grpSp>
        <p:nvGrpSpPr>
          <p:cNvPr id="21508" name="Group 10">
            <a:extLst>
              <a:ext uri="{FF2B5EF4-FFF2-40B4-BE49-F238E27FC236}">
                <a16:creationId xmlns:a16="http://schemas.microsoft.com/office/drawing/2014/main" id="{DC748AFD-A27E-4483-84C1-4459859B6C4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362200"/>
            <a:ext cx="1676400" cy="4495800"/>
            <a:chOff x="2304" y="1488"/>
            <a:chExt cx="1056" cy="2832"/>
          </a:xfrm>
        </p:grpSpPr>
        <p:sp>
          <p:nvSpPr>
            <p:cNvPr id="21525" name="Line 7">
              <a:extLst>
                <a:ext uri="{FF2B5EF4-FFF2-40B4-BE49-F238E27FC236}">
                  <a16:creationId xmlns:a16="http://schemas.microsoft.com/office/drawing/2014/main" id="{ADA7B43E-0AAE-4869-B56B-5699DB068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1488"/>
              <a:ext cx="0" cy="28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6" name="Line 12">
              <a:extLst>
                <a:ext uri="{FF2B5EF4-FFF2-40B4-BE49-F238E27FC236}">
                  <a16:creationId xmlns:a16="http://schemas.microsoft.com/office/drawing/2014/main" id="{9EA5BAD5-FFD8-4065-8971-96A1825FD5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488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1398B0B-57A1-41F5-A9C2-6FCF3F8ADFE2}"/>
              </a:ext>
            </a:extLst>
          </p:cNvPr>
          <p:cNvSpPr/>
          <p:nvPr/>
        </p:nvSpPr>
        <p:spPr>
          <a:xfrm>
            <a:off x="3965575" y="3505200"/>
            <a:ext cx="1460500" cy="142557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Trẻ con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7AB15F-25A6-4966-9534-EFE03572E0F3}"/>
              </a:ext>
            </a:extLst>
          </p:cNvPr>
          <p:cNvCxnSpPr>
            <a:stCxn id="0" idx="0"/>
          </p:cNvCxnSpPr>
          <p:nvPr/>
        </p:nvCxnSpPr>
        <p:spPr>
          <a:xfrm flipV="1">
            <a:off x="4695825" y="2971800"/>
            <a:ext cx="31750" cy="533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B05F0F8-19B5-4B7A-9B23-61E2D409CBC4}"/>
              </a:ext>
            </a:extLst>
          </p:cNvPr>
          <p:cNvSpPr/>
          <p:nvPr/>
        </p:nvSpPr>
        <p:spPr>
          <a:xfrm>
            <a:off x="3733800" y="2438400"/>
            <a:ext cx="5029200" cy="5667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Mặt trời</a:t>
            </a:r>
            <a:r>
              <a:rPr lang="en-US" sz="28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cho trẻ con nhìn rõ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C99173-939D-4BA8-9A73-A6ACB0344065}"/>
              </a:ext>
            </a:extLst>
          </p:cNvPr>
          <p:cNvCxnSpPr/>
          <p:nvPr/>
        </p:nvCxnSpPr>
        <p:spPr>
          <a:xfrm>
            <a:off x="5273675" y="3854450"/>
            <a:ext cx="59055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57BAEEFA-AB7A-4EC2-A69F-D4DDEE3ADF0A}"/>
              </a:ext>
            </a:extLst>
          </p:cNvPr>
          <p:cNvSpPr/>
          <p:nvPr/>
        </p:nvSpPr>
        <p:spPr>
          <a:xfrm>
            <a:off x="5800725" y="3124200"/>
            <a:ext cx="3190875" cy="1597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0">
                <a:latin typeface="Times New Roman" pitchFamily="18" charset="0"/>
                <a:cs typeface="Times New Roman" pitchFamily="18" charset="0"/>
              </a:rPr>
              <a:t>: cho trẻ tình yêu, lời ru, để bế bồng chăm sóc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038C1BA-07F1-4B2D-B192-259033539FF0}"/>
              </a:ext>
            </a:extLst>
          </p:cNvPr>
          <p:cNvCxnSpPr>
            <a:stCxn id="0" idx="5"/>
          </p:cNvCxnSpPr>
          <p:nvPr/>
        </p:nvCxnSpPr>
        <p:spPr>
          <a:xfrm>
            <a:off x="5211763" y="4722813"/>
            <a:ext cx="588962" cy="3841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9F7EEC4-F2A0-425A-AF59-992EDA5D9F73}"/>
              </a:ext>
            </a:extLst>
          </p:cNvPr>
          <p:cNvSpPr/>
          <p:nvPr/>
        </p:nvSpPr>
        <p:spPr>
          <a:xfrm>
            <a:off x="5867400" y="4826000"/>
            <a:ext cx="3124200" cy="203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Bố:</a:t>
            </a:r>
            <a:r>
              <a:rPr lang="en-US" sz="28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giúp trẻ hiểu biết, bảo cho trẻ ngoan, dạy trẻ biết nghĩ.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839747D-B157-4AC6-BED9-2312D10B6DF0}"/>
              </a:ext>
            </a:extLst>
          </p:cNvPr>
          <p:cNvCxnSpPr>
            <a:cxnSpLocks noChangeShapeType="1"/>
            <a:endCxn id="37" idx="0"/>
          </p:cNvCxnSpPr>
          <p:nvPr/>
        </p:nvCxnSpPr>
        <p:spPr bwMode="auto">
          <a:xfrm flipH="1">
            <a:off x="4656138" y="4930775"/>
            <a:ext cx="39687" cy="390525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0438BC25-D164-4167-9753-FF0AABE0F87D}"/>
              </a:ext>
            </a:extLst>
          </p:cNvPr>
          <p:cNvSpPr/>
          <p:nvPr/>
        </p:nvSpPr>
        <p:spPr>
          <a:xfrm>
            <a:off x="3657600" y="5334000"/>
            <a:ext cx="1997075" cy="1447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Thầy giáo: </a:t>
            </a:r>
            <a:r>
              <a:rPr lang="en-US" sz="2800" b="0">
                <a:latin typeface="Times New Roman" pitchFamily="18" charset="0"/>
                <a:cs typeface="Times New Roman" pitchFamily="18" charset="0"/>
              </a:rPr>
              <a:t>dạy trẻ học hành.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948639-8896-466F-B849-8DFE743A553C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5">
            <a:extLst>
              <a:ext uri="{FF2B5EF4-FFF2-40B4-BE49-F238E27FC236}">
                <a16:creationId xmlns:a16="http://schemas.microsoft.com/office/drawing/2014/main" id="{24BBEEC5-DBA1-4760-BC0C-12F352208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90800"/>
            <a:ext cx="8686800" cy="36576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4000" u="sng">
                <a:solidFill>
                  <a:srgbClr val="FF0000"/>
                </a:solidFill>
              </a:rPr>
              <a:t>Nội dung</a:t>
            </a:r>
            <a:r>
              <a:rPr lang="en-US" altLang="en-US" sz="4000">
                <a:solidFill>
                  <a:srgbClr val="FF0000"/>
                </a:solidFill>
              </a:rPr>
              <a:t>: </a:t>
            </a:r>
            <a:r>
              <a:rPr lang="en-US" altLang="en-US" sz="4000"/>
              <a:t>Mọi vật trên trái đất được </a:t>
            </a:r>
          </a:p>
          <a:p>
            <a:pPr algn="just"/>
            <a:r>
              <a:rPr lang="en-US" altLang="en-US" sz="4000"/>
              <a:t>sinh ra là vì con người, vì trẻ em. Hãy </a:t>
            </a:r>
          </a:p>
          <a:p>
            <a:pPr algn="just"/>
            <a:r>
              <a:rPr lang="en-US" altLang="en-US" sz="4000"/>
              <a:t>dành cho trẻ em những gì tốt đẹp nhất.</a:t>
            </a:r>
            <a:endParaRPr lang="en-US" altLang="en-US" sz="4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E52F49-9072-4235-A4A6-3DAFD3802286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6">
            <a:extLst>
              <a:ext uri="{FF2B5EF4-FFF2-40B4-BE49-F238E27FC236}">
                <a16:creationId xmlns:a16="http://schemas.microsoft.com/office/drawing/2014/main" id="{495F8506-0082-4132-A9DC-4EAAF94B0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11175"/>
            <a:ext cx="6381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vi-VN" sz="3600">
                <a:solidFill>
                  <a:schemeClr val="accent1"/>
                </a:solidFill>
              </a:rPr>
              <a:t>Luyện đọc diễn cảm:</a:t>
            </a:r>
          </a:p>
        </p:txBody>
      </p:sp>
      <p:sp>
        <p:nvSpPr>
          <p:cNvPr id="23555" name="Text Box 14">
            <a:extLst>
              <a:ext uri="{FF2B5EF4-FFF2-40B4-BE49-F238E27FC236}">
                <a16:creationId xmlns:a16="http://schemas.microsoft.com/office/drawing/2014/main" id="{C6F13F43-866F-44C7-8913-5D3F04BA9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968375"/>
            <a:ext cx="533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vi-VN" sz="3600" b="0"/>
              <a:t>Nhưng còn cần cho trẻ</a:t>
            </a:r>
          </a:p>
          <a:p>
            <a:pPr eaLnBrk="1" hangingPunct="1"/>
            <a:r>
              <a:rPr lang="en-US" altLang="vi-VN" sz="3600" b="0"/>
              <a:t>Tình yêu và lời ru            </a:t>
            </a:r>
          </a:p>
          <a:p>
            <a:pPr eaLnBrk="1" hangingPunct="1"/>
            <a:r>
              <a:rPr lang="en-US" altLang="vi-VN" sz="3600" b="0"/>
              <a:t>Cho nên mẹ sinh ra</a:t>
            </a:r>
          </a:p>
          <a:p>
            <a:pPr eaLnBrk="1" hangingPunct="1"/>
            <a:r>
              <a:rPr lang="en-US" altLang="vi-VN" sz="3600" b="0"/>
              <a:t>Để bế bồng chăm sóc</a:t>
            </a:r>
          </a:p>
        </p:txBody>
      </p:sp>
      <p:sp>
        <p:nvSpPr>
          <p:cNvPr id="23556" name="Text Box 23">
            <a:extLst>
              <a:ext uri="{FF2B5EF4-FFF2-40B4-BE49-F238E27FC236}">
                <a16:creationId xmlns:a16="http://schemas.microsoft.com/office/drawing/2014/main" id="{B51A33E9-5FDB-4CBE-A9A5-13444701D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178175"/>
            <a:ext cx="48577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vi-VN" sz="3600" b="0"/>
              <a:t>Muốn cho trẻ hiểu biết</a:t>
            </a:r>
          </a:p>
          <a:p>
            <a:pPr eaLnBrk="1" hangingPunct="1"/>
            <a:r>
              <a:rPr lang="en-US" altLang="vi-VN" sz="3600" b="0"/>
              <a:t>Thế là bố sinh ra</a:t>
            </a:r>
          </a:p>
          <a:p>
            <a:pPr eaLnBrk="1" hangingPunct="1"/>
            <a:r>
              <a:rPr lang="en-US" altLang="vi-VN" sz="3600" b="0"/>
              <a:t>Bố bảo cho biết ngoan</a:t>
            </a:r>
          </a:p>
          <a:p>
            <a:pPr eaLnBrk="1" hangingPunct="1"/>
            <a:r>
              <a:rPr lang="en-US" altLang="vi-VN" sz="3600" b="0"/>
              <a:t>Bố dạy cho biết nghĩ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702EB1-BB26-4E41-9DB2-28987B43700B}"/>
              </a:ext>
            </a:extLst>
          </p:cNvPr>
          <p:cNvCxnSpPr/>
          <p:nvPr/>
        </p:nvCxnSpPr>
        <p:spPr>
          <a:xfrm>
            <a:off x="2963863" y="2057400"/>
            <a:ext cx="1438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34C59D-AF60-4CD4-A3FB-424565DFEC91}"/>
              </a:ext>
            </a:extLst>
          </p:cNvPr>
          <p:cNvCxnSpPr/>
          <p:nvPr/>
        </p:nvCxnSpPr>
        <p:spPr>
          <a:xfrm flipV="1">
            <a:off x="5197475" y="2057400"/>
            <a:ext cx="9620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AB3942-AA27-4D93-954F-2E665FC75A22}"/>
              </a:ext>
            </a:extLst>
          </p:cNvPr>
          <p:cNvCxnSpPr/>
          <p:nvPr/>
        </p:nvCxnSpPr>
        <p:spPr>
          <a:xfrm>
            <a:off x="3459163" y="3178175"/>
            <a:ext cx="14398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A67D5E-2FE4-4AFF-A68B-44382DAFE12E}"/>
              </a:ext>
            </a:extLst>
          </p:cNvPr>
          <p:cNvCxnSpPr/>
          <p:nvPr/>
        </p:nvCxnSpPr>
        <p:spPr>
          <a:xfrm>
            <a:off x="5248275" y="3178175"/>
            <a:ext cx="1438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FAD35D-E817-4110-BC79-E0AC2F3EB273}"/>
              </a:ext>
            </a:extLst>
          </p:cNvPr>
          <p:cNvCxnSpPr/>
          <p:nvPr/>
        </p:nvCxnSpPr>
        <p:spPr>
          <a:xfrm>
            <a:off x="5091113" y="4800600"/>
            <a:ext cx="18097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15FD832-DFC8-4D0B-9F94-F35FD75E6451}"/>
              </a:ext>
            </a:extLst>
          </p:cNvPr>
          <p:cNvCxnSpPr/>
          <p:nvPr/>
        </p:nvCxnSpPr>
        <p:spPr>
          <a:xfrm>
            <a:off x="5180013" y="5334000"/>
            <a:ext cx="1438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6">
            <a:extLst>
              <a:ext uri="{FF2B5EF4-FFF2-40B4-BE49-F238E27FC236}">
                <a16:creationId xmlns:a16="http://schemas.microsoft.com/office/drawing/2014/main" id="{2EB46BC8-12DC-4145-979F-34BEE1D24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8" y="5486400"/>
            <a:ext cx="6381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vi-VN" sz="3600">
                <a:solidFill>
                  <a:srgbClr val="FF0000"/>
                </a:solidFill>
              </a:rPr>
              <a:t>Học thuộc lòng: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501285-52E8-47C3-A59C-CE93F7DE5370}"/>
              </a:ext>
            </a:extLst>
          </p:cNvPr>
          <p:cNvSpPr txBox="1"/>
          <p:nvPr/>
        </p:nvSpPr>
        <p:spPr>
          <a:xfrm>
            <a:off x="1547664" y="1724263"/>
            <a:ext cx="4631261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1" hangingPunct="1">
              <a:defRPr/>
            </a:pPr>
            <a:r>
              <a:rPr lang="en-US" altLang="zh-CN" sz="6000" dirty="0" err="1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Chúc</a:t>
            </a:r>
            <a:r>
              <a:rPr lang="en-US" altLang="zh-CN" sz="6000" dirty="0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000" dirty="0" err="1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các</a:t>
            </a:r>
            <a:r>
              <a:rPr lang="en-US" altLang="zh-CN" sz="6000" dirty="0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000" dirty="0" err="1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em</a:t>
            </a:r>
            <a:r>
              <a:rPr lang="en-US" altLang="zh-CN" sz="6000" dirty="0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000" dirty="0" err="1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học</a:t>
            </a:r>
            <a:r>
              <a:rPr lang="en-US" altLang="zh-CN" sz="6000" dirty="0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000" dirty="0" err="1">
                <a:ln>
                  <a:solidFill>
                    <a:srgbClr val="C65885">
                      <a:lumMod val="75000"/>
                    </a:srgbClr>
                  </a:solidFill>
                </a:ln>
                <a:solidFill>
                  <a:srgbClr val="FFF560"/>
                </a:solidFill>
                <a:effectLst>
                  <a:outerShdw dist="50800" dir="4800000" algn="ctr" rotWithShape="0">
                    <a:srgbClr val="C65885">
                      <a:lumMod val="50000"/>
                    </a:srgbClr>
                  </a:outerShdw>
                </a:effectLst>
                <a:latin typeface="UTM Cookies" panose="02040603050506020204" pitchFamily="18" charset="0"/>
                <a:ea typeface="宋体" panose="02010600030101010101" pitchFamily="2" charset="-122"/>
                <a:cs typeface="+mn-ea"/>
                <a:sym typeface="+mn-lt"/>
              </a:rPr>
              <a:t>tốt</a:t>
            </a:r>
            <a:endParaRPr lang="zh-CN" altLang="en-US" sz="6000" dirty="0">
              <a:ln>
                <a:solidFill>
                  <a:srgbClr val="C65885">
                    <a:lumMod val="75000"/>
                  </a:srgbClr>
                </a:solidFill>
              </a:ln>
              <a:solidFill>
                <a:srgbClr val="FFF560"/>
              </a:solidFill>
              <a:effectLst>
                <a:outerShdw dist="50800" dir="4800000" algn="ctr" rotWithShape="0">
                  <a:srgbClr val="C65885">
                    <a:lumMod val="50000"/>
                  </a:srgbClr>
                </a:outerShdw>
              </a:effectLst>
              <a:latin typeface="UTM Cookies" panose="02040603050506020204" pitchFamily="18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35843" name="图片 3">
            <a:extLst>
              <a:ext uri="{FF2B5EF4-FFF2-40B4-BE49-F238E27FC236}">
                <a16:creationId xmlns:a16="http://schemas.microsoft.com/office/drawing/2014/main" id="{0E32F270-1D1E-4816-880D-1763633A5E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741" y="2957513"/>
            <a:ext cx="2075259" cy="25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2">
            <a:extLst>
              <a:ext uri="{FF2B5EF4-FFF2-40B4-BE49-F238E27FC236}">
                <a16:creationId xmlns:a16="http://schemas.microsoft.com/office/drawing/2014/main" id="{7F45F221-4C2B-4F46-BA7A-934657D1C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4175524"/>
            <a:ext cx="6858000" cy="118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38">
            <a:extLst>
              <a:ext uri="{FF2B5EF4-FFF2-40B4-BE49-F238E27FC236}">
                <a16:creationId xmlns:a16="http://schemas.microsoft.com/office/drawing/2014/main" id="{6708EA89-F76F-4D77-B884-6B09E925E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767" y="3845720"/>
            <a:ext cx="1931194" cy="1078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AutoShape 2">
            <a:extLst>
              <a:ext uri="{FF2B5EF4-FFF2-40B4-BE49-F238E27FC236}">
                <a16:creationId xmlns:a16="http://schemas.microsoft.com/office/drawing/2014/main" id="{01C2B30F-4245-478A-94F7-7370C9E0C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1371600"/>
            <a:ext cx="609600" cy="6731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00FF00"/>
              </a:gs>
            </a:gsLst>
            <a:lin ang="5400000" scaled="1"/>
          </a:gradFill>
          <a:ln w="9525" algn="ctr">
            <a:solidFill>
              <a:srgbClr val="CCCC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en-US"/>
          </a:p>
        </p:txBody>
      </p:sp>
      <p:sp>
        <p:nvSpPr>
          <p:cNvPr id="98307" name="AutoShape 3">
            <a:extLst>
              <a:ext uri="{FF2B5EF4-FFF2-40B4-BE49-F238E27FC236}">
                <a16:creationId xmlns:a16="http://schemas.microsoft.com/office/drawing/2014/main" id="{B8BFF863-0307-4AB5-BCDE-B0832FC76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1022350"/>
            <a:ext cx="609600" cy="6731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00FF00"/>
              </a:gs>
            </a:gsLst>
            <a:lin ang="5400000" scaled="1"/>
          </a:gradFill>
          <a:ln w="9525" algn="ctr">
            <a:solidFill>
              <a:srgbClr val="CCCC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en-US"/>
          </a:p>
        </p:txBody>
      </p:sp>
      <p:sp>
        <p:nvSpPr>
          <p:cNvPr id="98308" name="AutoShape 4">
            <a:extLst>
              <a:ext uri="{FF2B5EF4-FFF2-40B4-BE49-F238E27FC236}">
                <a16:creationId xmlns:a16="http://schemas.microsoft.com/office/drawing/2014/main" id="{95E2B4FA-DC28-44E9-96B9-3B9035DA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6051550"/>
            <a:ext cx="609600" cy="6731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00FF00"/>
              </a:gs>
            </a:gsLst>
            <a:lin ang="5400000" scaled="1"/>
          </a:gradFill>
          <a:ln w="9525" algn="ctr">
            <a:solidFill>
              <a:srgbClr val="CCCC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en-US"/>
          </a:p>
        </p:txBody>
      </p:sp>
      <p:sp>
        <p:nvSpPr>
          <p:cNvPr id="98309" name="AutoShape 5">
            <a:extLst>
              <a:ext uri="{FF2B5EF4-FFF2-40B4-BE49-F238E27FC236}">
                <a16:creationId xmlns:a16="http://schemas.microsoft.com/office/drawing/2014/main" id="{FD690E5E-CD87-4E01-8ADC-9B6C49831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715000"/>
            <a:ext cx="609600" cy="6731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00FF00"/>
              </a:gs>
            </a:gsLst>
            <a:lin ang="5400000" scaled="1"/>
          </a:gradFill>
          <a:ln w="9525" algn="ctr">
            <a:solidFill>
              <a:srgbClr val="CCCC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en-US"/>
          </a:p>
        </p:txBody>
      </p:sp>
      <p:sp>
        <p:nvSpPr>
          <p:cNvPr id="98310" name="AutoShape 6">
            <a:extLst>
              <a:ext uri="{FF2B5EF4-FFF2-40B4-BE49-F238E27FC236}">
                <a16:creationId xmlns:a16="http://schemas.microsoft.com/office/drawing/2014/main" id="{5C57FEB5-290C-4D38-9851-1E507599A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52450"/>
            <a:ext cx="609600" cy="6731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00FF00"/>
              </a:gs>
            </a:gsLst>
            <a:lin ang="5400000" scaled="1"/>
          </a:gradFill>
          <a:ln w="9525" algn="ctr">
            <a:solidFill>
              <a:srgbClr val="CCCC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en-US"/>
          </a:p>
        </p:txBody>
      </p:sp>
      <p:sp>
        <p:nvSpPr>
          <p:cNvPr id="98311" name="AutoShape 7">
            <a:extLst>
              <a:ext uri="{FF2B5EF4-FFF2-40B4-BE49-F238E27FC236}">
                <a16:creationId xmlns:a16="http://schemas.microsoft.com/office/drawing/2014/main" id="{276A88E5-912A-473F-A34B-A3E511F59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685800"/>
            <a:ext cx="609600" cy="6731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00FF00"/>
              </a:gs>
            </a:gsLst>
            <a:lin ang="5400000" scaled="1"/>
          </a:gradFill>
          <a:ln w="9525" algn="ctr">
            <a:solidFill>
              <a:srgbClr val="CCCC00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en-US"/>
          </a:p>
        </p:txBody>
      </p:sp>
      <p:sp>
        <p:nvSpPr>
          <p:cNvPr id="98312" name="WordArt 8">
            <a:extLst>
              <a:ext uri="{FF2B5EF4-FFF2-40B4-BE49-F238E27FC236}">
                <a16:creationId xmlns:a16="http://schemas.microsoft.com/office/drawing/2014/main" id="{4BA7EAD8-E81A-43D0-87BE-C520774B803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552450"/>
            <a:ext cx="8229600" cy="562610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471924"/>
                <a:gd name="adj2" fmla="val 5088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.VnBahamasBH" panose="020BE200000000000000" pitchFamily="34" charset="0"/>
              </a:rPr>
              <a:t>ch©n thµnh c¶m ¬n thÇy c« vµ c¸c em häc sinh</a:t>
            </a:r>
            <a:endParaRPr lang="en-US" sz="3600" kern="1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FF00"/>
                  </a:gs>
                  <a:gs pos="100000">
                    <a:srgbClr val="FF0000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.VnBahamasBH" panose="020BE200000000000000" pitchFamily="34" charset="0"/>
            </a:endParaRPr>
          </a:p>
        </p:txBody>
      </p:sp>
      <p:sp>
        <p:nvSpPr>
          <p:cNvPr id="24585" name="WordArt 9">
            <a:extLst>
              <a:ext uri="{FF2B5EF4-FFF2-40B4-BE49-F238E27FC236}">
                <a16:creationId xmlns:a16="http://schemas.microsoft.com/office/drawing/2014/main" id="{61EF6F92-5360-459E-9299-5002329321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3581400"/>
            <a:ext cx="7315200" cy="1905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.VnTifani HeavyH" panose="020B7200000000000000" pitchFamily="34" charset="0"/>
              </a:rPr>
              <a:t>kÝnh chóc c¸c thÇy c« vµ c¸c EM häc sinh m¹nh khoÎ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 descr="C:\ja11^001.jpg">
            <a:extLst>
              <a:ext uri="{FF2B5EF4-FFF2-40B4-BE49-F238E27FC236}">
                <a16:creationId xmlns:a16="http://schemas.microsoft.com/office/drawing/2014/main" id="{34E59CBD-4737-4546-88BD-FECBA5FFF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xmascandles">
            <a:extLst>
              <a:ext uri="{FF2B5EF4-FFF2-40B4-BE49-F238E27FC236}">
                <a16:creationId xmlns:a16="http://schemas.microsoft.com/office/drawing/2014/main" id="{BB5CC6D9-8430-4A3B-9CCD-564BF4575A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38863"/>
            <a:ext cx="11430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xmascandles">
            <a:extLst>
              <a:ext uri="{FF2B5EF4-FFF2-40B4-BE49-F238E27FC236}">
                <a16:creationId xmlns:a16="http://schemas.microsoft.com/office/drawing/2014/main" id="{C5AC22B1-C213-4A08-8CE1-1C46FD12E8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138863"/>
            <a:ext cx="11430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 descr="C:\ja11^001.jpg">
            <a:extLst>
              <a:ext uri="{FF2B5EF4-FFF2-40B4-BE49-F238E27FC236}">
                <a16:creationId xmlns:a16="http://schemas.microsoft.com/office/drawing/2014/main" id="{714FFA47-7B3F-4EFD-8EB7-25BDE5680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66"/>
          <a:stretch>
            <a:fillRect/>
          </a:stretch>
        </p:blipFill>
        <p:spPr bwMode="auto">
          <a:xfrm>
            <a:off x="0" y="2133600"/>
            <a:ext cx="9144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2">
            <a:extLst>
              <a:ext uri="{FF2B5EF4-FFF2-40B4-BE49-F238E27FC236}">
                <a16:creationId xmlns:a16="http://schemas.microsoft.com/office/drawing/2014/main" id="{558BE9DF-8AB9-46D7-99C6-039C6211B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18335"/>
            <a:ext cx="66294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u="sng">
                <a:solidFill>
                  <a:srgbClr val="000000"/>
                </a:solidFill>
              </a:rPr>
              <a:t>Tập </a:t>
            </a:r>
            <a:r>
              <a:rPr lang="en-US" altLang="en-US" sz="2800" u="sng" dirty="0" err="1">
                <a:solidFill>
                  <a:srgbClr val="000000"/>
                </a:solidFill>
              </a:rPr>
              <a:t>đọc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2800" b="0" dirty="0">
              <a:solidFill>
                <a:srgbClr val="000000"/>
              </a:solidFill>
            </a:endParaRPr>
          </a:p>
        </p:txBody>
      </p:sp>
      <p:sp>
        <p:nvSpPr>
          <p:cNvPr id="12292" name="AutoShape 3">
            <a:extLst>
              <a:ext uri="{FF2B5EF4-FFF2-40B4-BE49-F238E27FC236}">
                <a16:creationId xmlns:a16="http://schemas.microsoft.com/office/drawing/2014/main" id="{C5DCF4C9-5186-4AD8-9810-F6B8C9876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914400"/>
            <a:ext cx="3581400" cy="533400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endParaRPr lang="en-US" altLang="en-US" sz="2400">
              <a:solidFill>
                <a:srgbClr val="FF0000"/>
              </a:solidFill>
              <a:latin typeface=".VnRevueH" panose="020B7200000000000000" pitchFamily="34" charset="0"/>
            </a:endParaRPr>
          </a:p>
        </p:txBody>
      </p:sp>
      <p:sp>
        <p:nvSpPr>
          <p:cNvPr id="12293" name="Text Box 10">
            <a:extLst>
              <a:ext uri="{FF2B5EF4-FFF2-40B4-BE49-F238E27FC236}">
                <a16:creationId xmlns:a16="http://schemas.microsoft.com/office/drawing/2014/main" id="{7386B435-AE50-4FA9-AAD8-1F0C8BA2F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876728"/>
            <a:ext cx="8001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0" dirty="0">
                <a:solidFill>
                  <a:srgbClr val="FF0000"/>
                </a:solidFill>
                <a:latin typeface="Verdana" panose="020B0604030504040204" pitchFamily="34" charset="0"/>
              </a:rPr>
              <a:t>  </a:t>
            </a:r>
            <a:r>
              <a:rPr lang="en-US" altLang="en-US" sz="3600" dirty="0" err="1">
                <a:solidFill>
                  <a:srgbClr val="FF0000"/>
                </a:solidFill>
              </a:rPr>
              <a:t>Chuyện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cổ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tích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về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loài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người</a:t>
            </a:r>
            <a:endParaRPr lang="en-US" altLang="en-US" sz="3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12294" name="Text Box 8">
            <a:extLst>
              <a:ext uri="{FF2B5EF4-FFF2-40B4-BE49-F238E27FC236}">
                <a16:creationId xmlns:a16="http://schemas.microsoft.com/office/drawing/2014/main" id="{43281E85-674D-431A-86E1-D05B3BFF0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449388"/>
            <a:ext cx="21542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>
                <a:solidFill>
                  <a:srgbClr val="000000"/>
                </a:solidFill>
              </a:rPr>
              <a:t>Xuân Quỳnh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XQ">
            <a:extLst>
              <a:ext uri="{FF2B5EF4-FFF2-40B4-BE49-F238E27FC236}">
                <a16:creationId xmlns:a16="http://schemas.microsoft.com/office/drawing/2014/main" id="{222D5DD9-AF17-405B-ADB8-79C136BF2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1828800"/>
            <a:ext cx="4040187" cy="49276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C74890A-0058-40A9-A0EB-5E74694C73B1}"/>
              </a:ext>
            </a:extLst>
          </p:cNvPr>
          <p:cNvSpPr/>
          <p:nvPr/>
        </p:nvSpPr>
        <p:spPr>
          <a:xfrm>
            <a:off x="4267200" y="2266950"/>
            <a:ext cx="4648200" cy="3752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 eaLnBrk="1" hangingPunct="1">
              <a:defRPr/>
            </a:pP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10  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1942 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La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(nay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quận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eaLnBrk="1" hangingPunct="1">
              <a:defRPr/>
            </a:pP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hay,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Text Box 2">
            <a:extLst>
              <a:ext uri="{FF2B5EF4-FFF2-40B4-BE49-F238E27FC236}">
                <a16:creationId xmlns:a16="http://schemas.microsoft.com/office/drawing/2014/main" id="{0A9FF4C4-FBBD-49F9-A88F-AF7EEF0FE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66294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b="0" u="sng">
                <a:solidFill>
                  <a:srgbClr val="000000"/>
                </a:solidFill>
              </a:rPr>
              <a:t>Tập đọc</a:t>
            </a:r>
            <a:r>
              <a:rPr lang="en-US" altLang="en-US" sz="2800" b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2800" b="0">
              <a:solidFill>
                <a:srgbClr val="000000"/>
              </a:solidFill>
            </a:endParaRPr>
          </a:p>
        </p:txBody>
      </p:sp>
      <p:sp>
        <p:nvSpPr>
          <p:cNvPr id="13319" name="AutoShape 3">
            <a:extLst>
              <a:ext uri="{FF2B5EF4-FFF2-40B4-BE49-F238E27FC236}">
                <a16:creationId xmlns:a16="http://schemas.microsoft.com/office/drawing/2014/main" id="{CD8323F2-7929-4CA8-AC11-8C2D5D0C2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914400"/>
            <a:ext cx="3581400" cy="533400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endParaRPr lang="en-US" altLang="en-US" sz="2400">
              <a:solidFill>
                <a:srgbClr val="FF0000"/>
              </a:solidFill>
              <a:latin typeface=".VnRevueH" panose="020B7200000000000000" pitchFamily="34" charset="0"/>
            </a:endParaRPr>
          </a:p>
        </p:txBody>
      </p:sp>
      <p:sp>
        <p:nvSpPr>
          <p:cNvPr id="13320" name="Text Box 10">
            <a:extLst>
              <a:ext uri="{FF2B5EF4-FFF2-40B4-BE49-F238E27FC236}">
                <a16:creationId xmlns:a16="http://schemas.microsoft.com/office/drawing/2014/main" id="{534972F1-3F10-4DB8-AA90-54DE3F7AE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3400"/>
            <a:ext cx="8001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0">
                <a:solidFill>
                  <a:srgbClr val="000000"/>
                </a:solidFill>
                <a:latin typeface="Verdana" panose="020B0604030504040204" pitchFamily="34" charset="0"/>
              </a:rPr>
              <a:t>  </a:t>
            </a:r>
            <a:r>
              <a:rPr lang="en-US" altLang="en-US" sz="3600">
                <a:solidFill>
                  <a:srgbClr val="000000"/>
                </a:solidFill>
              </a:rPr>
              <a:t>Chuyện cổ tích về loài người</a:t>
            </a:r>
            <a:endParaRPr lang="en-US" altLang="en-US" sz="36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Text Box 10">
            <a:extLst>
              <a:ext uri="{FF2B5EF4-FFF2-40B4-BE49-F238E27FC236}">
                <a16:creationId xmlns:a16="http://schemas.microsoft.com/office/drawing/2014/main" id="{B723ACE9-3008-49C9-B610-70B6FAB24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449388"/>
            <a:ext cx="2011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 b="0">
                <a:solidFill>
                  <a:srgbClr val="000000"/>
                </a:solidFill>
              </a:rPr>
              <a:t>Xuân Quỳnh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3">
            <a:extLst>
              <a:ext uri="{FF2B5EF4-FFF2-40B4-BE49-F238E27FC236}">
                <a16:creationId xmlns:a16="http://schemas.microsoft.com/office/drawing/2014/main" id="{E3D3D987-8510-4964-BDEC-499E45CD0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914400"/>
            <a:ext cx="3581400" cy="533400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endParaRPr lang="en-US" altLang="en-US" sz="2800">
              <a:solidFill>
                <a:srgbClr val="FF0000"/>
              </a:solidFill>
              <a:latin typeface=".VnRevueH" panose="020B7200000000000000" pitchFamily="34" charset="0"/>
            </a:endParaRPr>
          </a:p>
        </p:txBody>
      </p:sp>
      <p:sp>
        <p:nvSpPr>
          <p:cNvPr id="14339" name="Line 7">
            <a:extLst>
              <a:ext uri="{FF2B5EF4-FFF2-40B4-BE49-F238E27FC236}">
                <a16:creationId xmlns:a16="http://schemas.microsoft.com/office/drawing/2014/main" id="{11DF02C8-C352-4764-A0BB-CE534AC891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3622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Text Box 8">
            <a:extLst>
              <a:ext uri="{FF2B5EF4-FFF2-40B4-BE49-F238E27FC236}">
                <a16:creationId xmlns:a16="http://schemas.microsoft.com/office/drawing/2014/main" id="{34A83860-DD45-4489-8A3F-59964A842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1941513"/>
            <a:ext cx="3886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u="sng"/>
              <a:t>Luyện đọc</a:t>
            </a:r>
            <a:r>
              <a:rPr lang="en-US" altLang="en-US" sz="3200"/>
              <a:t> :</a:t>
            </a:r>
          </a:p>
        </p:txBody>
      </p:sp>
      <p:sp>
        <p:nvSpPr>
          <p:cNvPr id="14341" name="Text Box 9">
            <a:extLst>
              <a:ext uri="{FF2B5EF4-FFF2-40B4-BE49-F238E27FC236}">
                <a16:creationId xmlns:a16="http://schemas.microsoft.com/office/drawing/2014/main" id="{52A0406F-4FB0-4051-B56B-54C094B44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363" y="1954213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u="sng"/>
              <a:t>Tìm hiểu bài</a:t>
            </a:r>
            <a:r>
              <a:rPr lang="en-US" altLang="en-US" sz="3200"/>
              <a:t>:</a:t>
            </a:r>
          </a:p>
        </p:txBody>
      </p:sp>
      <p:sp>
        <p:nvSpPr>
          <p:cNvPr id="14342" name="Line 28">
            <a:extLst>
              <a:ext uri="{FF2B5EF4-FFF2-40B4-BE49-F238E27FC236}">
                <a16:creationId xmlns:a16="http://schemas.microsoft.com/office/drawing/2014/main" id="{2D7E5D9A-8086-434B-8BEC-4AFC3637C9E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2362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343" name="Group 31">
            <a:extLst>
              <a:ext uri="{FF2B5EF4-FFF2-40B4-BE49-F238E27FC236}">
                <a16:creationId xmlns:a16="http://schemas.microsoft.com/office/drawing/2014/main" id="{D2035E64-AD24-484E-AA3E-53FE2EA3B153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2362200"/>
            <a:ext cx="1676400" cy="4495800"/>
            <a:chOff x="2304" y="1488"/>
            <a:chExt cx="1056" cy="2832"/>
          </a:xfrm>
        </p:grpSpPr>
        <p:sp>
          <p:nvSpPr>
            <p:cNvPr id="14348" name="Line 7">
              <a:extLst>
                <a:ext uri="{FF2B5EF4-FFF2-40B4-BE49-F238E27FC236}">
                  <a16:creationId xmlns:a16="http://schemas.microsoft.com/office/drawing/2014/main" id="{894B4A49-903D-4FDB-A4B8-2150CCC302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1488"/>
              <a:ext cx="0" cy="28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9" name="Line 30">
              <a:extLst>
                <a:ext uri="{FF2B5EF4-FFF2-40B4-BE49-F238E27FC236}">
                  <a16:creationId xmlns:a16="http://schemas.microsoft.com/office/drawing/2014/main" id="{3F88E06D-F5BC-42DC-AFA2-0F55A27403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488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0" name="Text Box 33">
            <a:extLst>
              <a:ext uri="{FF2B5EF4-FFF2-40B4-BE49-F238E27FC236}">
                <a16:creationId xmlns:a16="http://schemas.microsoft.com/office/drawing/2014/main" id="{6C870546-5BB8-4D98-A7BC-BD8798B2B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08288"/>
            <a:ext cx="312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/>
              <a:t>chuyện cổ tích</a:t>
            </a:r>
          </a:p>
        </p:txBody>
      </p:sp>
      <p:sp>
        <p:nvSpPr>
          <p:cNvPr id="8201" name="Text Box 35">
            <a:extLst>
              <a:ext uri="{FF2B5EF4-FFF2-40B4-BE49-F238E27FC236}">
                <a16:creationId xmlns:a16="http://schemas.microsoft.com/office/drawing/2014/main" id="{5E9231AE-FC2F-40DC-B32C-CD359AF12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138" y="3414713"/>
            <a:ext cx="23542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/>
              <a:t>trụi trần</a:t>
            </a:r>
          </a:p>
        </p:txBody>
      </p:sp>
      <p:sp>
        <p:nvSpPr>
          <p:cNvPr id="8202" name="Text Box 36">
            <a:extLst>
              <a:ext uri="{FF2B5EF4-FFF2-40B4-BE49-F238E27FC236}">
                <a16:creationId xmlns:a16="http://schemas.microsoft.com/office/drawing/2014/main" id="{4A85A2E9-A027-4DA3-844B-3D46B614A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3940175"/>
            <a:ext cx="83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/>
              <a:t>bể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6E8139-B66C-4AFD-9201-73E13D8ACD97}"/>
              </a:ext>
            </a:extLst>
          </p:cNvPr>
          <p:cNvSpPr txBox="1"/>
          <p:nvPr/>
        </p:nvSpPr>
        <p:spPr>
          <a:xfrm>
            <a:off x="261938" y="300038"/>
            <a:ext cx="8577262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u="sng">
                <a:solidFill>
                  <a:srgbClr val="FF0000"/>
                </a:solidFill>
              </a:rPr>
              <a:t>Tập </a:t>
            </a:r>
            <a:r>
              <a:rPr lang="en-US" sz="3200" u="sng" dirty="0" err="1">
                <a:solidFill>
                  <a:srgbClr val="FF0000"/>
                </a:solidFill>
              </a:rPr>
              <a:t>đọc</a:t>
            </a:r>
            <a:r>
              <a:rPr lang="en-US" sz="32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600" dirty="0" err="1">
                <a:solidFill>
                  <a:schemeClr val="accent1"/>
                </a:solidFill>
              </a:rPr>
              <a:t>i</a:t>
            </a:r>
            <a:endParaRPr lang="en-US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8201" grpId="0"/>
      <p:bldP spid="82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3">
            <a:extLst>
              <a:ext uri="{FF2B5EF4-FFF2-40B4-BE49-F238E27FC236}">
                <a16:creationId xmlns:a16="http://schemas.microsoft.com/office/drawing/2014/main" id="{90AD4BF7-3D0D-4807-8640-338B4BA99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914400"/>
            <a:ext cx="3581400" cy="533400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endParaRPr lang="en-US" altLang="en-US" sz="2800">
              <a:solidFill>
                <a:srgbClr val="FF0000"/>
              </a:solidFill>
              <a:latin typeface=".VnRevueH" panose="020B7200000000000000" pitchFamily="34" charset="0"/>
            </a:endParaRPr>
          </a:p>
        </p:txBody>
      </p:sp>
      <p:sp>
        <p:nvSpPr>
          <p:cNvPr id="88082" name="AutoShape 18">
            <a:extLst>
              <a:ext uri="{FF2B5EF4-FFF2-40B4-BE49-F238E27FC236}">
                <a16:creationId xmlns:a16="http://schemas.microsoft.com/office/drawing/2014/main" id="{45CD907B-A7A1-49A9-B509-215E612D5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9050" y="1981200"/>
            <a:ext cx="3810000" cy="838200"/>
          </a:xfrm>
          <a:prstGeom prst="flowChartTerminator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4000" i="1" u="sng" dirty="0" err="1">
                <a:solidFill>
                  <a:srgbClr val="FF0000"/>
                </a:solidFill>
              </a:rPr>
              <a:t>Tìm</a:t>
            </a:r>
            <a:r>
              <a:rPr lang="en-US" sz="4000" i="1" u="sng" dirty="0">
                <a:solidFill>
                  <a:srgbClr val="FF0000"/>
                </a:solidFill>
              </a:rPr>
              <a:t> </a:t>
            </a:r>
            <a:r>
              <a:rPr lang="en-US" sz="4000" i="1" u="sng" dirty="0" err="1">
                <a:solidFill>
                  <a:srgbClr val="FF0000"/>
                </a:solidFill>
              </a:rPr>
              <a:t>hiểu</a:t>
            </a:r>
            <a:r>
              <a:rPr lang="en-US" sz="4000" i="1" u="sng" dirty="0">
                <a:solidFill>
                  <a:srgbClr val="FF0000"/>
                </a:solidFill>
              </a:rPr>
              <a:t> </a:t>
            </a:r>
            <a:r>
              <a:rPr lang="en-US" sz="4000" i="1" u="sng" dirty="0" err="1">
                <a:solidFill>
                  <a:srgbClr val="FF0000"/>
                </a:solidFill>
              </a:rPr>
              <a:t>bài</a:t>
            </a:r>
            <a:r>
              <a:rPr lang="en-US" sz="4000" i="1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endParaRPr lang="en-US" sz="2000" b="0" u="sng" dirty="0"/>
          </a:p>
        </p:txBody>
      </p:sp>
      <p:sp>
        <p:nvSpPr>
          <p:cNvPr id="88077" name="Text Box 13">
            <a:extLst>
              <a:ext uri="{FF2B5EF4-FFF2-40B4-BE49-F238E27FC236}">
                <a16:creationId xmlns:a16="http://schemas.microsoft.com/office/drawing/2014/main" id="{2729E07D-CE04-46FC-BFAC-81A265FF1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" y="2830513"/>
            <a:ext cx="9144000" cy="9540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0000FF"/>
                </a:solidFill>
              </a:rPr>
              <a:t>    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1-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“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câu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chuyện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cổ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tích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đầu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? Chi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biết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điều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?</a:t>
            </a:r>
          </a:p>
        </p:txBody>
      </p:sp>
      <p:sp>
        <p:nvSpPr>
          <p:cNvPr id="88078" name="AutoShape 14">
            <a:extLst>
              <a:ext uri="{FF2B5EF4-FFF2-40B4-BE49-F238E27FC236}">
                <a16:creationId xmlns:a16="http://schemas.microsoft.com/office/drawing/2014/main" id="{0B35A5AF-4D74-4EFC-9ED8-A95FC84C4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288" y="3657600"/>
            <a:ext cx="8763001" cy="2819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>
                <a:solidFill>
                  <a:srgbClr val="0000FF"/>
                </a:solidFill>
              </a:rPr>
              <a:t>   Trẻ em được sinh ra đầu tiên trên Trái Đất. </a:t>
            </a:r>
          </a:p>
          <a:p>
            <a:pPr algn="ctr"/>
            <a:r>
              <a:rPr lang="en-US" altLang="en-US" sz="3200">
                <a:solidFill>
                  <a:srgbClr val="0000FF"/>
                </a:solidFill>
              </a:rPr>
              <a:t>Chỉ toàn là trẻ con</a:t>
            </a:r>
          </a:p>
          <a:p>
            <a:pPr algn="ctr"/>
            <a:r>
              <a:rPr lang="en-US" altLang="en-US" sz="3200">
                <a:solidFill>
                  <a:srgbClr val="0000FF"/>
                </a:solidFill>
              </a:rPr>
              <a:t>       Trên trái đất trụi trần</a:t>
            </a:r>
          </a:p>
          <a:p>
            <a:pPr algn="ctr"/>
            <a:r>
              <a:rPr lang="en-US" altLang="en-US" sz="3200">
                <a:solidFill>
                  <a:srgbClr val="0000FF"/>
                </a:solidFill>
              </a:rPr>
              <a:t>             Không dáng cây ngọn cỏ.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3E08F-44F8-4D2C-9F62-830688FD227F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82" grpId="0" animBg="1"/>
      <p:bldP spid="88077" grpId="0"/>
      <p:bldP spid="880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Text Box 13">
            <a:extLst>
              <a:ext uri="{FF2B5EF4-FFF2-40B4-BE49-F238E27FC236}">
                <a16:creationId xmlns:a16="http://schemas.microsoft.com/office/drawing/2014/main" id="{1B6A6C8B-CFC0-4A18-B06E-7444BF82A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3" y="2128838"/>
            <a:ext cx="9144000" cy="1076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2-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trẻ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vì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cần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ngay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Mặt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trời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?</a:t>
            </a:r>
          </a:p>
        </p:txBody>
      </p:sp>
      <p:sp>
        <p:nvSpPr>
          <p:cNvPr id="88078" name="AutoShape 14">
            <a:extLst>
              <a:ext uri="{FF2B5EF4-FFF2-40B4-BE49-F238E27FC236}">
                <a16:creationId xmlns:a16="http://schemas.microsoft.com/office/drawing/2014/main" id="{553BAB60-6140-4CF5-B40E-955CC4F8E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8763000" cy="2819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>
                <a:solidFill>
                  <a:srgbClr val="0000FF"/>
                </a:solidFill>
              </a:rPr>
              <a:t>   Vì Mặt trời giúp cho trẻ nhìn rõ hơn.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6D2453-C69D-4FBB-9151-8722B956D506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7" grpId="0"/>
      <p:bldP spid="880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Text Box 13">
            <a:extLst>
              <a:ext uri="{FF2B5EF4-FFF2-40B4-BE49-F238E27FC236}">
                <a16:creationId xmlns:a16="http://schemas.microsoft.com/office/drawing/2014/main" id="{C11598AC-04AC-4846-920E-85A12A1A4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" y="2230438"/>
            <a:ext cx="9144000" cy="1076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dirty="0">
                <a:solidFill>
                  <a:srgbClr val="0000FF"/>
                </a:solidFill>
              </a:rPr>
              <a:t>    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3-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trẻ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vì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cần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ngay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mẹ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?</a:t>
            </a:r>
          </a:p>
        </p:txBody>
      </p:sp>
      <p:sp>
        <p:nvSpPr>
          <p:cNvPr id="88078" name="AutoShape 14">
            <a:extLst>
              <a:ext uri="{FF2B5EF4-FFF2-40B4-BE49-F238E27FC236}">
                <a16:creationId xmlns:a16="http://schemas.microsoft.com/office/drawing/2014/main" id="{8E96B975-8265-4492-93C4-5ACB04209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88" y="3048000"/>
            <a:ext cx="8763000" cy="2819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3600">
                <a:solidFill>
                  <a:srgbClr val="0000FF"/>
                </a:solidFill>
              </a:rPr>
              <a:t>Vì trẻ cần tình yêu và lời ru; trẻ cần bế </a:t>
            </a:r>
          </a:p>
          <a:p>
            <a:pPr algn="just"/>
            <a:r>
              <a:rPr lang="en-US" altLang="en-US" sz="3600">
                <a:solidFill>
                  <a:srgbClr val="0000FF"/>
                </a:solidFill>
              </a:rPr>
              <a:t>bồng chăm sóc.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DB853B-2B5E-41FB-92F8-26DDAE4C321F}"/>
              </a:ext>
            </a:extLst>
          </p:cNvPr>
          <p:cNvSpPr txBox="1"/>
          <p:nvPr/>
        </p:nvSpPr>
        <p:spPr>
          <a:xfrm>
            <a:off x="245269" y="375445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7" grpId="0"/>
      <p:bldP spid="880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Text Box 13">
            <a:extLst>
              <a:ext uri="{FF2B5EF4-FFF2-40B4-BE49-F238E27FC236}">
                <a16:creationId xmlns:a16="http://schemas.microsoft.com/office/drawing/2014/main" id="{5C82D755-891C-466D-8AA6-4E889F9F3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57463"/>
            <a:ext cx="914400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dirty="0">
                <a:solidFill>
                  <a:srgbClr val="0000FF"/>
                </a:solidFill>
              </a:rPr>
              <a:t>    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4-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Bố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thầy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giáo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giúp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trẻ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những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gì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?</a:t>
            </a:r>
          </a:p>
        </p:txBody>
      </p:sp>
      <p:sp>
        <p:nvSpPr>
          <p:cNvPr id="88078" name="AutoShape 14">
            <a:extLst>
              <a:ext uri="{FF2B5EF4-FFF2-40B4-BE49-F238E27FC236}">
                <a16:creationId xmlns:a16="http://schemas.microsoft.com/office/drawing/2014/main" id="{F348AB85-EA2A-4F00-AF40-B4FB1A096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352800"/>
            <a:ext cx="8763000" cy="2819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571500" indent="-571500" algn="just">
              <a:buFontTx/>
              <a:buChar char="-"/>
              <a:defRPr/>
            </a:pPr>
            <a:r>
              <a:rPr lang="en-US" sz="3600" dirty="0" err="1">
                <a:solidFill>
                  <a:srgbClr val="0000FF"/>
                </a:solidFill>
              </a:rPr>
              <a:t>Bố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giúp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trẻ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hiểu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biết</a:t>
            </a:r>
            <a:r>
              <a:rPr lang="en-US" sz="3600" dirty="0">
                <a:solidFill>
                  <a:srgbClr val="0000FF"/>
                </a:solidFill>
              </a:rPr>
              <a:t>, </a:t>
            </a:r>
            <a:r>
              <a:rPr lang="en-US" sz="3600" dirty="0" err="1">
                <a:solidFill>
                  <a:srgbClr val="0000FF"/>
                </a:solidFill>
              </a:rPr>
              <a:t>bảo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cho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trẻ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ngoan</a:t>
            </a:r>
            <a:r>
              <a:rPr lang="en-US" sz="3600" dirty="0">
                <a:solidFill>
                  <a:srgbClr val="0000FF"/>
                </a:solidFill>
              </a:rPr>
              <a:t>, </a:t>
            </a:r>
          </a:p>
          <a:p>
            <a:pPr algn="just">
              <a:defRPr/>
            </a:pPr>
            <a:r>
              <a:rPr lang="en-US" sz="3600" dirty="0" err="1">
                <a:solidFill>
                  <a:srgbClr val="0000FF"/>
                </a:solidFill>
              </a:rPr>
              <a:t>dạy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cho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trẻ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biết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nghĩ</a:t>
            </a:r>
            <a:r>
              <a:rPr lang="en-US" sz="3600" dirty="0">
                <a:solidFill>
                  <a:srgbClr val="0000FF"/>
                </a:solidFill>
              </a:rPr>
              <a:t>.</a:t>
            </a:r>
          </a:p>
          <a:p>
            <a:pPr algn="just">
              <a:defRPr/>
            </a:pPr>
            <a:r>
              <a:rPr lang="en-US" sz="3600" dirty="0">
                <a:solidFill>
                  <a:srgbClr val="0000FF"/>
                </a:solidFill>
              </a:rPr>
              <a:t>- </a:t>
            </a:r>
            <a:r>
              <a:rPr lang="en-US" sz="3600" dirty="0" err="1">
                <a:solidFill>
                  <a:srgbClr val="0000FF"/>
                </a:solidFill>
              </a:rPr>
              <a:t>Thầy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giáo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dạy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cho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trẻ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học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hành</a:t>
            </a:r>
            <a:r>
              <a:rPr lang="en-US" sz="36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DD9BDC-54C9-46EF-A610-F4D616FF61E8}"/>
              </a:ext>
            </a:extLst>
          </p:cNvPr>
          <p:cNvSpPr txBox="1"/>
          <p:nvPr/>
        </p:nvSpPr>
        <p:spPr>
          <a:xfrm>
            <a:off x="261938" y="300038"/>
            <a:ext cx="857726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u="sng">
                <a:solidFill>
                  <a:srgbClr val="FF0000"/>
                </a:solidFill>
              </a:rPr>
              <a:t>Tập </a:t>
            </a:r>
            <a:r>
              <a:rPr lang="en-US" sz="2800" u="sng" dirty="0" err="1">
                <a:solidFill>
                  <a:srgbClr val="FF0000"/>
                </a:solidFill>
              </a:rPr>
              <a:t>đọc</a:t>
            </a:r>
            <a:r>
              <a:rPr lang="en-US" sz="2800" u="sng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loài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</a:t>
            </a:r>
            <a:r>
              <a:rPr lang="en-US" sz="3200" dirty="0" err="1">
                <a:solidFill>
                  <a:schemeClr val="accent1"/>
                </a:solidFill>
              </a:rPr>
              <a:t>i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7" grpId="0"/>
      <p:bldP spid="8807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82&quot;/&gt;&lt;/object&gt;&lt;object type=&quot;3&quot; unique_id=&quot;10004&quot;&gt;&lt;property id=&quot;20148&quot; value=&quot;5&quot;/&gt;&lt;property id=&quot;20300&quot; value=&quot;Slide 2&quot;/&gt;&lt;property id=&quot;20307&quot; value=&quot;268&quot;/&gt;&lt;/object&gt;&lt;object type=&quot;3&quot; unique_id=&quot;10005&quot;&gt;&lt;property id=&quot;20148&quot; value=&quot;5&quot;/&gt;&lt;property id=&quot;20300&quot; value=&quot;Slide 3&quot;/&gt;&lt;property id=&quot;20307&quot; value=&quot;270&quot;/&gt;&lt;/object&gt;&lt;object type=&quot;3&quot; unique_id=&quot;10007&quot;&gt;&lt;property id=&quot;20148&quot; value=&quot;5&quot;/&gt;&lt;property id=&quot;20300&quot; value=&quot;Slide 4&quot;/&gt;&lt;property id=&quot;20307&quot; value=&quot;274&quot;/&gt;&lt;/object&gt;&lt;object type=&quot;3&quot; unique_id=&quot;10008&quot;&gt;&lt;property id=&quot;20148&quot; value=&quot;5&quot;/&gt;&lt;property id=&quot;20300&quot; value=&quot;Slide 5&quot;/&gt;&lt;property id=&quot;20307&quot; value=&quot;273&quot;/&gt;&lt;/object&gt;&lt;object type=&quot;3&quot; unique_id=&quot;10009&quot;&gt;&lt;property id=&quot;20148&quot; value=&quot;5&quot;/&gt;&lt;property id=&quot;20300&quot; value=&quot;Slide 6&quot;/&gt;&lt;property id=&quot;20307&quot; value=&quot;257&quot;/&gt;&lt;/object&gt;&lt;object type=&quot;3&quot; unique_id=&quot;10010&quot;&gt;&lt;property id=&quot;20148&quot; value=&quot;5&quot;/&gt;&lt;property id=&quot;20300&quot; value=&quot;Slide 7&quot;/&gt;&lt;property id=&quot;20307&quot; value=&quot;280&quot;/&gt;&lt;/object&gt;&lt;object type=&quot;3&quot; unique_id=&quot;10011&quot;&gt;&lt;property id=&quot;20148&quot; value=&quot;5&quot;/&gt;&lt;property id=&quot;20300&quot; value=&quot;Slide 8&quot;/&gt;&lt;property id=&quot;20307&quot; value=&quot;275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77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4&quot;/&gt;&lt;property id=&quot;20307&quot; value=&quot;281&quot;/&gt;&lt;/object&gt;&lt;object type=&quot;3&quot; unique_id=&quot;10016&quot;&gt;&lt;property id=&quot;20148&quot; value=&quot;5&quot;/&gt;&lt;property id=&quot;20300&quot; value=&quot;Slide 15&quot;/&gt;&lt;property id=&quot;20307&quot; value=&quot;279&quot;/&gt;&lt;/object&gt;&lt;object type=&quot;3&quot; unique_id=&quot;10017&quot;&gt;&lt;property id=&quot;20148&quot; value=&quot;5&quot;/&gt;&lt;property id=&quot;20300&quot; value=&quot;Slide 16&quot;/&gt;&lt;property id=&quot;20307&quot; value=&quot;260&quot;/&gt;&lt;/object&gt;&lt;object type=&quot;3&quot; unique_id=&quot;10228&quot;&gt;&lt;property id=&quot;20148&quot; value=&quot;5&quot;/&gt;&lt;property id=&quot;20300&quot; value=&quot;Slide 12&quot;/&gt;&lt;property id=&quot;20307&quot; value=&quot;283&quot;/&gt;&lt;/object&gt;&lt;object type=&quot;3&quot; unique_id=&quot;10229&quot;&gt;&lt;property id=&quot;20148&quot; value=&quot;5&quot;/&gt;&lt;property id=&quot;20300&quot; value=&quot;Slide 13&quot;/&gt;&lt;property id=&quot;20307&quot; value=&quot;284&quot;/&gt;&lt;/object&gt;&lt;object type=&quot;3&quot; unique_id=&quot;10230&quot;&gt;&lt;property id=&quot;20148&quot; value=&quot;5&quot;/&gt;&lt;property id=&quot;20300&quot; value=&quot;Slide 17&quot;/&gt;&lt;property id=&quot;20307&quot; value=&quot;285&quot;/&gt;&lt;/object&gt;&lt;/object&gt;&lt;object type=&quot;8&quot; unique_id=&quot;10034&quot;&gt;&lt;/object&gt;&lt;/object&gt;&lt;/database&gt;"/>
  <p:tag name="SECTOMILLISECCONVERTED" val="1"/>
  <p:tag name="INKNOELEADERBOARD" val="-1784536686"/>
</p:tagLst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589</Words>
  <Application>Microsoft Office PowerPoint</Application>
  <PresentationFormat>On-screen Show (4:3)</PresentationFormat>
  <Paragraphs>78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.VnBahamasBH</vt:lpstr>
      <vt:lpstr>.VnRevueH</vt:lpstr>
      <vt:lpstr>.VnTifani HeavyH</vt:lpstr>
      <vt:lpstr>Arial</vt:lpstr>
      <vt:lpstr>Times New Roman</vt:lpstr>
      <vt:lpstr>UTM Cookies</vt:lpstr>
      <vt:lpstr>Verdana</vt:lpstr>
      <vt:lpstr>字魂59号-创粗黑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pham hung</cp:lastModifiedBy>
  <cp:revision>107</cp:revision>
  <dcterms:created xsi:type="dcterms:W3CDTF">2017-01-07T08:33:33Z</dcterms:created>
  <dcterms:modified xsi:type="dcterms:W3CDTF">2023-07-23T09:25:29Z</dcterms:modified>
</cp:coreProperties>
</file>