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5"/>
  </p:notesMasterIdLst>
  <p:sldIdLst>
    <p:sldId id="486" r:id="rId2"/>
    <p:sldId id="424" r:id="rId3"/>
    <p:sldId id="475" r:id="rId4"/>
    <p:sldId id="484" r:id="rId5"/>
    <p:sldId id="472" r:id="rId6"/>
    <p:sldId id="426" r:id="rId7"/>
    <p:sldId id="456" r:id="rId8"/>
    <p:sldId id="474" r:id="rId9"/>
    <p:sldId id="453" r:id="rId10"/>
    <p:sldId id="459" r:id="rId11"/>
    <p:sldId id="461" r:id="rId12"/>
    <p:sldId id="473" r:id="rId13"/>
    <p:sldId id="432" r:id="rId14"/>
    <p:sldId id="460" r:id="rId15"/>
    <p:sldId id="462" r:id="rId16"/>
    <p:sldId id="467" r:id="rId17"/>
    <p:sldId id="433" r:id="rId18"/>
    <p:sldId id="448" r:id="rId19"/>
    <p:sldId id="447" r:id="rId20"/>
    <p:sldId id="476" r:id="rId21"/>
    <p:sldId id="477" r:id="rId22"/>
    <p:sldId id="464" r:id="rId23"/>
    <p:sldId id="487" r:id="rId24"/>
    <p:sldId id="468" r:id="rId25"/>
    <p:sldId id="469" r:id="rId26"/>
    <p:sldId id="470" r:id="rId27"/>
    <p:sldId id="478" r:id="rId28"/>
    <p:sldId id="479" r:id="rId29"/>
    <p:sldId id="480" r:id="rId30"/>
    <p:sldId id="481" r:id="rId31"/>
    <p:sldId id="482" r:id="rId32"/>
    <p:sldId id="483" r:id="rId33"/>
    <p:sldId id="417" r:id="rId34"/>
  </p:sldIdLst>
  <p:sldSz cx="10150475" cy="6858000"/>
  <p:notesSz cx="6858000" cy="9144000"/>
  <p:custDataLst>
    <p:tags r:id="rId3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rgbClr val="000000"/>
        </a:solidFill>
        <a:latin typeface="VNI-Times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000000"/>
        </a:solidFill>
        <a:latin typeface="VNI-Times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000000"/>
        </a:solidFill>
        <a:latin typeface="VNI-Times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000000"/>
        </a:solidFill>
        <a:latin typeface="VNI-Times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000000"/>
        </a:solidFill>
        <a:latin typeface="VNI-Times" pitchFamily="2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rgbClr val="000000"/>
        </a:solidFill>
        <a:latin typeface="VNI-Times" pitchFamily="2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rgbClr val="000000"/>
        </a:solidFill>
        <a:latin typeface="VNI-Times" pitchFamily="2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rgbClr val="000000"/>
        </a:solidFill>
        <a:latin typeface="VNI-Times" pitchFamily="2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rgbClr val="000000"/>
        </a:solidFill>
        <a:latin typeface="VNI-Times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9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3366FF"/>
    <a:srgbClr val="FF3300"/>
    <a:srgbClr val="0000FF"/>
    <a:srgbClr val="FF0000"/>
    <a:srgbClr val="FF0066"/>
    <a:srgbClr val="0099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91" autoAdjust="0"/>
    <p:restoredTop sz="96092" autoAdjust="0"/>
  </p:normalViewPr>
  <p:slideViewPr>
    <p:cSldViewPr>
      <p:cViewPr varScale="1">
        <p:scale>
          <a:sx n="74" d="100"/>
          <a:sy n="74" d="100"/>
        </p:scale>
        <p:origin x="600" y="64"/>
      </p:cViewPr>
      <p:guideLst>
        <p:guide orient="horz" pos="2160"/>
        <p:guide pos="319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>
            <a:extLst>
              <a:ext uri="{FF2B5EF4-FFF2-40B4-BE49-F238E27FC236}">
                <a16:creationId xmlns:a16="http://schemas.microsoft.com/office/drawing/2014/main" id="{0FD2492D-47FF-4F47-A9A8-295F06D3A0A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4019" name="Rectangle 3">
            <a:extLst>
              <a:ext uri="{FF2B5EF4-FFF2-40B4-BE49-F238E27FC236}">
                <a16:creationId xmlns:a16="http://schemas.microsoft.com/office/drawing/2014/main" id="{DA0F35BB-9C90-4E47-A45B-BE6E8620B10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A87AA4E4-FA31-4F16-ACD1-A3D8CFD1ECD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2175" y="685800"/>
            <a:ext cx="50736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4021" name="Rectangle 5">
            <a:extLst>
              <a:ext uri="{FF2B5EF4-FFF2-40B4-BE49-F238E27FC236}">
                <a16:creationId xmlns:a16="http://schemas.microsoft.com/office/drawing/2014/main" id="{F3FD691A-4749-439A-A956-02ABFDC4F75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4022" name="Rectangle 6">
            <a:extLst>
              <a:ext uri="{FF2B5EF4-FFF2-40B4-BE49-F238E27FC236}">
                <a16:creationId xmlns:a16="http://schemas.microsoft.com/office/drawing/2014/main" id="{537902E0-E803-473F-B93E-DA7A6D369C9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4023" name="Rectangle 7">
            <a:extLst>
              <a:ext uri="{FF2B5EF4-FFF2-40B4-BE49-F238E27FC236}">
                <a16:creationId xmlns:a16="http://schemas.microsoft.com/office/drawing/2014/main" id="{85E6B893-129B-460E-9B9C-070EBACFBE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BB9B3F66-B743-4550-931B-F92D1B59052B}" type="slidenum">
              <a:rPr lang="en-US" altLang="vi-VN"/>
              <a:pPr/>
              <a:t>‹#›</a:t>
            </a:fld>
            <a:endParaRPr lang="en-US" alt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0AA90830-7D32-460B-BDF3-7AD58377A52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6FEC4100-574F-4102-AB40-F9FAD7B15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E6ACE0EB-4819-4902-8A03-61712C0919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fld id="{A1E1EF4E-AD13-4A83-B99B-D8819FBA47C9}" type="slidenum">
              <a:rPr lang="en-US" altLang="en-US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1</a:t>
            </a:fld>
            <a:endParaRPr lang="en-US" altLang="en-US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8798925F-45BC-46BD-A1E7-A0AFD1F7E2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fld id="{ECA17E86-F71E-4514-A3CF-0352CAFE06D3}" type="slidenum">
              <a:rPr lang="en-US" altLang="vi-VN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6</a:t>
            </a:fld>
            <a:endParaRPr lang="en-US" altLang="vi-VN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EDB7F5A2-69B0-4ED5-A608-8974A2B6D3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EBB0BE74-8D32-4194-BC63-385697A343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vi-V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2E3DF327-D032-4BDC-B308-12BC7CEAA4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fld id="{7BB37D89-2486-4604-B840-54D22813F123}" type="slidenum">
              <a:rPr lang="en-US" altLang="en-US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9</a:t>
            </a:fld>
            <a:endParaRPr lang="en-US" altLang="en-US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B9FC9CCF-D080-4D85-936F-BD920F58E2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533E69AD-849D-40A3-966D-AE225D2101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C0123A9A-AC3C-4146-B9F7-FC1EBDDCDD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fld id="{37EEC102-016F-4CE2-A201-5BBD80D513B7}" type="slidenum">
              <a:rPr lang="en-US" altLang="vi-VN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13</a:t>
            </a:fld>
            <a:endParaRPr lang="en-US" altLang="vi-VN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E63C6A12-B23D-475A-A287-754E40C51D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0E57D19E-16D9-4B22-8BF7-C9124C79C7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vi-V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22CFEA31-8836-4E94-8548-F1B09E085B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fld id="{F76EDD2A-B20D-4D89-BC45-6582C1C0FC37}" type="slidenum">
              <a:rPr lang="en-US" altLang="vi-VN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17</a:t>
            </a:fld>
            <a:endParaRPr lang="en-US" altLang="vi-VN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D837C3F4-2FA0-448D-B7FD-9F8DB06EC9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5735A134-879D-4073-A5D2-D81A2F358B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vi-V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F9FC4E42-03AA-4304-9D9D-DBC1D325AE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C372EAF7-EF01-4CCD-96F7-17A0F8B9C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 altLang="en-US">
              <a:latin typeface="Arial" panose="020B0604020202020204" pitchFamily="34" charset="0"/>
            </a:endParaRPr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AF0F2D4F-5045-4FDD-9BA7-160D84B31A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fld id="{AE7FE548-C7D4-4E71-99AC-11BAB259ED90}" type="slidenum">
              <a:rPr lang="en-US" altLang="vi-VN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18</a:t>
            </a:fld>
            <a:endParaRPr lang="en-US" altLang="vi-VN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E6391DFD-726F-4BE3-8CB8-88A69E9AE7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fld id="{1476B989-F359-4C0B-AE89-E9C0E07C2B7B}" type="slidenum">
              <a:rPr lang="en-US" altLang="vi-VN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22</a:t>
            </a:fld>
            <a:endParaRPr lang="en-US" altLang="vi-VN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B02716B5-2FE2-4D77-A3DB-2EB602F680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7EF06DBB-82CC-4CDF-96F1-2781D3F0D9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vi-V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8810" y="1122363"/>
            <a:ext cx="7612856" cy="2387600"/>
          </a:xfrm>
        </p:spPr>
        <p:txBody>
          <a:bodyPr anchor="b"/>
          <a:lstStyle>
            <a:lvl1pPr algn="ctr">
              <a:defRPr sz="499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8810" y="3602038"/>
            <a:ext cx="7612856" cy="1655762"/>
          </a:xfrm>
        </p:spPr>
        <p:txBody>
          <a:bodyPr/>
          <a:lstStyle>
            <a:lvl1pPr marL="0" indent="0" algn="ctr">
              <a:buNone/>
              <a:defRPr sz="1998"/>
            </a:lvl1pPr>
            <a:lvl2pPr marL="380665" indent="0" algn="ctr">
              <a:buNone/>
              <a:defRPr sz="1665"/>
            </a:lvl2pPr>
            <a:lvl3pPr marL="761329" indent="0" algn="ctr">
              <a:buNone/>
              <a:defRPr sz="1499"/>
            </a:lvl3pPr>
            <a:lvl4pPr marL="1141994" indent="0" algn="ctr">
              <a:buNone/>
              <a:defRPr sz="1332"/>
            </a:lvl4pPr>
            <a:lvl5pPr marL="1522659" indent="0" algn="ctr">
              <a:buNone/>
              <a:defRPr sz="1332"/>
            </a:lvl5pPr>
            <a:lvl6pPr marL="1903324" indent="0" algn="ctr">
              <a:buNone/>
              <a:defRPr sz="1332"/>
            </a:lvl6pPr>
            <a:lvl7pPr marL="2283988" indent="0" algn="ctr">
              <a:buNone/>
              <a:defRPr sz="1332"/>
            </a:lvl7pPr>
            <a:lvl8pPr marL="2664653" indent="0" algn="ctr">
              <a:buNone/>
              <a:defRPr sz="1332"/>
            </a:lvl8pPr>
            <a:lvl9pPr marL="3045318" indent="0" algn="ctr">
              <a:buNone/>
              <a:defRPr sz="1332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450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418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281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662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61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87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18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382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0241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883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558" y="1709739"/>
            <a:ext cx="8754785" cy="2852737"/>
          </a:xfrm>
        </p:spPr>
        <p:txBody>
          <a:bodyPr anchor="b"/>
          <a:lstStyle>
            <a:lvl1pPr>
              <a:defRPr sz="499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558" y="4589464"/>
            <a:ext cx="8754785" cy="1500187"/>
          </a:xfrm>
        </p:spPr>
        <p:txBody>
          <a:bodyPr/>
          <a:lstStyle>
            <a:lvl1pPr marL="0" indent="0">
              <a:buNone/>
              <a:defRPr sz="1998">
                <a:solidFill>
                  <a:schemeClr val="tx1">
                    <a:tint val="75000"/>
                  </a:schemeClr>
                </a:solidFill>
              </a:defRPr>
            </a:lvl1pPr>
            <a:lvl2pPr marL="380665" indent="0">
              <a:buNone/>
              <a:defRPr sz="1665">
                <a:solidFill>
                  <a:schemeClr val="tx1">
                    <a:tint val="75000"/>
                  </a:schemeClr>
                </a:solidFill>
              </a:defRPr>
            </a:lvl2pPr>
            <a:lvl3pPr marL="761329" indent="0">
              <a:buNone/>
              <a:defRPr sz="1499">
                <a:solidFill>
                  <a:schemeClr val="tx1">
                    <a:tint val="75000"/>
                  </a:schemeClr>
                </a:solidFill>
              </a:defRPr>
            </a:lvl3pPr>
            <a:lvl4pPr marL="1141994" indent="0">
              <a:buNone/>
              <a:defRPr sz="1332">
                <a:solidFill>
                  <a:schemeClr val="tx1">
                    <a:tint val="75000"/>
                  </a:schemeClr>
                </a:solidFill>
              </a:defRPr>
            </a:lvl4pPr>
            <a:lvl5pPr marL="1522659" indent="0">
              <a:buNone/>
              <a:defRPr sz="1332">
                <a:solidFill>
                  <a:schemeClr val="tx1">
                    <a:tint val="75000"/>
                  </a:schemeClr>
                </a:solidFill>
              </a:defRPr>
            </a:lvl5pPr>
            <a:lvl6pPr marL="1903324" indent="0">
              <a:buNone/>
              <a:defRPr sz="1332">
                <a:solidFill>
                  <a:schemeClr val="tx1">
                    <a:tint val="75000"/>
                  </a:schemeClr>
                </a:solidFill>
              </a:defRPr>
            </a:lvl6pPr>
            <a:lvl7pPr marL="2283988" indent="0">
              <a:buNone/>
              <a:defRPr sz="1332">
                <a:solidFill>
                  <a:schemeClr val="tx1">
                    <a:tint val="75000"/>
                  </a:schemeClr>
                </a:solidFill>
              </a:defRPr>
            </a:lvl7pPr>
            <a:lvl8pPr marL="2664653" indent="0">
              <a:buNone/>
              <a:defRPr sz="1332">
                <a:solidFill>
                  <a:schemeClr val="tx1">
                    <a:tint val="75000"/>
                  </a:schemeClr>
                </a:solidFill>
              </a:defRPr>
            </a:lvl8pPr>
            <a:lvl9pPr marL="3045318" indent="0">
              <a:buNone/>
              <a:defRPr sz="13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63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5788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7845" y="1825625"/>
            <a:ext cx="431395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8678" y="1825625"/>
            <a:ext cx="431395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0971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167" y="365126"/>
            <a:ext cx="875478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168" y="1681163"/>
            <a:ext cx="4294126" cy="823912"/>
          </a:xfrm>
        </p:spPr>
        <p:txBody>
          <a:bodyPr anchor="b"/>
          <a:lstStyle>
            <a:lvl1pPr marL="0" indent="0">
              <a:buNone/>
              <a:defRPr sz="1998" b="1"/>
            </a:lvl1pPr>
            <a:lvl2pPr marL="380665" indent="0">
              <a:buNone/>
              <a:defRPr sz="1665" b="1"/>
            </a:lvl2pPr>
            <a:lvl3pPr marL="761329" indent="0">
              <a:buNone/>
              <a:defRPr sz="1499" b="1"/>
            </a:lvl3pPr>
            <a:lvl4pPr marL="1141994" indent="0">
              <a:buNone/>
              <a:defRPr sz="1332" b="1"/>
            </a:lvl4pPr>
            <a:lvl5pPr marL="1522659" indent="0">
              <a:buNone/>
              <a:defRPr sz="1332" b="1"/>
            </a:lvl5pPr>
            <a:lvl6pPr marL="1903324" indent="0">
              <a:buNone/>
              <a:defRPr sz="1332" b="1"/>
            </a:lvl6pPr>
            <a:lvl7pPr marL="2283988" indent="0">
              <a:buNone/>
              <a:defRPr sz="1332" b="1"/>
            </a:lvl7pPr>
            <a:lvl8pPr marL="2664653" indent="0">
              <a:buNone/>
              <a:defRPr sz="1332" b="1"/>
            </a:lvl8pPr>
            <a:lvl9pPr marL="3045318" indent="0">
              <a:buNone/>
              <a:defRPr sz="133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168" y="2505075"/>
            <a:ext cx="429412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38678" y="1681163"/>
            <a:ext cx="4315274" cy="823912"/>
          </a:xfrm>
        </p:spPr>
        <p:txBody>
          <a:bodyPr anchor="b"/>
          <a:lstStyle>
            <a:lvl1pPr marL="0" indent="0">
              <a:buNone/>
              <a:defRPr sz="1998" b="1"/>
            </a:lvl1pPr>
            <a:lvl2pPr marL="380665" indent="0">
              <a:buNone/>
              <a:defRPr sz="1665" b="1"/>
            </a:lvl2pPr>
            <a:lvl3pPr marL="761329" indent="0">
              <a:buNone/>
              <a:defRPr sz="1499" b="1"/>
            </a:lvl3pPr>
            <a:lvl4pPr marL="1141994" indent="0">
              <a:buNone/>
              <a:defRPr sz="1332" b="1"/>
            </a:lvl4pPr>
            <a:lvl5pPr marL="1522659" indent="0">
              <a:buNone/>
              <a:defRPr sz="1332" b="1"/>
            </a:lvl5pPr>
            <a:lvl6pPr marL="1903324" indent="0">
              <a:buNone/>
              <a:defRPr sz="1332" b="1"/>
            </a:lvl6pPr>
            <a:lvl7pPr marL="2283988" indent="0">
              <a:buNone/>
              <a:defRPr sz="1332" b="1"/>
            </a:lvl7pPr>
            <a:lvl8pPr marL="2664653" indent="0">
              <a:buNone/>
              <a:defRPr sz="1332" b="1"/>
            </a:lvl8pPr>
            <a:lvl9pPr marL="3045318" indent="0">
              <a:buNone/>
              <a:defRPr sz="133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38678" y="2505075"/>
            <a:ext cx="4315274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470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430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983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5545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6802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133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646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109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690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9872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4268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2027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564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527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168" y="457200"/>
            <a:ext cx="3273792" cy="1600200"/>
          </a:xfrm>
        </p:spPr>
        <p:txBody>
          <a:bodyPr anchor="b"/>
          <a:lstStyle>
            <a:lvl1pPr>
              <a:defRPr sz="2664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5274" y="987426"/>
            <a:ext cx="5138678" cy="4873625"/>
          </a:xfrm>
        </p:spPr>
        <p:txBody>
          <a:bodyPr/>
          <a:lstStyle>
            <a:lvl1pPr>
              <a:defRPr sz="2664"/>
            </a:lvl1pPr>
            <a:lvl2pPr>
              <a:defRPr sz="2331"/>
            </a:lvl2pPr>
            <a:lvl3pPr>
              <a:defRPr sz="1998"/>
            </a:lvl3pPr>
            <a:lvl4pPr>
              <a:defRPr sz="1665"/>
            </a:lvl4pPr>
            <a:lvl5pPr>
              <a:defRPr sz="1665"/>
            </a:lvl5pPr>
            <a:lvl6pPr>
              <a:defRPr sz="1665"/>
            </a:lvl6pPr>
            <a:lvl7pPr>
              <a:defRPr sz="1665"/>
            </a:lvl7pPr>
            <a:lvl8pPr>
              <a:defRPr sz="1665"/>
            </a:lvl8pPr>
            <a:lvl9pPr>
              <a:defRPr sz="1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168" y="2057400"/>
            <a:ext cx="3273792" cy="3811588"/>
          </a:xfrm>
        </p:spPr>
        <p:txBody>
          <a:bodyPr/>
          <a:lstStyle>
            <a:lvl1pPr marL="0" indent="0">
              <a:buNone/>
              <a:defRPr sz="1332"/>
            </a:lvl1pPr>
            <a:lvl2pPr marL="380665" indent="0">
              <a:buNone/>
              <a:defRPr sz="1166"/>
            </a:lvl2pPr>
            <a:lvl3pPr marL="761329" indent="0">
              <a:buNone/>
              <a:defRPr sz="999"/>
            </a:lvl3pPr>
            <a:lvl4pPr marL="1141994" indent="0">
              <a:buNone/>
              <a:defRPr sz="833"/>
            </a:lvl4pPr>
            <a:lvl5pPr marL="1522659" indent="0">
              <a:buNone/>
              <a:defRPr sz="833"/>
            </a:lvl5pPr>
            <a:lvl6pPr marL="1903324" indent="0">
              <a:buNone/>
              <a:defRPr sz="833"/>
            </a:lvl6pPr>
            <a:lvl7pPr marL="2283988" indent="0">
              <a:buNone/>
              <a:defRPr sz="833"/>
            </a:lvl7pPr>
            <a:lvl8pPr marL="2664653" indent="0">
              <a:buNone/>
              <a:defRPr sz="833"/>
            </a:lvl8pPr>
            <a:lvl9pPr marL="3045318" indent="0">
              <a:buNone/>
              <a:defRPr sz="8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917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168" y="457200"/>
            <a:ext cx="3273792" cy="1600200"/>
          </a:xfrm>
        </p:spPr>
        <p:txBody>
          <a:bodyPr anchor="b"/>
          <a:lstStyle>
            <a:lvl1pPr>
              <a:defRPr sz="2664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5274" y="987426"/>
            <a:ext cx="5138678" cy="4873625"/>
          </a:xfrm>
        </p:spPr>
        <p:txBody>
          <a:bodyPr/>
          <a:lstStyle>
            <a:lvl1pPr marL="0" indent="0">
              <a:buNone/>
              <a:defRPr sz="2664"/>
            </a:lvl1pPr>
            <a:lvl2pPr marL="380665" indent="0">
              <a:buNone/>
              <a:defRPr sz="2331"/>
            </a:lvl2pPr>
            <a:lvl3pPr marL="761329" indent="0">
              <a:buNone/>
              <a:defRPr sz="1998"/>
            </a:lvl3pPr>
            <a:lvl4pPr marL="1141994" indent="0">
              <a:buNone/>
              <a:defRPr sz="1665"/>
            </a:lvl4pPr>
            <a:lvl5pPr marL="1522659" indent="0">
              <a:buNone/>
              <a:defRPr sz="1665"/>
            </a:lvl5pPr>
            <a:lvl6pPr marL="1903324" indent="0">
              <a:buNone/>
              <a:defRPr sz="1665"/>
            </a:lvl6pPr>
            <a:lvl7pPr marL="2283988" indent="0">
              <a:buNone/>
              <a:defRPr sz="1665"/>
            </a:lvl7pPr>
            <a:lvl8pPr marL="2664653" indent="0">
              <a:buNone/>
              <a:defRPr sz="1665"/>
            </a:lvl8pPr>
            <a:lvl9pPr marL="3045318" indent="0">
              <a:buNone/>
              <a:defRPr sz="1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168" y="2057400"/>
            <a:ext cx="3273792" cy="3811588"/>
          </a:xfrm>
        </p:spPr>
        <p:txBody>
          <a:bodyPr/>
          <a:lstStyle>
            <a:lvl1pPr marL="0" indent="0">
              <a:buNone/>
              <a:defRPr sz="1332"/>
            </a:lvl1pPr>
            <a:lvl2pPr marL="380665" indent="0">
              <a:buNone/>
              <a:defRPr sz="1166"/>
            </a:lvl2pPr>
            <a:lvl3pPr marL="761329" indent="0">
              <a:buNone/>
              <a:defRPr sz="999"/>
            </a:lvl3pPr>
            <a:lvl4pPr marL="1141994" indent="0">
              <a:buNone/>
              <a:defRPr sz="833"/>
            </a:lvl4pPr>
            <a:lvl5pPr marL="1522659" indent="0">
              <a:buNone/>
              <a:defRPr sz="833"/>
            </a:lvl5pPr>
            <a:lvl6pPr marL="1903324" indent="0">
              <a:buNone/>
              <a:defRPr sz="833"/>
            </a:lvl6pPr>
            <a:lvl7pPr marL="2283988" indent="0">
              <a:buNone/>
              <a:defRPr sz="833"/>
            </a:lvl7pPr>
            <a:lvl8pPr marL="2664653" indent="0">
              <a:buNone/>
              <a:defRPr sz="833"/>
            </a:lvl8pPr>
            <a:lvl9pPr marL="3045318" indent="0">
              <a:buNone/>
              <a:defRPr sz="8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570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1280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3934" y="365125"/>
            <a:ext cx="218869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7845" y="365125"/>
            <a:ext cx="6439208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7248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07524" y="274639"/>
            <a:ext cx="9135428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D69C318-C2EB-4358-8DC3-79DEAAB790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DC797F5-2C9A-423E-BF08-2AEC69BDD1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9547122-8CE2-487B-913C-CD63B15695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6012E4-FE1C-43EA-9DE1-83DA383F4539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581588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4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07524" y="274639"/>
            <a:ext cx="9135428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D69C318-C2EB-4358-8DC3-79DEAAB790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DC797F5-2C9A-423E-BF08-2AEC69BDD1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9547122-8CE2-487B-913C-CD63B15695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6012E4-FE1C-43EA-9DE1-83DA383F4539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527195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5356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3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07524" y="274639"/>
            <a:ext cx="9135428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D69C318-C2EB-4358-8DC3-79DEAAB790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DC797F5-2C9A-423E-BF08-2AEC69BDD1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9547122-8CE2-487B-913C-CD63B15695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6012E4-FE1C-43EA-9DE1-83DA383F4539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7679606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07524" y="274639"/>
            <a:ext cx="9135428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D69C318-C2EB-4358-8DC3-79DEAAB790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DC797F5-2C9A-423E-BF08-2AEC69BDD1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9547122-8CE2-487B-913C-CD63B15695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6012E4-FE1C-43EA-9DE1-83DA383F4539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4931256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07524" y="274639"/>
            <a:ext cx="9135428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D69C318-C2EB-4358-8DC3-79DEAAB790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DC797F5-2C9A-423E-BF08-2AEC69BDD1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9547122-8CE2-487B-913C-CD63B15695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6012E4-FE1C-43EA-9DE1-83DA383F4539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7070025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524" y="274638"/>
            <a:ext cx="9135428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524" y="1600201"/>
            <a:ext cx="4483126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59825" y="1600200"/>
            <a:ext cx="4483126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59825" y="3938589"/>
            <a:ext cx="4483126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63A80B3-45AB-4031-AAA9-0BC17FE842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58926D7-869F-4FA8-8C37-80F9A3BD31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1F62277-CA7B-4AA2-B4CB-32EF2B5551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13DCAC-93C7-4339-AFF1-5089A73D8D71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6651935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1_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524" y="274638"/>
            <a:ext cx="9135428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524" y="1600201"/>
            <a:ext cx="4483126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59825" y="1600200"/>
            <a:ext cx="4483126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59825" y="3938589"/>
            <a:ext cx="4483126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63A80B3-45AB-4031-AAA9-0BC17FE842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58926D7-869F-4FA8-8C37-80F9A3BD31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1F62277-CA7B-4AA2-B4CB-32EF2B5551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13DCAC-93C7-4339-AFF1-5089A73D8D71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92471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966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156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89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496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75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1.jp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6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7845" y="365126"/>
            <a:ext cx="87547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7845" y="1825625"/>
            <a:ext cx="87547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7845" y="6356351"/>
            <a:ext cx="22838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2345" y="6356351"/>
            <a:ext cx="34257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68773" y="6356351"/>
            <a:ext cx="22838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844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706" r:id="rId3"/>
    <p:sldLayoutId id="2147483705" r:id="rId4"/>
    <p:sldLayoutId id="2147483704" r:id="rId5"/>
    <p:sldLayoutId id="2147483703" r:id="rId6"/>
    <p:sldLayoutId id="2147483702" r:id="rId7"/>
    <p:sldLayoutId id="2147483701" r:id="rId8"/>
    <p:sldLayoutId id="2147483694" r:id="rId9"/>
    <p:sldLayoutId id="2147483693" r:id="rId10"/>
    <p:sldLayoutId id="2147483692" r:id="rId11"/>
    <p:sldLayoutId id="2147483691" r:id="rId12"/>
    <p:sldLayoutId id="2147483689" r:id="rId13"/>
    <p:sldLayoutId id="2147483688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97" r:id="rId24"/>
    <p:sldLayoutId id="2147483696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700" r:id="rId39"/>
    <p:sldLayoutId id="2147483699" r:id="rId40"/>
    <p:sldLayoutId id="2147483698" r:id="rId41"/>
    <p:sldLayoutId id="2147483690" r:id="rId42"/>
    <p:sldLayoutId id="2147483687" r:id="rId43"/>
    <p:sldLayoutId id="2147483695" r:id="rId44"/>
  </p:sldLayoutIdLst>
  <p:txStyles>
    <p:titleStyle>
      <a:lvl1pPr algn="l" defTabSz="761329" rtl="0" eaLnBrk="1" latinLnBrk="0" hangingPunct="1">
        <a:lnSpc>
          <a:spcPct val="90000"/>
        </a:lnSpc>
        <a:spcBef>
          <a:spcPct val="0"/>
        </a:spcBef>
        <a:buNone/>
        <a:defRPr sz="36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332" indent="-190332" algn="l" defTabSz="761329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1" kern="1200">
          <a:solidFill>
            <a:schemeClr val="tx1"/>
          </a:solidFill>
          <a:latin typeface="+mn-lt"/>
          <a:ea typeface="+mn-ea"/>
          <a:cs typeface="+mn-cs"/>
        </a:defRPr>
      </a:lvl1pPr>
      <a:lvl2pPr marL="570997" indent="-190332" algn="l" defTabSz="761329" rtl="0" eaLnBrk="1" latinLnBrk="0" hangingPunct="1">
        <a:lnSpc>
          <a:spcPct val="90000"/>
        </a:lnSpc>
        <a:spcBef>
          <a:spcPts val="416"/>
        </a:spcBef>
        <a:buFont typeface="Arial" panose="020B0604020202020204" pitchFamily="34" charset="0"/>
        <a:buChar char="•"/>
        <a:defRPr sz="1998" kern="1200">
          <a:solidFill>
            <a:schemeClr val="tx1"/>
          </a:solidFill>
          <a:latin typeface="+mn-lt"/>
          <a:ea typeface="+mn-ea"/>
          <a:cs typeface="+mn-cs"/>
        </a:defRPr>
      </a:lvl2pPr>
      <a:lvl3pPr marL="951662" indent="-190332" algn="l" defTabSz="761329" rtl="0" eaLnBrk="1" latinLnBrk="0" hangingPunct="1">
        <a:lnSpc>
          <a:spcPct val="90000"/>
        </a:lnSpc>
        <a:spcBef>
          <a:spcPts val="416"/>
        </a:spcBef>
        <a:buFont typeface="Arial" panose="020B0604020202020204" pitchFamily="34" charset="0"/>
        <a:buChar char="•"/>
        <a:defRPr sz="1665" kern="1200">
          <a:solidFill>
            <a:schemeClr val="tx1"/>
          </a:solidFill>
          <a:latin typeface="+mn-lt"/>
          <a:ea typeface="+mn-ea"/>
          <a:cs typeface="+mn-cs"/>
        </a:defRPr>
      </a:lvl3pPr>
      <a:lvl4pPr marL="1332327" indent="-190332" algn="l" defTabSz="761329" rtl="0" eaLnBrk="1" latinLnBrk="0" hangingPunct="1">
        <a:lnSpc>
          <a:spcPct val="90000"/>
        </a:lnSpc>
        <a:spcBef>
          <a:spcPts val="41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4pPr>
      <a:lvl5pPr marL="1712991" indent="-190332" algn="l" defTabSz="761329" rtl="0" eaLnBrk="1" latinLnBrk="0" hangingPunct="1">
        <a:lnSpc>
          <a:spcPct val="90000"/>
        </a:lnSpc>
        <a:spcBef>
          <a:spcPts val="41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5pPr>
      <a:lvl6pPr marL="2093656" indent="-190332" algn="l" defTabSz="761329" rtl="0" eaLnBrk="1" latinLnBrk="0" hangingPunct="1">
        <a:lnSpc>
          <a:spcPct val="90000"/>
        </a:lnSpc>
        <a:spcBef>
          <a:spcPts val="41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6pPr>
      <a:lvl7pPr marL="2474321" indent="-190332" algn="l" defTabSz="761329" rtl="0" eaLnBrk="1" latinLnBrk="0" hangingPunct="1">
        <a:lnSpc>
          <a:spcPct val="90000"/>
        </a:lnSpc>
        <a:spcBef>
          <a:spcPts val="41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7pPr>
      <a:lvl8pPr marL="2854985" indent="-190332" algn="l" defTabSz="761329" rtl="0" eaLnBrk="1" latinLnBrk="0" hangingPunct="1">
        <a:lnSpc>
          <a:spcPct val="90000"/>
        </a:lnSpc>
        <a:spcBef>
          <a:spcPts val="41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8pPr>
      <a:lvl9pPr marL="3235650" indent="-190332" algn="l" defTabSz="761329" rtl="0" eaLnBrk="1" latinLnBrk="0" hangingPunct="1">
        <a:lnSpc>
          <a:spcPct val="90000"/>
        </a:lnSpc>
        <a:spcBef>
          <a:spcPts val="41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329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1pPr>
      <a:lvl2pPr marL="380665" algn="l" defTabSz="761329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2pPr>
      <a:lvl3pPr marL="761329" algn="l" defTabSz="761329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141994" algn="l" defTabSz="761329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4pPr>
      <a:lvl5pPr marL="1522659" algn="l" defTabSz="761329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5pPr>
      <a:lvl6pPr marL="1903324" algn="l" defTabSz="761329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6pPr>
      <a:lvl7pPr marL="2283988" algn="l" defTabSz="761329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7pPr>
      <a:lvl8pPr marL="2664653" algn="l" defTabSz="761329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8pPr>
      <a:lvl9pPr marL="3045318" algn="l" defTabSz="761329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N&#258;M%202016%20-%202017;%20THI%20TH&#192;NH%20PH&#7888;\T&#7852;P%20&#272;&#7884;C%20-%20B&#192;I%20TH&#416;%20V&#7872;%20TI&#7874;U%20&#272;&#7896;I%20XE%20KH&#212;NG%20K&#205;NH\LAN%202%20MO%20DAU.wmv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viettien\Desktop\HUE\doan%201.wmv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TieuDoiXeKhongKinh-QuocDong-TopNa_487sb.mp3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38.xml"/><Relationship Id="rId1" Type="http://schemas.openxmlformats.org/officeDocument/2006/relationships/audio" Target="file:///C:\Users\Admin\Downloads\ChaoEmCoGaiLamHong-TrungDuc_htu.mp3" TargetMode="External"/><Relationship Id="rId5" Type="http://schemas.openxmlformats.org/officeDocument/2006/relationships/image" Target="../media/image44.png"/><Relationship Id="rId4" Type="http://schemas.openxmlformats.org/officeDocument/2006/relationships/image" Target="../media/image43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4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11" Type="http://schemas.openxmlformats.org/officeDocument/2006/relationships/slide" Target="slide4.xml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1.jpeg"/><Relationship Id="rId4" Type="http://schemas.openxmlformats.org/officeDocument/2006/relationships/image" Target="../media/image3.jpeg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jpeg"/><Relationship Id="rId5" Type="http://schemas.openxmlformats.org/officeDocument/2006/relationships/image" Target="../media/image12.png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38.xml"/><Relationship Id="rId1" Type="http://schemas.openxmlformats.org/officeDocument/2006/relationships/video" Target="file:///C:\Documents%20and%20Settings\viettien\Desktop\HUE\doan%201.wmv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ình nền powerpoint">
            <a:extLst>
              <a:ext uri="{FF2B5EF4-FFF2-40B4-BE49-F238E27FC236}">
                <a16:creationId xmlns:a16="http://schemas.microsoft.com/office/drawing/2014/main" id="{A282F671-43C7-4569-B3E1-27AE3F88BF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8588" y="-144463"/>
            <a:ext cx="2540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endParaRPr lang="en-US" altLang="en-US"/>
          </a:p>
        </p:txBody>
      </p:sp>
      <p:sp>
        <p:nvSpPr>
          <p:cNvPr id="4099" name="AutoShape 4" descr="Hình nền powerpoint">
            <a:extLst>
              <a:ext uri="{FF2B5EF4-FFF2-40B4-BE49-F238E27FC236}">
                <a16:creationId xmlns:a16="http://schemas.microsoft.com/office/drawing/2014/main" id="{B3BFAFC8-DDE4-42B5-83A9-EFE9A5EDDE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8588" y="-144463"/>
            <a:ext cx="2540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endParaRPr lang="en-US" altLang="en-US"/>
          </a:p>
        </p:txBody>
      </p:sp>
      <p:sp>
        <p:nvSpPr>
          <p:cNvPr id="4100" name="AutoShape 6" descr="Hình nền powerpoint">
            <a:extLst>
              <a:ext uri="{FF2B5EF4-FFF2-40B4-BE49-F238E27FC236}">
                <a16:creationId xmlns:a16="http://schemas.microsoft.com/office/drawing/2014/main" id="{392A5806-6003-47B3-96E7-F7E73216D9A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8588" y="-144463"/>
            <a:ext cx="2540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endParaRPr lang="en-US" altLang="en-US"/>
          </a:p>
        </p:txBody>
      </p:sp>
      <p:sp>
        <p:nvSpPr>
          <p:cNvPr id="4101" name="AutoShape 8" descr="Hình nền powerpoint">
            <a:extLst>
              <a:ext uri="{FF2B5EF4-FFF2-40B4-BE49-F238E27FC236}">
                <a16:creationId xmlns:a16="http://schemas.microsoft.com/office/drawing/2014/main" id="{B3FE9A5E-7D9C-42D5-93CF-E3B4153691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8588" y="-144463"/>
            <a:ext cx="2540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endParaRPr lang="en-US" altLang="en-US"/>
          </a:p>
        </p:txBody>
      </p:sp>
      <p:sp>
        <p:nvSpPr>
          <p:cNvPr id="4102" name="AutoShape 10" descr="Hình nền powerpoint">
            <a:extLst>
              <a:ext uri="{FF2B5EF4-FFF2-40B4-BE49-F238E27FC236}">
                <a16:creationId xmlns:a16="http://schemas.microsoft.com/office/drawing/2014/main" id="{A2FD0D41-577C-4541-8AD3-9B9B1CA2A0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8588" y="-144463"/>
            <a:ext cx="2540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endParaRPr lang="en-US" altLang="en-US"/>
          </a:p>
        </p:txBody>
      </p:sp>
      <p:sp>
        <p:nvSpPr>
          <p:cNvPr id="4103" name="AutoShape 12" descr="100+ Hình nền Slide đẹp 2021">
            <a:extLst>
              <a:ext uri="{FF2B5EF4-FFF2-40B4-BE49-F238E27FC236}">
                <a16:creationId xmlns:a16="http://schemas.microsoft.com/office/drawing/2014/main" id="{562AF10F-AC30-4D60-A321-95E989B0A2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8588" y="-144463"/>
            <a:ext cx="2540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endParaRPr lang="en-US" altLang="en-US"/>
          </a:p>
        </p:txBody>
      </p:sp>
      <p:pic>
        <p:nvPicPr>
          <p:cNvPr id="4104" name="Picture 14" descr="C:\Users\TP\Downloads\Hình Dung.jpg">
            <a:extLst>
              <a:ext uri="{FF2B5EF4-FFF2-40B4-BE49-F238E27FC236}">
                <a16:creationId xmlns:a16="http://schemas.microsoft.com/office/drawing/2014/main" id="{7D41D9EE-4AAD-442C-A6F4-94C29F306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0"/>
            <a:ext cx="10023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TextBox 3">
            <a:extLst>
              <a:ext uri="{FF2B5EF4-FFF2-40B4-BE49-F238E27FC236}">
                <a16:creationId xmlns:a16="http://schemas.microsoft.com/office/drawing/2014/main" id="{7BBB94CF-ED31-4FE7-BB31-B3C7F0A86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3688" y="990600"/>
            <a:ext cx="4440237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/>
            <a:r>
              <a:rPr lang="en-US" altLang="en-US" sz="71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ĐỌC</a:t>
            </a:r>
          </a:p>
        </p:txBody>
      </p:sp>
      <p:sp>
        <p:nvSpPr>
          <p:cNvPr id="4107" name="TextBox 5">
            <a:extLst>
              <a:ext uri="{FF2B5EF4-FFF2-40B4-BE49-F238E27FC236}">
                <a16:creationId xmlns:a16="http://schemas.microsoft.com/office/drawing/2014/main" id="{CD833A0A-51FD-4AB6-BE2F-EA2C0BD2F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63" y="2263775"/>
            <a:ext cx="10150475" cy="1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29" tIns="40814" rIns="81629" bIns="40814"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FFCC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vi-VN" sz="4000" b="1" dirty="0">
                <a:latin typeface="Times New Roman" panose="02020603050405020304" pitchFamily="18" charset="0"/>
                <a:ea typeface="HP001 5Ha"/>
                <a:cs typeface="Times New Roman" panose="02020603050405020304" pitchFamily="18" charset="0"/>
              </a:rPr>
              <a:t>BÀI THƠ VỀ TIỂU ĐỘI XE KHÔNG KÍNH</a:t>
            </a:r>
          </a:p>
          <a:p>
            <a:pPr algn="ctr" eaLnBrk="1" hangingPunct="1">
              <a:spcBef>
                <a:spcPct val="20000"/>
              </a:spcBef>
              <a:buClr>
                <a:srgbClr val="FFFFCC"/>
              </a:buClr>
              <a:buSzPct val="60000"/>
              <a:buFont typeface="Wingdings" panose="05000000000000000000" pitchFamily="2" charset="2"/>
              <a:buNone/>
            </a:pPr>
            <a:r>
              <a:rPr lang="en-GB" altLang="vi-VN" sz="4000" b="1" dirty="0">
                <a:latin typeface="HP001 4 hàng"/>
                <a:ea typeface="HP001 5Ha"/>
                <a:cs typeface="Times New Roman" panose="02020603050405020304" pitchFamily="18" charset="0"/>
              </a:rPr>
              <a:t>                    </a:t>
            </a:r>
            <a:endParaRPr lang="vi-VN" altLang="vi-VN" sz="4000" b="1" dirty="0">
              <a:latin typeface="HP001 4 hàng"/>
              <a:ea typeface="HP001 5Ha"/>
              <a:cs typeface="Times New Roman" panose="02020603050405020304" pitchFamily="18" charset="0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08B45863-C40F-4495-B99A-0E31DC450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3437" y="2971275"/>
            <a:ext cx="9642475" cy="54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850" tIns="54425" rIns="108850" bIns="54425">
            <a:spAutoFit/>
          </a:bodyPr>
          <a:lstStyle/>
          <a:p>
            <a:pPr algn="ctr">
              <a:defRPr/>
            </a:pP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Duật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8" descr="xekk">
            <a:extLst>
              <a:ext uri="{FF2B5EF4-FFF2-40B4-BE49-F238E27FC236}">
                <a16:creationId xmlns:a16="http://schemas.microsoft.com/office/drawing/2014/main" id="{95FF9EC2-5CEE-4998-8F19-C585DBD19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52400"/>
            <a:ext cx="86868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17" name="Picture 25">
            <a:extLst>
              <a:ext uri="{FF2B5EF4-FFF2-40B4-BE49-F238E27FC236}">
                <a16:creationId xmlns:a16="http://schemas.microsoft.com/office/drawing/2014/main" id="{F91A3A8B-347F-4859-B2DE-7DA5349BA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228600"/>
            <a:ext cx="8839200" cy="6553200"/>
          </a:xfrm>
          <a:prstGeom prst="rect">
            <a:avLst/>
          </a:prstGeom>
          <a:noFill/>
          <a:ln w="9525">
            <a:solidFill>
              <a:srgbClr val="770B4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7" name="Picture 35">
            <a:extLst>
              <a:ext uri="{FF2B5EF4-FFF2-40B4-BE49-F238E27FC236}">
                <a16:creationId xmlns:a16="http://schemas.microsoft.com/office/drawing/2014/main" id="{96DEF120-3214-49DB-B9B1-BA5F53E23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3" y="228600"/>
            <a:ext cx="8534400" cy="6248400"/>
          </a:xfrm>
          <a:prstGeom prst="rect">
            <a:avLst/>
          </a:prstGeom>
          <a:noFill/>
          <a:ln w="9525">
            <a:solidFill>
              <a:srgbClr val="66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8" name="Picture 36">
            <a:extLst>
              <a:ext uri="{FF2B5EF4-FFF2-40B4-BE49-F238E27FC236}">
                <a16:creationId xmlns:a16="http://schemas.microsoft.com/office/drawing/2014/main" id="{CD9EAE54-7767-456F-A5AF-B0FB13EEC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63" y="381000"/>
            <a:ext cx="8382000" cy="6096000"/>
          </a:xfrm>
          <a:prstGeom prst="rect">
            <a:avLst/>
          </a:prstGeom>
          <a:noFill/>
          <a:ln w="9525">
            <a:solidFill>
              <a:srgbClr val="770B4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9" dur="20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2">
            <a:extLst>
              <a:ext uri="{FF2B5EF4-FFF2-40B4-BE49-F238E27FC236}">
                <a16:creationId xmlns:a16="http://schemas.microsoft.com/office/drawing/2014/main" id="{87B94BE0-C431-4D42-BDB6-6281044E7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1038" y="3625850"/>
            <a:ext cx="64008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Bom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giật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rung,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Ung dung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ừ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tuôn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xối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4205DE-F4B1-4EC1-97FD-93223DDBB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838" y="1981200"/>
            <a:ext cx="8686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just"/>
            <a:r>
              <a:rPr lang="en-US" alt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altLang="en-US" sz="3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hình ảnh nào trong bài thơ nói lên tinh thần dũng cảm và lòng hăng hái của các chiến sĩ lái xe ?</a:t>
            </a:r>
            <a:r>
              <a:rPr lang="en-US" altLang="en-US" sz="3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FD3BBA02-DD49-4931-8228-00846C3CD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38" y="228600"/>
            <a:ext cx="9144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Tập đọc </a:t>
            </a:r>
          </a:p>
          <a:p>
            <a:pPr algn="ctr" eaLnBrk="1" hangingPunct="1"/>
            <a:r>
              <a:rPr lang="en-US" altLang="vi-V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 thơ về tiểu đội xe không kính</a:t>
            </a:r>
            <a:r>
              <a:rPr lang="en-US" altLang="vi-VN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9" name="Rectangle 3">
            <a:extLst>
              <a:ext uri="{FF2B5EF4-FFF2-40B4-BE49-F238E27FC236}">
                <a16:creationId xmlns:a16="http://schemas.microsoft.com/office/drawing/2014/main" id="{1B3A5348-075A-449C-9CA5-27BD774357D9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731838" y="2286000"/>
            <a:ext cx="7929562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6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2. Tình đồng chí đồng đội của các chiến sĩ được thể hiện trong những câu thơ nào?</a:t>
            </a:r>
            <a:endParaRPr lang="vi-VN" altLang="en-US" sz="3600" b="1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2981" name="Text Box 5">
            <a:extLst>
              <a:ext uri="{FF2B5EF4-FFF2-40B4-BE49-F238E27FC236}">
                <a16:creationId xmlns:a16="http://schemas.microsoft.com/office/drawing/2014/main" id="{79B6F352-910F-41D0-9680-A55E58CE6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9038" y="3581400"/>
            <a:ext cx="609600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29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vi-VN" sz="29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Gặp</a:t>
            </a:r>
            <a:r>
              <a:rPr lang="en-US" altLang="vi-VN" sz="2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bè </a:t>
            </a:r>
            <a:r>
              <a:rPr lang="en-US" altLang="vi-VN" sz="29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bạn</a:t>
            </a:r>
            <a:r>
              <a:rPr lang="en-US" altLang="vi-VN" sz="2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9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suốt</a:t>
            </a:r>
            <a:r>
              <a:rPr lang="en-US" altLang="vi-VN" sz="2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9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dọc</a:t>
            </a:r>
            <a:r>
              <a:rPr lang="en-US" altLang="vi-VN" sz="2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9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US" altLang="vi-VN" sz="2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9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vi-VN" sz="2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9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tới</a:t>
            </a:r>
            <a:r>
              <a:rPr lang="en-US" altLang="vi-VN" sz="2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9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Bắt</a:t>
            </a:r>
            <a:r>
              <a:rPr lang="en-US" altLang="vi-VN" sz="2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9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vi-VN" sz="2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9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vi-VN" sz="2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vi-VN" sz="29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cửa</a:t>
            </a:r>
            <a:r>
              <a:rPr lang="en-US" altLang="vi-VN" sz="2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9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kính</a:t>
            </a:r>
            <a:r>
              <a:rPr lang="en-US" altLang="vi-VN" sz="2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9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vơ</a:t>
            </a:r>
            <a:r>
              <a:rPr lang="en-US" altLang="vi-VN" sz="2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̃ </a:t>
            </a:r>
            <a:r>
              <a:rPr lang="en-US" altLang="vi-VN" sz="29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rồi</a:t>
            </a:r>
            <a:r>
              <a:rPr lang="en-US" altLang="vi-VN" sz="2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  <p:grpSp>
        <p:nvGrpSpPr>
          <p:cNvPr id="14340" name="Group 12">
            <a:extLst>
              <a:ext uri="{FF2B5EF4-FFF2-40B4-BE49-F238E27FC236}">
                <a16:creationId xmlns:a16="http://schemas.microsoft.com/office/drawing/2014/main" id="{42CA542C-75A0-4FE1-BD3D-D37A8CC32D4D}"/>
              </a:ext>
            </a:extLst>
          </p:cNvPr>
          <p:cNvGrpSpPr>
            <a:grpSpLocks/>
          </p:cNvGrpSpPr>
          <p:nvPr/>
        </p:nvGrpSpPr>
        <p:grpSpPr bwMode="auto">
          <a:xfrm>
            <a:off x="503238" y="0"/>
            <a:ext cx="9144000" cy="6858000"/>
            <a:chOff x="0" y="0"/>
            <a:chExt cx="5760" cy="4320"/>
          </a:xfrm>
        </p:grpSpPr>
        <p:pic>
          <p:nvPicPr>
            <p:cNvPr id="14342" name="Picture 23" descr="HOLLY2">
              <a:hlinkClick r:id="" action="ppaction://macro?name=SlideShowNext"/>
              <a:extLst>
                <a:ext uri="{FF2B5EF4-FFF2-40B4-BE49-F238E27FC236}">
                  <a16:creationId xmlns:a16="http://schemas.microsoft.com/office/drawing/2014/main" id="{84CE6582-A083-4FDA-B1D0-FF8ABE8D69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" y="0"/>
              <a:ext cx="784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3" name="Picture 24" descr="HOLLY2">
              <a:hlinkClick r:id="" action="ppaction://macro?name=SlideShowNext"/>
              <a:extLst>
                <a:ext uri="{FF2B5EF4-FFF2-40B4-BE49-F238E27FC236}">
                  <a16:creationId xmlns:a16="http://schemas.microsoft.com/office/drawing/2014/main" id="{BE5E909E-B314-4F78-8860-8125B1AD8E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572"/>
              <a:ext cx="784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 Box 6">
            <a:extLst>
              <a:ext uri="{FF2B5EF4-FFF2-40B4-BE49-F238E27FC236}">
                <a16:creationId xmlns:a16="http://schemas.microsoft.com/office/drawing/2014/main" id="{0D04EB4F-CFA9-4FAF-AD42-55062F539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520700"/>
            <a:ext cx="9144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Tập đọc </a:t>
            </a:r>
          </a:p>
          <a:p>
            <a:pPr algn="ctr" eaLnBrk="1" hangingPunct="1"/>
            <a:r>
              <a:rPr lang="en-US" altLang="vi-V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 thơ về tiểu đội xe không kính</a:t>
            </a:r>
            <a:r>
              <a:rPr lang="en-US" altLang="vi-VN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2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82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79" grpId="0"/>
      <p:bldP spid="38298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 descr="anh13">
            <a:extLst>
              <a:ext uri="{FF2B5EF4-FFF2-40B4-BE49-F238E27FC236}">
                <a16:creationId xmlns:a16="http://schemas.microsoft.com/office/drawing/2014/main" id="{07E9C0A2-543E-4374-8BC6-DA292FB61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>
            <a:fillRect/>
          </a:stretch>
        </p:blipFill>
        <p:spPr bwMode="auto">
          <a:xfrm>
            <a:off x="808038" y="304800"/>
            <a:ext cx="8610600" cy="5715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Text Box 9">
            <a:extLst>
              <a:ext uri="{FF2B5EF4-FFF2-40B4-BE49-F238E27FC236}">
                <a16:creationId xmlns:a16="http://schemas.microsoft.com/office/drawing/2014/main" id="{A06C809B-5145-43E0-9374-A1D6263A2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6172200"/>
            <a:ext cx="8458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800" b="1">
                <a:solidFill>
                  <a:srgbClr val="000066"/>
                </a:solidFill>
                <a:latin typeface="Times New Roman" panose="02020603050405020304" pitchFamily="18" charset="0"/>
              </a:rPr>
              <a:t>Hình ảnh các chiến sĩ gặp nhau trên đường ra trận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AN 2 MO DAU.wmv">
            <a:hlinkClick r:id="" action="ppaction://media"/>
            <a:extLst>
              <a:ext uri="{FF2B5EF4-FFF2-40B4-BE49-F238E27FC236}">
                <a16:creationId xmlns:a16="http://schemas.microsoft.com/office/drawing/2014/main" id="{B23C2C27-0B75-40B4-BAEC-F3E95665ED2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08037" y="228600"/>
            <a:ext cx="8458200" cy="6343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>
            <a:extLst>
              <a:ext uri="{FF2B5EF4-FFF2-40B4-BE49-F238E27FC236}">
                <a16:creationId xmlns:a16="http://schemas.microsoft.com/office/drawing/2014/main" id="{0E06725F-AFD6-4D02-8D2C-EE4A0278C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0" t="10001" r="14000" b="16667"/>
          <a:stretch>
            <a:fillRect/>
          </a:stretch>
        </p:blipFill>
        <p:spPr bwMode="auto">
          <a:xfrm>
            <a:off x="655638" y="152400"/>
            <a:ext cx="8839200" cy="56388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1" name="Text Box 4">
            <a:extLst>
              <a:ext uri="{FF2B5EF4-FFF2-40B4-BE49-F238E27FC236}">
                <a16:creationId xmlns:a16="http://schemas.microsoft.com/office/drawing/2014/main" id="{FD823DF5-FCD2-46B5-AAB4-FDAE4D3BE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838" y="5788025"/>
            <a:ext cx="8686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8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chiếc xe ô tô của bộ đội ta trong thời kì chiến tranh chống đế quốc Mỹ xâm lược.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30" name="Text Box 6">
            <a:extLst>
              <a:ext uri="{FF2B5EF4-FFF2-40B4-BE49-F238E27FC236}">
                <a16:creationId xmlns:a16="http://schemas.microsoft.com/office/drawing/2014/main" id="{B4430D7C-F5F4-4725-952C-535110389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838" y="2286000"/>
            <a:ext cx="86868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Hình ảnh những chiếc xe không có kính vẫn băng băng ra mặt trận giữa bom đạn của kẻ thù gợi cho em những cảm nghĩ gì?</a:t>
            </a:r>
          </a:p>
          <a:p>
            <a:pPr eaLnBrk="1" hangingPunct="1">
              <a:spcBef>
                <a:spcPct val="50000"/>
              </a:spcBef>
            </a:pPr>
            <a:endParaRPr lang="en-US" altLang="vi-VN" sz="3200" b="1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id="{144019F0-F528-404A-AB2A-D6D0F589C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304800"/>
            <a:ext cx="91440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/>
            <a:endParaRPr lang="en-US" altLang="vi-VN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Tập đọc </a:t>
            </a:r>
          </a:p>
          <a:p>
            <a:pPr algn="ctr" eaLnBrk="1" hangingPunct="1"/>
            <a:r>
              <a:rPr lang="en-US" altLang="vi-V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 thơ về tiểu đội xe không kính</a:t>
            </a:r>
            <a:r>
              <a:rPr lang="en-US" altLang="vi-VN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85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30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850D2D26-729E-4B6E-B8E6-F1E5653EB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altLang="vi-VN"/>
          </a:p>
        </p:txBody>
      </p:sp>
      <p:pic>
        <p:nvPicPr>
          <p:cNvPr id="20483" name="Picture 3">
            <a:extLst>
              <a:ext uri="{FF2B5EF4-FFF2-40B4-BE49-F238E27FC236}">
                <a16:creationId xmlns:a16="http://schemas.microsoft.com/office/drawing/2014/main" id="{B6936459-33FB-4586-AE64-028A1F9FF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0"/>
            <a:ext cx="46482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5">
            <a:extLst>
              <a:ext uri="{FF2B5EF4-FFF2-40B4-BE49-F238E27FC236}">
                <a16:creationId xmlns:a16="http://schemas.microsoft.com/office/drawing/2014/main" id="{DDE94D0A-EEDD-4C6E-B72F-CAB878BC65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7" y="3283410"/>
            <a:ext cx="9677400" cy="358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doan 1.wmv">
            <a:hlinkClick r:id="" action="ppaction://media"/>
            <a:extLst>
              <a:ext uri="{FF2B5EF4-FFF2-40B4-BE49-F238E27FC236}">
                <a16:creationId xmlns:a16="http://schemas.microsoft.com/office/drawing/2014/main" id="{F1493EED-FEA7-4B3C-B6E4-8DF283A4FC23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438" y="0"/>
            <a:ext cx="5029200" cy="3283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95DDF047-1F5D-427A-B281-1C6506D2A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altLang="vi-VN"/>
          </a:p>
        </p:txBody>
      </p:sp>
      <p:pic>
        <p:nvPicPr>
          <p:cNvPr id="20483" name="Content Placeholder 3">
            <a:extLst>
              <a:ext uri="{FF2B5EF4-FFF2-40B4-BE49-F238E27FC236}">
                <a16:creationId xmlns:a16="http://schemas.microsoft.com/office/drawing/2014/main" id="{86613D53-07DF-4F33-8357-02C14CB513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3238" y="-38100"/>
            <a:ext cx="4876800" cy="3467100"/>
          </a:xfrm>
        </p:spPr>
      </p:pic>
      <p:pic>
        <p:nvPicPr>
          <p:cNvPr id="20484" name="Picture 4">
            <a:extLst>
              <a:ext uri="{FF2B5EF4-FFF2-40B4-BE49-F238E27FC236}">
                <a16:creationId xmlns:a16="http://schemas.microsoft.com/office/drawing/2014/main" id="{BC3AE8D1-4B1B-4F2B-9BE4-BE204C5B7D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038" y="0"/>
            <a:ext cx="426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>
            <a:extLst>
              <a:ext uri="{FF2B5EF4-FFF2-40B4-BE49-F238E27FC236}">
                <a16:creationId xmlns:a16="http://schemas.microsoft.com/office/drawing/2014/main" id="{5C761C14-F19B-4A70-82E9-DA09C3E575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3443288"/>
            <a:ext cx="4876800" cy="341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DC199667-84D2-48FC-B32E-BEEB3345C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>
            <a:extLst>
              <a:ext uri="{FF2B5EF4-FFF2-40B4-BE49-F238E27FC236}">
                <a16:creationId xmlns:a16="http://schemas.microsoft.com/office/drawing/2014/main" id="{1A22DB02-2C32-4284-89DE-50500FD6C7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vi-VN" altLang="vi-VN"/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8317F460-DBDB-4B7B-B155-645322D3A61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vi-VN" altLang="vi-VN"/>
          </a:p>
        </p:txBody>
      </p:sp>
      <p:pic>
        <p:nvPicPr>
          <p:cNvPr id="367620" name="Picture 4" descr="Bai tho ve tieu doi xe khong kinh">
            <a:extLst>
              <a:ext uri="{FF2B5EF4-FFF2-40B4-BE49-F238E27FC236}">
                <a16:creationId xmlns:a16="http://schemas.microsoft.com/office/drawing/2014/main" id="{E1C238CA-E65A-4436-AA74-631309058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-7620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7621" name="Picture 5">
            <a:extLst>
              <a:ext uri="{FF2B5EF4-FFF2-40B4-BE49-F238E27FC236}">
                <a16:creationId xmlns:a16="http://schemas.microsoft.com/office/drawing/2014/main" id="{BE311A75-E9EF-4A96-9277-2F44309DA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0" t="10001" r="14000" b="16667"/>
          <a:stretch>
            <a:fillRect/>
          </a:stretch>
        </p:blipFill>
        <p:spPr bwMode="auto">
          <a:xfrm>
            <a:off x="503238" y="-76200"/>
            <a:ext cx="3429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7622" name="Text Box 6">
            <a:extLst>
              <a:ext uri="{FF2B5EF4-FFF2-40B4-BE49-F238E27FC236}">
                <a16:creationId xmlns:a16="http://schemas.microsoft.com/office/drawing/2014/main" id="{3A6CF5C3-F2F0-46BA-8A7B-B6963F839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-76200"/>
            <a:ext cx="9144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/>
            <a:endParaRPr lang="en-US" altLang="vi-VN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vi-VN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Tập đọc </a:t>
            </a:r>
          </a:p>
          <a:p>
            <a:pPr algn="ctr" eaLnBrk="1" hangingPunct="1"/>
            <a:r>
              <a:rPr lang="en-US" altLang="vi-V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 thơ về tiểu đội xe không kính</a:t>
            </a:r>
            <a:r>
              <a:rPr lang="en-US" altLang="vi-VN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7623" name="Text Box 7">
            <a:extLst>
              <a:ext uri="{FF2B5EF4-FFF2-40B4-BE49-F238E27FC236}">
                <a16:creationId xmlns:a16="http://schemas.microsoft.com/office/drawing/2014/main" id="{C94F0462-EB6A-46E5-BA8F-B2DB347BC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7638" y="1476375"/>
            <a:ext cx="3962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i="1">
                <a:solidFill>
                  <a:srgbClr val="0000FF"/>
                </a:solidFill>
                <a:latin typeface="Times New Roman" panose="02020603050405020304" pitchFamily="18" charset="0"/>
              </a:rPr>
              <a:t>(</a:t>
            </a:r>
            <a:r>
              <a:rPr lang="en-US" altLang="vi-VN" sz="3200" b="1" i="1">
                <a:solidFill>
                  <a:srgbClr val="0000FF"/>
                </a:solidFill>
                <a:latin typeface="Arial" panose="020B0604020202020204" pitchFamily="34" charset="0"/>
              </a:rPr>
              <a:t>Phạm Tiến Duật)</a:t>
            </a:r>
          </a:p>
        </p:txBody>
      </p:sp>
      <p:pic>
        <p:nvPicPr>
          <p:cNvPr id="4" name="TieuDoiXeKhongKinh-QuocDong-TopNa_487sb.mp3">
            <a:hlinkClick r:id="" action="ppaction://media"/>
            <a:extLst>
              <a:ext uri="{FF2B5EF4-FFF2-40B4-BE49-F238E27FC236}">
                <a16:creationId xmlns:a16="http://schemas.microsoft.com/office/drawing/2014/main" id="{48A32F40-4647-4949-ADF6-47A2B7583623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2768600"/>
            <a:ext cx="3429000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67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67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67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67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67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676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7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67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67622" grpId="0"/>
      <p:bldP spid="3676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3">
            <a:extLst>
              <a:ext uri="{FF2B5EF4-FFF2-40B4-BE49-F238E27FC236}">
                <a16:creationId xmlns:a16="http://schemas.microsoft.com/office/drawing/2014/main" id="{4208C828-94AD-44F3-8D81-F35425B29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9038" y="4267200"/>
            <a:ext cx="8077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thù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B59934E8-7E60-4CC2-9E0E-196A74E1F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838" y="1981200"/>
            <a:ext cx="86868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Hình ảnh những chiếc xe không có kính vẫn băng băng ra mặt trận giữa bom đạn của kẻ thù gợi cho em những cảm nghĩ gì?</a:t>
            </a:r>
          </a:p>
          <a:p>
            <a:pPr eaLnBrk="1" hangingPunct="1">
              <a:spcBef>
                <a:spcPct val="50000"/>
              </a:spcBef>
            </a:pPr>
            <a:endParaRPr lang="en-US" altLang="vi-VN" sz="3200" b="1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A1D112A4-C191-46F9-8818-3E3A1443A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152400"/>
            <a:ext cx="9144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Tập đọc </a:t>
            </a:r>
          </a:p>
          <a:p>
            <a:pPr algn="ctr" eaLnBrk="1" hangingPunct="1"/>
            <a:r>
              <a:rPr lang="en-US" altLang="vi-V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 thơ về tiểu đội xe không kính</a:t>
            </a:r>
            <a:r>
              <a:rPr lang="en-US" altLang="vi-VN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536B3E97-4FFD-4207-A8E4-02B2AA938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228600"/>
            <a:ext cx="9144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Tập đọc </a:t>
            </a:r>
          </a:p>
          <a:p>
            <a:pPr algn="ctr" eaLnBrk="1" hangingPunct="1"/>
            <a:r>
              <a:rPr lang="en-US" altLang="vi-V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 thơ về tiểu đội xe không kính</a:t>
            </a:r>
            <a:r>
              <a:rPr lang="en-US" altLang="vi-VN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1" name="Rectangle 10">
            <a:extLst>
              <a:ext uri="{FF2B5EF4-FFF2-40B4-BE49-F238E27FC236}">
                <a16:creationId xmlns:a16="http://schemas.microsoft.com/office/drawing/2014/main" id="{3BEC5AAC-758B-44A4-8043-529A4584D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8" y="3200400"/>
            <a:ext cx="82296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just"/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     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ca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ngợi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tinh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thần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dũng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lạc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chiến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sĩ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lái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xe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kháng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chiến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chống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Mĩ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cứu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.</a:t>
            </a:r>
            <a:r>
              <a:rPr lang="en-US" altLang="en-US" sz="4000" b="1" dirty="0">
                <a:solidFill>
                  <a:srgbClr val="000066"/>
                </a:solidFill>
              </a:rPr>
              <a:t> </a:t>
            </a:r>
          </a:p>
          <a:p>
            <a:endParaRPr lang="en-US" altLang="en-US" sz="3200" b="1" u="sng" dirty="0">
              <a:solidFill>
                <a:srgbClr val="000066"/>
              </a:solidFill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7F74EDA5-2209-446A-9DBC-A62E8735E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838" y="1752600"/>
            <a:ext cx="86868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Nêu ý nghĩa bài thơ?</a:t>
            </a:r>
          </a:p>
          <a:p>
            <a:pPr eaLnBrk="1" hangingPunct="1">
              <a:spcBef>
                <a:spcPct val="50000"/>
              </a:spcBef>
            </a:pPr>
            <a:endParaRPr lang="en-US" altLang="vi-VN" sz="3200" b="1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531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B008051F-0D26-496F-B333-C3D927FC2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2">
            <a:extLst>
              <a:ext uri="{FF2B5EF4-FFF2-40B4-BE49-F238E27FC236}">
                <a16:creationId xmlns:a16="http://schemas.microsoft.com/office/drawing/2014/main" id="{618BCF1F-4BB9-4409-8D93-90D53EBCE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38" y="177800"/>
            <a:ext cx="8915400" cy="590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>
                <a:solidFill>
                  <a:srgbClr val="FF3300"/>
                </a:solidFill>
                <a:latin typeface="Arial" panose="020B0604020202020204" pitchFamily="34" charset="0"/>
              </a:rPr>
              <a:t>Luyện đọc diễn cảm</a:t>
            </a:r>
            <a:endParaRPr lang="en-US" altLang="vi-VN" sz="3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vi-VN"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      </a:t>
            </a:r>
            <a:r>
              <a:rPr lang="en-US" altLang="vi-VN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 có kính không phải vì xe không có kính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Bom giật, bom rung, kính vỡ đi rồi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Ung dung buồng lái ta ngồi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US" altLang="vi-VN" sz="2800">
                <a:latin typeface="Arial" panose="020B0604020202020204" pitchFamily="34" charset="0"/>
                <a:cs typeface="Arial" panose="020B0604020202020204" pitchFamily="34" charset="0"/>
              </a:rPr>
              <a:t>Nhìn đất, nhìn trời, nhìn thẳng.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80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Không có kính ừ thì ướt áo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80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Mưa tuôn, mưa xối như ngoài trời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80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Chưa cần thay, lái trăm cây số nữa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80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Mưa ngừng, gió lùa mau khô thôi.</a:t>
            </a:r>
          </a:p>
        </p:txBody>
      </p:sp>
      <p:sp>
        <p:nvSpPr>
          <p:cNvPr id="391171" name="Line 3">
            <a:extLst>
              <a:ext uri="{FF2B5EF4-FFF2-40B4-BE49-F238E27FC236}">
                <a16:creationId xmlns:a16="http://schemas.microsoft.com/office/drawing/2014/main" id="{409A5525-91C4-4CE4-A91C-8F8215A26B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22638" y="876300"/>
            <a:ext cx="22860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72" name="Line 4">
            <a:extLst>
              <a:ext uri="{FF2B5EF4-FFF2-40B4-BE49-F238E27FC236}">
                <a16:creationId xmlns:a16="http://schemas.microsoft.com/office/drawing/2014/main" id="{3F4FDB56-2D67-469C-BBAB-76952F3543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98838" y="3505200"/>
            <a:ext cx="228600" cy="685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73" name="Line 5">
            <a:extLst>
              <a:ext uri="{FF2B5EF4-FFF2-40B4-BE49-F238E27FC236}">
                <a16:creationId xmlns:a16="http://schemas.microsoft.com/office/drawing/2014/main" id="{53CAFE31-545F-48CA-B90A-315ECC54F89E}"/>
              </a:ext>
            </a:extLst>
          </p:cNvPr>
          <p:cNvSpPr>
            <a:spLocks noChangeShapeType="1"/>
          </p:cNvSpPr>
          <p:nvPr/>
        </p:nvSpPr>
        <p:spPr bwMode="auto">
          <a:xfrm>
            <a:off x="4237038" y="3429000"/>
            <a:ext cx="1447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87" name="Line 19">
            <a:extLst>
              <a:ext uri="{FF2B5EF4-FFF2-40B4-BE49-F238E27FC236}">
                <a16:creationId xmlns:a16="http://schemas.microsoft.com/office/drawing/2014/main" id="{FBA1A2F7-6A63-4EF3-84FC-AA935F884024}"/>
              </a:ext>
            </a:extLst>
          </p:cNvPr>
          <p:cNvSpPr>
            <a:spLocks noChangeShapeType="1"/>
          </p:cNvSpPr>
          <p:nvPr/>
        </p:nvSpPr>
        <p:spPr bwMode="auto">
          <a:xfrm>
            <a:off x="1189038" y="2743200"/>
            <a:ext cx="1447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88" name="Line 20">
            <a:extLst>
              <a:ext uri="{FF2B5EF4-FFF2-40B4-BE49-F238E27FC236}">
                <a16:creationId xmlns:a16="http://schemas.microsoft.com/office/drawing/2014/main" id="{D0855B45-353D-4A10-8C6B-999548A75B6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2838" y="3429000"/>
            <a:ext cx="1447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89" name="Line 21">
            <a:extLst>
              <a:ext uri="{FF2B5EF4-FFF2-40B4-BE49-F238E27FC236}">
                <a16:creationId xmlns:a16="http://schemas.microsoft.com/office/drawing/2014/main" id="{1D7A9381-3BC4-4D29-BAC2-3C8B19A6EA62}"/>
              </a:ext>
            </a:extLst>
          </p:cNvPr>
          <p:cNvSpPr>
            <a:spLocks noChangeShapeType="1"/>
          </p:cNvSpPr>
          <p:nvPr/>
        </p:nvSpPr>
        <p:spPr bwMode="auto">
          <a:xfrm>
            <a:off x="2636838" y="3429000"/>
            <a:ext cx="1447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90" name="Line 22">
            <a:extLst>
              <a:ext uri="{FF2B5EF4-FFF2-40B4-BE49-F238E27FC236}">
                <a16:creationId xmlns:a16="http://schemas.microsoft.com/office/drawing/2014/main" id="{C4698270-C3BF-4602-BCBF-FD674AFE1D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60838" y="5486400"/>
            <a:ext cx="228600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91" name="Line 23">
            <a:extLst>
              <a:ext uri="{FF2B5EF4-FFF2-40B4-BE49-F238E27FC236}">
                <a16:creationId xmlns:a16="http://schemas.microsoft.com/office/drawing/2014/main" id="{D861CC9E-79CF-44DB-87F6-69B1E29DD01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89038" y="4648200"/>
            <a:ext cx="1371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4" name="Line 24">
            <a:extLst>
              <a:ext uri="{FF2B5EF4-FFF2-40B4-BE49-F238E27FC236}">
                <a16:creationId xmlns:a16="http://schemas.microsoft.com/office/drawing/2014/main" id="{31F66DD4-F0EC-440B-8A36-109A76C6E0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18038" y="8153400"/>
            <a:ext cx="228600" cy="533400"/>
          </a:xfrm>
          <a:prstGeom prst="line">
            <a:avLst/>
          </a:prstGeom>
          <a:noFill/>
          <a:ln w="28575">
            <a:solidFill>
              <a:srgbClr val="FF7C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5" name="Line 25">
            <a:extLst>
              <a:ext uri="{FF2B5EF4-FFF2-40B4-BE49-F238E27FC236}">
                <a16:creationId xmlns:a16="http://schemas.microsoft.com/office/drawing/2014/main" id="{236F6D26-55F9-4DCA-A69B-6753A69ECEF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5638" y="8153400"/>
            <a:ext cx="228600" cy="533400"/>
          </a:xfrm>
          <a:prstGeom prst="line">
            <a:avLst/>
          </a:prstGeom>
          <a:noFill/>
          <a:ln w="28575">
            <a:solidFill>
              <a:srgbClr val="FF7C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94" name="Line 26">
            <a:extLst>
              <a:ext uri="{FF2B5EF4-FFF2-40B4-BE49-F238E27FC236}">
                <a16:creationId xmlns:a16="http://schemas.microsoft.com/office/drawing/2014/main" id="{DD506D78-7373-423D-976C-C01E2E2E9218}"/>
              </a:ext>
            </a:extLst>
          </p:cNvPr>
          <p:cNvSpPr>
            <a:spLocks noChangeShapeType="1"/>
          </p:cNvSpPr>
          <p:nvPr/>
        </p:nvSpPr>
        <p:spPr bwMode="auto">
          <a:xfrm>
            <a:off x="3551238" y="4013200"/>
            <a:ext cx="1905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95" name="Line 27">
            <a:extLst>
              <a:ext uri="{FF2B5EF4-FFF2-40B4-BE49-F238E27FC236}">
                <a16:creationId xmlns:a16="http://schemas.microsoft.com/office/drawing/2014/main" id="{B3844AD7-A878-4E0C-8DC7-D4F838A14303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8438" y="5346700"/>
            <a:ext cx="1905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96" name="Line 28">
            <a:extLst>
              <a:ext uri="{FF2B5EF4-FFF2-40B4-BE49-F238E27FC236}">
                <a16:creationId xmlns:a16="http://schemas.microsoft.com/office/drawing/2014/main" id="{DD33FBDC-E6BB-4F85-9516-309F9606BF0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2838" y="2070100"/>
            <a:ext cx="1447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97" name="Line 29">
            <a:extLst>
              <a:ext uri="{FF2B5EF4-FFF2-40B4-BE49-F238E27FC236}">
                <a16:creationId xmlns:a16="http://schemas.microsoft.com/office/drawing/2014/main" id="{15369EC8-3182-4F24-95BE-CBC5886D65D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89238" y="2070100"/>
            <a:ext cx="1447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98" name="Line 30">
            <a:extLst>
              <a:ext uri="{FF2B5EF4-FFF2-40B4-BE49-F238E27FC236}">
                <a16:creationId xmlns:a16="http://schemas.microsoft.com/office/drawing/2014/main" id="{4F70CED2-447F-4896-A2A4-D58923C7FED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75038" y="1447800"/>
            <a:ext cx="1905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99" name="Line 31">
            <a:extLst>
              <a:ext uri="{FF2B5EF4-FFF2-40B4-BE49-F238E27FC236}">
                <a16:creationId xmlns:a16="http://schemas.microsoft.com/office/drawing/2014/main" id="{6DE1946D-2FBD-4BAB-9F11-260F3E02940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13038" y="4648200"/>
            <a:ext cx="381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200" name="Line 32">
            <a:extLst>
              <a:ext uri="{FF2B5EF4-FFF2-40B4-BE49-F238E27FC236}">
                <a16:creationId xmlns:a16="http://schemas.microsoft.com/office/drawing/2014/main" id="{B7D83F66-D19D-4EEF-AE49-D2746C83646E}"/>
              </a:ext>
            </a:extLst>
          </p:cNvPr>
          <p:cNvSpPr>
            <a:spLocks noChangeShapeType="1"/>
          </p:cNvSpPr>
          <p:nvPr/>
        </p:nvSpPr>
        <p:spPr bwMode="auto">
          <a:xfrm>
            <a:off x="4313238" y="5943600"/>
            <a:ext cx="1447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1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1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1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1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1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1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1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1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1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1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1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1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1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1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1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1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1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1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1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1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1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1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1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1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91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91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91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91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ước Chân Trên Dãy Trường Sơn - Tốp Ca Nam">
            <a:hlinkClick r:id="" action="ppaction://media"/>
            <a:extLst>
              <a:ext uri="{FF2B5EF4-FFF2-40B4-BE49-F238E27FC236}">
                <a16:creationId xmlns:a16="http://schemas.microsoft.com/office/drawing/2014/main" id="{00FCB1E1-7A39-4780-A96B-545962DFD9C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856" end="2275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0150474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03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2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>
            <a:extLst>
              <a:ext uri="{FF2B5EF4-FFF2-40B4-BE49-F238E27FC236}">
                <a16:creationId xmlns:a16="http://schemas.microsoft.com/office/drawing/2014/main" id="{D39F0E11-A2E6-4D3F-9886-7316E42A5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1438" y="0"/>
            <a:ext cx="7772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vi-VN" altLang="vi-VN" sz="4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3" name="Picture 13">
            <a:extLst>
              <a:ext uri="{FF2B5EF4-FFF2-40B4-BE49-F238E27FC236}">
                <a16:creationId xmlns:a16="http://schemas.microsoft.com/office/drawing/2014/main" id="{52DAE14E-DC5F-44A2-988D-6A9F55159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0"/>
            <a:ext cx="9144000" cy="624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4" name="Text Box 14">
            <a:extLst>
              <a:ext uri="{FF2B5EF4-FFF2-40B4-BE49-F238E27FC236}">
                <a16:creationId xmlns:a16="http://schemas.microsoft.com/office/drawing/2014/main" id="{1A4959A4-54BB-447A-862B-E144EA068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6338888"/>
            <a:ext cx="8686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 TRƯỜNG SƠN NGÀY NAY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00C5FBE5-8DF6-41A3-91D4-C7A5D43A5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altLang="vi-VN"/>
          </a:p>
        </p:txBody>
      </p:sp>
      <p:pic>
        <p:nvPicPr>
          <p:cNvPr id="31747" name="Content Placeholder 3">
            <a:extLst>
              <a:ext uri="{FF2B5EF4-FFF2-40B4-BE49-F238E27FC236}">
                <a16:creationId xmlns:a16="http://schemas.microsoft.com/office/drawing/2014/main" id="{F6774BDC-6792-4A3C-8720-E981F0403B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3238" y="0"/>
            <a:ext cx="9144000" cy="3581400"/>
          </a:xfrm>
        </p:spPr>
      </p:pic>
      <p:pic>
        <p:nvPicPr>
          <p:cNvPr id="31748" name="Picture 4">
            <a:extLst>
              <a:ext uri="{FF2B5EF4-FFF2-40B4-BE49-F238E27FC236}">
                <a16:creationId xmlns:a16="http://schemas.microsoft.com/office/drawing/2014/main" id="{27C5616D-5FC5-473F-BA43-3D273B175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3438525"/>
            <a:ext cx="510540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>
            <a:extLst>
              <a:ext uri="{FF2B5EF4-FFF2-40B4-BE49-F238E27FC236}">
                <a16:creationId xmlns:a16="http://schemas.microsoft.com/office/drawing/2014/main" id="{4072D6CF-A99F-490D-8576-0955CB9B97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988" y="3438525"/>
            <a:ext cx="428625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2645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Download[4]">
            <a:extLst>
              <a:ext uri="{FF2B5EF4-FFF2-40B4-BE49-F238E27FC236}">
                <a16:creationId xmlns:a16="http://schemas.microsoft.com/office/drawing/2014/main" id="{D8F96ABE-63C9-449E-B71C-A2B8371BF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0"/>
            <a:ext cx="9144000" cy="6172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Text Box 7">
            <a:extLst>
              <a:ext uri="{FF2B5EF4-FFF2-40B4-BE49-F238E27FC236}">
                <a16:creationId xmlns:a16="http://schemas.microsoft.com/office/drawing/2014/main" id="{C6106688-1FD8-435B-B0F5-2BBF8100B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3438" y="6172200"/>
            <a:ext cx="6934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NGHĨA TRANG TRƯỜNG SƠN</a:t>
            </a:r>
          </a:p>
        </p:txBody>
      </p:sp>
    </p:spTree>
    <p:extLst>
      <p:ext uri="{BB962C8B-B14F-4D97-AF65-F5344CB8AC3E}">
        <p14:creationId xmlns:p14="http://schemas.microsoft.com/office/powerpoint/2010/main" val="27868759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22big">
            <a:extLst>
              <a:ext uri="{FF2B5EF4-FFF2-40B4-BE49-F238E27FC236}">
                <a16:creationId xmlns:a16="http://schemas.microsoft.com/office/drawing/2014/main" id="{C8C2517D-11C5-45BD-9582-F4FAFC000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8A61F4-FA95-45D0-A5A6-28B66ECA2FBF}"/>
              </a:ext>
            </a:extLst>
          </p:cNvPr>
          <p:cNvSpPr/>
          <p:nvPr/>
        </p:nvSpPr>
        <p:spPr>
          <a:xfrm>
            <a:off x="3017837" y="1676401"/>
            <a:ext cx="4114800" cy="31393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HỌC THUỘC LÒNG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>
            <a:extLst>
              <a:ext uri="{FF2B5EF4-FFF2-40B4-BE49-F238E27FC236}">
                <a16:creationId xmlns:a16="http://schemas.microsoft.com/office/drawing/2014/main" id="{5ED99327-7856-48DC-9BD9-1E8D39BF4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1038" y="2971800"/>
            <a:ext cx="65532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Không có kính không phải vì xe không có kính 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Bom giật, bom rung kính vỡ đi rồi 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Ung dung buồng lái ta ngồi, 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Nhìn đất, nhìn trời, nhìn thẳng. 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Nhìn thấy gió vào xoa mắt đắng 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Nhìn thấy con đường chạy thẳng vào tim 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Thấy sao trời và đột ngột cánh chim 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Như sa, như ùa vào buồng lái </a:t>
            </a: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D58B7974-0CC9-46F8-9E50-6A3991070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638" y="533400"/>
            <a:ext cx="9144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Tập đọc </a:t>
            </a:r>
          </a:p>
          <a:p>
            <a:pPr algn="ctr" eaLnBrk="1" hangingPunct="1"/>
            <a:r>
              <a:rPr lang="en-US" altLang="vi-V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 thơ về tiểu đội xe không kính</a:t>
            </a:r>
            <a:r>
              <a:rPr lang="en-US" altLang="vi-VN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>
            <a:extLst>
              <a:ext uri="{FF2B5EF4-FFF2-40B4-BE49-F238E27FC236}">
                <a16:creationId xmlns:a16="http://schemas.microsoft.com/office/drawing/2014/main" id="{BCDC7409-4389-4F20-9165-8159CA5BC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5838" y="2514600"/>
            <a:ext cx="56388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97050"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Không có kính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....</a:t>
            </a:r>
            <a:endParaRPr lang="en-US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Bom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Ung dung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Nhìn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endParaRPr lang="vi-V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Nhìn thấy...</a:t>
            </a:r>
          </a:p>
          <a:p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Thấy con đường...</a:t>
            </a:r>
          </a:p>
          <a:p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Thấy ...</a:t>
            </a:r>
          </a:p>
          <a:p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Như ...</a:t>
            </a:r>
            <a:endParaRPr lang="en-US" altLang="en-US" sz="2800"/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DF1C1494-E817-472E-B00D-434B2510E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457200"/>
            <a:ext cx="9144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Tập đọc </a:t>
            </a:r>
          </a:p>
          <a:p>
            <a:pPr algn="ctr" eaLnBrk="1" hangingPunct="1"/>
            <a:r>
              <a:rPr lang="en-US" altLang="vi-V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 thơ về tiểu đội xe không kính</a:t>
            </a:r>
            <a:r>
              <a:rPr lang="en-US" altLang="vi-VN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4A193B-0A96-4EDB-8230-D30A7BCF67AC}"/>
              </a:ext>
            </a:extLst>
          </p:cNvPr>
          <p:cNvSpPr txBox="1">
            <a:spLocks/>
          </p:cNvSpPr>
          <p:nvPr/>
        </p:nvSpPr>
        <p:spPr>
          <a:xfrm>
            <a:off x="5303837" y="1143000"/>
            <a:ext cx="4725916" cy="944563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buFontTx/>
              <a:buChar char="•"/>
              <a:defRPr/>
            </a:pPr>
            <a:r>
              <a:rPr lang="vi-VN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 Tiến Duật, tên thật mà cũng là bút danh, sinh ngày 14-1-1941, mất năm 2007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Thanh Ba,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Thọ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148" name="Picture 5">
            <a:extLst>
              <a:ext uri="{FF2B5EF4-FFF2-40B4-BE49-F238E27FC236}">
                <a16:creationId xmlns:a16="http://schemas.microsoft.com/office/drawing/2014/main" id="{49B13EEB-CCB1-417E-83B2-FB97106CA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" y="1143000"/>
            <a:ext cx="5302321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>
            <a:extLst>
              <a:ext uri="{FF2B5EF4-FFF2-40B4-BE49-F238E27FC236}">
                <a16:creationId xmlns:a16="http://schemas.microsoft.com/office/drawing/2014/main" id="{43DD1CE2-8F2D-4F3D-A1EB-DBA20D532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638" y="2895600"/>
            <a:ext cx="64008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Không có kính, ừ thì ướt áo 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Mưa tuôn, mưa xối như ngòai trời 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Chưa cần thay, lái trăm cây số nữa 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Mưa ngừng, gió lùa khô mau thôi.</a:t>
            </a:r>
            <a:r>
              <a:rPr lang="vi-VN" altLang="en-US" b="1">
                <a:cs typeface="Arial" panose="020B0604020202020204" pitchFamily="34" charset="0"/>
              </a:rPr>
              <a:t> </a:t>
            </a:r>
            <a:endParaRPr lang="en-US" altLang="en-US" b="1">
              <a:cs typeface="Arial" panose="020B0604020202020204" pitchFamily="34" charset="0"/>
            </a:endParaRPr>
          </a:p>
        </p:txBody>
      </p:sp>
      <p:sp>
        <p:nvSpPr>
          <p:cNvPr id="27651" name="Rectangle 5">
            <a:extLst>
              <a:ext uri="{FF2B5EF4-FFF2-40B4-BE49-F238E27FC236}">
                <a16:creationId xmlns:a16="http://schemas.microsoft.com/office/drawing/2014/main" id="{EFEA95BE-FBB0-44EC-8DA8-E9D3C47EF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2438" y="4800600"/>
            <a:ext cx="64008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Những chiếc xe từ trong bom rơi 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Ðã về đây họp thành tiểu đội 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Gặp bè bạn suốt dọc đường đi tới 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Bắt tay qua cửa kính vỡ rồi.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D1D60EFB-30EF-4CAB-B3C9-A955830DC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38" y="609600"/>
            <a:ext cx="9144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Tập đọc </a:t>
            </a:r>
          </a:p>
          <a:p>
            <a:pPr algn="ctr" eaLnBrk="1" hangingPunct="1"/>
            <a:r>
              <a:rPr lang="en-US" altLang="vi-V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 thơ về tiểu đội xe không kính</a:t>
            </a:r>
            <a:r>
              <a:rPr lang="en-US" altLang="vi-VN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799E47BB-1057-4A24-9B76-828469D58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638" y="1828800"/>
            <a:ext cx="45720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Không có kính,  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Mưa tuôn, 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Chưa cần thay,  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Mưa ngừng, </a:t>
            </a:r>
            <a:r>
              <a:rPr lang="vi-VN" altLang="en-US" b="1">
                <a:cs typeface="Arial" panose="020B0604020202020204" pitchFamily="34" charset="0"/>
              </a:rPr>
              <a:t> </a:t>
            </a:r>
            <a:endParaRPr lang="en-US" altLang="en-US" b="1">
              <a:cs typeface="Arial" panose="020B0604020202020204" pitchFamily="34" charset="0"/>
            </a:endParaRPr>
          </a:p>
        </p:txBody>
      </p:sp>
      <p:sp>
        <p:nvSpPr>
          <p:cNvPr id="28675" name="Rectangle 4">
            <a:extLst>
              <a:ext uri="{FF2B5EF4-FFF2-40B4-BE49-F238E27FC236}">
                <a16:creationId xmlns:a16="http://schemas.microsoft.com/office/drawing/2014/main" id="{D2036C0E-B06B-4870-AB80-87F4C4390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2438" y="4038600"/>
            <a:ext cx="45720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Những chiếc xe  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Ðã về đây 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Gặp bè bạn  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Bắt tay qua </a:t>
            </a:r>
            <a:endParaRPr lang="en-US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5BEC5133-0D10-4AD9-98B4-43D007AA9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38" y="357188"/>
            <a:ext cx="91440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Tập đọc </a:t>
            </a:r>
          </a:p>
          <a:p>
            <a:pPr algn="ctr" eaLnBrk="1" hangingPunct="1"/>
            <a:r>
              <a:rPr lang="en-US" altLang="vi-V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 thơ về tiểu đội xe không kính</a:t>
            </a:r>
            <a:r>
              <a:rPr lang="en-US" altLang="vi-VN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>
            <a:extLst>
              <a:ext uri="{FF2B5EF4-FFF2-40B4-BE49-F238E27FC236}">
                <a16:creationId xmlns:a16="http://schemas.microsoft.com/office/drawing/2014/main" id="{E811EBF6-6CC0-4FBE-9816-14404561D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2667000"/>
            <a:ext cx="37338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Không có kính 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Bom giật,  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Ung dung buồng lái  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Nhìn đất, 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Nhìn thấy gió  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hấy 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con đường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Thấy sao trời </a:t>
            </a:r>
            <a:b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Như sa, </a:t>
            </a:r>
            <a:endParaRPr lang="en-US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9" name="Rectangle 4">
            <a:extLst>
              <a:ext uri="{FF2B5EF4-FFF2-40B4-BE49-F238E27FC236}">
                <a16:creationId xmlns:a16="http://schemas.microsoft.com/office/drawing/2014/main" id="{FCEE28A1-5B2D-4B1A-B9BD-602600974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2743200"/>
            <a:ext cx="45720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có kính,  </a:t>
            </a:r>
            <a:b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 tuôn, </a:t>
            </a:r>
            <a:b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 cần thay,  </a:t>
            </a:r>
            <a:b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 ngừng, 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0" name="Rectangle 5">
            <a:extLst>
              <a:ext uri="{FF2B5EF4-FFF2-40B4-BE49-F238E27FC236}">
                <a16:creationId xmlns:a16="http://schemas.microsoft.com/office/drawing/2014/main" id="{DF43E5C7-EAC0-4E18-954A-1D8C5B534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1038" y="4800600"/>
            <a:ext cx="45720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chiếc xe  </a:t>
            </a:r>
            <a:b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Ðã về đây </a:t>
            </a:r>
            <a:b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 bè bạn  </a:t>
            </a:r>
            <a:b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 tay qua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6455A9EC-B25E-4FE6-AEF7-60104DE8A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152400"/>
            <a:ext cx="9144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Tập đọc </a:t>
            </a:r>
          </a:p>
          <a:p>
            <a:pPr algn="ctr" eaLnBrk="1" hangingPunct="1"/>
            <a:r>
              <a:rPr lang="en-US" altLang="vi-V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 thơ về tiểu đội xe không kính</a:t>
            </a:r>
            <a:r>
              <a:rPr lang="en-US" altLang="vi-VN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>
            <a:extLst>
              <a:ext uri="{FF2B5EF4-FFF2-40B4-BE49-F238E27FC236}">
                <a16:creationId xmlns:a16="http://schemas.microsoft.com/office/drawing/2014/main" id="{81168513-1B8F-48A1-B9BD-96EC0430B7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2">
            <a:extLst>
              <a:ext uri="{FF2B5EF4-FFF2-40B4-BE49-F238E27FC236}">
                <a16:creationId xmlns:a16="http://schemas.microsoft.com/office/drawing/2014/main" id="{99803677-9040-42F1-A3C1-1DF9F652F3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38" y="762000"/>
            <a:ext cx="9296400" cy="468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0522" name="WordArt 10">
            <a:extLst>
              <a:ext uri="{FF2B5EF4-FFF2-40B4-BE49-F238E27FC236}">
                <a16:creationId xmlns:a16="http://schemas.microsoft.com/office/drawing/2014/main" id="{1805DA10-C8B1-4655-9A09-1912C4F8538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60438" y="1397000"/>
            <a:ext cx="8153400" cy="1447800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</a:bodyPr>
          <a:lstStyle/>
          <a:p>
            <a:pPr algn="ctr"/>
            <a:r>
              <a:rPr lang="vi-VN" sz="3600" kern="10">
                <a:ln w="19050">
                  <a:solidFill>
                    <a:srgbClr val="009900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Chúc các em học giỏi chăm ngoan.</a:t>
            </a:r>
            <a:endParaRPr lang="en-US" sz="3600" kern="10">
              <a:ln w="19050">
                <a:solidFill>
                  <a:srgbClr val="009900"/>
                </a:solidFill>
                <a:round/>
                <a:headEnd/>
                <a:tailEnd/>
              </a:ln>
              <a:solidFill>
                <a:srgbClr val="0099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ChaoEmCoGaiLamHong-TrungDuc_htu.mp3">
            <a:hlinkClick r:id="" action="ppaction://media"/>
            <a:extLst>
              <a:ext uri="{FF2B5EF4-FFF2-40B4-BE49-F238E27FC236}">
                <a16:creationId xmlns:a16="http://schemas.microsoft.com/office/drawing/2014/main" id="{D36075E6-FCB3-4291-AD94-574BE900E154}"/>
              </a:ext>
            </a:extLst>
          </p:cNvPr>
          <p:cNvPicPr>
            <a:picLocks noGrp="1" noRot="1" noChangeAspect="1"/>
          </p:cNvPicPr>
          <p:nvPr>
            <p:ph/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038" y="2997200"/>
            <a:ext cx="406400" cy="406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0" fill="hold"/>
                                        <p:tgtEl>
                                          <p:spTgt spid="320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0" fill="hold"/>
                                        <p:tgtEl>
                                          <p:spTgt spid="320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E769A-1D6E-4950-B5E0-D7D8293B6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8237" y="304800"/>
            <a:ext cx="9642475" cy="4648200"/>
          </a:xfrm>
        </p:spPr>
        <p:txBody>
          <a:bodyPr>
            <a:noAutofit/>
          </a:bodyPr>
          <a:lstStyle/>
          <a:p>
            <a:r>
              <a:rPr lang="vi-VN" altLang="en-US" sz="2000" b="1" dirty="0">
                <a:latin typeface="+mj-lt"/>
              </a:rPr>
              <a:t>Không có kính không phải vì xe không có kính</a:t>
            </a:r>
            <a:br>
              <a:rPr lang="vi-VN" altLang="en-US" sz="2000" b="1" dirty="0">
                <a:latin typeface="+mj-lt"/>
              </a:rPr>
            </a:br>
            <a:r>
              <a:rPr lang="vi-VN" altLang="en-US" sz="2000" b="1" dirty="0">
                <a:latin typeface="+mj-lt"/>
              </a:rPr>
              <a:t>Bom giật, bom rung kính vỡ đi rồi</a:t>
            </a:r>
            <a:br>
              <a:rPr lang="vi-VN" altLang="en-US" sz="2000" b="1" dirty="0">
                <a:latin typeface="+mj-lt"/>
              </a:rPr>
            </a:br>
            <a:r>
              <a:rPr lang="vi-VN" altLang="en-US" sz="2000" b="1" dirty="0">
                <a:latin typeface="+mj-lt"/>
              </a:rPr>
              <a:t>Ung dung buồng lái ta ngồi,</a:t>
            </a:r>
            <a:br>
              <a:rPr lang="vi-VN" altLang="en-US" sz="2000" b="1" dirty="0">
                <a:latin typeface="+mj-lt"/>
              </a:rPr>
            </a:br>
            <a:r>
              <a:rPr lang="vi-VN" altLang="en-US" sz="2000" b="1" dirty="0">
                <a:latin typeface="+mj-lt"/>
              </a:rPr>
              <a:t>Nhìn đất, nhìn trời, nhìn thẳng.</a:t>
            </a:r>
            <a:br>
              <a:rPr lang="vi-VN" altLang="en-US" sz="2000" b="1" dirty="0">
                <a:latin typeface="+mj-lt"/>
              </a:rPr>
            </a:br>
            <a:br>
              <a:rPr lang="vi-VN" altLang="en-US" sz="2000" b="1" dirty="0">
                <a:solidFill>
                  <a:srgbClr val="FF0000"/>
                </a:solidFill>
                <a:latin typeface="+mj-lt"/>
              </a:rPr>
            </a:br>
            <a:r>
              <a:rPr lang="vi-VN" altLang="en-US" sz="2000" b="1" dirty="0">
                <a:solidFill>
                  <a:srgbClr val="FF0000"/>
                </a:solidFill>
                <a:latin typeface="+mj-lt"/>
              </a:rPr>
              <a:t>Nhìn thấy gió vào xoa mắt đắng</a:t>
            </a:r>
            <a:endParaRPr lang="en-US" altLang="en-US" sz="2000" b="1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altLang="en-US" sz="2000" b="1" dirty="0" err="1">
                <a:solidFill>
                  <a:srgbClr val="FF0000"/>
                </a:solidFill>
                <a:latin typeface="+mj-lt"/>
              </a:rPr>
              <a:t>Thấy</a:t>
            </a:r>
            <a:r>
              <a:rPr lang="en-US" altLang="en-US" sz="2000" b="1">
                <a:solidFill>
                  <a:srgbClr val="FF0000"/>
                </a:solidFill>
                <a:latin typeface="+mj-lt"/>
              </a:rPr>
              <a:t> </a:t>
            </a:r>
            <a:r>
              <a:rPr lang="vi-VN" altLang="en-US" sz="2000" b="1">
                <a:solidFill>
                  <a:srgbClr val="FF0000"/>
                </a:solidFill>
                <a:latin typeface="+mj-lt"/>
              </a:rPr>
              <a:t>con </a:t>
            </a:r>
            <a:r>
              <a:rPr lang="vi-VN" altLang="en-US" sz="2000" b="1" dirty="0">
                <a:solidFill>
                  <a:srgbClr val="FF0000"/>
                </a:solidFill>
                <a:latin typeface="+mj-lt"/>
              </a:rPr>
              <a:t>đường chạy thẳng vào tim</a:t>
            </a:r>
            <a:br>
              <a:rPr lang="vi-VN" altLang="en-US" sz="2000" b="1" dirty="0">
                <a:solidFill>
                  <a:srgbClr val="FF0000"/>
                </a:solidFill>
                <a:latin typeface="+mj-lt"/>
              </a:rPr>
            </a:br>
            <a:r>
              <a:rPr lang="vi-VN" altLang="en-US" sz="2000" b="1" dirty="0">
                <a:solidFill>
                  <a:srgbClr val="FF0000"/>
                </a:solidFill>
                <a:latin typeface="+mj-lt"/>
              </a:rPr>
              <a:t>Thấy sao trời và đột ngột cánh chim</a:t>
            </a:r>
            <a:br>
              <a:rPr lang="vi-VN" altLang="en-US" sz="2000" b="1" dirty="0">
                <a:solidFill>
                  <a:srgbClr val="FF0000"/>
                </a:solidFill>
                <a:latin typeface="+mj-lt"/>
              </a:rPr>
            </a:br>
            <a:r>
              <a:rPr lang="vi-VN" altLang="en-US" sz="2000" b="1" dirty="0">
                <a:solidFill>
                  <a:srgbClr val="FF0000"/>
                </a:solidFill>
                <a:latin typeface="+mj-lt"/>
              </a:rPr>
              <a:t>Như sa, như ùa vào buồng lái</a:t>
            </a:r>
            <a:br>
              <a:rPr lang="vi-VN" altLang="en-US" sz="2000" b="1" dirty="0">
                <a:solidFill>
                  <a:srgbClr val="FF0000"/>
                </a:solidFill>
                <a:latin typeface="+mj-lt"/>
              </a:rPr>
            </a:br>
            <a:br>
              <a:rPr lang="vi-VN" altLang="en-US" sz="2000" b="1" dirty="0">
                <a:solidFill>
                  <a:srgbClr val="FF0000"/>
                </a:solidFill>
                <a:latin typeface="+mj-lt"/>
              </a:rPr>
            </a:br>
            <a:br>
              <a:rPr lang="vi-VN" altLang="en-US" sz="2000" b="1" dirty="0">
                <a:solidFill>
                  <a:srgbClr val="FF0000"/>
                </a:solidFill>
                <a:latin typeface="+mj-lt"/>
              </a:rPr>
            </a:br>
            <a:r>
              <a:rPr lang="vi-VN" altLang="en-US" sz="2000" b="1" dirty="0">
                <a:solidFill>
                  <a:srgbClr val="008000"/>
                </a:solidFill>
                <a:latin typeface="+mj-lt"/>
              </a:rPr>
              <a:t>Không có kính, ừ thì ướt áo</a:t>
            </a:r>
            <a:br>
              <a:rPr lang="vi-VN" altLang="en-US" sz="2000" b="1" dirty="0">
                <a:solidFill>
                  <a:srgbClr val="008000"/>
                </a:solidFill>
                <a:latin typeface="+mj-lt"/>
              </a:rPr>
            </a:br>
            <a:r>
              <a:rPr lang="vi-VN" altLang="en-US" sz="2000" b="1" dirty="0">
                <a:solidFill>
                  <a:srgbClr val="008000"/>
                </a:solidFill>
                <a:latin typeface="+mj-lt"/>
              </a:rPr>
              <a:t>Mưa tuôn, mưa xối như ngoài trời</a:t>
            </a:r>
            <a:br>
              <a:rPr lang="vi-VN" altLang="en-US" sz="2000" b="1" dirty="0">
                <a:solidFill>
                  <a:srgbClr val="008000"/>
                </a:solidFill>
                <a:latin typeface="+mj-lt"/>
              </a:rPr>
            </a:br>
            <a:r>
              <a:rPr lang="vi-VN" altLang="en-US" sz="2000" b="1" dirty="0">
                <a:solidFill>
                  <a:srgbClr val="008000"/>
                </a:solidFill>
                <a:latin typeface="+mj-lt"/>
              </a:rPr>
              <a:t>Chưa cần thay, lái trăm cây số nữa</a:t>
            </a:r>
            <a:br>
              <a:rPr lang="vi-VN" altLang="en-US" sz="2000" b="1" dirty="0">
                <a:solidFill>
                  <a:srgbClr val="008000"/>
                </a:solidFill>
                <a:latin typeface="+mj-lt"/>
              </a:rPr>
            </a:br>
            <a:r>
              <a:rPr lang="vi-VN" altLang="en-US" sz="2000" b="1" dirty="0">
                <a:solidFill>
                  <a:srgbClr val="008000"/>
                </a:solidFill>
                <a:latin typeface="+mj-lt"/>
              </a:rPr>
              <a:t>Mưa ngừng, gió lùa khô mau thôi.</a:t>
            </a:r>
            <a:br>
              <a:rPr lang="vi-VN" altLang="en-US" sz="2000" b="1" dirty="0">
                <a:solidFill>
                  <a:srgbClr val="008000"/>
                </a:solidFill>
                <a:latin typeface="+mj-lt"/>
              </a:rPr>
            </a:br>
            <a:br>
              <a:rPr lang="vi-VN" altLang="en-US" sz="2000" b="1" dirty="0">
                <a:solidFill>
                  <a:srgbClr val="FF0000"/>
                </a:solidFill>
                <a:latin typeface="+mj-lt"/>
              </a:rPr>
            </a:br>
            <a:r>
              <a:rPr lang="vi-VN" altLang="en-US" sz="2000" b="1" dirty="0">
                <a:solidFill>
                  <a:srgbClr val="7030A0"/>
                </a:solidFill>
                <a:latin typeface="+mj-lt"/>
              </a:rPr>
              <a:t>Những chiếc xe từ trong bom rơi</a:t>
            </a:r>
            <a:br>
              <a:rPr lang="vi-VN" altLang="en-US" sz="2000" b="1" dirty="0">
                <a:solidFill>
                  <a:srgbClr val="7030A0"/>
                </a:solidFill>
                <a:latin typeface="+mj-lt"/>
              </a:rPr>
            </a:br>
            <a:r>
              <a:rPr lang="vi-VN" altLang="en-US" sz="2000" b="1" dirty="0">
                <a:solidFill>
                  <a:srgbClr val="7030A0"/>
                </a:solidFill>
                <a:latin typeface="+mj-lt"/>
              </a:rPr>
              <a:t>Ðã về đây họp thành tiểu đội</a:t>
            </a:r>
            <a:br>
              <a:rPr lang="vi-VN" altLang="en-US" sz="2000" b="1" dirty="0">
                <a:solidFill>
                  <a:srgbClr val="7030A0"/>
                </a:solidFill>
                <a:latin typeface="+mj-lt"/>
              </a:rPr>
            </a:br>
            <a:r>
              <a:rPr lang="vi-VN" altLang="en-US" sz="2000" b="1" dirty="0">
                <a:solidFill>
                  <a:srgbClr val="7030A0"/>
                </a:solidFill>
                <a:latin typeface="+mj-lt"/>
              </a:rPr>
              <a:t>Gặp bè bạn suốt dọc đường đi tới</a:t>
            </a:r>
            <a:br>
              <a:rPr lang="vi-VN" altLang="en-US" sz="2000" b="1" dirty="0">
                <a:solidFill>
                  <a:srgbClr val="7030A0"/>
                </a:solidFill>
                <a:latin typeface="+mj-lt"/>
              </a:rPr>
            </a:br>
            <a:r>
              <a:rPr lang="vi-VN" altLang="en-US" sz="2000" b="1" dirty="0">
                <a:solidFill>
                  <a:srgbClr val="7030A0"/>
                </a:solidFill>
                <a:latin typeface="+mj-lt"/>
              </a:rPr>
              <a:t>Bắt tay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0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vi-VN" altLang="en-US" sz="2000" b="1" dirty="0">
                <a:solidFill>
                  <a:srgbClr val="7030A0"/>
                </a:solidFill>
                <a:latin typeface="+mj-lt"/>
              </a:rPr>
              <a:t>qua cửa kính vỡ rồi.</a:t>
            </a:r>
            <a:endParaRPr lang="en-US" altLang="en-US" sz="2000" b="1" dirty="0">
              <a:solidFill>
                <a:srgbClr val="7030A0"/>
              </a:solidFill>
              <a:latin typeface="+mj-lt"/>
            </a:endParaRPr>
          </a:p>
          <a:p>
            <a:pPr marL="0" indent="0">
              <a:buNone/>
            </a:pPr>
            <a:r>
              <a:rPr lang="en-US" altLang="en-US" sz="2000" b="1" dirty="0">
                <a:solidFill>
                  <a:srgbClr val="7030A0"/>
                </a:solidFill>
                <a:latin typeface="+mj-lt"/>
              </a:rPr>
              <a:t>                                  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Duật</a:t>
            </a:r>
            <a:endParaRPr lang="en-US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224D9B06-90B0-4212-B442-C0F43E4F6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5238" y="-227013"/>
            <a:ext cx="91440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/>
            <a:endParaRPr lang="en-US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vi-VN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Tập</a:t>
            </a:r>
            <a:r>
              <a:rPr lang="en-US" altLang="vi-VN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đọc</a:t>
            </a:r>
            <a:r>
              <a:rPr lang="en-US" altLang="vi-VN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/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vê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tiểu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đội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kính</a:t>
            </a:r>
            <a:r>
              <a:rPr lang="en-US" alt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0890B455-0438-4494-9ABA-BC1351BDF956}"/>
              </a:ext>
            </a:extLst>
          </p:cNvPr>
          <p:cNvSpPr txBox="1">
            <a:spLocks/>
          </p:cNvSpPr>
          <p:nvPr/>
        </p:nvSpPr>
        <p:spPr bwMode="auto">
          <a:xfrm>
            <a:off x="503238" y="1219200"/>
            <a:ext cx="40401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/>
          </a:bodyPr>
          <a:lstStyle/>
          <a:p>
            <a:pPr marL="342900" indent="-342900" algn="ctr">
              <a:spcBef>
                <a:spcPct val="20000"/>
              </a:spcBef>
              <a:buFontTx/>
              <a:buChar char="•"/>
              <a:defRPr/>
            </a:pPr>
            <a:r>
              <a:rPr lang="en-US" sz="3600" u="sng" ker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  <a:endParaRPr lang="en-US" sz="3600" u="sng" kern="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Content Placeholder 8">
            <a:extLst>
              <a:ext uri="{FF2B5EF4-FFF2-40B4-BE49-F238E27FC236}">
                <a16:creationId xmlns:a16="http://schemas.microsoft.com/office/drawing/2014/main" id="{450B5CAA-0F87-498E-8B90-CC0DBD185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3838" y="1828800"/>
            <a:ext cx="2057400" cy="685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* Từ khó: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33DE752-0A7B-448D-911F-43C516058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0038" y="2590800"/>
            <a:ext cx="16002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Bom giật 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7FD7295-A8A3-4153-B34D-96203F74C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5438" y="2590800"/>
            <a:ext cx="2133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;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 thẳng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2E2C33D-0F00-48FC-B300-D849BBF39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6238" y="3429000"/>
            <a:ext cx="4191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gió vào xoa; ngoài trời ,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CFDFE"/>
            </a:gs>
            <a:gs pos="74001">
              <a:srgbClr val="E0F1F2"/>
            </a:gs>
            <a:gs pos="83000">
              <a:srgbClr val="E0F1F2"/>
            </a:gs>
            <a:gs pos="100000">
              <a:srgbClr val="EBF6F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1">
            <a:extLst>
              <a:ext uri="{FF2B5EF4-FFF2-40B4-BE49-F238E27FC236}">
                <a16:creationId xmlns:a16="http://schemas.microsoft.com/office/drawing/2014/main" id="{5AD155AA-FC50-48C1-A5D8-B41FC892BC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2">
            <a:extLst>
              <a:ext uri="{FF2B5EF4-FFF2-40B4-BE49-F238E27FC236}">
                <a16:creationId xmlns:a16="http://schemas.microsoft.com/office/drawing/2014/main" id="{85C864A0-A1A1-4622-8756-7CB7490FDE81}"/>
              </a:ext>
            </a:extLst>
          </p:cNvPr>
          <p:cNvGrpSpPr>
            <a:grpSpLocks/>
          </p:cNvGrpSpPr>
          <p:nvPr/>
        </p:nvGrpSpPr>
        <p:grpSpPr bwMode="auto">
          <a:xfrm>
            <a:off x="7050088" y="2722563"/>
            <a:ext cx="36512" cy="30162"/>
            <a:chOff x="62566" y="4800"/>
            <a:chExt cx="2439" cy="480"/>
          </a:xfrm>
        </p:grpSpPr>
        <p:graphicFrame>
          <p:nvGraphicFramePr>
            <p:cNvPr id="1026" name="Object 3">
              <a:extLst>
                <a:ext uri="{FF2B5EF4-FFF2-40B4-BE49-F238E27FC236}">
                  <a16:creationId xmlns:a16="http://schemas.microsoft.com/office/drawing/2014/main" id="{2D9DA346-E6E2-45A4-9895-1AD093378B9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4639" y="4800"/>
            <a:ext cx="36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3" name="Equation" r:id="rId5" imgW="291973" imgH="203112" progId="Equation.DSMT4">
                    <p:embed/>
                  </p:oleObj>
                </mc:Choice>
                <mc:Fallback>
                  <p:oleObj name="Equation" r:id="rId5" imgW="291973" imgH="203112" progId="Equation.DSMT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639" y="4800"/>
                          <a:ext cx="366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7" name="Object 4">
              <a:extLst>
                <a:ext uri="{FF2B5EF4-FFF2-40B4-BE49-F238E27FC236}">
                  <a16:creationId xmlns:a16="http://schemas.microsoft.com/office/drawing/2014/main" id="{342015BB-92B2-4844-BF75-959DC9E15CA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2566" y="5016"/>
            <a:ext cx="36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4" name="Equation" r:id="rId7" imgW="241195" imgH="203112" progId="Equation.DSMT4">
                    <p:embed/>
                  </p:oleObj>
                </mc:Choice>
                <mc:Fallback>
                  <p:oleObj name="Equation" r:id="rId7" imgW="241195" imgH="203112" progId="Equation.DSMT4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566" y="5016"/>
                          <a:ext cx="366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31" name="Text Box 5">
            <a:extLst>
              <a:ext uri="{FF2B5EF4-FFF2-40B4-BE49-F238E27FC236}">
                <a16:creationId xmlns:a16="http://schemas.microsoft.com/office/drawing/2014/main" id="{36990E63-462B-4F19-8721-4FDDC20DE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5438" y="4267200"/>
            <a:ext cx="184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r" eaLnBrk="1" hangingPunct="1"/>
            <a:endParaRPr lang="vi-VN" altLang="vi-VN" sz="2800">
              <a:solidFill>
                <a:schemeClr val="tx2"/>
              </a:solidFill>
              <a:latin typeface=".VnTime" panose="020B7200000000000000" pitchFamily="34" charset="0"/>
            </a:endParaRPr>
          </a:p>
        </p:txBody>
      </p:sp>
      <p:sp>
        <p:nvSpPr>
          <p:cNvPr id="370698" name="Text Box 10">
            <a:extLst>
              <a:ext uri="{FF2B5EF4-FFF2-40B4-BE49-F238E27FC236}">
                <a16:creationId xmlns:a16="http://schemas.microsoft.com/office/drawing/2014/main" id="{706E1F31-FDE5-4B98-A121-061323612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638" y="2579688"/>
            <a:ext cx="8458200" cy="427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>
                <a:solidFill>
                  <a:srgbClr val="FF0000"/>
                </a:solidFill>
                <a:latin typeface="Times New Roman" panose="02020603050405020304" pitchFamily="18" charset="0"/>
              </a:rPr>
              <a:t>Không có kính /không phải vì xe không có kính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3200" b="1">
                <a:solidFill>
                  <a:srgbClr val="FF0000"/>
                </a:solidFill>
                <a:latin typeface="Times New Roman" panose="02020603050405020304" pitchFamily="18" charset="0"/>
              </a:rPr>
              <a:t>Nhìn thấy gió / vào xoa mắt đắng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3200" b="1">
                <a:solidFill>
                  <a:srgbClr val="FF0000"/>
                </a:solidFill>
                <a:latin typeface="Times New Roman" panose="02020603050405020304" pitchFamily="18" charset="0"/>
              </a:rPr>
              <a:t>Thấy con đường /chạy thẳng vào tim.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3200" b="1">
                <a:solidFill>
                  <a:srgbClr val="FF0000"/>
                </a:solidFill>
                <a:latin typeface="Times New Roman" panose="02020603050405020304" pitchFamily="18" charset="0"/>
              </a:rPr>
              <a:t>Không có kính / ừ thì ướt áo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3200" b="1">
                <a:solidFill>
                  <a:srgbClr val="FF0000"/>
                </a:solidFill>
                <a:latin typeface="Times New Roman" panose="02020603050405020304" pitchFamily="18" charset="0"/>
              </a:rPr>
              <a:t>Mưa ngừng, gió lùa / mau khô thôi.</a:t>
            </a:r>
          </a:p>
          <a:p>
            <a:pPr eaLnBrk="1" hangingPunct="1">
              <a:spcBef>
                <a:spcPct val="50000"/>
              </a:spcBef>
            </a:pPr>
            <a:endParaRPr lang="en-US" altLang="vi-VN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033" name="Group 11">
            <a:extLst>
              <a:ext uri="{FF2B5EF4-FFF2-40B4-BE49-F238E27FC236}">
                <a16:creationId xmlns:a16="http://schemas.microsoft.com/office/drawing/2014/main" id="{D7F55FE8-6778-4845-9BF1-5A64ED0C58EB}"/>
              </a:ext>
            </a:extLst>
          </p:cNvPr>
          <p:cNvGrpSpPr>
            <a:grpSpLocks/>
          </p:cNvGrpSpPr>
          <p:nvPr/>
        </p:nvGrpSpPr>
        <p:grpSpPr bwMode="auto">
          <a:xfrm>
            <a:off x="503238" y="0"/>
            <a:ext cx="9144000" cy="6858000"/>
            <a:chOff x="0" y="0"/>
            <a:chExt cx="5760" cy="4320"/>
          </a:xfrm>
        </p:grpSpPr>
        <p:grpSp>
          <p:nvGrpSpPr>
            <p:cNvPr id="1037" name="Group 12">
              <a:extLst>
                <a:ext uri="{FF2B5EF4-FFF2-40B4-BE49-F238E27FC236}">
                  <a16:creationId xmlns:a16="http://schemas.microsoft.com/office/drawing/2014/main" id="{91468D88-0915-4AA6-8534-F499F52399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4854" cy="3265"/>
              <a:chOff x="158" y="164"/>
              <a:chExt cx="4854" cy="3265"/>
            </a:xfrm>
          </p:grpSpPr>
          <p:sp>
            <p:nvSpPr>
              <p:cNvPr id="1045" name="Line 13">
                <a:extLst>
                  <a:ext uri="{FF2B5EF4-FFF2-40B4-BE49-F238E27FC236}">
                    <a16:creationId xmlns:a16="http://schemas.microsoft.com/office/drawing/2014/main" id="{BAF9C4C9-F1C8-4BA9-A960-77EC399CC9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9" y="254"/>
                <a:ext cx="4627" cy="0"/>
              </a:xfrm>
              <a:prstGeom prst="line">
                <a:avLst/>
              </a:prstGeom>
              <a:noFill/>
              <a:ln w="28575">
                <a:solidFill>
                  <a:srgbClr val="99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" name="Line 14">
                <a:extLst>
                  <a:ext uri="{FF2B5EF4-FFF2-40B4-BE49-F238E27FC236}">
                    <a16:creationId xmlns:a16="http://schemas.microsoft.com/office/drawing/2014/main" id="{B7A4E102-4850-4E14-8328-F2DD5C0FDC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58" y="164"/>
                <a:ext cx="4854" cy="0"/>
              </a:xfrm>
              <a:prstGeom prst="line">
                <a:avLst/>
              </a:prstGeom>
              <a:noFill/>
              <a:ln w="76200">
                <a:solidFill>
                  <a:srgbClr val="99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" name="Line 15">
                <a:extLst>
                  <a:ext uri="{FF2B5EF4-FFF2-40B4-BE49-F238E27FC236}">
                    <a16:creationId xmlns:a16="http://schemas.microsoft.com/office/drawing/2014/main" id="{DD3EE77C-4733-4A1E-BFCA-0249AAD08D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8" y="164"/>
                <a:ext cx="0" cy="3265"/>
              </a:xfrm>
              <a:prstGeom prst="line">
                <a:avLst/>
              </a:prstGeom>
              <a:noFill/>
              <a:ln w="76200">
                <a:solidFill>
                  <a:srgbClr val="99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8" name="Line 16">
                <a:extLst>
                  <a:ext uri="{FF2B5EF4-FFF2-40B4-BE49-F238E27FC236}">
                    <a16:creationId xmlns:a16="http://schemas.microsoft.com/office/drawing/2014/main" id="{D94B2B92-3B94-422C-AE2B-E0512A8CC5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9" y="254"/>
                <a:ext cx="0" cy="3085"/>
              </a:xfrm>
              <a:prstGeom prst="line">
                <a:avLst/>
              </a:prstGeom>
              <a:noFill/>
              <a:ln w="28575">
                <a:solidFill>
                  <a:srgbClr val="99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8" name="Group 17">
              <a:extLst>
                <a:ext uri="{FF2B5EF4-FFF2-40B4-BE49-F238E27FC236}">
                  <a16:creationId xmlns:a16="http://schemas.microsoft.com/office/drawing/2014/main" id="{56FF8F0F-8C14-4B8F-98B0-AA13C78E85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6" y="1055"/>
              <a:ext cx="4854" cy="3265"/>
              <a:chOff x="748" y="845"/>
              <a:chExt cx="4854" cy="3265"/>
            </a:xfrm>
          </p:grpSpPr>
          <p:sp>
            <p:nvSpPr>
              <p:cNvPr id="1041" name="Line 18">
                <a:extLst>
                  <a:ext uri="{FF2B5EF4-FFF2-40B4-BE49-F238E27FC236}">
                    <a16:creationId xmlns:a16="http://schemas.microsoft.com/office/drawing/2014/main" id="{DCFC0043-6713-4EC4-B236-365A161528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4" y="4020"/>
                <a:ext cx="4627" cy="0"/>
              </a:xfrm>
              <a:prstGeom prst="line">
                <a:avLst/>
              </a:prstGeom>
              <a:noFill/>
              <a:ln w="28575">
                <a:solidFill>
                  <a:srgbClr val="99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Line 19">
                <a:extLst>
                  <a:ext uri="{FF2B5EF4-FFF2-40B4-BE49-F238E27FC236}">
                    <a16:creationId xmlns:a16="http://schemas.microsoft.com/office/drawing/2014/main" id="{AD65F648-5351-4B70-B9A4-DF3BDE0A54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8" y="4110"/>
                <a:ext cx="4854" cy="0"/>
              </a:xfrm>
              <a:prstGeom prst="line">
                <a:avLst/>
              </a:prstGeom>
              <a:noFill/>
              <a:ln w="76200">
                <a:solidFill>
                  <a:srgbClr val="99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3" name="Line 20">
                <a:extLst>
                  <a:ext uri="{FF2B5EF4-FFF2-40B4-BE49-F238E27FC236}">
                    <a16:creationId xmlns:a16="http://schemas.microsoft.com/office/drawing/2014/main" id="{D1EC3DDE-ECA2-4872-B592-AFCD523E17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02" y="845"/>
                <a:ext cx="0" cy="3265"/>
              </a:xfrm>
              <a:prstGeom prst="line">
                <a:avLst/>
              </a:prstGeom>
              <a:noFill/>
              <a:ln w="76200">
                <a:solidFill>
                  <a:srgbClr val="99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4" name="Line 21">
                <a:extLst>
                  <a:ext uri="{FF2B5EF4-FFF2-40B4-BE49-F238E27FC236}">
                    <a16:creationId xmlns:a16="http://schemas.microsoft.com/office/drawing/2014/main" id="{4971C44A-F941-4C1A-A6FE-03F3FA374A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11" y="935"/>
                <a:ext cx="0" cy="3085"/>
              </a:xfrm>
              <a:prstGeom prst="line">
                <a:avLst/>
              </a:prstGeom>
              <a:noFill/>
              <a:ln w="28575">
                <a:solidFill>
                  <a:srgbClr val="99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1039" name="Picture 22" descr="HOLLY2">
              <a:hlinkClick r:id="" action="ppaction://macro?name=SlideShowNext"/>
              <a:extLst>
                <a:ext uri="{FF2B5EF4-FFF2-40B4-BE49-F238E27FC236}">
                  <a16:creationId xmlns:a16="http://schemas.microsoft.com/office/drawing/2014/main" id="{FD822FE7-9DAD-4E42-925E-9F84A29757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" y="0"/>
              <a:ext cx="784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23" descr="HOLLY2">
              <a:hlinkClick r:id="" action="ppaction://macro?name=SlideShowNext"/>
              <a:extLst>
                <a:ext uri="{FF2B5EF4-FFF2-40B4-BE49-F238E27FC236}">
                  <a16:creationId xmlns:a16="http://schemas.microsoft.com/office/drawing/2014/main" id="{51A2921A-8DB1-45CC-B922-D6AE48E587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572"/>
              <a:ext cx="784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34" name="Action Button: Home 2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BFBF606C-8C73-4AEF-859B-E8083A318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6475" y="5737225"/>
            <a:ext cx="796925" cy="869950"/>
          </a:xfrm>
          <a:prstGeom prst="actionButtonHom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22" name="Text Box 9">
            <a:extLst>
              <a:ext uri="{FF2B5EF4-FFF2-40B4-BE49-F238E27FC236}">
                <a16:creationId xmlns:a16="http://schemas.microsoft.com/office/drawing/2014/main" id="{46A00984-10B5-4555-BB28-C06C9426F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5238" y="2057400"/>
            <a:ext cx="4038600" cy="5842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I. </a:t>
            </a:r>
            <a:r>
              <a:rPr lang="en-US" sz="3200" b="1" err="1">
                <a:solidFill>
                  <a:srgbClr val="0000FF"/>
                </a:solidFill>
                <a:latin typeface="Times New Roman" pitchFamily="18" charset="0"/>
              </a:rPr>
              <a:t>Luyện</a:t>
            </a:r>
            <a:r>
              <a:rPr lang="en-US" sz="3200" b="1">
                <a:solidFill>
                  <a:srgbClr val="0000FF"/>
                </a:solidFill>
                <a:latin typeface="Times New Roman" pitchFamily="18" charset="0"/>
              </a:rPr>
              <a:t> đọc câu dài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3" name="Text Box 6">
            <a:extLst>
              <a:ext uri="{FF2B5EF4-FFF2-40B4-BE49-F238E27FC236}">
                <a16:creationId xmlns:a16="http://schemas.microsoft.com/office/drawing/2014/main" id="{FEB1B1D6-A8D6-4097-ADCE-32264FD72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322263"/>
            <a:ext cx="9144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Tập đọc </a:t>
            </a:r>
          </a:p>
          <a:p>
            <a:pPr algn="ctr" eaLnBrk="1" hangingPunct="1"/>
            <a:r>
              <a:rPr lang="en-US" altLang="vi-V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 thơ về tiểu đội xe không kính</a:t>
            </a:r>
            <a:r>
              <a:rPr lang="en-US" altLang="vi-VN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0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698" grpId="0"/>
      <p:bldP spid="22" grpId="0" animBg="1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6">
            <a:extLst>
              <a:ext uri="{FF2B5EF4-FFF2-40B4-BE49-F238E27FC236}">
                <a16:creationId xmlns:a16="http://schemas.microsoft.com/office/drawing/2014/main" id="{EAAB087F-503C-4592-A762-0310B0CBE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743200" y="-228600"/>
            <a:ext cx="184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eaLnBrk="1" hangingPunct="1"/>
            <a:endParaRPr lang="vi-VN" altLang="vi-VN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052" name="Picture 9" descr="Picture9">
            <a:extLst>
              <a:ext uri="{FF2B5EF4-FFF2-40B4-BE49-F238E27FC236}">
                <a16:creationId xmlns:a16="http://schemas.microsoft.com/office/drawing/2014/main" id="{80BAD545-0E7C-45FE-B5A0-0F56B339159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3238" y="4114800"/>
            <a:ext cx="1658937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0" descr="Picture9">
            <a:extLst>
              <a:ext uri="{FF2B5EF4-FFF2-40B4-BE49-F238E27FC236}">
                <a16:creationId xmlns:a16="http://schemas.microsoft.com/office/drawing/2014/main" id="{6F67D39C-F059-4435-BB9B-B0210D645BE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238" y="4267200"/>
            <a:ext cx="1693862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0" name="Object 2">
            <a:extLst>
              <a:ext uri="{FF2B5EF4-FFF2-40B4-BE49-F238E27FC236}">
                <a16:creationId xmlns:a16="http://schemas.microsoft.com/office/drawing/2014/main" id="{20E5A487-059B-4398-ABBE-4291710794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3238" y="5943600"/>
          <a:ext cx="4605337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Image" r:id="rId4" imgW="4736508" imgH="583921" progId="Photoshop.Image.9">
                  <p:embed/>
                </p:oleObj>
              </mc:Choice>
              <mc:Fallback>
                <p:oleObj name="Image" r:id="rId4" imgW="4736508" imgH="583921" progId="Photoshop.Image.9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238" y="5943600"/>
                        <a:ext cx="4605337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8" name="WordArt 16">
            <a:extLst>
              <a:ext uri="{FF2B5EF4-FFF2-40B4-BE49-F238E27FC236}">
                <a16:creationId xmlns:a16="http://schemas.microsoft.com/office/drawing/2014/main" id="{31A2DA66-F9F6-4BF9-BEA9-B87A6F538BD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31838" y="1676400"/>
            <a:ext cx="4343400" cy="2286000"/>
          </a:xfrm>
          <a:prstGeom prst="rect">
            <a:avLst/>
          </a:prstGeom>
        </p:spPr>
        <p:txBody>
          <a:bodyPr wrap="none" fromWordArt="1">
            <a:prstTxWarp prst="textCurveDown">
              <a:avLst>
                <a:gd name="adj" fmla="val 43477"/>
              </a:avLst>
            </a:prstTxWarp>
            <a:scene3d>
              <a:camera prst="legacyPerspectiveFront">
                <a:rot lat="20519976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n-US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ĐỌC THEO CẶP</a:t>
            </a:r>
          </a:p>
        </p:txBody>
      </p:sp>
      <p:pic>
        <p:nvPicPr>
          <p:cNvPr id="12" name="Picture 6" descr="1">
            <a:extLst>
              <a:ext uri="{FF2B5EF4-FFF2-40B4-BE49-F238E27FC236}">
                <a16:creationId xmlns:a16="http://schemas.microsoft.com/office/drawing/2014/main" id="{D69FE292-AA26-4093-B8B8-FD9C0F07E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27637" y="1371600"/>
            <a:ext cx="4114800" cy="563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 Box 6">
            <a:extLst>
              <a:ext uri="{FF2B5EF4-FFF2-40B4-BE49-F238E27FC236}">
                <a16:creationId xmlns:a16="http://schemas.microsoft.com/office/drawing/2014/main" id="{94D2653C-F5D6-45B2-80FB-D7DC9E8C2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8" y="446088"/>
            <a:ext cx="91440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vi-VN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Tập đọc </a:t>
            </a:r>
          </a:p>
          <a:p>
            <a:pPr algn="ctr" eaLnBrk="1" hangingPunct="1"/>
            <a:r>
              <a:rPr lang="en-US" altLang="vi-V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 thơ về tiểu đội xe không kính</a:t>
            </a:r>
            <a:r>
              <a:rPr lang="en-US" altLang="vi-VN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9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9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s://encrypted-tbn0.gstatic.com/images?q=tbn:ANd9GcQgED0GsWKFfk25N8LrHqH_iwFn4_Y0YMjYsq7UfPcTMfA86AQ3mPcJFaA">
            <a:extLst>
              <a:ext uri="{FF2B5EF4-FFF2-40B4-BE49-F238E27FC236}">
                <a16:creationId xmlns:a16="http://schemas.microsoft.com/office/drawing/2014/main" id="{401960F4-EC28-469D-B9F3-D93FEE814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8" y="152400"/>
            <a:ext cx="44958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9">
            <a:extLst>
              <a:ext uri="{FF2B5EF4-FFF2-40B4-BE49-F238E27FC236}">
                <a16:creationId xmlns:a16="http://schemas.microsoft.com/office/drawing/2014/main" id="{83FC827A-EBC1-448E-8531-C14504C0F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438" y="6262688"/>
            <a:ext cx="33528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000066"/>
                </a:solidFill>
                <a:latin typeface="Times New Roman" panose="02020603050405020304" pitchFamily="18" charset="0"/>
              </a:rPr>
              <a:t>Một tiểu đội</a:t>
            </a:r>
          </a:p>
        </p:txBody>
      </p:sp>
      <p:pic>
        <p:nvPicPr>
          <p:cNvPr id="4" name="Picture 3" descr="Kết quả hình ảnh cho hình ảnh tiểu đội xe">
            <a:extLst>
              <a:ext uri="{FF2B5EF4-FFF2-40B4-BE49-F238E27FC236}">
                <a16:creationId xmlns:a16="http://schemas.microsoft.com/office/drawing/2014/main" id="{7DFE5479-9EA6-4E30-B1DE-13E6A5ADC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638" y="152400"/>
            <a:ext cx="42672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9">
            <a:extLst>
              <a:ext uri="{FF2B5EF4-FFF2-40B4-BE49-F238E27FC236}">
                <a16:creationId xmlns:a16="http://schemas.microsoft.com/office/drawing/2014/main" id="{29DFEC21-C518-45AF-A5B6-7AC25FFE6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3438" y="6291263"/>
            <a:ext cx="335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000066"/>
                </a:solidFill>
                <a:latin typeface="Times New Roman" panose="02020603050405020304" pitchFamily="18" charset="0"/>
              </a:rPr>
              <a:t>Một tiểu đội xe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E1F362B4-CC93-4152-A4B3-A9CBDEADF8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-25400"/>
            <a:ext cx="9144000" cy="6858000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doan 1.wmv">
            <a:hlinkClick r:id="" action="ppaction://media"/>
            <a:extLst>
              <a:ext uri="{FF2B5EF4-FFF2-40B4-BE49-F238E27FC236}">
                <a16:creationId xmlns:a16="http://schemas.microsoft.com/office/drawing/2014/main" id="{83FE4B77-E487-4E8F-BA67-DA9F98C12D92}"/>
              </a:ext>
            </a:extLst>
          </p:cNvPr>
          <p:cNvPicPr>
            <a:picLocks noGrp="1" noRot="1" noChangeAspect="1" noChangeArrowheads="1"/>
          </p:cNvPicPr>
          <p:nvPr>
            <p:ph/>
            <a:vide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125" y="2708275"/>
            <a:ext cx="4191000" cy="3143250"/>
          </a:xfrm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DB8E3B46-89BC-40A4-82DF-975D38768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0" t="11333" r="14000" b="15334"/>
          <a:stretch>
            <a:fillRect/>
          </a:stretch>
        </p:blipFill>
        <p:spPr bwMode="auto">
          <a:xfrm>
            <a:off x="4846638" y="1828800"/>
            <a:ext cx="46482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C71285FF-86F6-4AF7-ABF0-C3B6F8E2B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493713"/>
            <a:ext cx="89916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Những hình ảnh nào trong bài thơ nói lên tinh thần dũng cảm và lòng hăng hái  của các chiến sĩ lái xe?</a:t>
            </a:r>
          </a:p>
        </p:txBody>
      </p:sp>
      <p:sp>
        <p:nvSpPr>
          <p:cNvPr id="10246" name="TextBox 1">
            <a:extLst>
              <a:ext uri="{FF2B5EF4-FFF2-40B4-BE49-F238E27FC236}">
                <a16:creationId xmlns:a16="http://schemas.microsoft.com/office/drawing/2014/main" id="{6BB265BC-91FA-4F3D-AF9C-5EC34A6F0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8" y="93663"/>
            <a:ext cx="2590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000000"/>
                </a:solidFill>
                <a:latin typeface="VNI-Times" pitchFamily="2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VNI-Times" pitchFamily="2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b="1" u="sng">
                <a:solidFill>
                  <a:srgbClr val="FF0000"/>
                </a:solidFill>
                <a:latin typeface="Times New Roman" panose="02020603050405020304" pitchFamily="18" charset="0"/>
              </a:rPr>
              <a:t>II. T</a:t>
            </a:r>
            <a:r>
              <a:rPr lang="en-US" altLang="vi-VN" b="1" u="sng">
                <a:solidFill>
                  <a:srgbClr val="FF0000"/>
                </a:solidFill>
                <a:latin typeface="Arial" panose="020B0604020202020204" pitchFamily="34" charset="0"/>
              </a:rPr>
              <a:t>ìm hiểu bài: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126"/>
                </p:tgtEl>
              </p:cMediaNode>
            </p:video>
          </p:childTnLst>
        </p:cTn>
      </p:par>
    </p:tnLst>
    <p:bldLst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48963951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5638</TotalTime>
  <Words>1104</Words>
  <Application>Microsoft Office PowerPoint</Application>
  <PresentationFormat>Custom</PresentationFormat>
  <Paragraphs>111</Paragraphs>
  <Slides>33</Slides>
  <Notes>7</Notes>
  <HiddenSlides>0</HiddenSlides>
  <MMClips>6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.VnTime</vt:lpstr>
      <vt:lpstr>Arial</vt:lpstr>
      <vt:lpstr>Calibri</vt:lpstr>
      <vt:lpstr>Calibri Light</vt:lpstr>
      <vt:lpstr>HP001 4 hàng</vt:lpstr>
      <vt:lpstr>Times New Roman</vt:lpstr>
      <vt:lpstr>VNI-Times</vt:lpstr>
      <vt:lpstr>Wingdings</vt:lpstr>
      <vt:lpstr>Office Theme</vt:lpstr>
      <vt:lpstr>Equation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pham hung</cp:lastModifiedBy>
  <cp:revision>332</cp:revision>
  <dcterms:created xsi:type="dcterms:W3CDTF">2009-10-09T07:15:14Z</dcterms:created>
  <dcterms:modified xsi:type="dcterms:W3CDTF">2023-07-23T09:52:01Z</dcterms:modified>
</cp:coreProperties>
</file>