
<file path=[Content_Types].xml><?xml version="1.0" encoding="utf-8"?>
<Types xmlns="http://schemas.openxmlformats.org/package/2006/content-types">
  <Default Extension="bin" ContentType="application/vnd.openxmlformats-officedocument.oleObject"/>
  <Default Extension="jpeg" ContentType="image/jpeg"/>
  <Default Extension="png" ContentType="image/png"/>
  <Default Extension="rels" ContentType="application/vnd.openxmlformats-package.relationships+xml"/>
  <Default Extension="vml" ContentType="application/vnd.openxmlformats-officedocument.vmlDrawi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069" r:id="rId1"/>
  </p:sldMasterIdLst>
  <p:notesMasterIdLst>
    <p:notesMasterId r:id="rId28"/>
  </p:notesMasterIdLst>
  <p:handoutMasterIdLst>
    <p:handoutMasterId r:id="rId29"/>
  </p:handoutMasterIdLst>
  <p:sldIdLst>
    <p:sldId id="379" r:id="rId2"/>
    <p:sldId id="376" r:id="rId3"/>
    <p:sldId id="330" r:id="rId4"/>
    <p:sldId id="380" r:id="rId5"/>
    <p:sldId id="365" r:id="rId6"/>
    <p:sldId id="332" r:id="rId7"/>
    <p:sldId id="381" r:id="rId8"/>
    <p:sldId id="343" r:id="rId9"/>
    <p:sldId id="308" r:id="rId10"/>
    <p:sldId id="348" r:id="rId11"/>
    <p:sldId id="369" r:id="rId12"/>
    <p:sldId id="371" r:id="rId13"/>
    <p:sldId id="370" r:id="rId14"/>
    <p:sldId id="372" r:id="rId15"/>
    <p:sldId id="334" r:id="rId16"/>
    <p:sldId id="335" r:id="rId17"/>
    <p:sldId id="336" r:id="rId18"/>
    <p:sldId id="337" r:id="rId19"/>
    <p:sldId id="338" r:id="rId20"/>
    <p:sldId id="339" r:id="rId21"/>
    <p:sldId id="374" r:id="rId22"/>
    <p:sldId id="306" r:id="rId23"/>
    <p:sldId id="366" r:id="rId24"/>
    <p:sldId id="324" r:id="rId25"/>
    <p:sldId id="307" r:id="rId26"/>
    <p:sldId id="382" r:id="rId27"/>
  </p:sldIdLst>
  <p:sldSz cx="12192000" cy="6858000"/>
  <p:notesSz cx="6858000" cy="9144000"/>
  <p:custDataLst>
    <p:tags r:id="rId30"/>
  </p:custDataLst>
  <p:defaultTextStyle>
    <a:defPPr>
      <a:defRPr lang="en-US"/>
    </a:defPPr>
    <a:lvl1pPr algn="l" rtl="0" eaLnBrk="0" fontAlgn="base" hangingPunct="0">
      <a:spcBef>
        <a:spcPct val="0"/>
      </a:spcBef>
      <a:spcAft>
        <a:spcPct val="0"/>
      </a:spcAft>
      <a:defRPr u="sng"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u="sng"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u="sng"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u="sng"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u="sng" kern="1200">
        <a:solidFill>
          <a:schemeClr val="tx1"/>
        </a:solidFill>
        <a:latin typeface="Arial" panose="020B0604020202020204" pitchFamily="34" charset="0"/>
        <a:ea typeface="+mn-ea"/>
        <a:cs typeface="+mn-cs"/>
      </a:defRPr>
    </a:lvl5pPr>
    <a:lvl6pPr marL="2286000" algn="l" defTabSz="914400" rtl="0" eaLnBrk="1" latinLnBrk="0" hangingPunct="1">
      <a:defRPr u="sng" kern="1200">
        <a:solidFill>
          <a:schemeClr val="tx1"/>
        </a:solidFill>
        <a:latin typeface="Arial" panose="020B0604020202020204" pitchFamily="34" charset="0"/>
        <a:ea typeface="+mn-ea"/>
        <a:cs typeface="+mn-cs"/>
      </a:defRPr>
    </a:lvl6pPr>
    <a:lvl7pPr marL="2743200" algn="l" defTabSz="914400" rtl="0" eaLnBrk="1" latinLnBrk="0" hangingPunct="1">
      <a:defRPr u="sng" kern="1200">
        <a:solidFill>
          <a:schemeClr val="tx1"/>
        </a:solidFill>
        <a:latin typeface="Arial" panose="020B0604020202020204" pitchFamily="34" charset="0"/>
        <a:ea typeface="+mn-ea"/>
        <a:cs typeface="+mn-cs"/>
      </a:defRPr>
    </a:lvl7pPr>
    <a:lvl8pPr marL="3200400" algn="l" defTabSz="914400" rtl="0" eaLnBrk="1" latinLnBrk="0" hangingPunct="1">
      <a:defRPr u="sng" kern="1200">
        <a:solidFill>
          <a:schemeClr val="tx1"/>
        </a:solidFill>
        <a:latin typeface="Arial" panose="020B0604020202020204" pitchFamily="34" charset="0"/>
        <a:ea typeface="+mn-ea"/>
        <a:cs typeface="+mn-cs"/>
      </a:defRPr>
    </a:lvl8pPr>
    <a:lvl9pPr marL="3657600" algn="l" defTabSz="914400" rtl="0" eaLnBrk="1" latinLnBrk="0" hangingPunct="1">
      <a:defRPr u="sng"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930" autoAdjust="0"/>
    <p:restoredTop sz="94660"/>
  </p:normalViewPr>
  <p:slideViewPr>
    <p:cSldViewPr>
      <p:cViewPr varScale="1">
        <p:scale>
          <a:sx n="76" d="100"/>
          <a:sy n="76" d="100"/>
        </p:scale>
        <p:origin x="100" y="112"/>
      </p:cViewPr>
      <p:guideLst>
        <p:guide orient="horz" pos="2160"/>
        <p:guide pos="3840"/>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56" d="100"/>
          <a:sy n="56" d="100"/>
        </p:scale>
        <p:origin x="-2886" y="-84"/>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ags" Target="tags/tag1.xml"/><Relationship Id="rId8" Type="http://schemas.openxmlformats.org/officeDocument/2006/relationships/slide" Target="slides/slide7.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1.png"/></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C974545-E880-43A6-B331-58B000CA043C}"/>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eaLnBrk="1" hangingPunct="1">
              <a:defRPr sz="1200">
                <a:latin typeface="Arial" charset="0"/>
              </a:defRPr>
            </a:lvl1pPr>
          </a:lstStyle>
          <a:p>
            <a:pPr>
              <a:defRPr/>
            </a:pPr>
            <a:endParaRPr lang="en-US"/>
          </a:p>
        </p:txBody>
      </p:sp>
      <p:sp>
        <p:nvSpPr>
          <p:cNvPr id="3" name="Date Placeholder 2">
            <a:extLst>
              <a:ext uri="{FF2B5EF4-FFF2-40B4-BE49-F238E27FC236}">
                <a16:creationId xmlns:a16="http://schemas.microsoft.com/office/drawing/2014/main" id="{2FD3E5D5-1AA9-4E33-976C-F070A0C6BD80}"/>
              </a:ext>
            </a:extLst>
          </p:cNvPr>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eaLnBrk="1" hangingPunct="1">
              <a:defRPr sz="1200">
                <a:latin typeface="Arial" charset="0"/>
              </a:defRPr>
            </a:lvl1pPr>
          </a:lstStyle>
          <a:p>
            <a:pPr>
              <a:defRPr/>
            </a:pPr>
            <a:fld id="{83E7097D-0EB3-4FBC-AE1A-BD26A649F4C2}" type="datetimeFigureOut">
              <a:rPr lang="en-US"/>
              <a:pPr>
                <a:defRPr/>
              </a:pPr>
              <a:t>7/23/2023</a:t>
            </a:fld>
            <a:endParaRPr lang="en-US"/>
          </a:p>
        </p:txBody>
      </p:sp>
      <p:sp>
        <p:nvSpPr>
          <p:cNvPr id="4" name="Footer Placeholder 3">
            <a:extLst>
              <a:ext uri="{FF2B5EF4-FFF2-40B4-BE49-F238E27FC236}">
                <a16:creationId xmlns:a16="http://schemas.microsoft.com/office/drawing/2014/main" id="{7565DFDE-2CD6-4477-942B-75D2E6E7E3B0}"/>
              </a:ext>
            </a:extLst>
          </p:cNvPr>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eaLnBrk="1" hangingPunct="1">
              <a:defRPr sz="1200">
                <a:latin typeface="Arial" charset="0"/>
              </a:defRPr>
            </a:lvl1pPr>
          </a:lstStyle>
          <a:p>
            <a:pPr>
              <a:defRPr/>
            </a:pPr>
            <a:endParaRPr lang="en-US"/>
          </a:p>
        </p:txBody>
      </p:sp>
      <p:sp>
        <p:nvSpPr>
          <p:cNvPr id="5" name="Slide Number Placeholder 4">
            <a:extLst>
              <a:ext uri="{FF2B5EF4-FFF2-40B4-BE49-F238E27FC236}">
                <a16:creationId xmlns:a16="http://schemas.microsoft.com/office/drawing/2014/main" id="{6FCEFFB4-00DF-498D-A8AD-69D7C8F65FD0}"/>
              </a:ext>
            </a:extLst>
          </p:cNvPr>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fld id="{CC9F0CEB-C71C-4E6C-AB56-9ADF86EF937C}" type="slidenum">
              <a:rPr lang="en-US" altLang="en-US"/>
              <a:pPr/>
              <a:t>‹#›</a:t>
            </a:fld>
            <a:endParaRPr lang="en-US" alt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6B58BE72-632C-406B-8D88-7BF22403B54C}"/>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eaLnBrk="1" hangingPunct="1">
              <a:defRPr sz="1200">
                <a:latin typeface="Arial" panose="020B0604020202020204" pitchFamily="34" charset="0"/>
              </a:defRPr>
            </a:lvl1pPr>
          </a:lstStyle>
          <a:p>
            <a:pPr>
              <a:defRPr/>
            </a:pPr>
            <a:endParaRPr lang="en-US"/>
          </a:p>
        </p:txBody>
      </p:sp>
      <p:sp>
        <p:nvSpPr>
          <p:cNvPr id="3" name="Date Placeholder 2">
            <a:extLst>
              <a:ext uri="{FF2B5EF4-FFF2-40B4-BE49-F238E27FC236}">
                <a16:creationId xmlns:a16="http://schemas.microsoft.com/office/drawing/2014/main" id="{D5D02E78-0256-4CB1-AD32-5F03B5FE95ED}"/>
              </a:ext>
            </a:extLst>
          </p:cNvPr>
          <p:cNvSpPr>
            <a:spLocks noGrp="1"/>
          </p:cNvSpPr>
          <p:nvPr>
            <p:ph type="dt" idx="1"/>
          </p:nvPr>
        </p:nvSpPr>
        <p:spPr>
          <a:xfrm>
            <a:off x="3884613" y="0"/>
            <a:ext cx="2971800" cy="458788"/>
          </a:xfrm>
          <a:prstGeom prst="rect">
            <a:avLst/>
          </a:prstGeom>
        </p:spPr>
        <p:txBody>
          <a:bodyPr vert="horz" lIns="91440" tIns="45720" rIns="91440" bIns="45720" rtlCol="0"/>
          <a:lstStyle>
            <a:lvl1pPr algn="r" eaLnBrk="1" hangingPunct="1">
              <a:defRPr sz="1200">
                <a:latin typeface="Arial" panose="020B0604020202020204" pitchFamily="34" charset="0"/>
              </a:defRPr>
            </a:lvl1pPr>
          </a:lstStyle>
          <a:p>
            <a:pPr>
              <a:defRPr/>
            </a:pPr>
            <a:fld id="{B6F4EF0D-53D4-48D3-A739-EE3ADCA9AC7B}" type="datetimeFigureOut">
              <a:rPr lang="en-US"/>
              <a:pPr>
                <a:defRPr/>
              </a:pPr>
              <a:t>7/23/2023</a:t>
            </a:fld>
            <a:endParaRPr lang="en-US"/>
          </a:p>
        </p:txBody>
      </p:sp>
      <p:sp>
        <p:nvSpPr>
          <p:cNvPr id="4" name="Slide Image Placeholder 3">
            <a:extLst>
              <a:ext uri="{FF2B5EF4-FFF2-40B4-BE49-F238E27FC236}">
                <a16:creationId xmlns:a16="http://schemas.microsoft.com/office/drawing/2014/main" id="{357B4A34-6BB6-4749-A1D5-02D2BF76A8E2}"/>
              </a:ext>
            </a:extLst>
          </p:cNvPr>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a:extLst>
              <a:ext uri="{FF2B5EF4-FFF2-40B4-BE49-F238E27FC236}">
                <a16:creationId xmlns:a16="http://schemas.microsoft.com/office/drawing/2014/main" id="{0B3E5C90-DB43-4982-AB79-BADF07B5C6E6}"/>
              </a:ext>
            </a:extLst>
          </p:cNvPr>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a:extLst>
              <a:ext uri="{FF2B5EF4-FFF2-40B4-BE49-F238E27FC236}">
                <a16:creationId xmlns:a16="http://schemas.microsoft.com/office/drawing/2014/main" id="{28ABECD8-3D35-4961-9FA7-E323C478D631}"/>
              </a:ext>
            </a:extLst>
          </p:cNvPr>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eaLnBrk="1" hangingPunct="1">
              <a:defRPr sz="1200">
                <a:latin typeface="Arial" panose="020B0604020202020204" pitchFamily="34" charset="0"/>
              </a:defRPr>
            </a:lvl1pPr>
          </a:lstStyle>
          <a:p>
            <a:pPr>
              <a:defRPr/>
            </a:pPr>
            <a:endParaRPr lang="en-US"/>
          </a:p>
        </p:txBody>
      </p:sp>
      <p:sp>
        <p:nvSpPr>
          <p:cNvPr id="7" name="Slide Number Placeholder 6">
            <a:extLst>
              <a:ext uri="{FF2B5EF4-FFF2-40B4-BE49-F238E27FC236}">
                <a16:creationId xmlns:a16="http://schemas.microsoft.com/office/drawing/2014/main" id="{447F2168-02B3-4FC7-B79E-DF221C57BBFC}"/>
              </a:ext>
            </a:extLst>
          </p:cNvPr>
          <p:cNvSpPr>
            <a:spLocks noGrp="1"/>
          </p:cNvSpPr>
          <p:nvPr>
            <p:ph type="sldNum" sz="quarter" idx="5"/>
          </p:nvPr>
        </p:nvSpPr>
        <p:spPr>
          <a:xfrm>
            <a:off x="3884613" y="8685213"/>
            <a:ext cx="2971800" cy="458787"/>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fld id="{B36E909F-5930-40DA-9040-64CDEAA739DF}" type="slidenum">
              <a:rPr lang="en-US" altLang="en-US"/>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幻灯片图像占位符 1">
            <a:extLst>
              <a:ext uri="{FF2B5EF4-FFF2-40B4-BE49-F238E27FC236}">
                <a16:creationId xmlns:a16="http://schemas.microsoft.com/office/drawing/2014/main" id="{802E6156-0BC0-46D6-B664-A337BDFD0B0B}"/>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651" name="备注占位符 2">
            <a:extLst>
              <a:ext uri="{FF2B5EF4-FFF2-40B4-BE49-F238E27FC236}">
                <a16:creationId xmlns:a16="http://schemas.microsoft.com/office/drawing/2014/main" id="{882CA489-E373-4869-97C7-D1EFFA0515AE}"/>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zh-CN" altLang="en-US"/>
          </a:p>
        </p:txBody>
      </p:sp>
      <p:sp>
        <p:nvSpPr>
          <p:cNvPr id="27652" name="灯片编号占位符 3">
            <a:extLst>
              <a:ext uri="{FF2B5EF4-FFF2-40B4-BE49-F238E27FC236}">
                <a16:creationId xmlns:a16="http://schemas.microsoft.com/office/drawing/2014/main" id="{FA55350B-BAFB-46C1-80D8-9A79EABFDBA3}"/>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u="sng">
                <a:solidFill>
                  <a:schemeClr val="tx1"/>
                </a:solidFill>
                <a:latin typeface="Arial" panose="020B0604020202020204" pitchFamily="34" charset="0"/>
              </a:defRPr>
            </a:lvl1pPr>
            <a:lvl2pPr marL="742950" indent="-285750">
              <a:defRPr u="sng">
                <a:solidFill>
                  <a:schemeClr val="tx1"/>
                </a:solidFill>
                <a:latin typeface="Arial" panose="020B0604020202020204" pitchFamily="34" charset="0"/>
              </a:defRPr>
            </a:lvl2pPr>
            <a:lvl3pPr marL="1143000" indent="-228600">
              <a:defRPr u="sng">
                <a:solidFill>
                  <a:schemeClr val="tx1"/>
                </a:solidFill>
                <a:latin typeface="Arial" panose="020B0604020202020204" pitchFamily="34" charset="0"/>
              </a:defRPr>
            </a:lvl3pPr>
            <a:lvl4pPr marL="1600200" indent="-228600">
              <a:defRPr u="sng">
                <a:solidFill>
                  <a:schemeClr val="tx1"/>
                </a:solidFill>
                <a:latin typeface="Arial" panose="020B0604020202020204" pitchFamily="34" charset="0"/>
              </a:defRPr>
            </a:lvl4pPr>
            <a:lvl5pPr marL="2057400" indent="-228600">
              <a:defRPr u="sng">
                <a:solidFill>
                  <a:schemeClr val="tx1"/>
                </a:solidFill>
                <a:latin typeface="Arial" panose="020B0604020202020204" pitchFamily="34" charset="0"/>
              </a:defRPr>
            </a:lvl5pPr>
            <a:lvl6pPr marL="2514600" indent="-228600" eaLnBrk="0" fontAlgn="base" hangingPunct="0">
              <a:spcBef>
                <a:spcPct val="0"/>
              </a:spcBef>
              <a:spcAft>
                <a:spcPct val="0"/>
              </a:spcAft>
              <a:defRPr u="sng">
                <a:solidFill>
                  <a:schemeClr val="tx1"/>
                </a:solidFill>
                <a:latin typeface="Arial" panose="020B0604020202020204" pitchFamily="34" charset="0"/>
              </a:defRPr>
            </a:lvl6pPr>
            <a:lvl7pPr marL="2971800" indent="-228600" eaLnBrk="0" fontAlgn="base" hangingPunct="0">
              <a:spcBef>
                <a:spcPct val="0"/>
              </a:spcBef>
              <a:spcAft>
                <a:spcPct val="0"/>
              </a:spcAft>
              <a:defRPr u="sng">
                <a:solidFill>
                  <a:schemeClr val="tx1"/>
                </a:solidFill>
                <a:latin typeface="Arial" panose="020B0604020202020204" pitchFamily="34" charset="0"/>
              </a:defRPr>
            </a:lvl7pPr>
            <a:lvl8pPr marL="3429000" indent="-228600" eaLnBrk="0" fontAlgn="base" hangingPunct="0">
              <a:spcBef>
                <a:spcPct val="0"/>
              </a:spcBef>
              <a:spcAft>
                <a:spcPct val="0"/>
              </a:spcAft>
              <a:defRPr u="sng">
                <a:solidFill>
                  <a:schemeClr val="tx1"/>
                </a:solidFill>
                <a:latin typeface="Arial" panose="020B0604020202020204" pitchFamily="34" charset="0"/>
              </a:defRPr>
            </a:lvl8pPr>
            <a:lvl9pPr marL="3886200" indent="-228600" eaLnBrk="0" fontAlgn="base" hangingPunct="0">
              <a:spcBef>
                <a:spcPct val="0"/>
              </a:spcBef>
              <a:spcAft>
                <a:spcPct val="0"/>
              </a:spcAft>
              <a:defRPr u="sng">
                <a:solidFill>
                  <a:schemeClr val="tx1"/>
                </a:solidFill>
                <a:latin typeface="Arial" panose="020B0604020202020204" pitchFamily="34" charset="0"/>
              </a:defRPr>
            </a:lvl9pPr>
          </a:lstStyle>
          <a:p>
            <a:fld id="{34538FA6-6414-4C69-A6F7-4BA2AA9445AA}" type="slidenum">
              <a:rPr lang="zh-CN" altLang="en-US"/>
              <a:pPr/>
              <a:t>1</a:t>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幻灯片图像占位符 1">
            <a:extLst>
              <a:ext uri="{FF2B5EF4-FFF2-40B4-BE49-F238E27FC236}">
                <a16:creationId xmlns:a16="http://schemas.microsoft.com/office/drawing/2014/main" id="{EE813BDB-5927-455C-B330-17EC994A2160}"/>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5299" name="备注占位符 2">
            <a:extLst>
              <a:ext uri="{FF2B5EF4-FFF2-40B4-BE49-F238E27FC236}">
                <a16:creationId xmlns:a16="http://schemas.microsoft.com/office/drawing/2014/main" id="{9756DAA9-EC9A-438A-B091-4330D5D7BB5D}"/>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zh-CN" altLang="en-US"/>
          </a:p>
        </p:txBody>
      </p:sp>
      <p:sp>
        <p:nvSpPr>
          <p:cNvPr id="55300" name="灯片编号占位符 3">
            <a:extLst>
              <a:ext uri="{FF2B5EF4-FFF2-40B4-BE49-F238E27FC236}">
                <a16:creationId xmlns:a16="http://schemas.microsoft.com/office/drawing/2014/main" id="{8260761B-9BC9-47B7-AC48-AD71F1BBD632}"/>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u="sng">
                <a:solidFill>
                  <a:schemeClr val="tx1"/>
                </a:solidFill>
                <a:latin typeface="Arial" panose="020B0604020202020204" pitchFamily="34" charset="0"/>
              </a:defRPr>
            </a:lvl1pPr>
            <a:lvl2pPr marL="742950" indent="-285750">
              <a:defRPr u="sng">
                <a:solidFill>
                  <a:schemeClr val="tx1"/>
                </a:solidFill>
                <a:latin typeface="Arial" panose="020B0604020202020204" pitchFamily="34" charset="0"/>
              </a:defRPr>
            </a:lvl2pPr>
            <a:lvl3pPr marL="1143000" indent="-228600">
              <a:defRPr u="sng">
                <a:solidFill>
                  <a:schemeClr val="tx1"/>
                </a:solidFill>
                <a:latin typeface="Arial" panose="020B0604020202020204" pitchFamily="34" charset="0"/>
              </a:defRPr>
            </a:lvl3pPr>
            <a:lvl4pPr marL="1600200" indent="-228600">
              <a:defRPr u="sng">
                <a:solidFill>
                  <a:schemeClr val="tx1"/>
                </a:solidFill>
                <a:latin typeface="Arial" panose="020B0604020202020204" pitchFamily="34" charset="0"/>
              </a:defRPr>
            </a:lvl4pPr>
            <a:lvl5pPr marL="2057400" indent="-228600">
              <a:defRPr u="sng">
                <a:solidFill>
                  <a:schemeClr val="tx1"/>
                </a:solidFill>
                <a:latin typeface="Arial" panose="020B0604020202020204" pitchFamily="34" charset="0"/>
              </a:defRPr>
            </a:lvl5pPr>
            <a:lvl6pPr marL="2514600" indent="-228600" eaLnBrk="0" fontAlgn="base" hangingPunct="0">
              <a:spcBef>
                <a:spcPct val="0"/>
              </a:spcBef>
              <a:spcAft>
                <a:spcPct val="0"/>
              </a:spcAft>
              <a:defRPr u="sng">
                <a:solidFill>
                  <a:schemeClr val="tx1"/>
                </a:solidFill>
                <a:latin typeface="Arial" panose="020B0604020202020204" pitchFamily="34" charset="0"/>
              </a:defRPr>
            </a:lvl6pPr>
            <a:lvl7pPr marL="2971800" indent="-228600" eaLnBrk="0" fontAlgn="base" hangingPunct="0">
              <a:spcBef>
                <a:spcPct val="0"/>
              </a:spcBef>
              <a:spcAft>
                <a:spcPct val="0"/>
              </a:spcAft>
              <a:defRPr u="sng">
                <a:solidFill>
                  <a:schemeClr val="tx1"/>
                </a:solidFill>
                <a:latin typeface="Arial" panose="020B0604020202020204" pitchFamily="34" charset="0"/>
              </a:defRPr>
            </a:lvl7pPr>
            <a:lvl8pPr marL="3429000" indent="-228600" eaLnBrk="0" fontAlgn="base" hangingPunct="0">
              <a:spcBef>
                <a:spcPct val="0"/>
              </a:spcBef>
              <a:spcAft>
                <a:spcPct val="0"/>
              </a:spcAft>
              <a:defRPr u="sng">
                <a:solidFill>
                  <a:schemeClr val="tx1"/>
                </a:solidFill>
                <a:latin typeface="Arial" panose="020B0604020202020204" pitchFamily="34" charset="0"/>
              </a:defRPr>
            </a:lvl8pPr>
            <a:lvl9pPr marL="3886200" indent="-228600" eaLnBrk="0" fontAlgn="base" hangingPunct="0">
              <a:spcBef>
                <a:spcPct val="0"/>
              </a:spcBef>
              <a:spcAft>
                <a:spcPct val="0"/>
              </a:spcAft>
              <a:defRPr u="sng">
                <a:solidFill>
                  <a:schemeClr val="tx1"/>
                </a:solidFill>
                <a:latin typeface="Arial" panose="020B0604020202020204" pitchFamily="34" charset="0"/>
              </a:defRPr>
            </a:lvl9pPr>
          </a:lstStyle>
          <a:p>
            <a:fld id="{4DA776CA-9ACA-42D2-A18E-BA700104A385}" type="slidenum">
              <a:rPr lang="zh-CN" altLang="en-US"/>
              <a:pPr/>
              <a:t>26</a:t>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C87FC394-B04C-4DB2-BC4B-49EB5DACCEBF}"/>
              </a:ext>
            </a:extLst>
          </p:cNvPr>
          <p:cNvSpPr>
            <a:spLocks noGrp="1"/>
          </p:cNvSpPr>
          <p:nvPr>
            <p:ph type="dt" sz="half" idx="10"/>
          </p:nvPr>
        </p:nvSpPr>
        <p:spPr/>
        <p:txBody>
          <a:bodyPr/>
          <a:lstStyle>
            <a:lvl1pPr>
              <a:defRPr/>
            </a:lvl1pPr>
          </a:lstStyle>
          <a:p>
            <a:pPr>
              <a:defRPr/>
            </a:pPr>
            <a:fld id="{A2A79251-FAC3-4159-94C4-3926C877FE3D}" type="datetimeFigureOut">
              <a:rPr lang="en-US" altLang="en-US"/>
              <a:pPr>
                <a:defRPr/>
              </a:pPr>
              <a:t>7/23/2023</a:t>
            </a:fld>
            <a:endParaRPr lang="en-US" altLang="en-US"/>
          </a:p>
        </p:txBody>
      </p:sp>
      <p:sp>
        <p:nvSpPr>
          <p:cNvPr id="5" name="Footer Placeholder 4">
            <a:extLst>
              <a:ext uri="{FF2B5EF4-FFF2-40B4-BE49-F238E27FC236}">
                <a16:creationId xmlns:a16="http://schemas.microsoft.com/office/drawing/2014/main" id="{C0102B48-EAE5-47DF-B0C1-D45FA45B3F49}"/>
              </a:ext>
            </a:extLst>
          </p:cNvPr>
          <p:cNvSpPr>
            <a:spLocks noGrp="1"/>
          </p:cNvSpPr>
          <p:nvPr>
            <p:ph type="ftr" sz="quarter" idx="11"/>
          </p:nvPr>
        </p:nvSpPr>
        <p:spPr/>
        <p:txBody>
          <a:bodyPr/>
          <a:lstStyle>
            <a:lvl1pPr>
              <a:defRPr/>
            </a:lvl1pPr>
          </a:lstStyle>
          <a:p>
            <a:pPr>
              <a:defRPr/>
            </a:pPr>
            <a:endParaRPr lang="en-US" altLang="en-US"/>
          </a:p>
        </p:txBody>
      </p:sp>
      <p:sp>
        <p:nvSpPr>
          <p:cNvPr id="6" name="Slide Number Placeholder 5">
            <a:extLst>
              <a:ext uri="{FF2B5EF4-FFF2-40B4-BE49-F238E27FC236}">
                <a16:creationId xmlns:a16="http://schemas.microsoft.com/office/drawing/2014/main" id="{469A1B53-DE5F-4F7B-90E7-BBC0038DF460}"/>
              </a:ext>
            </a:extLst>
          </p:cNvPr>
          <p:cNvSpPr>
            <a:spLocks noGrp="1"/>
          </p:cNvSpPr>
          <p:nvPr>
            <p:ph type="sldNum" sz="quarter" idx="12"/>
          </p:nvPr>
        </p:nvSpPr>
        <p:spPr/>
        <p:txBody>
          <a:bodyPr/>
          <a:lstStyle>
            <a:lvl1pPr>
              <a:defRPr/>
            </a:lvl1pPr>
          </a:lstStyle>
          <a:p>
            <a:fld id="{9E3CCBC3-2B28-4747-A1F9-041C230145A0}" type="slidenum">
              <a:rPr lang="en-US" altLang="en-US"/>
              <a:pPr/>
              <a:t>‹#›</a:t>
            </a:fld>
            <a:endParaRPr lang="en-US" altLang="en-US"/>
          </a:p>
        </p:txBody>
      </p:sp>
    </p:spTree>
    <p:extLst>
      <p:ext uri="{BB962C8B-B14F-4D97-AF65-F5344CB8AC3E}">
        <p14:creationId xmlns:p14="http://schemas.microsoft.com/office/powerpoint/2010/main" val="4888008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444AFAEF-9243-48FC-8E3B-65A4350A6069}"/>
              </a:ext>
            </a:extLst>
          </p:cNvPr>
          <p:cNvSpPr>
            <a:spLocks noGrp="1"/>
          </p:cNvSpPr>
          <p:nvPr>
            <p:ph type="dt" sz="half" idx="10"/>
          </p:nvPr>
        </p:nvSpPr>
        <p:spPr/>
        <p:txBody>
          <a:bodyPr/>
          <a:lstStyle>
            <a:lvl1pPr>
              <a:defRPr/>
            </a:lvl1pPr>
          </a:lstStyle>
          <a:p>
            <a:pPr>
              <a:defRPr/>
            </a:pPr>
            <a:fld id="{4895DA20-54AD-432D-B9E4-9B4C5FA8859A}" type="datetimeFigureOut">
              <a:rPr lang="en-US" altLang="en-US"/>
              <a:pPr>
                <a:defRPr/>
              </a:pPr>
              <a:t>7/23/2023</a:t>
            </a:fld>
            <a:endParaRPr lang="en-US" altLang="en-US"/>
          </a:p>
        </p:txBody>
      </p:sp>
      <p:sp>
        <p:nvSpPr>
          <p:cNvPr id="5" name="Footer Placeholder 4">
            <a:extLst>
              <a:ext uri="{FF2B5EF4-FFF2-40B4-BE49-F238E27FC236}">
                <a16:creationId xmlns:a16="http://schemas.microsoft.com/office/drawing/2014/main" id="{174E0B2A-B547-473F-8F9D-D24F1E4CF9C8}"/>
              </a:ext>
            </a:extLst>
          </p:cNvPr>
          <p:cNvSpPr>
            <a:spLocks noGrp="1"/>
          </p:cNvSpPr>
          <p:nvPr>
            <p:ph type="ftr" sz="quarter" idx="11"/>
          </p:nvPr>
        </p:nvSpPr>
        <p:spPr/>
        <p:txBody>
          <a:bodyPr/>
          <a:lstStyle>
            <a:lvl1pPr>
              <a:defRPr/>
            </a:lvl1pPr>
          </a:lstStyle>
          <a:p>
            <a:pPr>
              <a:defRPr/>
            </a:pPr>
            <a:endParaRPr lang="en-US" altLang="en-US"/>
          </a:p>
        </p:txBody>
      </p:sp>
      <p:sp>
        <p:nvSpPr>
          <p:cNvPr id="6" name="Slide Number Placeholder 5">
            <a:extLst>
              <a:ext uri="{FF2B5EF4-FFF2-40B4-BE49-F238E27FC236}">
                <a16:creationId xmlns:a16="http://schemas.microsoft.com/office/drawing/2014/main" id="{0D298B8A-170C-4A60-A2AF-F567DF9D546D}"/>
              </a:ext>
            </a:extLst>
          </p:cNvPr>
          <p:cNvSpPr>
            <a:spLocks noGrp="1"/>
          </p:cNvSpPr>
          <p:nvPr>
            <p:ph type="sldNum" sz="quarter" idx="12"/>
          </p:nvPr>
        </p:nvSpPr>
        <p:spPr/>
        <p:txBody>
          <a:bodyPr/>
          <a:lstStyle>
            <a:lvl1pPr>
              <a:defRPr/>
            </a:lvl1pPr>
          </a:lstStyle>
          <a:p>
            <a:fld id="{FBEABFC3-0107-41EE-B682-F0BEFEBFECCC}" type="slidenum">
              <a:rPr lang="en-US" altLang="en-US"/>
              <a:pPr/>
              <a:t>‹#›</a:t>
            </a:fld>
            <a:endParaRPr lang="en-US" altLang="en-US"/>
          </a:p>
        </p:txBody>
      </p:sp>
    </p:spTree>
    <p:extLst>
      <p:ext uri="{BB962C8B-B14F-4D97-AF65-F5344CB8AC3E}">
        <p14:creationId xmlns:p14="http://schemas.microsoft.com/office/powerpoint/2010/main" val="31069863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3AD4B23-1692-43F5-80F3-F68C3BE4C5DC}"/>
              </a:ext>
            </a:extLst>
          </p:cNvPr>
          <p:cNvSpPr>
            <a:spLocks noGrp="1"/>
          </p:cNvSpPr>
          <p:nvPr>
            <p:ph type="dt" sz="half" idx="10"/>
          </p:nvPr>
        </p:nvSpPr>
        <p:spPr/>
        <p:txBody>
          <a:bodyPr/>
          <a:lstStyle>
            <a:lvl1pPr>
              <a:defRPr/>
            </a:lvl1pPr>
          </a:lstStyle>
          <a:p>
            <a:pPr>
              <a:defRPr/>
            </a:pPr>
            <a:fld id="{E2EF3AA2-4B21-40F1-BD5B-3D83A9939002}" type="datetimeFigureOut">
              <a:rPr lang="en-US" altLang="en-US"/>
              <a:pPr>
                <a:defRPr/>
              </a:pPr>
              <a:t>7/23/2023</a:t>
            </a:fld>
            <a:endParaRPr lang="en-US" altLang="en-US"/>
          </a:p>
        </p:txBody>
      </p:sp>
      <p:sp>
        <p:nvSpPr>
          <p:cNvPr id="5" name="Footer Placeholder 4">
            <a:extLst>
              <a:ext uri="{FF2B5EF4-FFF2-40B4-BE49-F238E27FC236}">
                <a16:creationId xmlns:a16="http://schemas.microsoft.com/office/drawing/2014/main" id="{A919BB32-7AFD-4C21-8ACB-2DB25AB47698}"/>
              </a:ext>
            </a:extLst>
          </p:cNvPr>
          <p:cNvSpPr>
            <a:spLocks noGrp="1"/>
          </p:cNvSpPr>
          <p:nvPr>
            <p:ph type="ftr" sz="quarter" idx="11"/>
          </p:nvPr>
        </p:nvSpPr>
        <p:spPr/>
        <p:txBody>
          <a:bodyPr/>
          <a:lstStyle>
            <a:lvl1pPr>
              <a:defRPr/>
            </a:lvl1pPr>
          </a:lstStyle>
          <a:p>
            <a:pPr>
              <a:defRPr/>
            </a:pPr>
            <a:endParaRPr lang="en-US" altLang="en-US"/>
          </a:p>
        </p:txBody>
      </p:sp>
      <p:sp>
        <p:nvSpPr>
          <p:cNvPr id="6" name="Slide Number Placeholder 5">
            <a:extLst>
              <a:ext uri="{FF2B5EF4-FFF2-40B4-BE49-F238E27FC236}">
                <a16:creationId xmlns:a16="http://schemas.microsoft.com/office/drawing/2014/main" id="{3E008695-AAC3-4D36-A92C-ACF1206E5D89}"/>
              </a:ext>
            </a:extLst>
          </p:cNvPr>
          <p:cNvSpPr>
            <a:spLocks noGrp="1"/>
          </p:cNvSpPr>
          <p:nvPr>
            <p:ph type="sldNum" sz="quarter" idx="12"/>
          </p:nvPr>
        </p:nvSpPr>
        <p:spPr/>
        <p:txBody>
          <a:bodyPr/>
          <a:lstStyle>
            <a:lvl1pPr>
              <a:defRPr/>
            </a:lvl1pPr>
          </a:lstStyle>
          <a:p>
            <a:fld id="{66273959-A286-44A6-92C8-03929BB95AAD}" type="slidenum">
              <a:rPr lang="en-US" altLang="en-US"/>
              <a:pPr/>
              <a:t>‹#›</a:t>
            </a:fld>
            <a:endParaRPr lang="en-US" altLang="en-US"/>
          </a:p>
        </p:txBody>
      </p:sp>
    </p:spTree>
    <p:extLst>
      <p:ext uri="{BB962C8B-B14F-4D97-AF65-F5344CB8AC3E}">
        <p14:creationId xmlns:p14="http://schemas.microsoft.com/office/powerpoint/2010/main" val="397680865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a:extLst>
              <a:ext uri="{FF2B5EF4-FFF2-40B4-BE49-F238E27FC236}">
                <a16:creationId xmlns:a16="http://schemas.microsoft.com/office/drawing/2014/main" id="{053B3AA7-74AD-4ED8-8896-DFA73FBF3B18}"/>
              </a:ext>
            </a:extLst>
          </p:cNvPr>
          <p:cNvSpPr>
            <a:spLocks noGrp="1"/>
          </p:cNvSpPr>
          <p:nvPr>
            <p:ph type="dt" sz="half" idx="10"/>
          </p:nvPr>
        </p:nvSpPr>
        <p:spPr/>
        <p:txBody>
          <a:bodyPr/>
          <a:lstStyle>
            <a:lvl1pPr>
              <a:defRPr/>
            </a:lvl1pPr>
          </a:lstStyle>
          <a:p>
            <a:pPr>
              <a:defRPr/>
            </a:pPr>
            <a:fld id="{4741276E-8CFC-4851-AB2C-2AB2DCA250C2}" type="datetimeFigureOut">
              <a:rPr lang="en-US" altLang="en-US"/>
              <a:pPr>
                <a:defRPr/>
              </a:pPr>
              <a:t>7/23/2023</a:t>
            </a:fld>
            <a:endParaRPr lang="en-US" altLang="en-US"/>
          </a:p>
        </p:txBody>
      </p:sp>
      <p:sp>
        <p:nvSpPr>
          <p:cNvPr id="6" name="Footer Placeholder 5">
            <a:extLst>
              <a:ext uri="{FF2B5EF4-FFF2-40B4-BE49-F238E27FC236}">
                <a16:creationId xmlns:a16="http://schemas.microsoft.com/office/drawing/2014/main" id="{874C4B2D-D02D-4C8F-B555-4CC7505BD32D}"/>
              </a:ext>
            </a:extLst>
          </p:cNvPr>
          <p:cNvSpPr>
            <a:spLocks noGrp="1"/>
          </p:cNvSpPr>
          <p:nvPr>
            <p:ph type="ftr" sz="quarter" idx="11"/>
          </p:nvPr>
        </p:nvSpPr>
        <p:spPr/>
        <p:txBody>
          <a:bodyPr/>
          <a:lstStyle>
            <a:lvl1pPr>
              <a:defRPr/>
            </a:lvl1pPr>
          </a:lstStyle>
          <a:p>
            <a:pPr>
              <a:defRPr/>
            </a:pPr>
            <a:endParaRPr lang="en-US" altLang="en-US"/>
          </a:p>
        </p:txBody>
      </p:sp>
      <p:sp>
        <p:nvSpPr>
          <p:cNvPr id="7" name="Slide Number Placeholder 6">
            <a:extLst>
              <a:ext uri="{FF2B5EF4-FFF2-40B4-BE49-F238E27FC236}">
                <a16:creationId xmlns:a16="http://schemas.microsoft.com/office/drawing/2014/main" id="{FB6D46A4-FD60-4399-8FE3-F5E481F6998B}"/>
              </a:ext>
            </a:extLst>
          </p:cNvPr>
          <p:cNvSpPr>
            <a:spLocks noGrp="1"/>
          </p:cNvSpPr>
          <p:nvPr>
            <p:ph type="sldNum" sz="quarter" idx="12"/>
          </p:nvPr>
        </p:nvSpPr>
        <p:spPr/>
        <p:txBody>
          <a:bodyPr/>
          <a:lstStyle>
            <a:lvl1pPr>
              <a:defRPr/>
            </a:lvl1pPr>
          </a:lstStyle>
          <a:p>
            <a:fld id="{805A9C27-3EFC-4BD8-AB8E-E26B8C01A4D9}" type="slidenum">
              <a:rPr lang="en-US" altLang="en-US"/>
              <a:pPr/>
              <a:t>‹#›</a:t>
            </a:fld>
            <a:endParaRPr lang="en-US" altLang="en-US"/>
          </a:p>
        </p:txBody>
      </p:sp>
    </p:spTree>
    <p:extLst>
      <p:ext uri="{BB962C8B-B14F-4D97-AF65-F5344CB8AC3E}">
        <p14:creationId xmlns:p14="http://schemas.microsoft.com/office/powerpoint/2010/main" val="129761009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7D00E4D9-5DF6-4602-ABC8-E24AB0568E67}"/>
              </a:ext>
            </a:extLst>
          </p:cNvPr>
          <p:cNvSpPr>
            <a:spLocks noGrp="1"/>
          </p:cNvSpPr>
          <p:nvPr>
            <p:ph type="dt" sz="half" idx="10"/>
          </p:nvPr>
        </p:nvSpPr>
        <p:spPr/>
        <p:txBody>
          <a:bodyPr/>
          <a:lstStyle>
            <a:lvl1pPr>
              <a:defRPr/>
            </a:lvl1pPr>
          </a:lstStyle>
          <a:p>
            <a:pPr>
              <a:defRPr/>
            </a:pPr>
            <a:fld id="{1364E42C-76B4-4A7A-8FA9-ADF6E04F0AB9}" type="datetimeFigureOut">
              <a:rPr lang="en-US" altLang="en-US"/>
              <a:pPr>
                <a:defRPr/>
              </a:pPr>
              <a:t>7/23/2023</a:t>
            </a:fld>
            <a:endParaRPr lang="en-US" altLang="en-US"/>
          </a:p>
        </p:txBody>
      </p:sp>
      <p:sp>
        <p:nvSpPr>
          <p:cNvPr id="8" name="Footer Placeholder 7">
            <a:extLst>
              <a:ext uri="{FF2B5EF4-FFF2-40B4-BE49-F238E27FC236}">
                <a16:creationId xmlns:a16="http://schemas.microsoft.com/office/drawing/2014/main" id="{36419266-4AF4-4B7C-9837-D3B8A5ADB21B}"/>
              </a:ext>
            </a:extLst>
          </p:cNvPr>
          <p:cNvSpPr>
            <a:spLocks noGrp="1"/>
          </p:cNvSpPr>
          <p:nvPr>
            <p:ph type="ftr" sz="quarter" idx="11"/>
          </p:nvPr>
        </p:nvSpPr>
        <p:spPr/>
        <p:txBody>
          <a:bodyPr/>
          <a:lstStyle>
            <a:lvl1pPr>
              <a:defRPr/>
            </a:lvl1pPr>
          </a:lstStyle>
          <a:p>
            <a:pPr>
              <a:defRPr/>
            </a:pPr>
            <a:endParaRPr lang="en-US" altLang="en-US"/>
          </a:p>
        </p:txBody>
      </p:sp>
      <p:sp>
        <p:nvSpPr>
          <p:cNvPr id="9" name="Slide Number Placeholder 8">
            <a:extLst>
              <a:ext uri="{FF2B5EF4-FFF2-40B4-BE49-F238E27FC236}">
                <a16:creationId xmlns:a16="http://schemas.microsoft.com/office/drawing/2014/main" id="{56761AC7-4A2C-4289-A40A-1A161199A0A6}"/>
              </a:ext>
            </a:extLst>
          </p:cNvPr>
          <p:cNvSpPr>
            <a:spLocks noGrp="1"/>
          </p:cNvSpPr>
          <p:nvPr>
            <p:ph type="sldNum" sz="quarter" idx="12"/>
          </p:nvPr>
        </p:nvSpPr>
        <p:spPr/>
        <p:txBody>
          <a:bodyPr/>
          <a:lstStyle>
            <a:lvl1pPr>
              <a:defRPr/>
            </a:lvl1pPr>
          </a:lstStyle>
          <a:p>
            <a:fld id="{8BCA6BBE-DA05-4653-8852-64772A3284FB}" type="slidenum">
              <a:rPr lang="en-US" altLang="en-US"/>
              <a:pPr/>
              <a:t>‹#›</a:t>
            </a:fld>
            <a:endParaRPr lang="en-US" altLang="en-US"/>
          </a:p>
        </p:txBody>
      </p:sp>
    </p:spTree>
    <p:extLst>
      <p:ext uri="{BB962C8B-B14F-4D97-AF65-F5344CB8AC3E}">
        <p14:creationId xmlns:p14="http://schemas.microsoft.com/office/powerpoint/2010/main" val="58272634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a:extLst>
              <a:ext uri="{FF2B5EF4-FFF2-40B4-BE49-F238E27FC236}">
                <a16:creationId xmlns:a16="http://schemas.microsoft.com/office/drawing/2014/main" id="{AB8F0E2F-2F04-40E3-A0A2-B5D8141B7FDD}"/>
              </a:ext>
            </a:extLst>
          </p:cNvPr>
          <p:cNvSpPr>
            <a:spLocks noGrp="1"/>
          </p:cNvSpPr>
          <p:nvPr>
            <p:ph type="dt" sz="half" idx="10"/>
          </p:nvPr>
        </p:nvSpPr>
        <p:spPr/>
        <p:txBody>
          <a:bodyPr/>
          <a:lstStyle>
            <a:lvl1pPr>
              <a:defRPr/>
            </a:lvl1pPr>
          </a:lstStyle>
          <a:p>
            <a:pPr>
              <a:defRPr/>
            </a:pPr>
            <a:fld id="{58BF2F25-1F52-4DB2-8931-7305FA1FF41F}" type="datetimeFigureOut">
              <a:rPr lang="en-US" altLang="en-US"/>
              <a:pPr>
                <a:defRPr/>
              </a:pPr>
              <a:t>7/23/2023</a:t>
            </a:fld>
            <a:endParaRPr lang="en-US" altLang="en-US"/>
          </a:p>
        </p:txBody>
      </p:sp>
      <p:sp>
        <p:nvSpPr>
          <p:cNvPr id="4" name="Footer Placeholder 3">
            <a:extLst>
              <a:ext uri="{FF2B5EF4-FFF2-40B4-BE49-F238E27FC236}">
                <a16:creationId xmlns:a16="http://schemas.microsoft.com/office/drawing/2014/main" id="{BFE9AEF9-110C-4702-9BE1-98F125524D85}"/>
              </a:ext>
            </a:extLst>
          </p:cNvPr>
          <p:cNvSpPr>
            <a:spLocks noGrp="1"/>
          </p:cNvSpPr>
          <p:nvPr>
            <p:ph type="ftr" sz="quarter" idx="11"/>
          </p:nvPr>
        </p:nvSpPr>
        <p:spPr/>
        <p:txBody>
          <a:bodyPr/>
          <a:lstStyle>
            <a:lvl1pPr>
              <a:defRPr/>
            </a:lvl1pPr>
          </a:lstStyle>
          <a:p>
            <a:pPr>
              <a:defRPr/>
            </a:pPr>
            <a:endParaRPr lang="en-US" altLang="en-US"/>
          </a:p>
        </p:txBody>
      </p:sp>
      <p:sp>
        <p:nvSpPr>
          <p:cNvPr id="5" name="Slide Number Placeholder 4">
            <a:extLst>
              <a:ext uri="{FF2B5EF4-FFF2-40B4-BE49-F238E27FC236}">
                <a16:creationId xmlns:a16="http://schemas.microsoft.com/office/drawing/2014/main" id="{507D2548-E1C6-4969-9643-866934980C69}"/>
              </a:ext>
            </a:extLst>
          </p:cNvPr>
          <p:cNvSpPr>
            <a:spLocks noGrp="1"/>
          </p:cNvSpPr>
          <p:nvPr>
            <p:ph type="sldNum" sz="quarter" idx="12"/>
          </p:nvPr>
        </p:nvSpPr>
        <p:spPr/>
        <p:txBody>
          <a:bodyPr/>
          <a:lstStyle>
            <a:lvl1pPr>
              <a:defRPr/>
            </a:lvl1pPr>
          </a:lstStyle>
          <a:p>
            <a:fld id="{2E3300D3-11F3-4F45-8534-0FB0C1D824A9}" type="slidenum">
              <a:rPr lang="en-US" altLang="en-US"/>
              <a:pPr/>
              <a:t>‹#›</a:t>
            </a:fld>
            <a:endParaRPr lang="en-US" altLang="en-US"/>
          </a:p>
        </p:txBody>
      </p:sp>
    </p:spTree>
    <p:extLst>
      <p:ext uri="{BB962C8B-B14F-4D97-AF65-F5344CB8AC3E}">
        <p14:creationId xmlns:p14="http://schemas.microsoft.com/office/powerpoint/2010/main" val="319290754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5706633-22CB-415A-B0B9-73C6F504498C}"/>
              </a:ext>
            </a:extLst>
          </p:cNvPr>
          <p:cNvSpPr>
            <a:spLocks noGrp="1"/>
          </p:cNvSpPr>
          <p:nvPr>
            <p:ph type="dt" sz="half" idx="10"/>
          </p:nvPr>
        </p:nvSpPr>
        <p:spPr/>
        <p:txBody>
          <a:bodyPr/>
          <a:lstStyle>
            <a:lvl1pPr>
              <a:defRPr/>
            </a:lvl1pPr>
          </a:lstStyle>
          <a:p>
            <a:pPr>
              <a:defRPr/>
            </a:pPr>
            <a:fld id="{88D2D4EA-17B8-4B8F-B457-F2EB280EAFF0}" type="datetimeFigureOut">
              <a:rPr lang="en-US" altLang="en-US"/>
              <a:pPr>
                <a:defRPr/>
              </a:pPr>
              <a:t>7/23/2023</a:t>
            </a:fld>
            <a:endParaRPr lang="en-US" altLang="en-US"/>
          </a:p>
        </p:txBody>
      </p:sp>
      <p:sp>
        <p:nvSpPr>
          <p:cNvPr id="3" name="Footer Placeholder 2">
            <a:extLst>
              <a:ext uri="{FF2B5EF4-FFF2-40B4-BE49-F238E27FC236}">
                <a16:creationId xmlns:a16="http://schemas.microsoft.com/office/drawing/2014/main" id="{3A8102CF-B0B9-4EB0-9008-9366AD070514}"/>
              </a:ext>
            </a:extLst>
          </p:cNvPr>
          <p:cNvSpPr>
            <a:spLocks noGrp="1"/>
          </p:cNvSpPr>
          <p:nvPr>
            <p:ph type="ftr" sz="quarter" idx="11"/>
          </p:nvPr>
        </p:nvSpPr>
        <p:spPr/>
        <p:txBody>
          <a:bodyPr/>
          <a:lstStyle>
            <a:lvl1pPr>
              <a:defRPr/>
            </a:lvl1pPr>
          </a:lstStyle>
          <a:p>
            <a:pPr>
              <a:defRPr/>
            </a:pPr>
            <a:endParaRPr lang="en-US" altLang="en-US"/>
          </a:p>
        </p:txBody>
      </p:sp>
      <p:sp>
        <p:nvSpPr>
          <p:cNvPr id="4" name="Slide Number Placeholder 3">
            <a:extLst>
              <a:ext uri="{FF2B5EF4-FFF2-40B4-BE49-F238E27FC236}">
                <a16:creationId xmlns:a16="http://schemas.microsoft.com/office/drawing/2014/main" id="{1E62F85B-A010-489B-96C6-5346EE4BB572}"/>
              </a:ext>
            </a:extLst>
          </p:cNvPr>
          <p:cNvSpPr>
            <a:spLocks noGrp="1"/>
          </p:cNvSpPr>
          <p:nvPr>
            <p:ph type="sldNum" sz="quarter" idx="12"/>
          </p:nvPr>
        </p:nvSpPr>
        <p:spPr/>
        <p:txBody>
          <a:bodyPr/>
          <a:lstStyle>
            <a:lvl1pPr>
              <a:defRPr/>
            </a:lvl1pPr>
          </a:lstStyle>
          <a:p>
            <a:fld id="{32C79AA5-123A-4F9A-A5DF-5194597FA91F}" type="slidenum">
              <a:rPr lang="en-US" altLang="en-US"/>
              <a:pPr/>
              <a:t>‹#›</a:t>
            </a:fld>
            <a:endParaRPr lang="en-US" altLang="en-US"/>
          </a:p>
        </p:txBody>
      </p:sp>
    </p:spTree>
    <p:extLst>
      <p:ext uri="{BB962C8B-B14F-4D97-AF65-F5344CB8AC3E}">
        <p14:creationId xmlns:p14="http://schemas.microsoft.com/office/powerpoint/2010/main" val="61257609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3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5706633-22CB-415A-B0B9-73C6F504498C}"/>
              </a:ext>
            </a:extLst>
          </p:cNvPr>
          <p:cNvSpPr>
            <a:spLocks noGrp="1"/>
          </p:cNvSpPr>
          <p:nvPr>
            <p:ph type="dt" sz="half" idx="10"/>
          </p:nvPr>
        </p:nvSpPr>
        <p:spPr/>
        <p:txBody>
          <a:bodyPr/>
          <a:lstStyle>
            <a:lvl1pPr>
              <a:defRPr/>
            </a:lvl1pPr>
          </a:lstStyle>
          <a:p>
            <a:pPr>
              <a:defRPr/>
            </a:pPr>
            <a:fld id="{88D2D4EA-17B8-4B8F-B457-F2EB280EAFF0}" type="datetimeFigureOut">
              <a:rPr lang="en-US" altLang="en-US"/>
              <a:pPr>
                <a:defRPr/>
              </a:pPr>
              <a:t>7/23/2023</a:t>
            </a:fld>
            <a:endParaRPr lang="en-US" altLang="en-US"/>
          </a:p>
        </p:txBody>
      </p:sp>
      <p:sp>
        <p:nvSpPr>
          <p:cNvPr id="3" name="Footer Placeholder 2">
            <a:extLst>
              <a:ext uri="{FF2B5EF4-FFF2-40B4-BE49-F238E27FC236}">
                <a16:creationId xmlns:a16="http://schemas.microsoft.com/office/drawing/2014/main" id="{3A8102CF-B0B9-4EB0-9008-9366AD070514}"/>
              </a:ext>
            </a:extLst>
          </p:cNvPr>
          <p:cNvSpPr>
            <a:spLocks noGrp="1"/>
          </p:cNvSpPr>
          <p:nvPr>
            <p:ph type="ftr" sz="quarter" idx="11"/>
          </p:nvPr>
        </p:nvSpPr>
        <p:spPr/>
        <p:txBody>
          <a:bodyPr/>
          <a:lstStyle>
            <a:lvl1pPr>
              <a:defRPr/>
            </a:lvl1pPr>
          </a:lstStyle>
          <a:p>
            <a:pPr>
              <a:defRPr/>
            </a:pPr>
            <a:endParaRPr lang="en-US" altLang="en-US"/>
          </a:p>
        </p:txBody>
      </p:sp>
      <p:sp>
        <p:nvSpPr>
          <p:cNvPr id="4" name="Slide Number Placeholder 3">
            <a:extLst>
              <a:ext uri="{FF2B5EF4-FFF2-40B4-BE49-F238E27FC236}">
                <a16:creationId xmlns:a16="http://schemas.microsoft.com/office/drawing/2014/main" id="{1E62F85B-A010-489B-96C6-5346EE4BB572}"/>
              </a:ext>
            </a:extLst>
          </p:cNvPr>
          <p:cNvSpPr>
            <a:spLocks noGrp="1"/>
          </p:cNvSpPr>
          <p:nvPr>
            <p:ph type="sldNum" sz="quarter" idx="12"/>
          </p:nvPr>
        </p:nvSpPr>
        <p:spPr/>
        <p:txBody>
          <a:bodyPr/>
          <a:lstStyle>
            <a:lvl1pPr>
              <a:defRPr/>
            </a:lvl1pPr>
          </a:lstStyle>
          <a:p>
            <a:fld id="{32C79AA5-123A-4F9A-A5DF-5194597FA91F}" type="slidenum">
              <a:rPr lang="en-US" altLang="en-US"/>
              <a:pPr/>
              <a:t>‹#›</a:t>
            </a:fld>
            <a:endParaRPr lang="en-US" altLang="en-US"/>
          </a:p>
        </p:txBody>
      </p:sp>
    </p:spTree>
    <p:extLst>
      <p:ext uri="{BB962C8B-B14F-4D97-AF65-F5344CB8AC3E}">
        <p14:creationId xmlns:p14="http://schemas.microsoft.com/office/powerpoint/2010/main" val="136543145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2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1897874-09FD-4E52-A130-9CF19B81CE89}"/>
              </a:ext>
            </a:extLst>
          </p:cNvPr>
          <p:cNvSpPr>
            <a:spLocks noGrp="1"/>
          </p:cNvSpPr>
          <p:nvPr>
            <p:ph type="dt" sz="half" idx="10"/>
          </p:nvPr>
        </p:nvSpPr>
        <p:spPr/>
        <p:txBody>
          <a:bodyPr/>
          <a:lstStyle>
            <a:lvl1pPr>
              <a:defRPr/>
            </a:lvl1pPr>
          </a:lstStyle>
          <a:p>
            <a:pPr>
              <a:defRPr/>
            </a:pPr>
            <a:fld id="{1FBA4D43-51C9-495F-BBC4-847E3164D57A}" type="datetimeFigureOut">
              <a:rPr lang="en-US" altLang="en-US"/>
              <a:pPr>
                <a:defRPr/>
              </a:pPr>
              <a:t>7/23/2023</a:t>
            </a:fld>
            <a:endParaRPr lang="en-US" altLang="en-US"/>
          </a:p>
        </p:txBody>
      </p:sp>
      <p:sp>
        <p:nvSpPr>
          <p:cNvPr id="3" name="Footer Placeholder 2">
            <a:extLst>
              <a:ext uri="{FF2B5EF4-FFF2-40B4-BE49-F238E27FC236}">
                <a16:creationId xmlns:a16="http://schemas.microsoft.com/office/drawing/2014/main" id="{A052B764-EA4C-4A16-ACAE-388E68D11EAD}"/>
              </a:ext>
            </a:extLst>
          </p:cNvPr>
          <p:cNvSpPr>
            <a:spLocks noGrp="1"/>
          </p:cNvSpPr>
          <p:nvPr>
            <p:ph type="ftr" sz="quarter" idx="11"/>
          </p:nvPr>
        </p:nvSpPr>
        <p:spPr/>
        <p:txBody>
          <a:bodyPr/>
          <a:lstStyle>
            <a:lvl1pPr>
              <a:defRPr/>
            </a:lvl1pPr>
          </a:lstStyle>
          <a:p>
            <a:pPr>
              <a:defRPr/>
            </a:pPr>
            <a:endParaRPr lang="en-US" altLang="en-US"/>
          </a:p>
        </p:txBody>
      </p:sp>
      <p:sp>
        <p:nvSpPr>
          <p:cNvPr id="4" name="Slide Number Placeholder 3">
            <a:extLst>
              <a:ext uri="{FF2B5EF4-FFF2-40B4-BE49-F238E27FC236}">
                <a16:creationId xmlns:a16="http://schemas.microsoft.com/office/drawing/2014/main" id="{0EC35FF2-8363-45E5-B466-FD0DF34F2FC1}"/>
              </a:ext>
            </a:extLst>
          </p:cNvPr>
          <p:cNvSpPr>
            <a:spLocks noGrp="1"/>
          </p:cNvSpPr>
          <p:nvPr>
            <p:ph type="sldNum" sz="quarter" idx="12"/>
          </p:nvPr>
        </p:nvSpPr>
        <p:spPr/>
        <p:txBody>
          <a:bodyPr/>
          <a:lstStyle>
            <a:lvl1pPr>
              <a:defRPr/>
            </a:lvl1pPr>
          </a:lstStyle>
          <a:p>
            <a:fld id="{64F74A7C-F14D-40AE-B7AD-A6C78FCFBA72}" type="slidenum">
              <a:rPr lang="en-US" altLang="en-US"/>
              <a:pPr/>
              <a:t>‹#›</a:t>
            </a:fld>
            <a:endParaRPr lang="en-US" altLang="en-US"/>
          </a:p>
        </p:txBody>
      </p:sp>
    </p:spTree>
    <p:extLst>
      <p:ext uri="{BB962C8B-B14F-4D97-AF65-F5344CB8AC3E}">
        <p14:creationId xmlns:p14="http://schemas.microsoft.com/office/powerpoint/2010/main" val="384136614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758B90B-56BF-436D-8FC7-74ABDD7F4139}"/>
              </a:ext>
            </a:extLst>
          </p:cNvPr>
          <p:cNvSpPr>
            <a:spLocks noGrp="1"/>
          </p:cNvSpPr>
          <p:nvPr>
            <p:ph type="dt" sz="half" idx="10"/>
          </p:nvPr>
        </p:nvSpPr>
        <p:spPr/>
        <p:txBody>
          <a:bodyPr/>
          <a:lstStyle>
            <a:lvl1pPr>
              <a:defRPr/>
            </a:lvl1pPr>
          </a:lstStyle>
          <a:p>
            <a:pPr>
              <a:defRPr/>
            </a:pPr>
            <a:fld id="{80BA2E42-250B-42E9-B4E2-48ACACA8A06A}" type="datetimeFigureOut">
              <a:rPr lang="en-US" altLang="en-US"/>
              <a:pPr>
                <a:defRPr/>
              </a:pPr>
              <a:t>7/23/2023</a:t>
            </a:fld>
            <a:endParaRPr lang="en-US" altLang="en-US"/>
          </a:p>
        </p:txBody>
      </p:sp>
      <p:sp>
        <p:nvSpPr>
          <p:cNvPr id="3" name="Footer Placeholder 2">
            <a:extLst>
              <a:ext uri="{FF2B5EF4-FFF2-40B4-BE49-F238E27FC236}">
                <a16:creationId xmlns:a16="http://schemas.microsoft.com/office/drawing/2014/main" id="{993562F6-5AF1-4B11-A9CD-5B8FB84B6CB9}"/>
              </a:ext>
            </a:extLst>
          </p:cNvPr>
          <p:cNvSpPr>
            <a:spLocks noGrp="1"/>
          </p:cNvSpPr>
          <p:nvPr>
            <p:ph type="ftr" sz="quarter" idx="11"/>
          </p:nvPr>
        </p:nvSpPr>
        <p:spPr/>
        <p:txBody>
          <a:bodyPr/>
          <a:lstStyle>
            <a:lvl1pPr>
              <a:defRPr/>
            </a:lvl1pPr>
          </a:lstStyle>
          <a:p>
            <a:pPr>
              <a:defRPr/>
            </a:pPr>
            <a:endParaRPr lang="en-US" altLang="en-US"/>
          </a:p>
        </p:txBody>
      </p:sp>
      <p:sp>
        <p:nvSpPr>
          <p:cNvPr id="4" name="Slide Number Placeholder 3">
            <a:extLst>
              <a:ext uri="{FF2B5EF4-FFF2-40B4-BE49-F238E27FC236}">
                <a16:creationId xmlns:a16="http://schemas.microsoft.com/office/drawing/2014/main" id="{975DFBD2-A1DF-4256-BE3C-D9DDCC5EF884}"/>
              </a:ext>
            </a:extLst>
          </p:cNvPr>
          <p:cNvSpPr>
            <a:spLocks noGrp="1"/>
          </p:cNvSpPr>
          <p:nvPr>
            <p:ph type="sldNum" sz="quarter" idx="12"/>
          </p:nvPr>
        </p:nvSpPr>
        <p:spPr/>
        <p:txBody>
          <a:bodyPr/>
          <a:lstStyle>
            <a:lvl1pPr>
              <a:defRPr/>
            </a:lvl1pPr>
          </a:lstStyle>
          <a:p>
            <a:fld id="{AF620E48-EE92-4E2F-9A1E-0B4599A9D956}" type="slidenum">
              <a:rPr lang="en-US" altLang="en-US"/>
              <a:pPr/>
              <a:t>‹#›</a:t>
            </a:fld>
            <a:endParaRPr lang="en-US" altLang="en-US"/>
          </a:p>
        </p:txBody>
      </p:sp>
    </p:spTree>
    <p:extLst>
      <p:ext uri="{BB962C8B-B14F-4D97-AF65-F5344CB8AC3E}">
        <p14:creationId xmlns:p14="http://schemas.microsoft.com/office/powerpoint/2010/main" val="402237722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42630BC-14BF-4943-AA11-B69E86DC3625}"/>
              </a:ext>
            </a:extLst>
          </p:cNvPr>
          <p:cNvSpPr>
            <a:spLocks noGrp="1"/>
          </p:cNvSpPr>
          <p:nvPr>
            <p:ph type="dt" sz="half" idx="10"/>
          </p:nvPr>
        </p:nvSpPr>
        <p:spPr/>
        <p:txBody>
          <a:bodyPr/>
          <a:lstStyle>
            <a:lvl1pPr>
              <a:defRPr/>
            </a:lvl1pPr>
          </a:lstStyle>
          <a:p>
            <a:pPr>
              <a:defRPr/>
            </a:pPr>
            <a:fld id="{893B8319-4267-402F-A71E-3ED34009C4D1}" type="datetimeFigureOut">
              <a:rPr lang="en-US" altLang="en-US"/>
              <a:pPr>
                <a:defRPr/>
              </a:pPr>
              <a:t>7/23/2023</a:t>
            </a:fld>
            <a:endParaRPr lang="en-US" altLang="en-US"/>
          </a:p>
        </p:txBody>
      </p:sp>
      <p:sp>
        <p:nvSpPr>
          <p:cNvPr id="6" name="Footer Placeholder 5">
            <a:extLst>
              <a:ext uri="{FF2B5EF4-FFF2-40B4-BE49-F238E27FC236}">
                <a16:creationId xmlns:a16="http://schemas.microsoft.com/office/drawing/2014/main" id="{23D65988-1FB1-4D7A-8F27-7DCE8A683B3D}"/>
              </a:ext>
            </a:extLst>
          </p:cNvPr>
          <p:cNvSpPr>
            <a:spLocks noGrp="1"/>
          </p:cNvSpPr>
          <p:nvPr>
            <p:ph type="ftr" sz="quarter" idx="11"/>
          </p:nvPr>
        </p:nvSpPr>
        <p:spPr/>
        <p:txBody>
          <a:bodyPr/>
          <a:lstStyle>
            <a:lvl1pPr>
              <a:defRPr/>
            </a:lvl1pPr>
          </a:lstStyle>
          <a:p>
            <a:pPr>
              <a:defRPr/>
            </a:pPr>
            <a:endParaRPr lang="en-US" altLang="en-US"/>
          </a:p>
        </p:txBody>
      </p:sp>
      <p:sp>
        <p:nvSpPr>
          <p:cNvPr id="7" name="Slide Number Placeholder 6">
            <a:extLst>
              <a:ext uri="{FF2B5EF4-FFF2-40B4-BE49-F238E27FC236}">
                <a16:creationId xmlns:a16="http://schemas.microsoft.com/office/drawing/2014/main" id="{DD817431-E8F3-4E50-B237-825C7A6C0705}"/>
              </a:ext>
            </a:extLst>
          </p:cNvPr>
          <p:cNvSpPr>
            <a:spLocks noGrp="1"/>
          </p:cNvSpPr>
          <p:nvPr>
            <p:ph type="sldNum" sz="quarter" idx="12"/>
          </p:nvPr>
        </p:nvSpPr>
        <p:spPr/>
        <p:txBody>
          <a:bodyPr/>
          <a:lstStyle>
            <a:lvl1pPr>
              <a:defRPr/>
            </a:lvl1pPr>
          </a:lstStyle>
          <a:p>
            <a:fld id="{4E1E8D9C-113D-4D2E-A32D-DE418497C24D}" type="slidenum">
              <a:rPr lang="en-US" altLang="en-US"/>
              <a:pPr/>
              <a:t>‹#›</a:t>
            </a:fld>
            <a:endParaRPr lang="en-US" altLang="en-US"/>
          </a:p>
        </p:txBody>
      </p:sp>
    </p:spTree>
    <p:extLst>
      <p:ext uri="{BB962C8B-B14F-4D97-AF65-F5344CB8AC3E}">
        <p14:creationId xmlns:p14="http://schemas.microsoft.com/office/powerpoint/2010/main" val="40823969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2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0BA3183F-9461-43E2-A242-3632A5AB06D6}"/>
              </a:ext>
            </a:extLst>
          </p:cNvPr>
          <p:cNvSpPr>
            <a:spLocks noGrp="1"/>
          </p:cNvSpPr>
          <p:nvPr>
            <p:ph type="dt" sz="half" idx="10"/>
          </p:nvPr>
        </p:nvSpPr>
        <p:spPr/>
        <p:txBody>
          <a:bodyPr/>
          <a:lstStyle>
            <a:lvl1pPr>
              <a:defRPr/>
            </a:lvl1pPr>
          </a:lstStyle>
          <a:p>
            <a:pPr>
              <a:defRPr/>
            </a:pPr>
            <a:fld id="{A96236A8-18B9-472C-A8C5-BCD5AA4E349E}" type="datetimeFigureOut">
              <a:rPr lang="en-US" altLang="en-US"/>
              <a:pPr>
                <a:defRPr/>
              </a:pPr>
              <a:t>7/23/2023</a:t>
            </a:fld>
            <a:endParaRPr lang="en-US" altLang="en-US"/>
          </a:p>
        </p:txBody>
      </p:sp>
      <p:sp>
        <p:nvSpPr>
          <p:cNvPr id="5" name="Footer Placeholder 4">
            <a:extLst>
              <a:ext uri="{FF2B5EF4-FFF2-40B4-BE49-F238E27FC236}">
                <a16:creationId xmlns:a16="http://schemas.microsoft.com/office/drawing/2014/main" id="{E461816F-2896-4BDA-955F-C583413297BE}"/>
              </a:ext>
            </a:extLst>
          </p:cNvPr>
          <p:cNvSpPr>
            <a:spLocks noGrp="1"/>
          </p:cNvSpPr>
          <p:nvPr>
            <p:ph type="ftr" sz="quarter" idx="11"/>
          </p:nvPr>
        </p:nvSpPr>
        <p:spPr/>
        <p:txBody>
          <a:bodyPr/>
          <a:lstStyle>
            <a:lvl1pPr>
              <a:defRPr/>
            </a:lvl1pPr>
          </a:lstStyle>
          <a:p>
            <a:pPr>
              <a:defRPr/>
            </a:pPr>
            <a:endParaRPr lang="en-US" altLang="en-US"/>
          </a:p>
        </p:txBody>
      </p:sp>
      <p:sp>
        <p:nvSpPr>
          <p:cNvPr id="6" name="Slide Number Placeholder 5">
            <a:extLst>
              <a:ext uri="{FF2B5EF4-FFF2-40B4-BE49-F238E27FC236}">
                <a16:creationId xmlns:a16="http://schemas.microsoft.com/office/drawing/2014/main" id="{A429A889-33A2-4799-8647-C9616FDC875B}"/>
              </a:ext>
            </a:extLst>
          </p:cNvPr>
          <p:cNvSpPr>
            <a:spLocks noGrp="1"/>
          </p:cNvSpPr>
          <p:nvPr>
            <p:ph type="sldNum" sz="quarter" idx="12"/>
          </p:nvPr>
        </p:nvSpPr>
        <p:spPr/>
        <p:txBody>
          <a:bodyPr/>
          <a:lstStyle>
            <a:lvl1pPr>
              <a:defRPr/>
            </a:lvl1pPr>
          </a:lstStyle>
          <a:p>
            <a:fld id="{776C86CB-A75E-401E-88F5-1E1E192B36C0}" type="slidenum">
              <a:rPr lang="en-US" altLang="en-US"/>
              <a:pPr/>
              <a:t>‹#›</a:t>
            </a:fld>
            <a:endParaRPr lang="en-US" altLang="en-US"/>
          </a:p>
        </p:txBody>
      </p:sp>
    </p:spTree>
    <p:extLst>
      <p:ext uri="{BB962C8B-B14F-4D97-AF65-F5344CB8AC3E}">
        <p14:creationId xmlns:p14="http://schemas.microsoft.com/office/powerpoint/2010/main" val="126041597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lang="en-US" noProof="0"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F62B525-9FB7-4DEA-8265-95AF8C318296}"/>
              </a:ext>
            </a:extLst>
          </p:cNvPr>
          <p:cNvSpPr>
            <a:spLocks noGrp="1"/>
          </p:cNvSpPr>
          <p:nvPr>
            <p:ph type="dt" sz="half" idx="10"/>
          </p:nvPr>
        </p:nvSpPr>
        <p:spPr/>
        <p:txBody>
          <a:bodyPr/>
          <a:lstStyle>
            <a:lvl1pPr>
              <a:defRPr/>
            </a:lvl1pPr>
          </a:lstStyle>
          <a:p>
            <a:pPr>
              <a:defRPr/>
            </a:pPr>
            <a:fld id="{0813E31B-E092-4F64-A6C8-32A068E561DA}" type="datetimeFigureOut">
              <a:rPr lang="en-US" altLang="en-US"/>
              <a:pPr>
                <a:defRPr/>
              </a:pPr>
              <a:t>7/23/2023</a:t>
            </a:fld>
            <a:endParaRPr lang="en-US" altLang="en-US"/>
          </a:p>
        </p:txBody>
      </p:sp>
      <p:sp>
        <p:nvSpPr>
          <p:cNvPr id="6" name="Footer Placeholder 5">
            <a:extLst>
              <a:ext uri="{FF2B5EF4-FFF2-40B4-BE49-F238E27FC236}">
                <a16:creationId xmlns:a16="http://schemas.microsoft.com/office/drawing/2014/main" id="{B2753EFC-DB94-4D99-8AE3-9055C0873DF5}"/>
              </a:ext>
            </a:extLst>
          </p:cNvPr>
          <p:cNvSpPr>
            <a:spLocks noGrp="1"/>
          </p:cNvSpPr>
          <p:nvPr>
            <p:ph type="ftr" sz="quarter" idx="11"/>
          </p:nvPr>
        </p:nvSpPr>
        <p:spPr/>
        <p:txBody>
          <a:bodyPr/>
          <a:lstStyle>
            <a:lvl1pPr>
              <a:defRPr/>
            </a:lvl1pPr>
          </a:lstStyle>
          <a:p>
            <a:pPr>
              <a:defRPr/>
            </a:pPr>
            <a:endParaRPr lang="en-US" altLang="en-US"/>
          </a:p>
        </p:txBody>
      </p:sp>
      <p:sp>
        <p:nvSpPr>
          <p:cNvPr id="7" name="Slide Number Placeholder 6">
            <a:extLst>
              <a:ext uri="{FF2B5EF4-FFF2-40B4-BE49-F238E27FC236}">
                <a16:creationId xmlns:a16="http://schemas.microsoft.com/office/drawing/2014/main" id="{2391FA30-1DD9-447E-9612-DF0681E0414D}"/>
              </a:ext>
            </a:extLst>
          </p:cNvPr>
          <p:cNvSpPr>
            <a:spLocks noGrp="1"/>
          </p:cNvSpPr>
          <p:nvPr>
            <p:ph type="sldNum" sz="quarter" idx="12"/>
          </p:nvPr>
        </p:nvSpPr>
        <p:spPr/>
        <p:txBody>
          <a:bodyPr/>
          <a:lstStyle>
            <a:lvl1pPr>
              <a:defRPr/>
            </a:lvl1pPr>
          </a:lstStyle>
          <a:p>
            <a:fld id="{729EA0ED-2EA7-4FAE-9C9D-993C3095B2AA}" type="slidenum">
              <a:rPr lang="en-US" altLang="en-US"/>
              <a:pPr/>
              <a:t>‹#›</a:t>
            </a:fld>
            <a:endParaRPr lang="en-US" altLang="en-US"/>
          </a:p>
        </p:txBody>
      </p:sp>
    </p:spTree>
    <p:extLst>
      <p:ext uri="{BB962C8B-B14F-4D97-AF65-F5344CB8AC3E}">
        <p14:creationId xmlns:p14="http://schemas.microsoft.com/office/powerpoint/2010/main" val="391916342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9DBDF06D-CC3C-4045-A4CC-B416F5C0ED8B}"/>
              </a:ext>
            </a:extLst>
          </p:cNvPr>
          <p:cNvSpPr>
            <a:spLocks noGrp="1"/>
          </p:cNvSpPr>
          <p:nvPr>
            <p:ph type="dt" sz="half" idx="10"/>
          </p:nvPr>
        </p:nvSpPr>
        <p:spPr/>
        <p:txBody>
          <a:bodyPr/>
          <a:lstStyle>
            <a:lvl1pPr>
              <a:defRPr/>
            </a:lvl1pPr>
          </a:lstStyle>
          <a:p>
            <a:pPr>
              <a:defRPr/>
            </a:pPr>
            <a:fld id="{7CE88D3A-1B36-4E37-9734-DE30070B1A02}" type="datetimeFigureOut">
              <a:rPr lang="en-US" altLang="en-US"/>
              <a:pPr>
                <a:defRPr/>
              </a:pPr>
              <a:t>7/23/2023</a:t>
            </a:fld>
            <a:endParaRPr lang="en-US" altLang="en-US"/>
          </a:p>
        </p:txBody>
      </p:sp>
      <p:sp>
        <p:nvSpPr>
          <p:cNvPr id="5" name="Footer Placeholder 4">
            <a:extLst>
              <a:ext uri="{FF2B5EF4-FFF2-40B4-BE49-F238E27FC236}">
                <a16:creationId xmlns:a16="http://schemas.microsoft.com/office/drawing/2014/main" id="{1C8BDAE3-39ED-4E2A-83E6-D3BFE42454A5}"/>
              </a:ext>
            </a:extLst>
          </p:cNvPr>
          <p:cNvSpPr>
            <a:spLocks noGrp="1"/>
          </p:cNvSpPr>
          <p:nvPr>
            <p:ph type="ftr" sz="quarter" idx="11"/>
          </p:nvPr>
        </p:nvSpPr>
        <p:spPr/>
        <p:txBody>
          <a:bodyPr/>
          <a:lstStyle>
            <a:lvl1pPr>
              <a:defRPr/>
            </a:lvl1pPr>
          </a:lstStyle>
          <a:p>
            <a:pPr>
              <a:defRPr/>
            </a:pPr>
            <a:endParaRPr lang="en-US" altLang="en-US"/>
          </a:p>
        </p:txBody>
      </p:sp>
      <p:sp>
        <p:nvSpPr>
          <p:cNvPr id="6" name="Slide Number Placeholder 5">
            <a:extLst>
              <a:ext uri="{FF2B5EF4-FFF2-40B4-BE49-F238E27FC236}">
                <a16:creationId xmlns:a16="http://schemas.microsoft.com/office/drawing/2014/main" id="{454AD474-6CDA-4147-A668-E1AB3A9AD21A}"/>
              </a:ext>
            </a:extLst>
          </p:cNvPr>
          <p:cNvSpPr>
            <a:spLocks noGrp="1"/>
          </p:cNvSpPr>
          <p:nvPr>
            <p:ph type="sldNum" sz="quarter" idx="12"/>
          </p:nvPr>
        </p:nvSpPr>
        <p:spPr/>
        <p:txBody>
          <a:bodyPr/>
          <a:lstStyle>
            <a:lvl1pPr>
              <a:defRPr/>
            </a:lvl1pPr>
          </a:lstStyle>
          <a:p>
            <a:fld id="{5964E9E6-829F-4F2C-903F-A95D632C30FD}" type="slidenum">
              <a:rPr lang="en-US" altLang="en-US"/>
              <a:pPr/>
              <a:t>‹#›</a:t>
            </a:fld>
            <a:endParaRPr lang="en-US" altLang="en-US"/>
          </a:p>
        </p:txBody>
      </p:sp>
    </p:spTree>
    <p:extLst>
      <p:ext uri="{BB962C8B-B14F-4D97-AF65-F5344CB8AC3E}">
        <p14:creationId xmlns:p14="http://schemas.microsoft.com/office/powerpoint/2010/main" val="89408294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12F3D95F-F2AB-40A0-BC66-E74BCCB7FF46}"/>
              </a:ext>
            </a:extLst>
          </p:cNvPr>
          <p:cNvSpPr>
            <a:spLocks noGrp="1"/>
          </p:cNvSpPr>
          <p:nvPr>
            <p:ph type="dt" sz="half" idx="10"/>
          </p:nvPr>
        </p:nvSpPr>
        <p:spPr/>
        <p:txBody>
          <a:bodyPr/>
          <a:lstStyle>
            <a:lvl1pPr>
              <a:defRPr/>
            </a:lvl1pPr>
          </a:lstStyle>
          <a:p>
            <a:pPr>
              <a:defRPr/>
            </a:pPr>
            <a:fld id="{FBF68CC5-A0F0-4F20-A77D-2F22D2934F0E}" type="datetimeFigureOut">
              <a:rPr lang="en-US" altLang="en-US"/>
              <a:pPr>
                <a:defRPr/>
              </a:pPr>
              <a:t>7/23/2023</a:t>
            </a:fld>
            <a:endParaRPr lang="en-US" altLang="en-US"/>
          </a:p>
        </p:txBody>
      </p:sp>
      <p:sp>
        <p:nvSpPr>
          <p:cNvPr id="5" name="Footer Placeholder 4">
            <a:extLst>
              <a:ext uri="{FF2B5EF4-FFF2-40B4-BE49-F238E27FC236}">
                <a16:creationId xmlns:a16="http://schemas.microsoft.com/office/drawing/2014/main" id="{7C107F9B-7DCA-4762-A33C-7E62F6A20D7C}"/>
              </a:ext>
            </a:extLst>
          </p:cNvPr>
          <p:cNvSpPr>
            <a:spLocks noGrp="1"/>
          </p:cNvSpPr>
          <p:nvPr>
            <p:ph type="ftr" sz="quarter" idx="11"/>
          </p:nvPr>
        </p:nvSpPr>
        <p:spPr/>
        <p:txBody>
          <a:bodyPr/>
          <a:lstStyle>
            <a:lvl1pPr>
              <a:defRPr/>
            </a:lvl1pPr>
          </a:lstStyle>
          <a:p>
            <a:pPr>
              <a:defRPr/>
            </a:pPr>
            <a:endParaRPr lang="en-US" altLang="en-US"/>
          </a:p>
        </p:txBody>
      </p:sp>
      <p:sp>
        <p:nvSpPr>
          <p:cNvPr id="6" name="Slide Number Placeholder 5">
            <a:extLst>
              <a:ext uri="{FF2B5EF4-FFF2-40B4-BE49-F238E27FC236}">
                <a16:creationId xmlns:a16="http://schemas.microsoft.com/office/drawing/2014/main" id="{42B27068-85E6-4FF9-BC47-E3CAC98C00E8}"/>
              </a:ext>
            </a:extLst>
          </p:cNvPr>
          <p:cNvSpPr>
            <a:spLocks noGrp="1"/>
          </p:cNvSpPr>
          <p:nvPr>
            <p:ph type="sldNum" sz="quarter" idx="12"/>
          </p:nvPr>
        </p:nvSpPr>
        <p:spPr/>
        <p:txBody>
          <a:bodyPr/>
          <a:lstStyle>
            <a:lvl1pPr>
              <a:defRPr/>
            </a:lvl1pPr>
          </a:lstStyle>
          <a:p>
            <a:fld id="{CF6194BD-D552-4492-A178-33EE52A3B73F}" type="slidenum">
              <a:rPr lang="en-US" altLang="en-US"/>
              <a:pPr/>
              <a:t>‹#›</a:t>
            </a:fld>
            <a:endParaRPr lang="en-US" altLang="en-US"/>
          </a:p>
        </p:txBody>
      </p:sp>
    </p:spTree>
    <p:extLst>
      <p:ext uri="{BB962C8B-B14F-4D97-AF65-F5344CB8AC3E}">
        <p14:creationId xmlns:p14="http://schemas.microsoft.com/office/powerpoint/2010/main" val="243308096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标题幻灯片">
    <p:spTree>
      <p:nvGrpSpPr>
        <p:cNvPr id="1" name=""/>
        <p:cNvGrpSpPr/>
        <p:nvPr/>
      </p:nvGrpSpPr>
      <p:grpSpPr>
        <a:xfrm>
          <a:off x="0" y="0"/>
          <a:ext cx="0" cy="0"/>
          <a:chOff x="0" y="0"/>
          <a:chExt cx="0" cy="0"/>
        </a:xfrm>
      </p:grpSpPr>
      <p:pic>
        <p:nvPicPr>
          <p:cNvPr id="2" name="图片 2">
            <a:extLst>
              <a:ext uri="{FF2B5EF4-FFF2-40B4-BE49-F238E27FC236}">
                <a16:creationId xmlns:a16="http://schemas.microsoft.com/office/drawing/2014/main" id="{1A63F5E5-2575-43DF-80CB-DA0E5A9D911A}"/>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87581855"/>
      </p:ext>
    </p:extLst>
  </p:cSld>
  <p:clrMapOvr>
    <a:masterClrMapping/>
  </p:clrMapOvr>
  <p:transition spd="slow" advTm="3000">
    <p:random/>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56729D0F-1E66-4F86-86C2-F22D7F63282F}"/>
              </a:ext>
            </a:extLst>
          </p:cNvPr>
          <p:cNvSpPr>
            <a:spLocks noGrp="1"/>
          </p:cNvSpPr>
          <p:nvPr>
            <p:ph type="dt" sz="half" idx="10"/>
          </p:nvPr>
        </p:nvSpPr>
        <p:spPr/>
        <p:txBody>
          <a:bodyPr/>
          <a:lstStyle>
            <a:lvl1pPr>
              <a:defRPr/>
            </a:lvl1pPr>
          </a:lstStyle>
          <a:p>
            <a:pPr>
              <a:defRPr/>
            </a:pPr>
            <a:fld id="{1C700BEE-1426-4DE5-A269-1DFE349A5F88}" type="datetimeFigureOut">
              <a:rPr lang="en-US" altLang="en-US"/>
              <a:pPr>
                <a:defRPr/>
              </a:pPr>
              <a:t>7/23/2023</a:t>
            </a:fld>
            <a:endParaRPr lang="en-US" altLang="en-US"/>
          </a:p>
        </p:txBody>
      </p:sp>
      <p:sp>
        <p:nvSpPr>
          <p:cNvPr id="5" name="Footer Placeholder 4">
            <a:extLst>
              <a:ext uri="{FF2B5EF4-FFF2-40B4-BE49-F238E27FC236}">
                <a16:creationId xmlns:a16="http://schemas.microsoft.com/office/drawing/2014/main" id="{7CC0CD3A-AECE-494B-AA59-A293F42290BC}"/>
              </a:ext>
            </a:extLst>
          </p:cNvPr>
          <p:cNvSpPr>
            <a:spLocks noGrp="1"/>
          </p:cNvSpPr>
          <p:nvPr>
            <p:ph type="ftr" sz="quarter" idx="11"/>
          </p:nvPr>
        </p:nvSpPr>
        <p:spPr/>
        <p:txBody>
          <a:bodyPr/>
          <a:lstStyle>
            <a:lvl1pPr>
              <a:defRPr/>
            </a:lvl1pPr>
          </a:lstStyle>
          <a:p>
            <a:pPr>
              <a:defRPr/>
            </a:pPr>
            <a:endParaRPr lang="en-US" altLang="en-US"/>
          </a:p>
        </p:txBody>
      </p:sp>
      <p:sp>
        <p:nvSpPr>
          <p:cNvPr id="6" name="Slide Number Placeholder 5">
            <a:extLst>
              <a:ext uri="{FF2B5EF4-FFF2-40B4-BE49-F238E27FC236}">
                <a16:creationId xmlns:a16="http://schemas.microsoft.com/office/drawing/2014/main" id="{81C21DB4-EC4D-4B3D-A197-7EA926E46E17}"/>
              </a:ext>
            </a:extLst>
          </p:cNvPr>
          <p:cNvSpPr>
            <a:spLocks noGrp="1"/>
          </p:cNvSpPr>
          <p:nvPr>
            <p:ph type="sldNum" sz="quarter" idx="12"/>
          </p:nvPr>
        </p:nvSpPr>
        <p:spPr/>
        <p:txBody>
          <a:bodyPr/>
          <a:lstStyle>
            <a:lvl1pPr>
              <a:defRPr/>
            </a:lvl1pPr>
          </a:lstStyle>
          <a:p>
            <a:fld id="{10ECF8F4-0399-40B2-945B-E9D7C6EE8C50}" type="slidenum">
              <a:rPr lang="en-US" altLang="en-US"/>
              <a:pPr/>
              <a:t>‹#›</a:t>
            </a:fld>
            <a:endParaRPr lang="en-US" altLang="en-US"/>
          </a:p>
        </p:txBody>
      </p:sp>
    </p:spTree>
    <p:extLst>
      <p:ext uri="{BB962C8B-B14F-4D97-AF65-F5344CB8AC3E}">
        <p14:creationId xmlns:p14="http://schemas.microsoft.com/office/powerpoint/2010/main" val="5151447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3FDB2636-B966-42B1-9A3F-83E6A0B5B62A}"/>
              </a:ext>
            </a:extLst>
          </p:cNvPr>
          <p:cNvSpPr>
            <a:spLocks noGrp="1"/>
          </p:cNvSpPr>
          <p:nvPr>
            <p:ph type="dt" sz="half" idx="10"/>
          </p:nvPr>
        </p:nvSpPr>
        <p:spPr/>
        <p:txBody>
          <a:bodyPr/>
          <a:lstStyle>
            <a:lvl1pPr>
              <a:defRPr/>
            </a:lvl1pPr>
          </a:lstStyle>
          <a:p>
            <a:pPr>
              <a:defRPr/>
            </a:pPr>
            <a:fld id="{A67AE032-B272-446C-BE86-D0BFFCC0F384}" type="datetimeFigureOut">
              <a:rPr lang="en-US" altLang="en-US"/>
              <a:pPr>
                <a:defRPr/>
              </a:pPr>
              <a:t>7/23/2023</a:t>
            </a:fld>
            <a:endParaRPr lang="en-US" altLang="en-US"/>
          </a:p>
        </p:txBody>
      </p:sp>
      <p:sp>
        <p:nvSpPr>
          <p:cNvPr id="5" name="Footer Placeholder 4">
            <a:extLst>
              <a:ext uri="{FF2B5EF4-FFF2-40B4-BE49-F238E27FC236}">
                <a16:creationId xmlns:a16="http://schemas.microsoft.com/office/drawing/2014/main" id="{A919D593-02E7-44C7-8C38-9DD2B259DC9C}"/>
              </a:ext>
            </a:extLst>
          </p:cNvPr>
          <p:cNvSpPr>
            <a:spLocks noGrp="1"/>
          </p:cNvSpPr>
          <p:nvPr>
            <p:ph type="ftr" sz="quarter" idx="11"/>
          </p:nvPr>
        </p:nvSpPr>
        <p:spPr/>
        <p:txBody>
          <a:bodyPr/>
          <a:lstStyle>
            <a:lvl1pPr>
              <a:defRPr/>
            </a:lvl1pPr>
          </a:lstStyle>
          <a:p>
            <a:pPr>
              <a:defRPr/>
            </a:pPr>
            <a:endParaRPr lang="en-US" altLang="en-US"/>
          </a:p>
        </p:txBody>
      </p:sp>
      <p:sp>
        <p:nvSpPr>
          <p:cNvPr id="6" name="Slide Number Placeholder 5">
            <a:extLst>
              <a:ext uri="{FF2B5EF4-FFF2-40B4-BE49-F238E27FC236}">
                <a16:creationId xmlns:a16="http://schemas.microsoft.com/office/drawing/2014/main" id="{AB4CA840-E815-4683-8B26-27B6F2F8CFA0}"/>
              </a:ext>
            </a:extLst>
          </p:cNvPr>
          <p:cNvSpPr>
            <a:spLocks noGrp="1"/>
          </p:cNvSpPr>
          <p:nvPr>
            <p:ph type="sldNum" sz="quarter" idx="12"/>
          </p:nvPr>
        </p:nvSpPr>
        <p:spPr/>
        <p:txBody>
          <a:bodyPr/>
          <a:lstStyle>
            <a:lvl1pPr>
              <a:defRPr/>
            </a:lvl1pPr>
          </a:lstStyle>
          <a:p>
            <a:fld id="{42C19253-4CE9-4078-85C8-803DB535E57B}" type="slidenum">
              <a:rPr lang="en-US" altLang="en-US"/>
              <a:pPr/>
              <a:t>‹#›</a:t>
            </a:fld>
            <a:endParaRPr lang="en-US" altLang="en-US"/>
          </a:p>
        </p:txBody>
      </p:sp>
    </p:spTree>
    <p:extLst>
      <p:ext uri="{BB962C8B-B14F-4D97-AF65-F5344CB8AC3E}">
        <p14:creationId xmlns:p14="http://schemas.microsoft.com/office/powerpoint/2010/main" val="10543162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6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A0953E9A-CAE5-4927-BB89-CF0F0EF3E4CC}"/>
              </a:ext>
            </a:extLst>
          </p:cNvPr>
          <p:cNvSpPr>
            <a:spLocks noGrp="1"/>
          </p:cNvSpPr>
          <p:nvPr>
            <p:ph type="dt" sz="half" idx="10"/>
          </p:nvPr>
        </p:nvSpPr>
        <p:spPr/>
        <p:txBody>
          <a:bodyPr/>
          <a:lstStyle>
            <a:lvl1pPr>
              <a:defRPr/>
            </a:lvl1pPr>
          </a:lstStyle>
          <a:p>
            <a:pPr>
              <a:defRPr/>
            </a:pPr>
            <a:fld id="{35DF5D8B-AB25-41C2-A176-C99CA02BD557}" type="datetimeFigureOut">
              <a:rPr lang="en-US" altLang="en-US"/>
              <a:pPr>
                <a:defRPr/>
              </a:pPr>
              <a:t>7/23/2023</a:t>
            </a:fld>
            <a:endParaRPr lang="en-US" altLang="en-US"/>
          </a:p>
        </p:txBody>
      </p:sp>
      <p:sp>
        <p:nvSpPr>
          <p:cNvPr id="5" name="Footer Placeholder 4">
            <a:extLst>
              <a:ext uri="{FF2B5EF4-FFF2-40B4-BE49-F238E27FC236}">
                <a16:creationId xmlns:a16="http://schemas.microsoft.com/office/drawing/2014/main" id="{A73986A5-6991-4CAE-8321-5ADAB92A7F99}"/>
              </a:ext>
            </a:extLst>
          </p:cNvPr>
          <p:cNvSpPr>
            <a:spLocks noGrp="1"/>
          </p:cNvSpPr>
          <p:nvPr>
            <p:ph type="ftr" sz="quarter" idx="11"/>
          </p:nvPr>
        </p:nvSpPr>
        <p:spPr/>
        <p:txBody>
          <a:bodyPr/>
          <a:lstStyle>
            <a:lvl1pPr>
              <a:defRPr/>
            </a:lvl1pPr>
          </a:lstStyle>
          <a:p>
            <a:pPr>
              <a:defRPr/>
            </a:pPr>
            <a:endParaRPr lang="en-US" altLang="en-US"/>
          </a:p>
        </p:txBody>
      </p:sp>
      <p:sp>
        <p:nvSpPr>
          <p:cNvPr id="6" name="Slide Number Placeholder 5">
            <a:extLst>
              <a:ext uri="{FF2B5EF4-FFF2-40B4-BE49-F238E27FC236}">
                <a16:creationId xmlns:a16="http://schemas.microsoft.com/office/drawing/2014/main" id="{B9ECF95A-0174-477D-8DF9-5537E60C7F5E}"/>
              </a:ext>
            </a:extLst>
          </p:cNvPr>
          <p:cNvSpPr>
            <a:spLocks noGrp="1"/>
          </p:cNvSpPr>
          <p:nvPr>
            <p:ph type="sldNum" sz="quarter" idx="12"/>
          </p:nvPr>
        </p:nvSpPr>
        <p:spPr/>
        <p:txBody>
          <a:bodyPr/>
          <a:lstStyle>
            <a:lvl1pPr>
              <a:defRPr/>
            </a:lvl1pPr>
          </a:lstStyle>
          <a:p>
            <a:fld id="{D4BAAD5B-09C9-4BC2-AA4B-12EB3C95735E}" type="slidenum">
              <a:rPr lang="en-US" altLang="en-US"/>
              <a:pPr/>
              <a:t>‹#›</a:t>
            </a:fld>
            <a:endParaRPr lang="en-US" altLang="en-US"/>
          </a:p>
        </p:txBody>
      </p:sp>
    </p:spTree>
    <p:extLst>
      <p:ext uri="{BB962C8B-B14F-4D97-AF65-F5344CB8AC3E}">
        <p14:creationId xmlns:p14="http://schemas.microsoft.com/office/powerpoint/2010/main" val="30624941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5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88A2E693-D65B-4276-B5C9-C4671754C8AF}"/>
              </a:ext>
            </a:extLst>
          </p:cNvPr>
          <p:cNvSpPr>
            <a:spLocks noGrp="1"/>
          </p:cNvSpPr>
          <p:nvPr>
            <p:ph type="dt" sz="half" idx="10"/>
          </p:nvPr>
        </p:nvSpPr>
        <p:spPr/>
        <p:txBody>
          <a:bodyPr/>
          <a:lstStyle>
            <a:lvl1pPr>
              <a:defRPr/>
            </a:lvl1pPr>
          </a:lstStyle>
          <a:p>
            <a:pPr>
              <a:defRPr/>
            </a:pPr>
            <a:fld id="{441670EC-2657-41AD-8CD7-47499F7EDD16}" type="datetimeFigureOut">
              <a:rPr lang="en-US" altLang="en-US"/>
              <a:pPr>
                <a:defRPr/>
              </a:pPr>
              <a:t>7/23/2023</a:t>
            </a:fld>
            <a:endParaRPr lang="en-US" altLang="en-US"/>
          </a:p>
        </p:txBody>
      </p:sp>
      <p:sp>
        <p:nvSpPr>
          <p:cNvPr id="5" name="Footer Placeholder 4">
            <a:extLst>
              <a:ext uri="{FF2B5EF4-FFF2-40B4-BE49-F238E27FC236}">
                <a16:creationId xmlns:a16="http://schemas.microsoft.com/office/drawing/2014/main" id="{2D9D7495-04C6-4F0E-8548-0BAA38A4F015}"/>
              </a:ext>
            </a:extLst>
          </p:cNvPr>
          <p:cNvSpPr>
            <a:spLocks noGrp="1"/>
          </p:cNvSpPr>
          <p:nvPr>
            <p:ph type="ftr" sz="quarter" idx="11"/>
          </p:nvPr>
        </p:nvSpPr>
        <p:spPr/>
        <p:txBody>
          <a:bodyPr/>
          <a:lstStyle>
            <a:lvl1pPr>
              <a:defRPr/>
            </a:lvl1pPr>
          </a:lstStyle>
          <a:p>
            <a:pPr>
              <a:defRPr/>
            </a:pPr>
            <a:endParaRPr lang="en-US" altLang="en-US"/>
          </a:p>
        </p:txBody>
      </p:sp>
      <p:sp>
        <p:nvSpPr>
          <p:cNvPr id="6" name="Slide Number Placeholder 5">
            <a:extLst>
              <a:ext uri="{FF2B5EF4-FFF2-40B4-BE49-F238E27FC236}">
                <a16:creationId xmlns:a16="http://schemas.microsoft.com/office/drawing/2014/main" id="{13E5DD51-9FFD-4F54-9E01-7964884D25EE}"/>
              </a:ext>
            </a:extLst>
          </p:cNvPr>
          <p:cNvSpPr>
            <a:spLocks noGrp="1"/>
          </p:cNvSpPr>
          <p:nvPr>
            <p:ph type="sldNum" sz="quarter" idx="12"/>
          </p:nvPr>
        </p:nvSpPr>
        <p:spPr/>
        <p:txBody>
          <a:bodyPr/>
          <a:lstStyle>
            <a:lvl1pPr>
              <a:defRPr/>
            </a:lvl1pPr>
          </a:lstStyle>
          <a:p>
            <a:fld id="{B613D957-6AEF-4453-8146-F09A478F643D}" type="slidenum">
              <a:rPr lang="en-US" altLang="en-US"/>
              <a:pPr/>
              <a:t>‹#›</a:t>
            </a:fld>
            <a:endParaRPr lang="en-US" altLang="en-US"/>
          </a:p>
        </p:txBody>
      </p:sp>
    </p:spTree>
    <p:extLst>
      <p:ext uri="{BB962C8B-B14F-4D97-AF65-F5344CB8AC3E}">
        <p14:creationId xmlns:p14="http://schemas.microsoft.com/office/powerpoint/2010/main" val="19588998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4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E22DA5D7-FB2C-4A5B-BC28-3D1EFCC62A27}"/>
              </a:ext>
            </a:extLst>
          </p:cNvPr>
          <p:cNvSpPr>
            <a:spLocks noGrp="1"/>
          </p:cNvSpPr>
          <p:nvPr>
            <p:ph type="dt" sz="half" idx="10"/>
          </p:nvPr>
        </p:nvSpPr>
        <p:spPr/>
        <p:txBody>
          <a:bodyPr/>
          <a:lstStyle>
            <a:lvl1pPr>
              <a:defRPr/>
            </a:lvl1pPr>
          </a:lstStyle>
          <a:p>
            <a:pPr>
              <a:defRPr/>
            </a:pPr>
            <a:fld id="{92CECA9E-1315-4B2D-ADB3-54278762C711}" type="datetimeFigureOut">
              <a:rPr lang="en-US" altLang="en-US"/>
              <a:pPr>
                <a:defRPr/>
              </a:pPr>
              <a:t>7/23/2023</a:t>
            </a:fld>
            <a:endParaRPr lang="en-US" altLang="en-US"/>
          </a:p>
        </p:txBody>
      </p:sp>
      <p:sp>
        <p:nvSpPr>
          <p:cNvPr id="5" name="Footer Placeholder 4">
            <a:extLst>
              <a:ext uri="{FF2B5EF4-FFF2-40B4-BE49-F238E27FC236}">
                <a16:creationId xmlns:a16="http://schemas.microsoft.com/office/drawing/2014/main" id="{432224D4-8FB5-4B62-8D89-BFFA46C91E0B}"/>
              </a:ext>
            </a:extLst>
          </p:cNvPr>
          <p:cNvSpPr>
            <a:spLocks noGrp="1"/>
          </p:cNvSpPr>
          <p:nvPr>
            <p:ph type="ftr" sz="quarter" idx="11"/>
          </p:nvPr>
        </p:nvSpPr>
        <p:spPr/>
        <p:txBody>
          <a:bodyPr/>
          <a:lstStyle>
            <a:lvl1pPr>
              <a:defRPr/>
            </a:lvl1pPr>
          </a:lstStyle>
          <a:p>
            <a:pPr>
              <a:defRPr/>
            </a:pPr>
            <a:endParaRPr lang="en-US" altLang="en-US"/>
          </a:p>
        </p:txBody>
      </p:sp>
      <p:sp>
        <p:nvSpPr>
          <p:cNvPr id="6" name="Slide Number Placeholder 5">
            <a:extLst>
              <a:ext uri="{FF2B5EF4-FFF2-40B4-BE49-F238E27FC236}">
                <a16:creationId xmlns:a16="http://schemas.microsoft.com/office/drawing/2014/main" id="{B36F4D00-F26D-4AB6-9B6F-360A2DBEE1B6}"/>
              </a:ext>
            </a:extLst>
          </p:cNvPr>
          <p:cNvSpPr>
            <a:spLocks noGrp="1"/>
          </p:cNvSpPr>
          <p:nvPr>
            <p:ph type="sldNum" sz="quarter" idx="12"/>
          </p:nvPr>
        </p:nvSpPr>
        <p:spPr/>
        <p:txBody>
          <a:bodyPr/>
          <a:lstStyle>
            <a:lvl1pPr>
              <a:defRPr/>
            </a:lvl1pPr>
          </a:lstStyle>
          <a:p>
            <a:fld id="{565CA977-7BFB-4E44-9DD8-3310B384C975}" type="slidenum">
              <a:rPr lang="en-US" altLang="en-US"/>
              <a:pPr/>
              <a:t>‹#›</a:t>
            </a:fld>
            <a:endParaRPr lang="en-US" altLang="en-US"/>
          </a:p>
        </p:txBody>
      </p:sp>
    </p:spTree>
    <p:extLst>
      <p:ext uri="{BB962C8B-B14F-4D97-AF65-F5344CB8AC3E}">
        <p14:creationId xmlns:p14="http://schemas.microsoft.com/office/powerpoint/2010/main" val="14712466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3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D2D629DC-C3F7-4B27-88A3-BBB522874988}"/>
              </a:ext>
            </a:extLst>
          </p:cNvPr>
          <p:cNvSpPr>
            <a:spLocks noGrp="1"/>
          </p:cNvSpPr>
          <p:nvPr>
            <p:ph type="dt" sz="half" idx="10"/>
          </p:nvPr>
        </p:nvSpPr>
        <p:spPr/>
        <p:txBody>
          <a:bodyPr/>
          <a:lstStyle>
            <a:lvl1pPr>
              <a:defRPr/>
            </a:lvl1pPr>
          </a:lstStyle>
          <a:p>
            <a:pPr>
              <a:defRPr/>
            </a:pPr>
            <a:fld id="{27C9D954-D99A-4463-A8B7-60B223C080F0}" type="datetimeFigureOut">
              <a:rPr lang="en-US" altLang="en-US"/>
              <a:pPr>
                <a:defRPr/>
              </a:pPr>
              <a:t>7/23/2023</a:t>
            </a:fld>
            <a:endParaRPr lang="en-US" altLang="en-US"/>
          </a:p>
        </p:txBody>
      </p:sp>
      <p:sp>
        <p:nvSpPr>
          <p:cNvPr id="5" name="Footer Placeholder 4">
            <a:extLst>
              <a:ext uri="{FF2B5EF4-FFF2-40B4-BE49-F238E27FC236}">
                <a16:creationId xmlns:a16="http://schemas.microsoft.com/office/drawing/2014/main" id="{BAA7E20C-060C-4465-A0A5-BC3DE3689DF5}"/>
              </a:ext>
            </a:extLst>
          </p:cNvPr>
          <p:cNvSpPr>
            <a:spLocks noGrp="1"/>
          </p:cNvSpPr>
          <p:nvPr>
            <p:ph type="ftr" sz="quarter" idx="11"/>
          </p:nvPr>
        </p:nvSpPr>
        <p:spPr/>
        <p:txBody>
          <a:bodyPr/>
          <a:lstStyle>
            <a:lvl1pPr>
              <a:defRPr/>
            </a:lvl1pPr>
          </a:lstStyle>
          <a:p>
            <a:pPr>
              <a:defRPr/>
            </a:pPr>
            <a:endParaRPr lang="en-US" altLang="en-US"/>
          </a:p>
        </p:txBody>
      </p:sp>
      <p:sp>
        <p:nvSpPr>
          <p:cNvPr id="6" name="Slide Number Placeholder 5">
            <a:extLst>
              <a:ext uri="{FF2B5EF4-FFF2-40B4-BE49-F238E27FC236}">
                <a16:creationId xmlns:a16="http://schemas.microsoft.com/office/drawing/2014/main" id="{CFD964A1-7A05-4C60-AA42-72798483128D}"/>
              </a:ext>
            </a:extLst>
          </p:cNvPr>
          <p:cNvSpPr>
            <a:spLocks noGrp="1"/>
          </p:cNvSpPr>
          <p:nvPr>
            <p:ph type="sldNum" sz="quarter" idx="12"/>
          </p:nvPr>
        </p:nvSpPr>
        <p:spPr/>
        <p:txBody>
          <a:bodyPr/>
          <a:lstStyle>
            <a:lvl1pPr>
              <a:defRPr/>
            </a:lvl1pPr>
          </a:lstStyle>
          <a:p>
            <a:fld id="{A92D4C0C-50CE-466F-9F60-2EAD24940475}" type="slidenum">
              <a:rPr lang="en-US" altLang="en-US"/>
              <a:pPr/>
              <a:t>‹#›</a:t>
            </a:fld>
            <a:endParaRPr lang="en-US" altLang="en-US"/>
          </a:p>
        </p:txBody>
      </p:sp>
    </p:spTree>
    <p:extLst>
      <p:ext uri="{BB962C8B-B14F-4D97-AF65-F5344CB8AC3E}">
        <p14:creationId xmlns:p14="http://schemas.microsoft.com/office/powerpoint/2010/main" val="3500647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2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86F60EED-9687-4C47-B10C-29D4469970D3}"/>
              </a:ext>
            </a:extLst>
          </p:cNvPr>
          <p:cNvSpPr>
            <a:spLocks noGrp="1"/>
          </p:cNvSpPr>
          <p:nvPr>
            <p:ph type="dt" sz="half" idx="10"/>
          </p:nvPr>
        </p:nvSpPr>
        <p:spPr/>
        <p:txBody>
          <a:bodyPr/>
          <a:lstStyle>
            <a:lvl1pPr>
              <a:defRPr/>
            </a:lvl1pPr>
          </a:lstStyle>
          <a:p>
            <a:pPr>
              <a:defRPr/>
            </a:pPr>
            <a:fld id="{AA20C300-E499-40DF-BAFE-EC2D2C8C329F}" type="datetimeFigureOut">
              <a:rPr lang="en-US" altLang="en-US"/>
              <a:pPr>
                <a:defRPr/>
              </a:pPr>
              <a:t>7/23/2023</a:t>
            </a:fld>
            <a:endParaRPr lang="en-US" altLang="en-US"/>
          </a:p>
        </p:txBody>
      </p:sp>
      <p:sp>
        <p:nvSpPr>
          <p:cNvPr id="5" name="Footer Placeholder 4">
            <a:extLst>
              <a:ext uri="{FF2B5EF4-FFF2-40B4-BE49-F238E27FC236}">
                <a16:creationId xmlns:a16="http://schemas.microsoft.com/office/drawing/2014/main" id="{1CAAA956-6339-460C-A5FE-ADD796E70BF6}"/>
              </a:ext>
            </a:extLst>
          </p:cNvPr>
          <p:cNvSpPr>
            <a:spLocks noGrp="1"/>
          </p:cNvSpPr>
          <p:nvPr>
            <p:ph type="ftr" sz="quarter" idx="11"/>
          </p:nvPr>
        </p:nvSpPr>
        <p:spPr/>
        <p:txBody>
          <a:bodyPr/>
          <a:lstStyle>
            <a:lvl1pPr>
              <a:defRPr/>
            </a:lvl1pPr>
          </a:lstStyle>
          <a:p>
            <a:pPr>
              <a:defRPr/>
            </a:pPr>
            <a:endParaRPr lang="en-US" altLang="en-US"/>
          </a:p>
        </p:txBody>
      </p:sp>
      <p:sp>
        <p:nvSpPr>
          <p:cNvPr id="6" name="Slide Number Placeholder 5">
            <a:extLst>
              <a:ext uri="{FF2B5EF4-FFF2-40B4-BE49-F238E27FC236}">
                <a16:creationId xmlns:a16="http://schemas.microsoft.com/office/drawing/2014/main" id="{73DC4102-048A-41F8-9F0B-8577405374E8}"/>
              </a:ext>
            </a:extLst>
          </p:cNvPr>
          <p:cNvSpPr>
            <a:spLocks noGrp="1"/>
          </p:cNvSpPr>
          <p:nvPr>
            <p:ph type="sldNum" sz="quarter" idx="12"/>
          </p:nvPr>
        </p:nvSpPr>
        <p:spPr/>
        <p:txBody>
          <a:bodyPr/>
          <a:lstStyle>
            <a:lvl1pPr>
              <a:defRPr/>
            </a:lvl1pPr>
          </a:lstStyle>
          <a:p>
            <a:fld id="{B434A471-0DA4-4832-835C-AE1E9759B3AE}" type="slidenum">
              <a:rPr lang="en-US" altLang="en-US"/>
              <a:pPr/>
              <a:t>‹#›</a:t>
            </a:fld>
            <a:endParaRPr lang="en-US" altLang="en-US"/>
          </a:p>
        </p:txBody>
      </p:sp>
    </p:spTree>
    <p:extLst>
      <p:ext uri="{BB962C8B-B14F-4D97-AF65-F5344CB8AC3E}">
        <p14:creationId xmlns:p14="http://schemas.microsoft.com/office/powerpoint/2010/main" val="14399938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image" Target="../media/image1.jpeg"/><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25"/>
          <a:srcRect/>
          <a:stretch>
            <a:fillRect/>
          </a:stretch>
        </a:blip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51E42E17-0DF2-4CCB-9061-94A90FEADD72}"/>
              </a:ext>
            </a:extLst>
          </p:cNvPr>
          <p:cNvSpPr>
            <a:spLocks noGrp="1" noChangeArrowheads="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a:extLst>
              <a:ext uri="{FF2B5EF4-FFF2-40B4-BE49-F238E27FC236}">
                <a16:creationId xmlns:a16="http://schemas.microsoft.com/office/drawing/2014/main" id="{88F3CCCD-5AE9-4A49-8A86-B245D35D99C2}"/>
              </a:ext>
            </a:extLst>
          </p:cNvPr>
          <p:cNvSpPr>
            <a:spLocks noGrp="1" noChangeArrowheads="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id="{9C9314D0-60FC-4432-8E24-86D1B5F4A6A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4F8B6453-3C6B-4E34-B1CC-2A5EACEB8454}" type="datetimeFigureOut">
              <a:rPr lang="vi-VN"/>
              <a:pPr>
                <a:defRPr/>
              </a:pPr>
              <a:t>23/07/2023</a:t>
            </a:fld>
            <a:endParaRPr lang="vi-VN"/>
          </a:p>
        </p:txBody>
      </p:sp>
      <p:sp>
        <p:nvSpPr>
          <p:cNvPr id="5" name="Footer Placeholder 4">
            <a:extLst>
              <a:ext uri="{FF2B5EF4-FFF2-40B4-BE49-F238E27FC236}">
                <a16:creationId xmlns:a16="http://schemas.microsoft.com/office/drawing/2014/main" id="{24442E60-AD96-452A-93CC-1EACEA8878B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vi-VN"/>
          </a:p>
        </p:txBody>
      </p:sp>
      <p:sp>
        <p:nvSpPr>
          <p:cNvPr id="6" name="Slide Number Placeholder 5">
            <a:extLst>
              <a:ext uri="{FF2B5EF4-FFF2-40B4-BE49-F238E27FC236}">
                <a16:creationId xmlns:a16="http://schemas.microsoft.com/office/drawing/2014/main" id="{2F2D3D8E-90B4-4CF0-AB0F-5F728ADD9163}"/>
              </a:ext>
            </a:extLst>
          </p:cNvPr>
          <p:cNvSpPr>
            <a:spLocks noGrp="1"/>
          </p:cNvSpPr>
          <p:nvPr>
            <p:ph type="sldNum" sz="quarter" idx="4"/>
          </p:nvPr>
        </p:nvSpPr>
        <p:spPr>
          <a:xfrm>
            <a:off x="8610600" y="6356350"/>
            <a:ext cx="27432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defRPr>
            </a:lvl1pPr>
          </a:lstStyle>
          <a:p>
            <a:fld id="{0D706540-0E0C-493E-BA1E-5AE8A820EE41}" type="slidenum">
              <a:rPr lang="vi-VN" altLang="en-US"/>
              <a:pPr/>
              <a:t>‹#›</a:t>
            </a:fld>
            <a:endParaRPr lang="vi-VN" altLang="en-US"/>
          </a:p>
        </p:txBody>
      </p:sp>
    </p:spTree>
  </p:cSld>
  <p:clrMap bg1="lt1" tx1="dk1" bg2="lt2" tx2="dk2" accent1="accent1" accent2="accent2" accent3="accent3" accent4="accent4" accent5="accent5" accent6="accent6" hlink="hlink" folHlink="folHlink"/>
  <p:sldLayoutIdLst>
    <p:sldLayoutId id="2147484273" r:id="rId1"/>
    <p:sldLayoutId id="2147484274" r:id="rId2"/>
    <p:sldLayoutId id="2147484275" r:id="rId3"/>
    <p:sldLayoutId id="2147484276" r:id="rId4"/>
    <p:sldLayoutId id="2147484277" r:id="rId5"/>
    <p:sldLayoutId id="2147484278" r:id="rId6"/>
    <p:sldLayoutId id="2147484279" r:id="rId7"/>
    <p:sldLayoutId id="2147484280" r:id="rId8"/>
    <p:sldLayoutId id="2147484281" r:id="rId9"/>
    <p:sldLayoutId id="2147484282" r:id="rId10"/>
    <p:sldLayoutId id="2147484283" r:id="rId11"/>
    <p:sldLayoutId id="2147484284" r:id="rId12"/>
    <p:sldLayoutId id="2147484285" r:id="rId13"/>
    <p:sldLayoutId id="2147484286" r:id="rId14"/>
    <p:sldLayoutId id="2147484287" r:id="rId15"/>
    <p:sldLayoutId id="2147484295" r:id="rId16"/>
    <p:sldLayoutId id="2147484288" r:id="rId17"/>
    <p:sldLayoutId id="2147484289" r:id="rId18"/>
    <p:sldLayoutId id="2147484290" r:id="rId19"/>
    <p:sldLayoutId id="2147484291" r:id="rId20"/>
    <p:sldLayoutId id="2147484292" r:id="rId21"/>
    <p:sldLayoutId id="2147484293" r:id="rId22"/>
    <p:sldLayoutId id="2147484294" r:id="rId23"/>
  </p:sldLayoutIdLst>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23.xml"/><Relationship Id="rId5" Type="http://schemas.openxmlformats.org/officeDocument/2006/relationships/image" Target="../media/image5.png"/><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5.xml"/></Relationships>
</file>

<file path=ppt/slides/_rels/slide1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5.xml"/></Relationships>
</file>

<file path=ppt/slides/_rels/slide13.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9.jpeg"/><Relationship Id="rId1" Type="http://schemas.openxmlformats.org/officeDocument/2006/relationships/slideLayout" Target="../slideLayouts/slideLayout15.xml"/></Relationships>
</file>

<file path=ppt/slides/_rels/slide14.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9.jpeg"/><Relationship Id="rId1" Type="http://schemas.openxmlformats.org/officeDocument/2006/relationships/slideLayout" Target="../slideLayouts/slideLayout15.xml"/></Relationships>
</file>

<file path=ppt/slides/_rels/slide15.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slide" Target="slide14.xml"/><Relationship Id="rId1" Type="http://schemas.openxmlformats.org/officeDocument/2006/relationships/slideLayout" Target="../slideLayouts/slideLayout15.xml"/></Relationships>
</file>

<file path=ppt/slides/_rels/slide16.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slide" Target="slide14.xml"/><Relationship Id="rId1" Type="http://schemas.openxmlformats.org/officeDocument/2006/relationships/slideLayout" Target="../slideLayouts/slideLayout15.xml"/></Relationships>
</file>

<file path=ppt/slides/_rels/slide17.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slide" Target="slide14.xml"/><Relationship Id="rId1" Type="http://schemas.openxmlformats.org/officeDocument/2006/relationships/slideLayout" Target="../slideLayouts/slideLayout15.xml"/></Relationships>
</file>

<file path=ppt/slides/_rels/slide18.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slide" Target="slide14.xml"/><Relationship Id="rId1" Type="http://schemas.openxmlformats.org/officeDocument/2006/relationships/slideLayout" Target="../slideLayouts/slideLayout15.xml"/></Relationships>
</file>

<file path=ppt/slides/_rels/slide19.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slide" Target="slide14.xml"/><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15.xml"/><Relationship Id="rId4" Type="http://schemas.openxmlformats.org/officeDocument/2006/relationships/image" Target="../media/image8.jpeg"/></Relationships>
</file>

<file path=ppt/slides/_rels/slide20.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slideLayout" Target="../slideLayouts/slideLayout15.xml"/><Relationship Id="rId1" Type="http://schemas.openxmlformats.org/officeDocument/2006/relationships/vmlDrawing" Target="../drawings/vmlDrawing1.vml"/><Relationship Id="rId5" Type="http://schemas.openxmlformats.org/officeDocument/2006/relationships/image" Target="../media/image21.png"/><Relationship Id="rId4" Type="http://schemas.openxmlformats.org/officeDocument/2006/relationships/oleObject" Target="../embeddings/oleObject1.bin"/></Relationships>
</file>

<file path=ppt/slides/_rels/slide21.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15.xml"/></Relationships>
</file>

<file path=ppt/slides/_rels/slide2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5.xml"/></Relationships>
</file>

<file path=ppt/slides/_rels/slide23.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5.xml"/></Relationships>
</file>

<file path=ppt/slides/_rels/slide2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5.xml"/></Relationships>
</file>

<file path=ppt/slides/_rels/slide2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3.xml"/><Relationship Id="rId5" Type="http://schemas.openxmlformats.org/officeDocument/2006/relationships/image" Target="../media/image5.png"/><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8" Type="http://schemas.openxmlformats.org/officeDocument/2006/relationships/hyperlink" Target="https://vi.wikipedia.org/wiki/H%E1%BB%99i_Nh%C3%A0_v%C4%83n_Vi%E1%BB%87t_Nam" TargetMode="External"/><Relationship Id="rId3" Type="http://schemas.openxmlformats.org/officeDocument/2006/relationships/image" Target="../media/image10.jpeg"/><Relationship Id="rId7" Type="http://schemas.openxmlformats.org/officeDocument/2006/relationships/hyperlink" Target="https://vi.wikipedia.org/wiki/H%E1%BB%8Da_s%C4%A9" TargetMode="External"/><Relationship Id="rId2" Type="http://schemas.openxmlformats.org/officeDocument/2006/relationships/image" Target="../media/image9.jpeg"/><Relationship Id="rId1" Type="http://schemas.openxmlformats.org/officeDocument/2006/relationships/slideLayout" Target="../slideLayouts/slideLayout15.xml"/><Relationship Id="rId6" Type="http://schemas.openxmlformats.org/officeDocument/2006/relationships/hyperlink" Target="https://vi.wikipedia.org/wiki/Nh%C3%A0_b%C3%A1o" TargetMode="External"/><Relationship Id="rId5" Type="http://schemas.openxmlformats.org/officeDocument/2006/relationships/hyperlink" Target="https://vi.wikipedia.org/wiki/Nh%E1%BA%A1c_s%C4%A9" TargetMode="External"/><Relationship Id="rId4" Type="http://schemas.openxmlformats.org/officeDocument/2006/relationships/hyperlink" Target="https://vi.wikipedia.org/wiki/Nh%C3%A0_th%C6%A1" TargetMode="External"/></Relationships>
</file>

<file path=ppt/slides/_rels/slide4.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9.jpeg"/><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5.xml"/></Relationships>
</file>

<file path=ppt/slides/_rels/slide8.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图片 15">
            <a:extLst>
              <a:ext uri="{FF2B5EF4-FFF2-40B4-BE49-F238E27FC236}">
                <a16:creationId xmlns:a16="http://schemas.microsoft.com/office/drawing/2014/main" id="{0BBAF2A2-62F2-4C8D-9000-8A5DC78738E7}"/>
              </a:ext>
            </a:extLst>
          </p:cNvPr>
          <p:cNvPicPr>
            <a:picLocks noChangeAspect="1"/>
          </p:cNvPicPr>
          <p:nvPr/>
        </p:nvPicPr>
        <p:blipFill>
          <a:blip r:embed="rId3">
            <a:extLst>
              <a:ext uri="{28A0092B-C50C-407E-A947-70E740481C1C}">
                <a14:useLocalDpi xmlns:a14="http://schemas.microsoft.com/office/drawing/2010/main" val="0"/>
              </a:ext>
            </a:extLst>
          </a:blip>
          <a:srcRect b="19228"/>
          <a:stretch>
            <a:fillRect/>
          </a:stretch>
        </p:blipFill>
        <p:spPr bwMode="auto">
          <a:xfrm>
            <a:off x="0" y="2436813"/>
            <a:ext cx="12192000" cy="4446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627" name="图片 5">
            <a:extLst>
              <a:ext uri="{FF2B5EF4-FFF2-40B4-BE49-F238E27FC236}">
                <a16:creationId xmlns:a16="http://schemas.microsoft.com/office/drawing/2014/main" id="{C8B9F913-5CEB-4742-88CF-BBA436ED345D}"/>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2944813" cy="1682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628" name="图片 17">
            <a:extLst>
              <a:ext uri="{FF2B5EF4-FFF2-40B4-BE49-F238E27FC236}">
                <a16:creationId xmlns:a16="http://schemas.microsoft.com/office/drawing/2014/main" id="{9B9E43A2-52E6-472C-94EC-66FF4C363FF1}"/>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0" y="6029325"/>
            <a:ext cx="12192000" cy="828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ext Box 5">
            <a:extLst>
              <a:ext uri="{FF2B5EF4-FFF2-40B4-BE49-F238E27FC236}">
                <a16:creationId xmlns:a16="http://schemas.microsoft.com/office/drawing/2014/main" id="{BFB40EFA-D169-4486-84AE-C0E1994F7767}"/>
              </a:ext>
            </a:extLst>
          </p:cNvPr>
          <p:cNvSpPr txBox="1">
            <a:spLocks noChangeArrowheads="1"/>
          </p:cNvSpPr>
          <p:nvPr/>
        </p:nvSpPr>
        <p:spPr bwMode="auto">
          <a:xfrm>
            <a:off x="190500" y="609600"/>
            <a:ext cx="11811000" cy="2800350"/>
          </a:xfrm>
          <a:prstGeom prst="rect">
            <a:avLst/>
          </a:prstGeom>
          <a:noFill/>
          <a:ln>
            <a:noFill/>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defRPr/>
            </a:pPr>
            <a:endParaRPr lang="vi-VN" altLang="en-US" sz="4000" b="1" i="1" u="none" dirty="0">
              <a:latin typeface="Times New Roman" panose="02020603050405020304" pitchFamily="18" charset="0"/>
              <a:cs typeface="Times New Roman" panose="02020603050405020304" pitchFamily="18" charset="0"/>
            </a:endParaRPr>
          </a:p>
          <a:p>
            <a:pPr algn="ctr">
              <a:lnSpc>
                <a:spcPct val="100000"/>
              </a:lnSpc>
              <a:spcBef>
                <a:spcPct val="0"/>
              </a:spcBef>
              <a:buFontTx/>
              <a:buNone/>
              <a:defRPr/>
            </a:pPr>
            <a:r>
              <a:rPr lang="vi-VN" altLang="en-US" sz="3600" b="1" u="none" dirty="0">
                <a:latin typeface="Times New Roman" panose="02020603050405020304" pitchFamily="18" charset="0"/>
                <a:cs typeface="Times New Roman" panose="02020603050405020304" pitchFamily="18" charset="0"/>
              </a:rPr>
              <a:t>Tập đọc</a:t>
            </a:r>
          </a:p>
          <a:p>
            <a:pPr algn="ctr">
              <a:lnSpc>
                <a:spcPct val="100000"/>
              </a:lnSpc>
              <a:spcBef>
                <a:spcPct val="0"/>
              </a:spcBef>
              <a:buFontTx/>
              <a:buNone/>
              <a:defRPr/>
            </a:pPr>
            <a:endParaRPr lang="en-US" altLang="en-US" b="1" u="none" dirty="0">
              <a:latin typeface="Times New Roman" panose="02020603050405020304" pitchFamily="18" charset="0"/>
              <a:cs typeface="Times New Roman" panose="02020603050405020304" pitchFamily="18" charset="0"/>
            </a:endParaRPr>
          </a:p>
          <a:p>
            <a:pPr algn="ctr">
              <a:lnSpc>
                <a:spcPct val="100000"/>
              </a:lnSpc>
              <a:spcBef>
                <a:spcPct val="0"/>
              </a:spcBef>
              <a:buFontTx/>
              <a:buNone/>
              <a:defRPr/>
            </a:pPr>
            <a:r>
              <a:rPr lang="vi-VN" altLang="en-US" sz="4400" b="1" u="none" dirty="0">
                <a:latin typeface="Times New Roman" panose="02020603050405020304" pitchFamily="18" charset="0"/>
                <a:cs typeface="Times New Roman" panose="02020603050405020304" pitchFamily="18" charset="0"/>
              </a:rPr>
              <a:t> </a:t>
            </a:r>
            <a:r>
              <a:rPr lang="vi-VN" altLang="en-US" sz="4400" b="1" u="none" dirty="0">
                <a:solidFill>
                  <a:srgbClr val="FF0000"/>
                </a:solidFill>
                <a:latin typeface="Times New Roman" panose="02020603050405020304" pitchFamily="18" charset="0"/>
                <a:cs typeface="Times New Roman" panose="02020603050405020304" pitchFamily="18" charset="0"/>
              </a:rPr>
              <a:t>DÒNG SÔNG MẶC ÁO </a:t>
            </a:r>
            <a:endParaRPr lang="en-US" altLang="en-US" sz="4400" b="1" u="none" dirty="0">
              <a:solidFill>
                <a:srgbClr val="FF0000"/>
              </a:solidFill>
              <a:latin typeface="Times New Roman" panose="02020603050405020304" pitchFamily="18" charset="0"/>
              <a:cs typeface="Times New Roman" panose="02020603050405020304" pitchFamily="18" charset="0"/>
            </a:endParaRPr>
          </a:p>
          <a:p>
            <a:pPr>
              <a:lnSpc>
                <a:spcPct val="100000"/>
              </a:lnSpc>
              <a:spcBef>
                <a:spcPct val="0"/>
              </a:spcBef>
              <a:buFontTx/>
              <a:buNone/>
              <a:defRPr/>
            </a:pPr>
            <a:endParaRPr lang="en-US" altLang="en-US" b="1" dirty="0">
              <a:solidFill>
                <a:schemeClr val="accent4"/>
              </a:solidFill>
              <a:latin typeface="Times New Roman" panose="02020603050405020304" pitchFamily="18" charset="0"/>
              <a:cs typeface="Times New Roman" panose="02020603050405020304" pitchFamily="18" charset="0"/>
            </a:endParaRPr>
          </a:p>
        </p:txBody>
      </p:sp>
    </p:spTree>
  </p:cSld>
  <p:clrMapOvr>
    <a:masterClrMapping/>
  </p:clrMapOvr>
  <p:transition spd="slow" advTm="3000">
    <p:rand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2" presetClass="entr" presetSubtype="0" fill="hold" nodeType="after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1000"/>
                                        <p:tgtEl>
                                          <p:spTgt spid="16"/>
                                        </p:tgtEl>
                                      </p:cBhvr>
                                    </p:animEffect>
                                    <p:anim calcmode="lin" valueType="num">
                                      <p:cBhvr>
                                        <p:cTn id="8" dur="1000" fill="hold"/>
                                        <p:tgtEl>
                                          <p:spTgt spid="16"/>
                                        </p:tgtEl>
                                        <p:attrNameLst>
                                          <p:attrName>ppt_x</p:attrName>
                                        </p:attrNameLst>
                                      </p:cBhvr>
                                      <p:tavLst>
                                        <p:tav tm="0">
                                          <p:val>
                                            <p:strVal val="#ppt_x"/>
                                          </p:val>
                                        </p:tav>
                                        <p:tav tm="100000">
                                          <p:val>
                                            <p:strVal val="#ppt_x"/>
                                          </p:val>
                                        </p:tav>
                                      </p:tavLst>
                                    </p:anim>
                                    <p:anim calcmode="lin" valueType="num">
                                      <p:cBhvr>
                                        <p:cTn id="9" dur="1000" fill="hold"/>
                                        <p:tgtEl>
                                          <p:spTgt spid="16"/>
                                        </p:tgtEl>
                                        <p:attrNameLst>
                                          <p:attrName>ppt_y</p:attrName>
                                        </p:attrNameLst>
                                      </p:cBhvr>
                                      <p:tavLst>
                                        <p:tav tm="0">
                                          <p:val>
                                            <p:strVal val="#ppt_y+.1"/>
                                          </p:val>
                                        </p:tav>
                                        <p:tav tm="100000">
                                          <p:val>
                                            <p:strVal val="#ppt_y"/>
                                          </p:val>
                                        </p:tav>
                                      </p:tavLst>
                                    </p:anim>
                                  </p:childTnLst>
                                </p:cTn>
                              </p:par>
                              <p:par>
                                <p:cTn id="10" presetID="4" presetClass="entr" presetSubtype="16" fill="hold" grpId="0" nodeType="with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box(in)">
                                      <p:cBhvr>
                                        <p:cTn id="12" dur="25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0" grpId="1"/>
    </p:bld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6866" name="Text Box 15">
            <a:extLst>
              <a:ext uri="{FF2B5EF4-FFF2-40B4-BE49-F238E27FC236}">
                <a16:creationId xmlns:a16="http://schemas.microsoft.com/office/drawing/2014/main" id="{3D08F4D6-F48B-4980-80A1-35444C4C499A}"/>
              </a:ext>
            </a:extLst>
          </p:cNvPr>
          <p:cNvSpPr txBox="1">
            <a:spLocks noChangeArrowheads="1"/>
          </p:cNvSpPr>
          <p:nvPr/>
        </p:nvSpPr>
        <p:spPr bwMode="auto">
          <a:xfrm>
            <a:off x="2362200" y="2743200"/>
            <a:ext cx="8610600" cy="1570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en-US" altLang="en-US" sz="9600" b="1" u="none">
                <a:solidFill>
                  <a:srgbClr val="FF0000"/>
                </a:solidFill>
                <a:latin typeface="Times New Roman" panose="02020603050405020304" pitchFamily="18" charset="0"/>
                <a:cs typeface="Times New Roman" panose="02020603050405020304" pitchFamily="18" charset="0"/>
              </a:rPr>
              <a:t>TÌM HIỂU BÀI</a:t>
            </a:r>
            <a:endParaRPr lang="en-US" altLang="en-US" sz="9600">
              <a:solidFill>
                <a:srgbClr val="FF0000"/>
              </a:solidFill>
              <a:latin typeface="Times New Roman" panose="02020603050405020304" pitchFamily="18" charset="0"/>
              <a:cs typeface="Times New Roman" panose="02020603050405020304" pitchFamily="18" charset="0"/>
            </a:endParaRPr>
          </a:p>
        </p:txBody>
      </p:sp>
    </p:spTree>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6392" name="Text Box 8">
            <a:extLst>
              <a:ext uri="{FF2B5EF4-FFF2-40B4-BE49-F238E27FC236}">
                <a16:creationId xmlns:a16="http://schemas.microsoft.com/office/drawing/2014/main" id="{DB219C6C-CA5B-454E-8DF4-07581D102C60}"/>
              </a:ext>
            </a:extLst>
          </p:cNvPr>
          <p:cNvSpPr txBox="1">
            <a:spLocks noChangeArrowheads="1"/>
          </p:cNvSpPr>
          <p:nvPr/>
        </p:nvSpPr>
        <p:spPr bwMode="auto">
          <a:xfrm>
            <a:off x="990600" y="533400"/>
            <a:ext cx="10591800" cy="1323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en-US" altLang="en-US" sz="4000" b="1" u="none">
                <a:solidFill>
                  <a:srgbClr val="008000"/>
                </a:solidFill>
                <a:latin typeface="Times New Roman" panose="02020603050405020304" pitchFamily="18" charset="0"/>
                <a:cs typeface="Times New Roman" panose="02020603050405020304" pitchFamily="18" charset="0"/>
              </a:rPr>
              <a:t>Câu 1: Vì sao tác giả nói là dòng sông “điệu”?</a:t>
            </a:r>
            <a:r>
              <a:rPr lang="vi-VN" altLang="en-US" sz="4000" b="1" u="none">
                <a:solidFill>
                  <a:srgbClr val="008000"/>
                </a:solidFill>
                <a:latin typeface="Times New Roman" panose="02020603050405020304" pitchFamily="18" charset="0"/>
                <a:cs typeface="Times New Roman" panose="02020603050405020304" pitchFamily="18" charset="0"/>
              </a:rPr>
              <a:t> </a:t>
            </a:r>
          </a:p>
          <a:p>
            <a:pPr eaLnBrk="1" hangingPunct="1">
              <a:lnSpc>
                <a:spcPct val="100000"/>
              </a:lnSpc>
              <a:spcBef>
                <a:spcPct val="0"/>
              </a:spcBef>
              <a:buFontTx/>
              <a:buNone/>
            </a:pPr>
            <a:r>
              <a:rPr lang="vi-VN" altLang="en-US" sz="4000" u="none">
                <a:solidFill>
                  <a:srgbClr val="008000"/>
                </a:solidFill>
                <a:latin typeface="Times New Roman" panose="02020603050405020304" pitchFamily="18" charset="0"/>
                <a:cs typeface="Times New Roman" panose="02020603050405020304" pitchFamily="18" charset="0"/>
              </a:rPr>
              <a:t>Chọn ý trả lời đúng.</a:t>
            </a:r>
            <a:endParaRPr lang="en-US" altLang="en-US" sz="4000">
              <a:solidFill>
                <a:srgbClr val="008000"/>
              </a:solidFill>
              <a:latin typeface="Times New Roman" panose="02020603050405020304" pitchFamily="18" charset="0"/>
              <a:cs typeface="Times New Roman" panose="02020603050405020304" pitchFamily="18" charset="0"/>
            </a:endParaRPr>
          </a:p>
        </p:txBody>
      </p:sp>
      <p:sp>
        <p:nvSpPr>
          <p:cNvPr id="16393" name="Text Box 9">
            <a:extLst>
              <a:ext uri="{FF2B5EF4-FFF2-40B4-BE49-F238E27FC236}">
                <a16:creationId xmlns:a16="http://schemas.microsoft.com/office/drawing/2014/main" id="{D0E09B79-1624-47A2-8228-CDBF0F906B3A}"/>
              </a:ext>
            </a:extLst>
          </p:cNvPr>
          <p:cNvSpPr txBox="1">
            <a:spLocks noChangeArrowheads="1"/>
          </p:cNvSpPr>
          <p:nvPr/>
        </p:nvSpPr>
        <p:spPr bwMode="auto">
          <a:xfrm>
            <a:off x="1219200" y="2133600"/>
            <a:ext cx="9144000" cy="2800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742950" indent="-74295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50000"/>
              </a:spcBef>
              <a:buFontTx/>
              <a:buAutoNum type="alphaLcPeriod"/>
            </a:pPr>
            <a:r>
              <a:rPr lang="vi-VN" altLang="en-US" sz="4400" u="none">
                <a:solidFill>
                  <a:srgbClr val="0000FF"/>
                </a:solidFill>
                <a:latin typeface="Times New Roman" panose="02020603050405020304" pitchFamily="18" charset="0"/>
                <a:cs typeface="Times New Roman" panose="02020603050405020304" pitchFamily="18" charset="0"/>
              </a:rPr>
              <a:t>Vì dòng sông mặc áo lụa đào</a:t>
            </a:r>
          </a:p>
          <a:p>
            <a:pPr eaLnBrk="1" hangingPunct="1">
              <a:lnSpc>
                <a:spcPct val="100000"/>
              </a:lnSpc>
              <a:spcBef>
                <a:spcPct val="50000"/>
              </a:spcBef>
              <a:buFontTx/>
              <a:buAutoNum type="alphaLcPeriod"/>
            </a:pPr>
            <a:r>
              <a:rPr lang="vi-VN" altLang="en-US" sz="4400" u="none">
                <a:solidFill>
                  <a:srgbClr val="0000FF"/>
                </a:solidFill>
                <a:latin typeface="Times New Roman" panose="02020603050405020304" pitchFamily="18" charset="0"/>
                <a:cs typeface="Times New Roman" panose="02020603050405020304" pitchFamily="18" charset="0"/>
              </a:rPr>
              <a:t>Vì dòng sông mặc áo mới</a:t>
            </a:r>
          </a:p>
          <a:p>
            <a:pPr eaLnBrk="1" hangingPunct="1">
              <a:lnSpc>
                <a:spcPct val="100000"/>
              </a:lnSpc>
              <a:spcBef>
                <a:spcPct val="50000"/>
              </a:spcBef>
              <a:buFontTx/>
              <a:buAutoNum type="alphaLcPeriod"/>
            </a:pPr>
            <a:r>
              <a:rPr lang="vi-VN" altLang="en-US" sz="4400" u="none">
                <a:solidFill>
                  <a:srgbClr val="0000FF"/>
                </a:solidFill>
                <a:latin typeface="Times New Roman" panose="02020603050405020304" pitchFamily="18" charset="0"/>
                <a:cs typeface="Times New Roman" panose="02020603050405020304" pitchFamily="18" charset="0"/>
              </a:rPr>
              <a:t>Vì dòng sông luôn thay đổi màu sắc</a:t>
            </a:r>
            <a:endParaRPr lang="en-US" altLang="en-US" sz="4400" u="none">
              <a:solidFill>
                <a:srgbClr val="0000FF"/>
              </a:solidFill>
              <a:latin typeface="Times New Roman" panose="02020603050405020304" pitchFamily="18" charset="0"/>
              <a:cs typeface="Times New Roman" panose="02020603050405020304" pitchFamily="18" charset="0"/>
            </a:endParaRPr>
          </a:p>
        </p:txBody>
      </p:sp>
      <p:sp>
        <p:nvSpPr>
          <p:cNvPr id="4" name="Frame 3">
            <a:extLst>
              <a:ext uri="{FF2B5EF4-FFF2-40B4-BE49-F238E27FC236}">
                <a16:creationId xmlns:a16="http://schemas.microsoft.com/office/drawing/2014/main" id="{BE3AA9EE-09EC-4F21-AEB3-0A21465AD163}"/>
              </a:ext>
            </a:extLst>
          </p:cNvPr>
          <p:cNvSpPr/>
          <p:nvPr/>
        </p:nvSpPr>
        <p:spPr>
          <a:xfrm>
            <a:off x="990600" y="2151063"/>
            <a:ext cx="838200" cy="744537"/>
          </a:xfrm>
          <a:prstGeom prst="frame">
            <a:avLst/>
          </a:prstGeom>
        </p:spPr>
        <p:style>
          <a:lnRef idx="1">
            <a:schemeClr val="accent2"/>
          </a:lnRef>
          <a:fillRef idx="3">
            <a:schemeClr val="accent2"/>
          </a:fillRef>
          <a:effectRef idx="2">
            <a:schemeClr val="accent2"/>
          </a:effectRef>
          <a:fontRef idx="minor">
            <a:schemeClr val="lt1"/>
          </a:fontRef>
        </p:style>
        <p:txBody>
          <a:bodyPr anchor="ctr"/>
          <a:lstStyle/>
          <a:p>
            <a:pPr algn="ctr">
              <a:defRPr/>
            </a:pPr>
            <a:endParaRPr lang="x-none">
              <a:solidFill>
                <a:schemeClr val="tx1"/>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16392"/>
                                        </p:tgtEl>
                                        <p:attrNameLst>
                                          <p:attrName>style.visibility</p:attrName>
                                        </p:attrNameLst>
                                      </p:cBhvr>
                                      <p:to>
                                        <p:strVal val="visible"/>
                                      </p:to>
                                    </p:set>
                                    <p:anim calcmode="discrete" valueType="clr">
                                      <p:cBhvr override="childStyle">
                                        <p:cTn id="7" dur="80"/>
                                        <p:tgtEl>
                                          <p:spTgt spid="16392"/>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16392"/>
                                        </p:tgtEl>
                                        <p:attrNameLst>
                                          <p:attrName>fillcolor</p:attrName>
                                        </p:attrNameLst>
                                      </p:cBhvr>
                                      <p:tavLst>
                                        <p:tav tm="0">
                                          <p:val>
                                            <p:clrVal>
                                              <a:schemeClr val="accent2"/>
                                            </p:clrVal>
                                          </p:val>
                                        </p:tav>
                                        <p:tav tm="50000">
                                          <p:val>
                                            <p:clrVal>
                                              <a:schemeClr val="hlink"/>
                                            </p:clrVal>
                                          </p:val>
                                        </p:tav>
                                      </p:tavLst>
                                    </p:anim>
                                    <p:set>
                                      <p:cBhvr>
                                        <p:cTn id="9" dur="80"/>
                                        <p:tgtEl>
                                          <p:spTgt spid="16392"/>
                                        </p:tgtEl>
                                        <p:attrNameLst>
                                          <p:attrName>fill.type</p:attrName>
                                        </p:attrNameLst>
                                      </p:cBhvr>
                                      <p:to>
                                        <p:strVal val="solid"/>
                                      </p:to>
                                    </p:set>
                                  </p:childTnLst>
                                </p:cTn>
                              </p:par>
                            </p:childTnLst>
                          </p:cTn>
                        </p:par>
                      </p:childTnLst>
                    </p:cTn>
                  </p:par>
                  <p:par>
                    <p:cTn id="10" fill="hold" nodeType="clickPar">
                      <p:stCondLst>
                        <p:cond delay="indefinite"/>
                      </p:stCondLst>
                      <p:childTnLst>
                        <p:par>
                          <p:cTn id="11" fill="hold" nodeType="withGroup">
                            <p:stCondLst>
                              <p:cond delay="0"/>
                            </p:stCondLst>
                            <p:childTnLst>
                              <p:par>
                                <p:cTn id="12" presetID="27" presetClass="entr" presetSubtype="0" fill="hold" grpId="0" nodeType="clickEffect">
                                  <p:stCondLst>
                                    <p:cond delay="0"/>
                                  </p:stCondLst>
                                  <p:iterate type="lt">
                                    <p:tmPct val="50000"/>
                                  </p:iterate>
                                  <p:childTnLst>
                                    <p:set>
                                      <p:cBhvr>
                                        <p:cTn id="13" dur="1" fill="hold">
                                          <p:stCondLst>
                                            <p:cond delay="0"/>
                                          </p:stCondLst>
                                        </p:cTn>
                                        <p:tgtEl>
                                          <p:spTgt spid="16393"/>
                                        </p:tgtEl>
                                        <p:attrNameLst>
                                          <p:attrName>style.visibility</p:attrName>
                                        </p:attrNameLst>
                                      </p:cBhvr>
                                      <p:to>
                                        <p:strVal val="visible"/>
                                      </p:to>
                                    </p:set>
                                    <p:anim calcmode="discrete" valueType="clr">
                                      <p:cBhvr override="childStyle">
                                        <p:cTn id="14" dur="80"/>
                                        <p:tgtEl>
                                          <p:spTgt spid="16393"/>
                                        </p:tgtEl>
                                        <p:attrNameLst>
                                          <p:attrName>style.color</p:attrName>
                                        </p:attrNameLst>
                                      </p:cBhvr>
                                      <p:tavLst>
                                        <p:tav tm="0">
                                          <p:val>
                                            <p:clrVal>
                                              <a:schemeClr val="accent2"/>
                                            </p:clrVal>
                                          </p:val>
                                        </p:tav>
                                        <p:tav tm="50000">
                                          <p:val>
                                            <p:clrVal>
                                              <a:schemeClr val="hlink"/>
                                            </p:clrVal>
                                          </p:val>
                                        </p:tav>
                                      </p:tavLst>
                                    </p:anim>
                                    <p:anim calcmode="discrete" valueType="clr">
                                      <p:cBhvr>
                                        <p:cTn id="15" dur="80"/>
                                        <p:tgtEl>
                                          <p:spTgt spid="16393"/>
                                        </p:tgtEl>
                                        <p:attrNameLst>
                                          <p:attrName>fillcolor</p:attrName>
                                        </p:attrNameLst>
                                      </p:cBhvr>
                                      <p:tavLst>
                                        <p:tav tm="0">
                                          <p:val>
                                            <p:clrVal>
                                              <a:schemeClr val="accent2"/>
                                            </p:clrVal>
                                          </p:val>
                                        </p:tav>
                                        <p:tav tm="50000">
                                          <p:val>
                                            <p:clrVal>
                                              <a:schemeClr val="hlink"/>
                                            </p:clrVal>
                                          </p:val>
                                        </p:tav>
                                      </p:tavLst>
                                    </p:anim>
                                    <p:set>
                                      <p:cBhvr>
                                        <p:cTn id="16" dur="80"/>
                                        <p:tgtEl>
                                          <p:spTgt spid="16393"/>
                                        </p:tgtEl>
                                        <p:attrNameLst>
                                          <p:attrName>fill.type</p:attrName>
                                        </p:attrNameLst>
                                      </p:cBhvr>
                                      <p:to>
                                        <p:strVal val="solid"/>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2" presetClass="entr" presetSubtype="4" fill="hold" nodeType="clickEffect">
                                  <p:stCondLst>
                                    <p:cond delay="0"/>
                                  </p:stCondLst>
                                  <p:childTnLst>
                                    <p:set>
                                      <p:cBhvr>
                                        <p:cTn id="20" dur="1" fill="hold">
                                          <p:stCondLst>
                                            <p:cond delay="0"/>
                                          </p:stCondLst>
                                        </p:cTn>
                                        <p:tgtEl>
                                          <p:spTgt spid="4"/>
                                        </p:tgtEl>
                                        <p:attrNameLst>
                                          <p:attrName>style.visibility</p:attrName>
                                        </p:attrNameLst>
                                      </p:cBhvr>
                                      <p:to>
                                        <p:strVal val="visible"/>
                                      </p:to>
                                    </p:set>
                                    <p:anim calcmode="lin" valueType="num">
                                      <p:cBhvr additive="base">
                                        <p:cTn id="21" dur="500" fill="hold"/>
                                        <p:tgtEl>
                                          <p:spTgt spid="4"/>
                                        </p:tgtEl>
                                        <p:attrNameLst>
                                          <p:attrName>ppt_x</p:attrName>
                                        </p:attrNameLst>
                                      </p:cBhvr>
                                      <p:tavLst>
                                        <p:tav tm="0">
                                          <p:val>
                                            <p:strVal val="#ppt_x"/>
                                          </p:val>
                                        </p:tav>
                                        <p:tav tm="100000">
                                          <p:val>
                                            <p:strVal val="#ppt_x"/>
                                          </p:val>
                                        </p:tav>
                                      </p:tavLst>
                                    </p:anim>
                                    <p:anim calcmode="lin" valueType="num">
                                      <p:cBhvr additive="base">
                                        <p:cTn id="22"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92" grpId="0"/>
      <p:bldP spid="16393"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6392" name="Text Box 8">
            <a:extLst>
              <a:ext uri="{FF2B5EF4-FFF2-40B4-BE49-F238E27FC236}">
                <a16:creationId xmlns:a16="http://schemas.microsoft.com/office/drawing/2014/main" id="{6C40F1A5-1DE9-4A09-B29A-966D618AF6C9}"/>
              </a:ext>
            </a:extLst>
          </p:cNvPr>
          <p:cNvSpPr txBox="1">
            <a:spLocks noChangeArrowheads="1"/>
          </p:cNvSpPr>
          <p:nvPr/>
        </p:nvSpPr>
        <p:spPr bwMode="auto">
          <a:xfrm>
            <a:off x="1037431" y="1064878"/>
            <a:ext cx="10790237" cy="7699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vi-VN" altLang="en-US" sz="4400" b="1" u="none" dirty="0">
                <a:latin typeface="Times New Roman" panose="02020603050405020304" pitchFamily="18" charset="0"/>
                <a:cs typeface="Times New Roman" panose="02020603050405020304" pitchFamily="18" charset="0"/>
              </a:rPr>
              <a:t>Các màu áo mà </a:t>
            </a:r>
            <a:r>
              <a:rPr lang="en-US" altLang="en-US" sz="4400" b="1" u="none" dirty="0" err="1">
                <a:latin typeface="Times New Roman" panose="02020603050405020304" pitchFamily="18" charset="0"/>
                <a:cs typeface="Times New Roman" panose="02020603050405020304" pitchFamily="18" charset="0"/>
              </a:rPr>
              <a:t>dòng</a:t>
            </a:r>
            <a:r>
              <a:rPr lang="en-US" altLang="en-US" sz="4400" b="1" u="none" dirty="0">
                <a:latin typeface="Times New Roman" panose="02020603050405020304" pitchFamily="18" charset="0"/>
                <a:cs typeface="Times New Roman" panose="02020603050405020304" pitchFamily="18" charset="0"/>
              </a:rPr>
              <a:t> </a:t>
            </a:r>
            <a:r>
              <a:rPr lang="en-US" altLang="en-US" sz="4400" b="1" u="none" dirty="0" err="1">
                <a:latin typeface="Times New Roman" panose="02020603050405020304" pitchFamily="18" charset="0"/>
                <a:cs typeface="Times New Roman" panose="02020603050405020304" pitchFamily="18" charset="0"/>
              </a:rPr>
              <a:t>sông</a:t>
            </a:r>
            <a:r>
              <a:rPr lang="en-US" altLang="en-US" sz="4400" b="1" u="none" dirty="0">
                <a:latin typeface="Times New Roman" panose="02020603050405020304" pitchFamily="18" charset="0"/>
                <a:cs typeface="Times New Roman" panose="02020603050405020304" pitchFamily="18" charset="0"/>
              </a:rPr>
              <a:t> </a:t>
            </a:r>
            <a:r>
              <a:rPr lang="vi-VN" altLang="en-US" sz="4400" b="1" u="none" dirty="0">
                <a:latin typeface="Times New Roman" panose="02020603050405020304" pitchFamily="18" charset="0"/>
                <a:cs typeface="Times New Roman" panose="02020603050405020304" pitchFamily="18" charset="0"/>
              </a:rPr>
              <a:t>đã </a:t>
            </a:r>
            <a:r>
              <a:rPr lang="en-US" altLang="en-US" sz="4400" b="1" u="none" dirty="0">
                <a:latin typeface="Times New Roman" panose="02020603050405020304" pitchFamily="18" charset="0"/>
                <a:cs typeface="Times New Roman" panose="02020603050405020304" pitchFamily="18" charset="0"/>
              </a:rPr>
              <a:t>“</a:t>
            </a:r>
            <a:r>
              <a:rPr lang="vi-VN" altLang="en-US" sz="4400" b="1" u="none" dirty="0">
                <a:latin typeface="Times New Roman" panose="02020603050405020304" pitchFamily="18" charset="0"/>
                <a:cs typeface="Times New Roman" panose="02020603050405020304" pitchFamily="18" charset="0"/>
              </a:rPr>
              <a:t>mặc</a:t>
            </a:r>
            <a:r>
              <a:rPr lang="en-US" altLang="en-US" sz="4400" b="1" u="none" dirty="0">
                <a:latin typeface="Times New Roman" panose="02020603050405020304" pitchFamily="18" charset="0"/>
                <a:cs typeface="Times New Roman" panose="02020603050405020304" pitchFamily="18" charset="0"/>
              </a:rPr>
              <a:t>”</a:t>
            </a:r>
            <a:r>
              <a:rPr lang="vi-VN" altLang="en-US" sz="4400" b="1" u="none" dirty="0">
                <a:latin typeface="Times New Roman" panose="02020603050405020304" pitchFamily="18" charset="0"/>
                <a:cs typeface="Times New Roman" panose="02020603050405020304" pitchFamily="18" charset="0"/>
              </a:rPr>
              <a:t>.</a:t>
            </a:r>
            <a:endParaRPr lang="en-US" altLang="en-US" sz="4400" dirty="0">
              <a:latin typeface="Times New Roman" panose="02020603050405020304" pitchFamily="18" charset="0"/>
              <a:cs typeface="Times New Roman" panose="02020603050405020304" pitchFamily="18" charset="0"/>
            </a:endParaRPr>
          </a:p>
        </p:txBody>
      </p:sp>
      <p:sp>
        <p:nvSpPr>
          <p:cNvPr id="16393" name="Text Box 9">
            <a:extLst>
              <a:ext uri="{FF2B5EF4-FFF2-40B4-BE49-F238E27FC236}">
                <a16:creationId xmlns:a16="http://schemas.microsoft.com/office/drawing/2014/main" id="{68660699-0FA9-496E-9DD3-8400406826D7}"/>
              </a:ext>
            </a:extLst>
          </p:cNvPr>
          <p:cNvSpPr txBox="1">
            <a:spLocks noChangeArrowheads="1"/>
          </p:cNvSpPr>
          <p:nvPr/>
        </p:nvSpPr>
        <p:spPr bwMode="auto">
          <a:xfrm>
            <a:off x="533400" y="3646488"/>
            <a:ext cx="11087100" cy="17541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50000"/>
              </a:spcBef>
              <a:buFontTx/>
              <a:buNone/>
            </a:pPr>
            <a:r>
              <a:rPr lang="vi-VN" altLang="en-US" sz="3600" b="1" u="none">
                <a:solidFill>
                  <a:srgbClr val="0000FF"/>
                </a:solidFill>
                <a:latin typeface="Times New Roman" panose="02020603050405020304" pitchFamily="18" charset="0"/>
                <a:cs typeface="Times New Roman" panose="02020603050405020304" pitchFamily="18" charset="0"/>
              </a:rPr>
              <a:t>D</a:t>
            </a:r>
            <a:r>
              <a:rPr lang="en-US" altLang="en-US" sz="3600" b="1" u="none">
                <a:solidFill>
                  <a:srgbClr val="0000FF"/>
                </a:solidFill>
                <a:latin typeface="Times New Roman" panose="02020603050405020304" pitchFamily="18" charset="0"/>
                <a:cs typeface="Times New Roman" panose="02020603050405020304" pitchFamily="18" charset="0"/>
              </a:rPr>
              <a:t>òng sông thay đổi màu sắc giống như con người thay đổi màu áo</a:t>
            </a:r>
            <a:r>
              <a:rPr lang="vi-VN" altLang="en-US" sz="3600" b="1" u="none">
                <a:solidFill>
                  <a:srgbClr val="0000FF"/>
                </a:solidFill>
                <a:latin typeface="Times New Roman" panose="02020603050405020304" pitchFamily="18" charset="0"/>
                <a:cs typeface="Times New Roman" panose="02020603050405020304" pitchFamily="18" charset="0"/>
              </a:rPr>
              <a:t> nên tác giả cho rằng dòng sông “điệu đà”, “mặc” rất nhiều màu áo.</a:t>
            </a:r>
            <a:endParaRPr lang="en-US" altLang="en-US" sz="3600" b="1" u="none">
              <a:solidFill>
                <a:srgbClr val="0000FF"/>
              </a:solidFill>
              <a:latin typeface="Times New Roman" panose="02020603050405020304" pitchFamily="18" charset="0"/>
              <a:cs typeface="Times New Roman" panose="02020603050405020304" pitchFamily="18" charset="0"/>
            </a:endParaRPr>
          </a:p>
        </p:txBody>
      </p:sp>
      <p:sp>
        <p:nvSpPr>
          <p:cNvPr id="6" name="Text Box 10">
            <a:extLst>
              <a:ext uri="{FF2B5EF4-FFF2-40B4-BE49-F238E27FC236}">
                <a16:creationId xmlns:a16="http://schemas.microsoft.com/office/drawing/2014/main" id="{0E31BAB7-0CB4-4F7B-9033-9F51B362B10C}"/>
              </a:ext>
            </a:extLst>
          </p:cNvPr>
          <p:cNvSpPr txBox="1">
            <a:spLocks noChangeArrowheads="1"/>
          </p:cNvSpPr>
          <p:nvPr/>
        </p:nvSpPr>
        <p:spPr bwMode="auto">
          <a:xfrm>
            <a:off x="1136650" y="1704975"/>
            <a:ext cx="10591800" cy="1322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vi-VN" altLang="en-US" sz="4000" b="1" u="none">
                <a:solidFill>
                  <a:srgbClr val="008000"/>
                </a:solidFill>
                <a:latin typeface="Times New Roman" panose="02020603050405020304" pitchFamily="18" charset="0"/>
                <a:cs typeface="Times New Roman" panose="02020603050405020304" pitchFamily="18" charset="0"/>
              </a:rPr>
              <a:t>      </a:t>
            </a:r>
            <a:r>
              <a:rPr lang="vi-VN" altLang="en-US" sz="4000" b="1" u="none">
                <a:solidFill>
                  <a:srgbClr val="FF0066"/>
                </a:solidFill>
                <a:latin typeface="Times New Roman" panose="02020603050405020304" pitchFamily="18" charset="0"/>
                <a:cs typeface="Times New Roman" panose="02020603050405020304" pitchFamily="18" charset="0"/>
              </a:rPr>
              <a:t>lụa đào              </a:t>
            </a:r>
            <a:r>
              <a:rPr lang="vi-VN" altLang="en-US" sz="4000" b="1" u="none">
                <a:solidFill>
                  <a:srgbClr val="0000FF"/>
                </a:solidFill>
                <a:latin typeface="Times New Roman" panose="02020603050405020304" pitchFamily="18" charset="0"/>
                <a:cs typeface="Times New Roman" panose="02020603050405020304" pitchFamily="18" charset="0"/>
              </a:rPr>
              <a:t>xanh</a:t>
            </a:r>
            <a:r>
              <a:rPr lang="vi-VN" altLang="en-US" sz="4000" b="1" u="none">
                <a:solidFill>
                  <a:srgbClr val="008000"/>
                </a:solidFill>
                <a:latin typeface="Times New Roman" panose="02020603050405020304" pitchFamily="18" charset="0"/>
                <a:cs typeface="Times New Roman" panose="02020603050405020304" pitchFamily="18" charset="0"/>
              </a:rPr>
              <a:t>               </a:t>
            </a:r>
            <a:r>
              <a:rPr lang="vi-VN" altLang="en-US" sz="4000" b="1" u="none">
                <a:solidFill>
                  <a:srgbClr val="FFC000"/>
                </a:solidFill>
                <a:latin typeface="Times New Roman" panose="02020603050405020304" pitchFamily="18" charset="0"/>
                <a:cs typeface="Times New Roman" panose="02020603050405020304" pitchFamily="18" charset="0"/>
              </a:rPr>
              <a:t>ráng vàng     </a:t>
            </a:r>
          </a:p>
          <a:p>
            <a:pPr eaLnBrk="1" hangingPunct="1">
              <a:lnSpc>
                <a:spcPct val="100000"/>
              </a:lnSpc>
              <a:spcBef>
                <a:spcPct val="0"/>
              </a:spcBef>
              <a:buFontTx/>
              <a:buNone/>
            </a:pPr>
            <a:r>
              <a:rPr lang="vi-VN" altLang="en-US" sz="4000" b="1" u="none">
                <a:solidFill>
                  <a:srgbClr val="660066"/>
                </a:solidFill>
                <a:latin typeface="Times New Roman" panose="02020603050405020304" pitchFamily="18" charset="0"/>
                <a:cs typeface="Times New Roman" panose="02020603050405020304" pitchFamily="18" charset="0"/>
              </a:rPr>
              <a:t>nhung tím     </a:t>
            </a:r>
            <a:r>
              <a:rPr lang="vi-VN" altLang="en-US" sz="4000" b="1" u="none">
                <a:latin typeface="Times New Roman" panose="02020603050405020304" pitchFamily="18" charset="0"/>
                <a:cs typeface="Times New Roman" panose="02020603050405020304" pitchFamily="18" charset="0"/>
              </a:rPr>
              <a:t>đen </a:t>
            </a:r>
            <a:r>
              <a:rPr lang="vi-VN" altLang="en-US" sz="4000" b="1" u="none">
                <a:solidFill>
                  <a:srgbClr val="008000"/>
                </a:solidFill>
                <a:latin typeface="Times New Roman" panose="02020603050405020304" pitchFamily="18" charset="0"/>
                <a:cs typeface="Times New Roman" panose="02020603050405020304" pitchFamily="18" charset="0"/>
              </a:rPr>
              <a:t>           </a:t>
            </a:r>
            <a:r>
              <a:rPr lang="vi-VN" altLang="en-US" sz="4000" b="1" u="none">
                <a:solidFill>
                  <a:srgbClr val="FF5050"/>
                </a:solidFill>
                <a:latin typeface="Times New Roman" panose="02020603050405020304" pitchFamily="18" charset="0"/>
                <a:cs typeface="Times New Roman" panose="02020603050405020304" pitchFamily="18" charset="0"/>
              </a:rPr>
              <a:t>áo hoa               </a:t>
            </a:r>
            <a:r>
              <a:rPr lang="vi-VN" altLang="en-US" sz="4000" b="1" u="none">
                <a:solidFill>
                  <a:srgbClr val="7030A0"/>
                </a:solidFill>
                <a:latin typeface="Times New Roman" panose="02020603050405020304" pitchFamily="18" charset="0"/>
                <a:cs typeface="Times New Roman" panose="02020603050405020304" pitchFamily="18" charset="0"/>
              </a:rPr>
              <a:t>trắng</a:t>
            </a:r>
            <a:endParaRPr lang="en-US" altLang="en-US" sz="4000" b="1" u="none">
              <a:solidFill>
                <a:srgbClr val="7030A0"/>
              </a:solidFill>
              <a:latin typeface="Times New Roman" panose="02020603050405020304" pitchFamily="18" charset="0"/>
              <a:cs typeface="Times New Roman" panose="02020603050405020304" pitchFamily="18" charset="0"/>
            </a:endParaRPr>
          </a:p>
        </p:txBody>
      </p:sp>
      <p:sp>
        <p:nvSpPr>
          <p:cNvPr id="5" name="Text Box 8">
            <a:extLst>
              <a:ext uri="{FF2B5EF4-FFF2-40B4-BE49-F238E27FC236}">
                <a16:creationId xmlns:a16="http://schemas.microsoft.com/office/drawing/2014/main" id="{85C0870B-4765-4F93-8762-11385D98FF1D}"/>
              </a:ext>
            </a:extLst>
          </p:cNvPr>
          <p:cNvSpPr txBox="1">
            <a:spLocks noChangeArrowheads="1"/>
          </p:cNvSpPr>
          <p:nvPr/>
        </p:nvSpPr>
        <p:spPr bwMode="auto">
          <a:xfrm>
            <a:off x="381000" y="139532"/>
            <a:ext cx="11658600" cy="830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vi-VN" altLang="en-US" sz="4800" b="1" u="none" dirty="0">
                <a:solidFill>
                  <a:srgbClr val="008000"/>
                </a:solidFill>
                <a:latin typeface="Times New Roman" panose="02020603050405020304" pitchFamily="18" charset="0"/>
                <a:cs typeface="Times New Roman" panose="02020603050405020304" pitchFamily="18" charset="0"/>
              </a:rPr>
              <a:t>Kể tên các màu áo mà </a:t>
            </a:r>
            <a:r>
              <a:rPr lang="en-US" altLang="en-US" sz="4800" b="1" u="none" dirty="0" err="1">
                <a:solidFill>
                  <a:srgbClr val="008000"/>
                </a:solidFill>
                <a:latin typeface="Times New Roman" panose="02020603050405020304" pitchFamily="18" charset="0"/>
                <a:cs typeface="Times New Roman" panose="02020603050405020304" pitchFamily="18" charset="0"/>
              </a:rPr>
              <a:t>dòng</a:t>
            </a:r>
            <a:r>
              <a:rPr lang="en-US" altLang="en-US" sz="4800" b="1" u="none" dirty="0">
                <a:solidFill>
                  <a:srgbClr val="008000"/>
                </a:solidFill>
                <a:latin typeface="Times New Roman" panose="02020603050405020304" pitchFamily="18" charset="0"/>
                <a:cs typeface="Times New Roman" panose="02020603050405020304" pitchFamily="18" charset="0"/>
              </a:rPr>
              <a:t> </a:t>
            </a:r>
            <a:r>
              <a:rPr lang="en-US" altLang="en-US" sz="4800" b="1" u="none" dirty="0" err="1">
                <a:solidFill>
                  <a:srgbClr val="008000"/>
                </a:solidFill>
                <a:latin typeface="Times New Roman" panose="02020603050405020304" pitchFamily="18" charset="0"/>
                <a:cs typeface="Times New Roman" panose="02020603050405020304" pitchFamily="18" charset="0"/>
              </a:rPr>
              <a:t>sông</a:t>
            </a:r>
            <a:r>
              <a:rPr lang="en-US" altLang="en-US" sz="4800" b="1" u="none" dirty="0">
                <a:solidFill>
                  <a:srgbClr val="008000"/>
                </a:solidFill>
                <a:latin typeface="Times New Roman" panose="02020603050405020304" pitchFamily="18" charset="0"/>
                <a:cs typeface="Times New Roman" panose="02020603050405020304" pitchFamily="18" charset="0"/>
              </a:rPr>
              <a:t> </a:t>
            </a:r>
            <a:r>
              <a:rPr lang="vi-VN" altLang="en-US" sz="4800" b="1" u="none" dirty="0">
                <a:solidFill>
                  <a:srgbClr val="008000"/>
                </a:solidFill>
                <a:latin typeface="Times New Roman" panose="02020603050405020304" pitchFamily="18" charset="0"/>
                <a:cs typeface="Times New Roman" panose="02020603050405020304" pitchFamily="18" charset="0"/>
              </a:rPr>
              <a:t>đã </a:t>
            </a:r>
            <a:r>
              <a:rPr lang="en-US" altLang="en-US" sz="4800" b="1" u="none" dirty="0">
                <a:solidFill>
                  <a:srgbClr val="008000"/>
                </a:solidFill>
                <a:latin typeface="Times New Roman" panose="02020603050405020304" pitchFamily="18" charset="0"/>
                <a:cs typeface="Times New Roman" panose="02020603050405020304" pitchFamily="18" charset="0"/>
              </a:rPr>
              <a:t>“</a:t>
            </a:r>
            <a:r>
              <a:rPr lang="vi-VN" altLang="en-US" sz="4800" b="1" u="none" dirty="0">
                <a:solidFill>
                  <a:srgbClr val="008000"/>
                </a:solidFill>
                <a:latin typeface="Times New Roman" panose="02020603050405020304" pitchFamily="18" charset="0"/>
                <a:cs typeface="Times New Roman" panose="02020603050405020304" pitchFamily="18" charset="0"/>
              </a:rPr>
              <a:t>mặc</a:t>
            </a:r>
            <a:r>
              <a:rPr lang="en-US" altLang="en-US" sz="4800" b="1" u="none" dirty="0">
                <a:solidFill>
                  <a:srgbClr val="008000"/>
                </a:solidFill>
                <a:latin typeface="Times New Roman" panose="02020603050405020304" pitchFamily="18" charset="0"/>
                <a:cs typeface="Times New Roman" panose="02020603050405020304" pitchFamily="18" charset="0"/>
              </a:rPr>
              <a:t>”</a:t>
            </a:r>
            <a:r>
              <a:rPr lang="vi-VN" altLang="en-US" sz="4800" b="1" u="none" dirty="0">
                <a:solidFill>
                  <a:srgbClr val="008000"/>
                </a:solidFill>
                <a:latin typeface="Times New Roman" panose="02020603050405020304" pitchFamily="18" charset="0"/>
                <a:cs typeface="Times New Roman" panose="02020603050405020304" pitchFamily="18" charset="0"/>
              </a:rPr>
              <a:t>.</a:t>
            </a:r>
            <a:endParaRPr lang="en-US" altLang="en-US" sz="4800" dirty="0">
              <a:solidFill>
                <a:srgbClr val="008000"/>
              </a:solidFill>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5"/>
                                        </p:tgtEl>
                                        <p:attrNameLst>
                                          <p:attrName>style.visibility</p:attrName>
                                        </p:attrNameLst>
                                      </p:cBhvr>
                                      <p:to>
                                        <p:strVal val="visible"/>
                                      </p:to>
                                    </p:set>
                                    <p:anim calcmode="discrete" valueType="clr">
                                      <p:cBhvr override="childStyle">
                                        <p:cTn id="7" dur="80"/>
                                        <p:tgtEl>
                                          <p:spTgt spid="5"/>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5"/>
                                        </p:tgtEl>
                                        <p:attrNameLst>
                                          <p:attrName>fillcolor</p:attrName>
                                        </p:attrNameLst>
                                      </p:cBhvr>
                                      <p:tavLst>
                                        <p:tav tm="0">
                                          <p:val>
                                            <p:clrVal>
                                              <a:schemeClr val="accent2"/>
                                            </p:clrVal>
                                          </p:val>
                                        </p:tav>
                                        <p:tav tm="50000">
                                          <p:val>
                                            <p:clrVal>
                                              <a:schemeClr val="hlink"/>
                                            </p:clrVal>
                                          </p:val>
                                        </p:tav>
                                      </p:tavLst>
                                    </p:anim>
                                    <p:set>
                                      <p:cBhvr>
                                        <p:cTn id="9" dur="80"/>
                                        <p:tgtEl>
                                          <p:spTgt spid="5"/>
                                        </p:tgtEl>
                                        <p:attrNameLst>
                                          <p:attrName>fill.type</p:attrName>
                                        </p:attrNameLst>
                                      </p:cBhvr>
                                      <p:to>
                                        <p:strVal val="solid"/>
                                      </p:to>
                                    </p:set>
                                  </p:childTnLst>
                                </p:cTn>
                              </p:par>
                            </p:childTnLst>
                          </p:cTn>
                        </p:par>
                      </p:childTnLst>
                    </p:cTn>
                  </p:par>
                  <p:par>
                    <p:cTn id="10" fill="hold">
                      <p:stCondLst>
                        <p:cond delay="indefinite"/>
                      </p:stCondLst>
                      <p:childTnLst>
                        <p:par>
                          <p:cTn id="11" fill="hold">
                            <p:stCondLst>
                              <p:cond delay="0"/>
                            </p:stCondLst>
                            <p:childTnLst>
                              <p:par>
                                <p:cTn id="12" presetID="27" presetClass="entr" presetSubtype="0" fill="hold" grpId="0" nodeType="clickEffect">
                                  <p:stCondLst>
                                    <p:cond delay="0"/>
                                  </p:stCondLst>
                                  <p:iterate type="lt">
                                    <p:tmPct val="50000"/>
                                  </p:iterate>
                                  <p:childTnLst>
                                    <p:set>
                                      <p:cBhvr>
                                        <p:cTn id="13" dur="1" fill="hold">
                                          <p:stCondLst>
                                            <p:cond delay="0"/>
                                          </p:stCondLst>
                                        </p:cTn>
                                        <p:tgtEl>
                                          <p:spTgt spid="16392"/>
                                        </p:tgtEl>
                                        <p:attrNameLst>
                                          <p:attrName>style.visibility</p:attrName>
                                        </p:attrNameLst>
                                      </p:cBhvr>
                                      <p:to>
                                        <p:strVal val="visible"/>
                                      </p:to>
                                    </p:set>
                                    <p:anim calcmode="discrete" valueType="clr">
                                      <p:cBhvr override="childStyle">
                                        <p:cTn id="14" dur="80"/>
                                        <p:tgtEl>
                                          <p:spTgt spid="16392"/>
                                        </p:tgtEl>
                                        <p:attrNameLst>
                                          <p:attrName>style.color</p:attrName>
                                        </p:attrNameLst>
                                      </p:cBhvr>
                                      <p:tavLst>
                                        <p:tav tm="0">
                                          <p:val>
                                            <p:clrVal>
                                              <a:schemeClr val="accent2"/>
                                            </p:clrVal>
                                          </p:val>
                                        </p:tav>
                                        <p:tav tm="50000">
                                          <p:val>
                                            <p:clrVal>
                                              <a:schemeClr val="hlink"/>
                                            </p:clrVal>
                                          </p:val>
                                        </p:tav>
                                      </p:tavLst>
                                    </p:anim>
                                    <p:anim calcmode="discrete" valueType="clr">
                                      <p:cBhvr>
                                        <p:cTn id="15" dur="80"/>
                                        <p:tgtEl>
                                          <p:spTgt spid="16392"/>
                                        </p:tgtEl>
                                        <p:attrNameLst>
                                          <p:attrName>fillcolor</p:attrName>
                                        </p:attrNameLst>
                                      </p:cBhvr>
                                      <p:tavLst>
                                        <p:tav tm="0">
                                          <p:val>
                                            <p:clrVal>
                                              <a:schemeClr val="accent2"/>
                                            </p:clrVal>
                                          </p:val>
                                        </p:tav>
                                        <p:tav tm="50000">
                                          <p:val>
                                            <p:clrVal>
                                              <a:schemeClr val="hlink"/>
                                            </p:clrVal>
                                          </p:val>
                                        </p:tav>
                                      </p:tavLst>
                                    </p:anim>
                                    <p:set>
                                      <p:cBhvr>
                                        <p:cTn id="16" dur="80"/>
                                        <p:tgtEl>
                                          <p:spTgt spid="16392"/>
                                        </p:tgtEl>
                                        <p:attrNameLst>
                                          <p:attrName>fill.type</p:attrName>
                                        </p:attrNameLst>
                                      </p:cBhvr>
                                      <p:to>
                                        <p:strVal val="solid"/>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27" presetClass="entr" presetSubtype="0" fill="hold" nodeType="clickEffect">
                                  <p:stCondLst>
                                    <p:cond delay="0"/>
                                  </p:stCondLst>
                                  <p:iterate type="lt">
                                    <p:tmPct val="50000"/>
                                  </p:iterate>
                                  <p:childTnLst>
                                    <p:set>
                                      <p:cBhvr>
                                        <p:cTn id="20" dur="1" fill="hold">
                                          <p:stCondLst>
                                            <p:cond delay="0"/>
                                          </p:stCondLst>
                                        </p:cTn>
                                        <p:tgtEl>
                                          <p:spTgt spid="6"/>
                                        </p:tgtEl>
                                        <p:attrNameLst>
                                          <p:attrName>style.visibility</p:attrName>
                                        </p:attrNameLst>
                                      </p:cBhvr>
                                      <p:to>
                                        <p:strVal val="visible"/>
                                      </p:to>
                                    </p:set>
                                    <p:anim calcmode="discrete" valueType="clr">
                                      <p:cBhvr override="childStyle">
                                        <p:cTn id="21" dur="80"/>
                                        <p:tgtEl>
                                          <p:spTgt spid="6"/>
                                        </p:tgtEl>
                                        <p:attrNameLst>
                                          <p:attrName>style.color</p:attrName>
                                        </p:attrNameLst>
                                      </p:cBhvr>
                                      <p:tavLst>
                                        <p:tav tm="0">
                                          <p:val>
                                            <p:clrVal>
                                              <a:schemeClr val="accent2"/>
                                            </p:clrVal>
                                          </p:val>
                                        </p:tav>
                                        <p:tav tm="50000">
                                          <p:val>
                                            <p:clrVal>
                                              <a:schemeClr val="hlink"/>
                                            </p:clrVal>
                                          </p:val>
                                        </p:tav>
                                      </p:tavLst>
                                    </p:anim>
                                    <p:anim calcmode="discrete" valueType="clr">
                                      <p:cBhvr>
                                        <p:cTn id="22" dur="80"/>
                                        <p:tgtEl>
                                          <p:spTgt spid="6"/>
                                        </p:tgtEl>
                                        <p:attrNameLst>
                                          <p:attrName>fillcolor</p:attrName>
                                        </p:attrNameLst>
                                      </p:cBhvr>
                                      <p:tavLst>
                                        <p:tav tm="0">
                                          <p:val>
                                            <p:clrVal>
                                              <a:schemeClr val="accent2"/>
                                            </p:clrVal>
                                          </p:val>
                                        </p:tav>
                                        <p:tav tm="50000">
                                          <p:val>
                                            <p:clrVal>
                                              <a:schemeClr val="hlink"/>
                                            </p:clrVal>
                                          </p:val>
                                        </p:tav>
                                      </p:tavLst>
                                    </p:anim>
                                    <p:set>
                                      <p:cBhvr>
                                        <p:cTn id="23" dur="80"/>
                                        <p:tgtEl>
                                          <p:spTgt spid="6"/>
                                        </p:tgtEl>
                                        <p:attrNameLst>
                                          <p:attrName>fill.type</p:attrName>
                                        </p:attrNameLst>
                                      </p:cBhvr>
                                      <p:to>
                                        <p:strVal val="solid"/>
                                      </p:to>
                                    </p:set>
                                  </p:childTnLst>
                                </p:cTn>
                              </p:par>
                            </p:childTnLst>
                          </p:cTn>
                        </p:par>
                      </p:childTnLst>
                    </p:cTn>
                  </p:par>
                  <p:par>
                    <p:cTn id="24" fill="hold" nodeType="clickPar">
                      <p:stCondLst>
                        <p:cond delay="indefinite"/>
                      </p:stCondLst>
                      <p:childTnLst>
                        <p:par>
                          <p:cTn id="25" fill="hold" nodeType="withGroup">
                            <p:stCondLst>
                              <p:cond delay="0"/>
                            </p:stCondLst>
                            <p:childTnLst>
                              <p:par>
                                <p:cTn id="26" presetID="27" presetClass="entr" presetSubtype="0" fill="hold" grpId="0" nodeType="clickEffect">
                                  <p:stCondLst>
                                    <p:cond delay="0"/>
                                  </p:stCondLst>
                                  <p:iterate type="lt">
                                    <p:tmPct val="50000"/>
                                  </p:iterate>
                                  <p:childTnLst>
                                    <p:set>
                                      <p:cBhvr>
                                        <p:cTn id="27" dur="1" fill="hold">
                                          <p:stCondLst>
                                            <p:cond delay="0"/>
                                          </p:stCondLst>
                                        </p:cTn>
                                        <p:tgtEl>
                                          <p:spTgt spid="16393"/>
                                        </p:tgtEl>
                                        <p:attrNameLst>
                                          <p:attrName>style.visibility</p:attrName>
                                        </p:attrNameLst>
                                      </p:cBhvr>
                                      <p:to>
                                        <p:strVal val="visible"/>
                                      </p:to>
                                    </p:set>
                                    <p:anim calcmode="discrete" valueType="clr">
                                      <p:cBhvr override="childStyle">
                                        <p:cTn id="28" dur="80"/>
                                        <p:tgtEl>
                                          <p:spTgt spid="16393"/>
                                        </p:tgtEl>
                                        <p:attrNameLst>
                                          <p:attrName>style.color</p:attrName>
                                        </p:attrNameLst>
                                      </p:cBhvr>
                                      <p:tavLst>
                                        <p:tav tm="0">
                                          <p:val>
                                            <p:clrVal>
                                              <a:schemeClr val="accent2"/>
                                            </p:clrVal>
                                          </p:val>
                                        </p:tav>
                                        <p:tav tm="50000">
                                          <p:val>
                                            <p:clrVal>
                                              <a:schemeClr val="hlink"/>
                                            </p:clrVal>
                                          </p:val>
                                        </p:tav>
                                      </p:tavLst>
                                    </p:anim>
                                    <p:anim calcmode="discrete" valueType="clr">
                                      <p:cBhvr>
                                        <p:cTn id="29" dur="80"/>
                                        <p:tgtEl>
                                          <p:spTgt spid="16393"/>
                                        </p:tgtEl>
                                        <p:attrNameLst>
                                          <p:attrName>fillcolor</p:attrName>
                                        </p:attrNameLst>
                                      </p:cBhvr>
                                      <p:tavLst>
                                        <p:tav tm="0">
                                          <p:val>
                                            <p:clrVal>
                                              <a:schemeClr val="accent2"/>
                                            </p:clrVal>
                                          </p:val>
                                        </p:tav>
                                        <p:tav tm="50000">
                                          <p:val>
                                            <p:clrVal>
                                              <a:schemeClr val="hlink"/>
                                            </p:clrVal>
                                          </p:val>
                                        </p:tav>
                                      </p:tavLst>
                                    </p:anim>
                                    <p:set>
                                      <p:cBhvr>
                                        <p:cTn id="30" dur="80"/>
                                        <p:tgtEl>
                                          <p:spTgt spid="16393"/>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92" grpId="0"/>
      <p:bldP spid="16393" grpId="0"/>
      <p:bldP spid="5"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B43A3FA1-D6D8-48C6-AD88-8E387B3108AD}"/>
              </a:ext>
            </a:extLst>
          </p:cNvPr>
          <p:cNvGrpSpPr>
            <a:grpSpLocks/>
          </p:cNvGrpSpPr>
          <p:nvPr/>
        </p:nvGrpSpPr>
        <p:grpSpPr bwMode="auto">
          <a:xfrm>
            <a:off x="4991100" y="922338"/>
            <a:ext cx="2209800" cy="1200150"/>
            <a:chOff x="5029200" y="1153975"/>
            <a:chExt cx="2209800" cy="1710538"/>
          </a:xfrm>
        </p:grpSpPr>
        <p:pic>
          <p:nvPicPr>
            <p:cNvPr id="40977" name="Picture 3">
              <a:extLst>
                <a:ext uri="{FF2B5EF4-FFF2-40B4-BE49-F238E27FC236}">
                  <a16:creationId xmlns:a16="http://schemas.microsoft.com/office/drawing/2014/main" id="{3D56E6EF-70F8-46BD-B77E-40732188F66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29200" y="1153975"/>
              <a:ext cx="2152650" cy="1710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78" name="Text Box 17">
              <a:extLst>
                <a:ext uri="{FF2B5EF4-FFF2-40B4-BE49-F238E27FC236}">
                  <a16:creationId xmlns:a16="http://schemas.microsoft.com/office/drawing/2014/main" id="{0A5374E9-7EE6-4DF0-9CC5-E5861484AFE8}"/>
                </a:ext>
              </a:extLst>
            </p:cNvPr>
            <p:cNvSpPr txBox="1">
              <a:spLocks noChangeArrowheads="1"/>
            </p:cNvSpPr>
            <p:nvPr/>
          </p:nvSpPr>
          <p:spPr bwMode="auto">
            <a:xfrm>
              <a:off x="5200650" y="2031138"/>
              <a:ext cx="2038350"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50000"/>
                </a:spcBef>
                <a:buFontTx/>
                <a:buNone/>
              </a:pPr>
              <a:r>
                <a:rPr lang="vi-VN" altLang="en-US" sz="4000" b="1" u="none">
                  <a:solidFill>
                    <a:srgbClr val="FF0000"/>
                  </a:solidFill>
                  <a:latin typeface="Times New Roman" panose="02020603050405020304" pitchFamily="18" charset="0"/>
                  <a:cs typeface="Times New Roman" panose="02020603050405020304" pitchFamily="18" charset="0"/>
                </a:rPr>
                <a:t>nắng lên</a:t>
              </a:r>
              <a:endParaRPr lang="en-US" altLang="en-US" sz="4000" b="1" u="none">
                <a:solidFill>
                  <a:srgbClr val="FF0000"/>
                </a:solidFill>
                <a:latin typeface="Times New Roman" panose="02020603050405020304" pitchFamily="18" charset="0"/>
                <a:cs typeface="Times New Roman" panose="02020603050405020304" pitchFamily="18" charset="0"/>
              </a:endParaRPr>
            </a:p>
          </p:txBody>
        </p:sp>
      </p:grpSp>
      <p:sp>
        <p:nvSpPr>
          <p:cNvPr id="16394" name="Text Box 10">
            <a:extLst>
              <a:ext uri="{FF2B5EF4-FFF2-40B4-BE49-F238E27FC236}">
                <a16:creationId xmlns:a16="http://schemas.microsoft.com/office/drawing/2014/main" id="{3AADFF55-D001-4D80-AD94-34303EC41F39}"/>
              </a:ext>
            </a:extLst>
          </p:cNvPr>
          <p:cNvSpPr txBox="1">
            <a:spLocks noChangeArrowheads="1"/>
          </p:cNvSpPr>
          <p:nvPr/>
        </p:nvSpPr>
        <p:spPr bwMode="auto">
          <a:xfrm>
            <a:off x="342900" y="19050"/>
            <a:ext cx="11506200" cy="1200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en-US" altLang="en-US" sz="3600" b="1">
                <a:solidFill>
                  <a:srgbClr val="008000"/>
                </a:solidFill>
                <a:latin typeface="Times New Roman" panose="02020603050405020304" pitchFamily="18" charset="0"/>
                <a:cs typeface="Times New Roman" panose="02020603050405020304" pitchFamily="18" charset="0"/>
              </a:rPr>
              <a:t>Câu 2:</a:t>
            </a:r>
            <a:r>
              <a:rPr lang="en-US" altLang="en-US" sz="3600" b="1" u="none">
                <a:solidFill>
                  <a:srgbClr val="008000"/>
                </a:solidFill>
                <a:latin typeface="Times New Roman" panose="02020603050405020304" pitchFamily="18" charset="0"/>
                <a:cs typeface="Times New Roman" panose="02020603050405020304" pitchFamily="18" charset="0"/>
              </a:rPr>
              <a:t> Màu sắc của dòng sông thay đổi như thế nào trong một ngày?</a:t>
            </a:r>
            <a:r>
              <a:rPr lang="vi-VN" altLang="en-US" sz="3600" b="1" u="none">
                <a:solidFill>
                  <a:srgbClr val="008000"/>
                </a:solidFill>
                <a:latin typeface="Times New Roman" panose="02020603050405020304" pitchFamily="18" charset="0"/>
                <a:cs typeface="Times New Roman" panose="02020603050405020304" pitchFamily="18" charset="0"/>
              </a:rPr>
              <a:t> </a:t>
            </a:r>
            <a:r>
              <a:rPr lang="vi-VN" altLang="en-US" sz="3600" u="none">
                <a:solidFill>
                  <a:srgbClr val="008000"/>
                </a:solidFill>
                <a:latin typeface="Times New Roman" panose="02020603050405020304" pitchFamily="18" charset="0"/>
                <a:cs typeface="Times New Roman" panose="02020603050405020304" pitchFamily="18" charset="0"/>
              </a:rPr>
              <a:t>Nối màu sắc với thời điểm cho phù hợp.</a:t>
            </a:r>
            <a:endParaRPr lang="en-US" altLang="en-US" sz="3600" b="1">
              <a:solidFill>
                <a:srgbClr val="008000"/>
              </a:solidFill>
              <a:latin typeface="Times New Roman" panose="02020603050405020304" pitchFamily="18" charset="0"/>
              <a:cs typeface="Times New Roman" panose="02020603050405020304" pitchFamily="18" charset="0"/>
            </a:endParaRPr>
          </a:p>
        </p:txBody>
      </p:sp>
      <p:sp>
        <p:nvSpPr>
          <p:cNvPr id="6" name="Text Box 10">
            <a:extLst>
              <a:ext uri="{FF2B5EF4-FFF2-40B4-BE49-F238E27FC236}">
                <a16:creationId xmlns:a16="http://schemas.microsoft.com/office/drawing/2014/main" id="{B9FEAF93-34D5-4129-9CBD-A83347E7645F}"/>
              </a:ext>
            </a:extLst>
          </p:cNvPr>
          <p:cNvSpPr txBox="1">
            <a:spLocks noChangeArrowheads="1"/>
          </p:cNvSpPr>
          <p:nvPr/>
        </p:nvSpPr>
        <p:spPr bwMode="auto">
          <a:xfrm>
            <a:off x="9896475" y="3406039"/>
            <a:ext cx="1733550" cy="707886"/>
          </a:xfrm>
          <a:prstGeom prst="rect">
            <a:avLst/>
          </a:prstGeom>
          <a:noFill/>
          <a:ln w="9525">
            <a:solidFill>
              <a:schemeClr val="tx1"/>
            </a:solidFill>
            <a:miter lim="800000"/>
            <a:headEnd/>
            <a:tailEnd/>
          </a:ln>
          <a:effectLst/>
        </p:spPr>
        <p:txBody>
          <a:bodyPr>
            <a:spAutoFit/>
          </a:bodyPr>
          <a:lstStyle>
            <a:lvl1pPr>
              <a:defRPr u="sng">
                <a:solidFill>
                  <a:schemeClr val="tx1"/>
                </a:solidFill>
                <a:latin typeface="Arial" panose="020B0604020202020204" pitchFamily="34" charset="0"/>
              </a:defRPr>
            </a:lvl1pPr>
            <a:lvl2pPr marL="742950" indent="-285750">
              <a:defRPr u="sng">
                <a:solidFill>
                  <a:schemeClr val="tx1"/>
                </a:solidFill>
                <a:latin typeface="Arial" panose="020B0604020202020204" pitchFamily="34" charset="0"/>
              </a:defRPr>
            </a:lvl2pPr>
            <a:lvl3pPr marL="1143000" indent="-228600">
              <a:defRPr u="sng">
                <a:solidFill>
                  <a:schemeClr val="tx1"/>
                </a:solidFill>
                <a:latin typeface="Arial" panose="020B0604020202020204" pitchFamily="34" charset="0"/>
              </a:defRPr>
            </a:lvl3pPr>
            <a:lvl4pPr marL="1600200" indent="-228600">
              <a:defRPr u="sng">
                <a:solidFill>
                  <a:schemeClr val="tx1"/>
                </a:solidFill>
                <a:latin typeface="Arial" panose="020B0604020202020204" pitchFamily="34" charset="0"/>
              </a:defRPr>
            </a:lvl4pPr>
            <a:lvl5pPr marL="2057400" indent="-228600">
              <a:defRPr u="sng">
                <a:solidFill>
                  <a:schemeClr val="tx1"/>
                </a:solidFill>
                <a:latin typeface="Arial" panose="020B0604020202020204" pitchFamily="34" charset="0"/>
              </a:defRPr>
            </a:lvl5pPr>
            <a:lvl6pPr marL="2514600" indent="-228600" eaLnBrk="0" fontAlgn="base" hangingPunct="0">
              <a:spcBef>
                <a:spcPct val="0"/>
              </a:spcBef>
              <a:spcAft>
                <a:spcPct val="0"/>
              </a:spcAft>
              <a:defRPr u="sng">
                <a:solidFill>
                  <a:schemeClr val="tx1"/>
                </a:solidFill>
                <a:latin typeface="Arial" panose="020B0604020202020204" pitchFamily="34" charset="0"/>
              </a:defRPr>
            </a:lvl6pPr>
            <a:lvl7pPr marL="2971800" indent="-228600" eaLnBrk="0" fontAlgn="base" hangingPunct="0">
              <a:spcBef>
                <a:spcPct val="0"/>
              </a:spcBef>
              <a:spcAft>
                <a:spcPct val="0"/>
              </a:spcAft>
              <a:defRPr u="sng">
                <a:solidFill>
                  <a:schemeClr val="tx1"/>
                </a:solidFill>
                <a:latin typeface="Arial" panose="020B0604020202020204" pitchFamily="34" charset="0"/>
              </a:defRPr>
            </a:lvl7pPr>
            <a:lvl8pPr marL="3429000" indent="-228600" eaLnBrk="0" fontAlgn="base" hangingPunct="0">
              <a:spcBef>
                <a:spcPct val="0"/>
              </a:spcBef>
              <a:spcAft>
                <a:spcPct val="0"/>
              </a:spcAft>
              <a:defRPr u="sng">
                <a:solidFill>
                  <a:schemeClr val="tx1"/>
                </a:solidFill>
                <a:latin typeface="Arial" panose="020B0604020202020204" pitchFamily="34" charset="0"/>
              </a:defRPr>
            </a:lvl8pPr>
            <a:lvl9pPr marL="3886200" indent="-228600" eaLnBrk="0" fontAlgn="base" hangingPunct="0">
              <a:spcBef>
                <a:spcPct val="0"/>
              </a:spcBef>
              <a:spcAft>
                <a:spcPct val="0"/>
              </a:spcAft>
              <a:defRPr u="sng">
                <a:solidFill>
                  <a:schemeClr val="tx1"/>
                </a:solidFill>
                <a:latin typeface="Arial" panose="020B0604020202020204" pitchFamily="34" charset="0"/>
              </a:defRPr>
            </a:lvl9pPr>
          </a:lstStyle>
          <a:p>
            <a:pPr eaLnBrk="1" hangingPunct="1">
              <a:defRPr/>
            </a:pPr>
            <a:r>
              <a:rPr lang="vi-VN" altLang="en-US" sz="4000" b="1" u="none" dirty="0">
                <a:solidFill>
                  <a:srgbClr val="FF5050"/>
                </a:solidFill>
                <a:latin typeface="Times New Roman" panose="02020603050405020304" pitchFamily="18" charset="0"/>
                <a:cs typeface="Times New Roman" panose="02020603050405020304" pitchFamily="18" charset="0"/>
              </a:rPr>
              <a:t>áo hoa</a:t>
            </a:r>
            <a:endParaRPr lang="en-US" altLang="en-US" sz="4000" b="1" u="none" dirty="0">
              <a:solidFill>
                <a:schemeClr val="bg1">
                  <a:lumMod val="95000"/>
                </a:schemeClr>
              </a:solidFill>
              <a:highlight>
                <a:srgbClr val="808000"/>
              </a:highlight>
              <a:latin typeface="Times New Roman" panose="02020603050405020304" pitchFamily="18" charset="0"/>
              <a:cs typeface="Times New Roman" panose="02020603050405020304" pitchFamily="18" charset="0"/>
            </a:endParaRPr>
          </a:p>
        </p:txBody>
      </p:sp>
      <p:sp>
        <p:nvSpPr>
          <p:cNvPr id="7" name="Text Box 10">
            <a:extLst>
              <a:ext uri="{FF2B5EF4-FFF2-40B4-BE49-F238E27FC236}">
                <a16:creationId xmlns:a16="http://schemas.microsoft.com/office/drawing/2014/main" id="{04DD8800-9F46-425A-8D32-7BB0FA8AB869}"/>
              </a:ext>
            </a:extLst>
          </p:cNvPr>
          <p:cNvSpPr txBox="1">
            <a:spLocks noChangeArrowheads="1"/>
          </p:cNvSpPr>
          <p:nvPr/>
        </p:nvSpPr>
        <p:spPr bwMode="auto">
          <a:xfrm>
            <a:off x="95250" y="1569896"/>
            <a:ext cx="1866900" cy="707886"/>
          </a:xfrm>
          <a:prstGeom prst="rect">
            <a:avLst/>
          </a:prstGeom>
          <a:noFill/>
          <a:ln w="9525">
            <a:solidFill>
              <a:schemeClr val="tx1"/>
            </a:solidFill>
            <a:miter lim="800000"/>
            <a:headEnd/>
            <a:tailEnd/>
          </a:ln>
          <a:effectLst/>
        </p:spPr>
        <p:txBody>
          <a:bodyPr>
            <a:spAutoFit/>
          </a:bodyPr>
          <a:lstStyle>
            <a:lvl1pPr>
              <a:defRPr u="sng">
                <a:solidFill>
                  <a:schemeClr val="tx1"/>
                </a:solidFill>
                <a:latin typeface="Arial" panose="020B0604020202020204" pitchFamily="34" charset="0"/>
              </a:defRPr>
            </a:lvl1pPr>
            <a:lvl2pPr marL="742950" indent="-285750">
              <a:defRPr u="sng">
                <a:solidFill>
                  <a:schemeClr val="tx1"/>
                </a:solidFill>
                <a:latin typeface="Arial" panose="020B0604020202020204" pitchFamily="34" charset="0"/>
              </a:defRPr>
            </a:lvl2pPr>
            <a:lvl3pPr marL="1143000" indent="-228600">
              <a:defRPr u="sng">
                <a:solidFill>
                  <a:schemeClr val="tx1"/>
                </a:solidFill>
                <a:latin typeface="Arial" panose="020B0604020202020204" pitchFamily="34" charset="0"/>
              </a:defRPr>
            </a:lvl3pPr>
            <a:lvl4pPr marL="1600200" indent="-228600">
              <a:defRPr u="sng">
                <a:solidFill>
                  <a:schemeClr val="tx1"/>
                </a:solidFill>
                <a:latin typeface="Arial" panose="020B0604020202020204" pitchFamily="34" charset="0"/>
              </a:defRPr>
            </a:lvl4pPr>
            <a:lvl5pPr marL="2057400" indent="-228600">
              <a:defRPr u="sng">
                <a:solidFill>
                  <a:schemeClr val="tx1"/>
                </a:solidFill>
                <a:latin typeface="Arial" panose="020B0604020202020204" pitchFamily="34" charset="0"/>
              </a:defRPr>
            </a:lvl5pPr>
            <a:lvl6pPr marL="2514600" indent="-228600" eaLnBrk="0" fontAlgn="base" hangingPunct="0">
              <a:spcBef>
                <a:spcPct val="0"/>
              </a:spcBef>
              <a:spcAft>
                <a:spcPct val="0"/>
              </a:spcAft>
              <a:defRPr u="sng">
                <a:solidFill>
                  <a:schemeClr val="tx1"/>
                </a:solidFill>
                <a:latin typeface="Arial" panose="020B0604020202020204" pitchFamily="34" charset="0"/>
              </a:defRPr>
            </a:lvl6pPr>
            <a:lvl7pPr marL="2971800" indent="-228600" eaLnBrk="0" fontAlgn="base" hangingPunct="0">
              <a:spcBef>
                <a:spcPct val="0"/>
              </a:spcBef>
              <a:spcAft>
                <a:spcPct val="0"/>
              </a:spcAft>
              <a:defRPr u="sng">
                <a:solidFill>
                  <a:schemeClr val="tx1"/>
                </a:solidFill>
                <a:latin typeface="Arial" panose="020B0604020202020204" pitchFamily="34" charset="0"/>
              </a:defRPr>
            </a:lvl7pPr>
            <a:lvl8pPr marL="3429000" indent="-228600" eaLnBrk="0" fontAlgn="base" hangingPunct="0">
              <a:spcBef>
                <a:spcPct val="0"/>
              </a:spcBef>
              <a:spcAft>
                <a:spcPct val="0"/>
              </a:spcAft>
              <a:defRPr u="sng">
                <a:solidFill>
                  <a:schemeClr val="tx1"/>
                </a:solidFill>
                <a:latin typeface="Arial" panose="020B0604020202020204" pitchFamily="34" charset="0"/>
              </a:defRPr>
            </a:lvl8pPr>
            <a:lvl9pPr marL="3886200" indent="-228600" eaLnBrk="0" fontAlgn="base" hangingPunct="0">
              <a:spcBef>
                <a:spcPct val="0"/>
              </a:spcBef>
              <a:spcAft>
                <a:spcPct val="0"/>
              </a:spcAft>
              <a:defRPr u="sng">
                <a:solidFill>
                  <a:schemeClr val="tx1"/>
                </a:solidFill>
                <a:latin typeface="Arial" panose="020B0604020202020204" pitchFamily="34" charset="0"/>
              </a:defRPr>
            </a:lvl9pPr>
          </a:lstStyle>
          <a:p>
            <a:pPr algn="ctr" eaLnBrk="1" hangingPunct="1">
              <a:defRPr/>
            </a:pPr>
            <a:r>
              <a:rPr lang="vi-VN" altLang="en-US" sz="4000" b="1" u="none" dirty="0">
                <a:solidFill>
                  <a:srgbClr val="FF0066"/>
                </a:solidFill>
                <a:latin typeface="Times New Roman" panose="02020603050405020304" pitchFamily="18" charset="0"/>
                <a:cs typeface="Times New Roman" panose="02020603050405020304" pitchFamily="18" charset="0"/>
              </a:rPr>
              <a:t>lụa đào</a:t>
            </a:r>
            <a:endParaRPr lang="en-US" altLang="en-US" sz="4000" b="1" u="none" dirty="0">
              <a:solidFill>
                <a:schemeClr val="bg1">
                  <a:lumMod val="95000"/>
                </a:schemeClr>
              </a:solidFill>
              <a:highlight>
                <a:srgbClr val="808000"/>
              </a:highlight>
              <a:latin typeface="Times New Roman" panose="02020603050405020304" pitchFamily="18" charset="0"/>
              <a:cs typeface="Times New Roman" panose="02020603050405020304" pitchFamily="18" charset="0"/>
            </a:endParaRPr>
          </a:p>
        </p:txBody>
      </p:sp>
      <p:sp>
        <p:nvSpPr>
          <p:cNvPr id="8" name="Text Box 10">
            <a:extLst>
              <a:ext uri="{FF2B5EF4-FFF2-40B4-BE49-F238E27FC236}">
                <a16:creationId xmlns:a16="http://schemas.microsoft.com/office/drawing/2014/main" id="{A03F95EB-9BAD-4094-8C51-FF2AC18A7C17}"/>
              </a:ext>
            </a:extLst>
          </p:cNvPr>
          <p:cNvSpPr txBox="1">
            <a:spLocks noChangeArrowheads="1"/>
          </p:cNvSpPr>
          <p:nvPr/>
        </p:nvSpPr>
        <p:spPr bwMode="auto">
          <a:xfrm>
            <a:off x="247650" y="2847920"/>
            <a:ext cx="1390650" cy="707886"/>
          </a:xfrm>
          <a:prstGeom prst="rect">
            <a:avLst/>
          </a:prstGeom>
          <a:noFill/>
          <a:ln w="9525">
            <a:solidFill>
              <a:schemeClr val="tx1"/>
            </a:solidFill>
            <a:miter lim="800000"/>
            <a:headEnd/>
            <a:tailEnd/>
          </a:ln>
          <a:effectLst/>
        </p:spPr>
        <p:txBody>
          <a:bodyPr>
            <a:spAutoFit/>
          </a:bodyPr>
          <a:lstStyle>
            <a:lvl1pPr>
              <a:defRPr u="sng">
                <a:solidFill>
                  <a:schemeClr val="tx1"/>
                </a:solidFill>
                <a:latin typeface="Arial" panose="020B0604020202020204" pitchFamily="34" charset="0"/>
              </a:defRPr>
            </a:lvl1pPr>
            <a:lvl2pPr marL="742950" indent="-285750">
              <a:defRPr u="sng">
                <a:solidFill>
                  <a:schemeClr val="tx1"/>
                </a:solidFill>
                <a:latin typeface="Arial" panose="020B0604020202020204" pitchFamily="34" charset="0"/>
              </a:defRPr>
            </a:lvl2pPr>
            <a:lvl3pPr marL="1143000" indent="-228600">
              <a:defRPr u="sng">
                <a:solidFill>
                  <a:schemeClr val="tx1"/>
                </a:solidFill>
                <a:latin typeface="Arial" panose="020B0604020202020204" pitchFamily="34" charset="0"/>
              </a:defRPr>
            </a:lvl3pPr>
            <a:lvl4pPr marL="1600200" indent="-228600">
              <a:defRPr u="sng">
                <a:solidFill>
                  <a:schemeClr val="tx1"/>
                </a:solidFill>
                <a:latin typeface="Arial" panose="020B0604020202020204" pitchFamily="34" charset="0"/>
              </a:defRPr>
            </a:lvl4pPr>
            <a:lvl5pPr marL="2057400" indent="-228600">
              <a:defRPr u="sng">
                <a:solidFill>
                  <a:schemeClr val="tx1"/>
                </a:solidFill>
                <a:latin typeface="Arial" panose="020B0604020202020204" pitchFamily="34" charset="0"/>
              </a:defRPr>
            </a:lvl5pPr>
            <a:lvl6pPr marL="2514600" indent="-228600" eaLnBrk="0" fontAlgn="base" hangingPunct="0">
              <a:spcBef>
                <a:spcPct val="0"/>
              </a:spcBef>
              <a:spcAft>
                <a:spcPct val="0"/>
              </a:spcAft>
              <a:defRPr u="sng">
                <a:solidFill>
                  <a:schemeClr val="tx1"/>
                </a:solidFill>
                <a:latin typeface="Arial" panose="020B0604020202020204" pitchFamily="34" charset="0"/>
              </a:defRPr>
            </a:lvl6pPr>
            <a:lvl7pPr marL="2971800" indent="-228600" eaLnBrk="0" fontAlgn="base" hangingPunct="0">
              <a:spcBef>
                <a:spcPct val="0"/>
              </a:spcBef>
              <a:spcAft>
                <a:spcPct val="0"/>
              </a:spcAft>
              <a:defRPr u="sng">
                <a:solidFill>
                  <a:schemeClr val="tx1"/>
                </a:solidFill>
                <a:latin typeface="Arial" panose="020B0604020202020204" pitchFamily="34" charset="0"/>
              </a:defRPr>
            </a:lvl7pPr>
            <a:lvl8pPr marL="3429000" indent="-228600" eaLnBrk="0" fontAlgn="base" hangingPunct="0">
              <a:spcBef>
                <a:spcPct val="0"/>
              </a:spcBef>
              <a:spcAft>
                <a:spcPct val="0"/>
              </a:spcAft>
              <a:defRPr u="sng">
                <a:solidFill>
                  <a:schemeClr val="tx1"/>
                </a:solidFill>
                <a:latin typeface="Arial" panose="020B0604020202020204" pitchFamily="34" charset="0"/>
              </a:defRPr>
            </a:lvl8pPr>
            <a:lvl9pPr marL="3886200" indent="-228600" eaLnBrk="0" fontAlgn="base" hangingPunct="0">
              <a:spcBef>
                <a:spcPct val="0"/>
              </a:spcBef>
              <a:spcAft>
                <a:spcPct val="0"/>
              </a:spcAft>
              <a:defRPr u="sng">
                <a:solidFill>
                  <a:schemeClr val="tx1"/>
                </a:solidFill>
                <a:latin typeface="Arial" panose="020B0604020202020204" pitchFamily="34" charset="0"/>
              </a:defRPr>
            </a:lvl9pPr>
          </a:lstStyle>
          <a:p>
            <a:pPr eaLnBrk="1" hangingPunct="1">
              <a:defRPr/>
            </a:pPr>
            <a:r>
              <a:rPr lang="vi-VN" altLang="en-US" sz="4000" b="1" u="none" dirty="0">
                <a:solidFill>
                  <a:srgbClr val="0000FF"/>
                </a:solidFill>
                <a:latin typeface="Times New Roman" panose="02020603050405020304" pitchFamily="18" charset="0"/>
                <a:cs typeface="Times New Roman" panose="02020603050405020304" pitchFamily="18" charset="0"/>
              </a:rPr>
              <a:t>xanh</a:t>
            </a:r>
            <a:endParaRPr lang="en-US" altLang="en-US" sz="4000" b="1" u="none" dirty="0">
              <a:solidFill>
                <a:schemeClr val="bg1">
                  <a:lumMod val="95000"/>
                </a:schemeClr>
              </a:solidFill>
              <a:highlight>
                <a:srgbClr val="808000"/>
              </a:highlight>
              <a:latin typeface="Times New Roman" panose="02020603050405020304" pitchFamily="18" charset="0"/>
              <a:cs typeface="Times New Roman" panose="02020603050405020304" pitchFamily="18" charset="0"/>
            </a:endParaRPr>
          </a:p>
        </p:txBody>
      </p:sp>
      <p:sp>
        <p:nvSpPr>
          <p:cNvPr id="9" name="Text Box 10">
            <a:extLst>
              <a:ext uri="{FF2B5EF4-FFF2-40B4-BE49-F238E27FC236}">
                <a16:creationId xmlns:a16="http://schemas.microsoft.com/office/drawing/2014/main" id="{AAC349D8-1049-402A-9C5A-AB11083AA320}"/>
              </a:ext>
            </a:extLst>
          </p:cNvPr>
          <p:cNvSpPr txBox="1">
            <a:spLocks noChangeArrowheads="1"/>
          </p:cNvSpPr>
          <p:nvPr/>
        </p:nvSpPr>
        <p:spPr bwMode="auto">
          <a:xfrm>
            <a:off x="152400" y="4226276"/>
            <a:ext cx="2381250" cy="707886"/>
          </a:xfrm>
          <a:prstGeom prst="rect">
            <a:avLst/>
          </a:prstGeom>
          <a:noFill/>
          <a:ln w="9525">
            <a:solidFill>
              <a:schemeClr val="tx1"/>
            </a:solidFill>
            <a:miter lim="800000"/>
            <a:headEnd/>
            <a:tailEnd/>
          </a:ln>
          <a:effectLst/>
        </p:spPr>
        <p:txBody>
          <a:bodyPr>
            <a:spAutoFit/>
          </a:bodyPr>
          <a:lstStyle>
            <a:lvl1pPr>
              <a:defRPr u="sng">
                <a:solidFill>
                  <a:schemeClr val="tx1"/>
                </a:solidFill>
                <a:latin typeface="Arial" panose="020B0604020202020204" pitchFamily="34" charset="0"/>
              </a:defRPr>
            </a:lvl1pPr>
            <a:lvl2pPr marL="742950" indent="-285750">
              <a:defRPr u="sng">
                <a:solidFill>
                  <a:schemeClr val="tx1"/>
                </a:solidFill>
                <a:latin typeface="Arial" panose="020B0604020202020204" pitchFamily="34" charset="0"/>
              </a:defRPr>
            </a:lvl2pPr>
            <a:lvl3pPr marL="1143000" indent="-228600">
              <a:defRPr u="sng">
                <a:solidFill>
                  <a:schemeClr val="tx1"/>
                </a:solidFill>
                <a:latin typeface="Arial" panose="020B0604020202020204" pitchFamily="34" charset="0"/>
              </a:defRPr>
            </a:lvl3pPr>
            <a:lvl4pPr marL="1600200" indent="-228600">
              <a:defRPr u="sng">
                <a:solidFill>
                  <a:schemeClr val="tx1"/>
                </a:solidFill>
                <a:latin typeface="Arial" panose="020B0604020202020204" pitchFamily="34" charset="0"/>
              </a:defRPr>
            </a:lvl4pPr>
            <a:lvl5pPr marL="2057400" indent="-228600">
              <a:defRPr u="sng">
                <a:solidFill>
                  <a:schemeClr val="tx1"/>
                </a:solidFill>
                <a:latin typeface="Arial" panose="020B0604020202020204" pitchFamily="34" charset="0"/>
              </a:defRPr>
            </a:lvl5pPr>
            <a:lvl6pPr marL="2514600" indent="-228600" eaLnBrk="0" fontAlgn="base" hangingPunct="0">
              <a:spcBef>
                <a:spcPct val="0"/>
              </a:spcBef>
              <a:spcAft>
                <a:spcPct val="0"/>
              </a:spcAft>
              <a:defRPr u="sng">
                <a:solidFill>
                  <a:schemeClr val="tx1"/>
                </a:solidFill>
                <a:latin typeface="Arial" panose="020B0604020202020204" pitchFamily="34" charset="0"/>
              </a:defRPr>
            </a:lvl6pPr>
            <a:lvl7pPr marL="2971800" indent="-228600" eaLnBrk="0" fontAlgn="base" hangingPunct="0">
              <a:spcBef>
                <a:spcPct val="0"/>
              </a:spcBef>
              <a:spcAft>
                <a:spcPct val="0"/>
              </a:spcAft>
              <a:defRPr u="sng">
                <a:solidFill>
                  <a:schemeClr val="tx1"/>
                </a:solidFill>
                <a:latin typeface="Arial" panose="020B0604020202020204" pitchFamily="34" charset="0"/>
              </a:defRPr>
            </a:lvl7pPr>
            <a:lvl8pPr marL="3429000" indent="-228600" eaLnBrk="0" fontAlgn="base" hangingPunct="0">
              <a:spcBef>
                <a:spcPct val="0"/>
              </a:spcBef>
              <a:spcAft>
                <a:spcPct val="0"/>
              </a:spcAft>
              <a:defRPr u="sng">
                <a:solidFill>
                  <a:schemeClr val="tx1"/>
                </a:solidFill>
                <a:latin typeface="Arial" panose="020B0604020202020204" pitchFamily="34" charset="0"/>
              </a:defRPr>
            </a:lvl8pPr>
            <a:lvl9pPr marL="3886200" indent="-228600" eaLnBrk="0" fontAlgn="base" hangingPunct="0">
              <a:spcBef>
                <a:spcPct val="0"/>
              </a:spcBef>
              <a:spcAft>
                <a:spcPct val="0"/>
              </a:spcAft>
              <a:defRPr u="sng">
                <a:solidFill>
                  <a:schemeClr val="tx1"/>
                </a:solidFill>
                <a:latin typeface="Arial" panose="020B0604020202020204" pitchFamily="34" charset="0"/>
              </a:defRPr>
            </a:lvl9pPr>
          </a:lstStyle>
          <a:p>
            <a:pPr eaLnBrk="1" hangingPunct="1">
              <a:defRPr/>
            </a:pPr>
            <a:r>
              <a:rPr lang="vi-VN" altLang="en-US" sz="4000" b="1" u="none" dirty="0">
                <a:solidFill>
                  <a:srgbClr val="FFC000"/>
                </a:solidFill>
                <a:latin typeface="Times New Roman" panose="02020603050405020304" pitchFamily="18" charset="0"/>
                <a:cs typeface="Times New Roman" panose="02020603050405020304" pitchFamily="18" charset="0"/>
              </a:rPr>
              <a:t>ráng vàng</a:t>
            </a:r>
            <a:endParaRPr lang="en-US" altLang="en-US" sz="4000" b="1" u="none" dirty="0">
              <a:solidFill>
                <a:schemeClr val="bg1">
                  <a:lumMod val="95000"/>
                </a:schemeClr>
              </a:solidFill>
              <a:highlight>
                <a:srgbClr val="808000"/>
              </a:highlight>
              <a:latin typeface="Times New Roman" panose="02020603050405020304" pitchFamily="18" charset="0"/>
              <a:cs typeface="Times New Roman" panose="02020603050405020304" pitchFamily="18" charset="0"/>
            </a:endParaRPr>
          </a:p>
        </p:txBody>
      </p:sp>
      <p:sp>
        <p:nvSpPr>
          <p:cNvPr id="10" name="Text Box 10">
            <a:extLst>
              <a:ext uri="{FF2B5EF4-FFF2-40B4-BE49-F238E27FC236}">
                <a16:creationId xmlns:a16="http://schemas.microsoft.com/office/drawing/2014/main" id="{4A0BC5D1-3FF9-4101-882E-9EC247762FC6}"/>
              </a:ext>
            </a:extLst>
          </p:cNvPr>
          <p:cNvSpPr txBox="1">
            <a:spLocks noChangeArrowheads="1"/>
          </p:cNvSpPr>
          <p:nvPr/>
        </p:nvSpPr>
        <p:spPr bwMode="auto">
          <a:xfrm>
            <a:off x="247650" y="5526555"/>
            <a:ext cx="2552700" cy="707886"/>
          </a:xfrm>
          <a:prstGeom prst="rect">
            <a:avLst/>
          </a:prstGeom>
          <a:noFill/>
          <a:ln w="9525">
            <a:solidFill>
              <a:schemeClr val="tx1"/>
            </a:solidFill>
            <a:miter lim="800000"/>
            <a:headEnd/>
            <a:tailEnd/>
          </a:ln>
          <a:effectLst/>
        </p:spPr>
        <p:txBody>
          <a:bodyPr>
            <a:spAutoFit/>
          </a:bodyPr>
          <a:lstStyle>
            <a:lvl1pPr>
              <a:defRPr u="sng">
                <a:solidFill>
                  <a:schemeClr val="tx1"/>
                </a:solidFill>
                <a:latin typeface="Arial" panose="020B0604020202020204" pitchFamily="34" charset="0"/>
              </a:defRPr>
            </a:lvl1pPr>
            <a:lvl2pPr marL="742950" indent="-285750">
              <a:defRPr u="sng">
                <a:solidFill>
                  <a:schemeClr val="tx1"/>
                </a:solidFill>
                <a:latin typeface="Arial" panose="020B0604020202020204" pitchFamily="34" charset="0"/>
              </a:defRPr>
            </a:lvl2pPr>
            <a:lvl3pPr marL="1143000" indent="-228600">
              <a:defRPr u="sng">
                <a:solidFill>
                  <a:schemeClr val="tx1"/>
                </a:solidFill>
                <a:latin typeface="Arial" panose="020B0604020202020204" pitchFamily="34" charset="0"/>
              </a:defRPr>
            </a:lvl3pPr>
            <a:lvl4pPr marL="1600200" indent="-228600">
              <a:defRPr u="sng">
                <a:solidFill>
                  <a:schemeClr val="tx1"/>
                </a:solidFill>
                <a:latin typeface="Arial" panose="020B0604020202020204" pitchFamily="34" charset="0"/>
              </a:defRPr>
            </a:lvl4pPr>
            <a:lvl5pPr marL="2057400" indent="-228600">
              <a:defRPr u="sng">
                <a:solidFill>
                  <a:schemeClr val="tx1"/>
                </a:solidFill>
                <a:latin typeface="Arial" panose="020B0604020202020204" pitchFamily="34" charset="0"/>
              </a:defRPr>
            </a:lvl5pPr>
            <a:lvl6pPr marL="2514600" indent="-228600" eaLnBrk="0" fontAlgn="base" hangingPunct="0">
              <a:spcBef>
                <a:spcPct val="0"/>
              </a:spcBef>
              <a:spcAft>
                <a:spcPct val="0"/>
              </a:spcAft>
              <a:defRPr u="sng">
                <a:solidFill>
                  <a:schemeClr val="tx1"/>
                </a:solidFill>
                <a:latin typeface="Arial" panose="020B0604020202020204" pitchFamily="34" charset="0"/>
              </a:defRPr>
            </a:lvl6pPr>
            <a:lvl7pPr marL="2971800" indent="-228600" eaLnBrk="0" fontAlgn="base" hangingPunct="0">
              <a:spcBef>
                <a:spcPct val="0"/>
              </a:spcBef>
              <a:spcAft>
                <a:spcPct val="0"/>
              </a:spcAft>
              <a:defRPr u="sng">
                <a:solidFill>
                  <a:schemeClr val="tx1"/>
                </a:solidFill>
                <a:latin typeface="Arial" panose="020B0604020202020204" pitchFamily="34" charset="0"/>
              </a:defRPr>
            </a:lvl7pPr>
            <a:lvl8pPr marL="3429000" indent="-228600" eaLnBrk="0" fontAlgn="base" hangingPunct="0">
              <a:spcBef>
                <a:spcPct val="0"/>
              </a:spcBef>
              <a:spcAft>
                <a:spcPct val="0"/>
              </a:spcAft>
              <a:defRPr u="sng">
                <a:solidFill>
                  <a:schemeClr val="tx1"/>
                </a:solidFill>
                <a:latin typeface="Arial" panose="020B0604020202020204" pitchFamily="34" charset="0"/>
              </a:defRPr>
            </a:lvl8pPr>
            <a:lvl9pPr marL="3886200" indent="-228600" eaLnBrk="0" fontAlgn="base" hangingPunct="0">
              <a:spcBef>
                <a:spcPct val="0"/>
              </a:spcBef>
              <a:spcAft>
                <a:spcPct val="0"/>
              </a:spcAft>
              <a:defRPr u="sng">
                <a:solidFill>
                  <a:schemeClr val="tx1"/>
                </a:solidFill>
                <a:latin typeface="Arial" panose="020B0604020202020204" pitchFamily="34" charset="0"/>
              </a:defRPr>
            </a:lvl9pPr>
          </a:lstStyle>
          <a:p>
            <a:pPr eaLnBrk="1" hangingPunct="1">
              <a:defRPr/>
            </a:pPr>
            <a:r>
              <a:rPr lang="vi-VN" altLang="en-US" sz="4000" b="1" u="none" dirty="0">
                <a:solidFill>
                  <a:srgbClr val="660066"/>
                </a:solidFill>
                <a:latin typeface="Times New Roman" panose="02020603050405020304" pitchFamily="18" charset="0"/>
                <a:cs typeface="Times New Roman" panose="02020603050405020304" pitchFamily="18" charset="0"/>
              </a:rPr>
              <a:t>nhung tím</a:t>
            </a:r>
            <a:endParaRPr lang="en-US" altLang="en-US" sz="4000" b="1" u="none" dirty="0">
              <a:solidFill>
                <a:schemeClr val="bg1">
                  <a:lumMod val="95000"/>
                </a:schemeClr>
              </a:solidFill>
              <a:highlight>
                <a:srgbClr val="808000"/>
              </a:highlight>
              <a:latin typeface="Times New Roman" panose="02020603050405020304" pitchFamily="18" charset="0"/>
              <a:cs typeface="Times New Roman" panose="02020603050405020304" pitchFamily="18" charset="0"/>
            </a:endParaRPr>
          </a:p>
        </p:txBody>
      </p:sp>
      <p:sp>
        <p:nvSpPr>
          <p:cNvPr id="11" name="Text Box 10">
            <a:extLst>
              <a:ext uri="{FF2B5EF4-FFF2-40B4-BE49-F238E27FC236}">
                <a16:creationId xmlns:a16="http://schemas.microsoft.com/office/drawing/2014/main" id="{EBD161DA-2294-42A3-9165-A0CE83581B9D}"/>
              </a:ext>
            </a:extLst>
          </p:cNvPr>
          <p:cNvSpPr txBox="1">
            <a:spLocks noChangeArrowheads="1"/>
          </p:cNvSpPr>
          <p:nvPr/>
        </p:nvSpPr>
        <p:spPr bwMode="auto">
          <a:xfrm>
            <a:off x="10191750" y="1569896"/>
            <a:ext cx="1143000" cy="707886"/>
          </a:xfrm>
          <a:prstGeom prst="rect">
            <a:avLst/>
          </a:prstGeom>
          <a:noFill/>
          <a:ln w="9525">
            <a:solidFill>
              <a:schemeClr val="tx1"/>
            </a:solidFill>
            <a:miter lim="800000"/>
            <a:headEnd/>
            <a:tailEnd/>
          </a:ln>
          <a:effectLst/>
        </p:spPr>
        <p:txBody>
          <a:bodyPr>
            <a:spAutoFit/>
          </a:bodyPr>
          <a:lstStyle>
            <a:lvl1pPr>
              <a:defRPr u="sng">
                <a:solidFill>
                  <a:schemeClr val="tx1"/>
                </a:solidFill>
                <a:latin typeface="Arial" panose="020B0604020202020204" pitchFamily="34" charset="0"/>
              </a:defRPr>
            </a:lvl1pPr>
            <a:lvl2pPr marL="742950" indent="-285750">
              <a:defRPr u="sng">
                <a:solidFill>
                  <a:schemeClr val="tx1"/>
                </a:solidFill>
                <a:latin typeface="Arial" panose="020B0604020202020204" pitchFamily="34" charset="0"/>
              </a:defRPr>
            </a:lvl2pPr>
            <a:lvl3pPr marL="1143000" indent="-228600">
              <a:defRPr u="sng">
                <a:solidFill>
                  <a:schemeClr val="tx1"/>
                </a:solidFill>
                <a:latin typeface="Arial" panose="020B0604020202020204" pitchFamily="34" charset="0"/>
              </a:defRPr>
            </a:lvl3pPr>
            <a:lvl4pPr marL="1600200" indent="-228600">
              <a:defRPr u="sng">
                <a:solidFill>
                  <a:schemeClr val="tx1"/>
                </a:solidFill>
                <a:latin typeface="Arial" panose="020B0604020202020204" pitchFamily="34" charset="0"/>
              </a:defRPr>
            </a:lvl4pPr>
            <a:lvl5pPr marL="2057400" indent="-228600">
              <a:defRPr u="sng">
                <a:solidFill>
                  <a:schemeClr val="tx1"/>
                </a:solidFill>
                <a:latin typeface="Arial" panose="020B0604020202020204" pitchFamily="34" charset="0"/>
              </a:defRPr>
            </a:lvl5pPr>
            <a:lvl6pPr marL="2514600" indent="-228600" eaLnBrk="0" fontAlgn="base" hangingPunct="0">
              <a:spcBef>
                <a:spcPct val="0"/>
              </a:spcBef>
              <a:spcAft>
                <a:spcPct val="0"/>
              </a:spcAft>
              <a:defRPr u="sng">
                <a:solidFill>
                  <a:schemeClr val="tx1"/>
                </a:solidFill>
                <a:latin typeface="Arial" panose="020B0604020202020204" pitchFamily="34" charset="0"/>
              </a:defRPr>
            </a:lvl6pPr>
            <a:lvl7pPr marL="2971800" indent="-228600" eaLnBrk="0" fontAlgn="base" hangingPunct="0">
              <a:spcBef>
                <a:spcPct val="0"/>
              </a:spcBef>
              <a:spcAft>
                <a:spcPct val="0"/>
              </a:spcAft>
              <a:defRPr u="sng">
                <a:solidFill>
                  <a:schemeClr val="tx1"/>
                </a:solidFill>
                <a:latin typeface="Arial" panose="020B0604020202020204" pitchFamily="34" charset="0"/>
              </a:defRPr>
            </a:lvl7pPr>
            <a:lvl8pPr marL="3429000" indent="-228600" eaLnBrk="0" fontAlgn="base" hangingPunct="0">
              <a:spcBef>
                <a:spcPct val="0"/>
              </a:spcBef>
              <a:spcAft>
                <a:spcPct val="0"/>
              </a:spcAft>
              <a:defRPr u="sng">
                <a:solidFill>
                  <a:schemeClr val="tx1"/>
                </a:solidFill>
                <a:latin typeface="Arial" panose="020B0604020202020204" pitchFamily="34" charset="0"/>
              </a:defRPr>
            </a:lvl8pPr>
            <a:lvl9pPr marL="3886200" indent="-228600" eaLnBrk="0" fontAlgn="base" hangingPunct="0">
              <a:spcBef>
                <a:spcPct val="0"/>
              </a:spcBef>
              <a:spcAft>
                <a:spcPct val="0"/>
              </a:spcAft>
              <a:defRPr u="sng">
                <a:solidFill>
                  <a:schemeClr val="tx1"/>
                </a:solidFill>
                <a:latin typeface="Arial" panose="020B0604020202020204" pitchFamily="34" charset="0"/>
              </a:defRPr>
            </a:lvl9pPr>
          </a:lstStyle>
          <a:p>
            <a:pPr eaLnBrk="1" hangingPunct="1">
              <a:defRPr/>
            </a:pPr>
            <a:r>
              <a:rPr lang="vi-VN" altLang="en-US" sz="4000" b="1" u="none" dirty="0">
                <a:latin typeface="Times New Roman" panose="02020603050405020304" pitchFamily="18" charset="0"/>
                <a:cs typeface="Times New Roman" panose="02020603050405020304" pitchFamily="18" charset="0"/>
              </a:rPr>
              <a:t>đen</a:t>
            </a:r>
            <a:endParaRPr lang="en-US" altLang="en-US" sz="4000" b="1" u="none" dirty="0">
              <a:solidFill>
                <a:schemeClr val="bg1">
                  <a:lumMod val="95000"/>
                </a:schemeClr>
              </a:solidFill>
              <a:highlight>
                <a:srgbClr val="808000"/>
              </a:highlight>
              <a:latin typeface="Times New Roman" panose="02020603050405020304" pitchFamily="18" charset="0"/>
              <a:cs typeface="Times New Roman" panose="02020603050405020304" pitchFamily="18" charset="0"/>
            </a:endParaRPr>
          </a:p>
        </p:txBody>
      </p:sp>
      <p:sp>
        <p:nvSpPr>
          <p:cNvPr id="12" name="Text Box 10">
            <a:extLst>
              <a:ext uri="{FF2B5EF4-FFF2-40B4-BE49-F238E27FC236}">
                <a16:creationId xmlns:a16="http://schemas.microsoft.com/office/drawing/2014/main" id="{CDF359C3-73E2-441C-8B0D-43B935A5D63B}"/>
              </a:ext>
            </a:extLst>
          </p:cNvPr>
          <p:cNvSpPr txBox="1">
            <a:spLocks noChangeArrowheads="1"/>
          </p:cNvSpPr>
          <p:nvPr/>
        </p:nvSpPr>
        <p:spPr bwMode="auto">
          <a:xfrm>
            <a:off x="10020300" y="5337458"/>
            <a:ext cx="1485900" cy="707886"/>
          </a:xfrm>
          <a:prstGeom prst="rect">
            <a:avLst/>
          </a:prstGeom>
          <a:noFill/>
          <a:ln w="9525">
            <a:solidFill>
              <a:schemeClr val="tx1"/>
            </a:solidFill>
            <a:miter lim="800000"/>
            <a:headEnd/>
            <a:tailEnd/>
          </a:ln>
          <a:effectLst/>
        </p:spPr>
        <p:txBody>
          <a:bodyPr>
            <a:spAutoFit/>
          </a:bodyPr>
          <a:lstStyle>
            <a:lvl1pPr>
              <a:defRPr u="sng">
                <a:solidFill>
                  <a:schemeClr val="tx1"/>
                </a:solidFill>
                <a:latin typeface="Arial" panose="020B0604020202020204" pitchFamily="34" charset="0"/>
              </a:defRPr>
            </a:lvl1pPr>
            <a:lvl2pPr marL="742950" indent="-285750">
              <a:defRPr u="sng">
                <a:solidFill>
                  <a:schemeClr val="tx1"/>
                </a:solidFill>
                <a:latin typeface="Arial" panose="020B0604020202020204" pitchFamily="34" charset="0"/>
              </a:defRPr>
            </a:lvl2pPr>
            <a:lvl3pPr marL="1143000" indent="-228600">
              <a:defRPr u="sng">
                <a:solidFill>
                  <a:schemeClr val="tx1"/>
                </a:solidFill>
                <a:latin typeface="Arial" panose="020B0604020202020204" pitchFamily="34" charset="0"/>
              </a:defRPr>
            </a:lvl3pPr>
            <a:lvl4pPr marL="1600200" indent="-228600">
              <a:defRPr u="sng">
                <a:solidFill>
                  <a:schemeClr val="tx1"/>
                </a:solidFill>
                <a:latin typeface="Arial" panose="020B0604020202020204" pitchFamily="34" charset="0"/>
              </a:defRPr>
            </a:lvl4pPr>
            <a:lvl5pPr marL="2057400" indent="-228600">
              <a:defRPr u="sng">
                <a:solidFill>
                  <a:schemeClr val="tx1"/>
                </a:solidFill>
                <a:latin typeface="Arial" panose="020B0604020202020204" pitchFamily="34" charset="0"/>
              </a:defRPr>
            </a:lvl5pPr>
            <a:lvl6pPr marL="2514600" indent="-228600" eaLnBrk="0" fontAlgn="base" hangingPunct="0">
              <a:spcBef>
                <a:spcPct val="0"/>
              </a:spcBef>
              <a:spcAft>
                <a:spcPct val="0"/>
              </a:spcAft>
              <a:defRPr u="sng">
                <a:solidFill>
                  <a:schemeClr val="tx1"/>
                </a:solidFill>
                <a:latin typeface="Arial" panose="020B0604020202020204" pitchFamily="34" charset="0"/>
              </a:defRPr>
            </a:lvl6pPr>
            <a:lvl7pPr marL="2971800" indent="-228600" eaLnBrk="0" fontAlgn="base" hangingPunct="0">
              <a:spcBef>
                <a:spcPct val="0"/>
              </a:spcBef>
              <a:spcAft>
                <a:spcPct val="0"/>
              </a:spcAft>
              <a:defRPr u="sng">
                <a:solidFill>
                  <a:schemeClr val="tx1"/>
                </a:solidFill>
                <a:latin typeface="Arial" panose="020B0604020202020204" pitchFamily="34" charset="0"/>
              </a:defRPr>
            </a:lvl7pPr>
            <a:lvl8pPr marL="3429000" indent="-228600" eaLnBrk="0" fontAlgn="base" hangingPunct="0">
              <a:spcBef>
                <a:spcPct val="0"/>
              </a:spcBef>
              <a:spcAft>
                <a:spcPct val="0"/>
              </a:spcAft>
              <a:defRPr u="sng">
                <a:solidFill>
                  <a:schemeClr val="tx1"/>
                </a:solidFill>
                <a:latin typeface="Arial" panose="020B0604020202020204" pitchFamily="34" charset="0"/>
              </a:defRPr>
            </a:lvl8pPr>
            <a:lvl9pPr marL="3886200" indent="-228600" eaLnBrk="0" fontAlgn="base" hangingPunct="0">
              <a:spcBef>
                <a:spcPct val="0"/>
              </a:spcBef>
              <a:spcAft>
                <a:spcPct val="0"/>
              </a:spcAft>
              <a:defRPr u="sng">
                <a:solidFill>
                  <a:schemeClr val="tx1"/>
                </a:solidFill>
                <a:latin typeface="Arial" panose="020B0604020202020204" pitchFamily="34" charset="0"/>
              </a:defRPr>
            </a:lvl9pPr>
          </a:lstStyle>
          <a:p>
            <a:pPr eaLnBrk="1" hangingPunct="1">
              <a:defRPr/>
            </a:pPr>
            <a:r>
              <a:rPr lang="vi-VN" altLang="en-US" sz="4000" b="1" u="none" dirty="0">
                <a:solidFill>
                  <a:schemeClr val="bg1">
                    <a:lumMod val="95000"/>
                  </a:schemeClr>
                </a:solidFill>
                <a:highlight>
                  <a:srgbClr val="808000"/>
                </a:highlight>
                <a:latin typeface="Times New Roman" panose="02020603050405020304" pitchFamily="18" charset="0"/>
                <a:cs typeface="Times New Roman" panose="02020603050405020304" pitchFamily="18" charset="0"/>
              </a:rPr>
              <a:t>trắng</a:t>
            </a:r>
            <a:endParaRPr lang="en-US" altLang="en-US" sz="4000" b="1" u="none" dirty="0">
              <a:solidFill>
                <a:schemeClr val="bg1">
                  <a:lumMod val="95000"/>
                </a:schemeClr>
              </a:solidFill>
              <a:highlight>
                <a:srgbClr val="808000"/>
              </a:highlight>
              <a:latin typeface="Times New Roman" panose="02020603050405020304" pitchFamily="18" charset="0"/>
              <a:cs typeface="Times New Roman" panose="02020603050405020304" pitchFamily="18" charset="0"/>
            </a:endParaRPr>
          </a:p>
        </p:txBody>
      </p:sp>
      <p:sp>
        <p:nvSpPr>
          <p:cNvPr id="40971" name="Rectangle 4">
            <a:extLst>
              <a:ext uri="{FF2B5EF4-FFF2-40B4-BE49-F238E27FC236}">
                <a16:creationId xmlns:a16="http://schemas.microsoft.com/office/drawing/2014/main" id="{A617FE04-16DC-4D67-AB5E-E837946B1585}"/>
              </a:ext>
            </a:extLst>
          </p:cNvPr>
          <p:cNvSpPr>
            <a:spLocks noChangeArrowheads="1"/>
          </p:cNvSpPr>
          <p:nvPr/>
        </p:nvSpPr>
        <p:spPr bwMode="auto">
          <a:xfrm>
            <a:off x="3567113" y="3394075"/>
            <a:ext cx="79248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endParaRPr lang="en-US" altLang="en-US" sz="3600" i="1" u="none">
              <a:solidFill>
                <a:srgbClr val="FF0000"/>
              </a:solidFill>
              <a:latin typeface="Times New Roman" panose="02020603050405020304" pitchFamily="18" charset="0"/>
            </a:endParaRPr>
          </a:p>
        </p:txBody>
      </p:sp>
      <p:sp>
        <p:nvSpPr>
          <p:cNvPr id="25" name="Text Box 17">
            <a:extLst>
              <a:ext uri="{FF2B5EF4-FFF2-40B4-BE49-F238E27FC236}">
                <a16:creationId xmlns:a16="http://schemas.microsoft.com/office/drawing/2014/main" id="{54051117-FB74-4823-91A8-61EA2561653F}"/>
              </a:ext>
            </a:extLst>
          </p:cNvPr>
          <p:cNvSpPr txBox="1">
            <a:spLocks noChangeArrowheads="1"/>
          </p:cNvSpPr>
          <p:nvPr/>
        </p:nvSpPr>
        <p:spPr bwMode="auto">
          <a:xfrm>
            <a:off x="5486400" y="2332038"/>
            <a:ext cx="1390650" cy="708025"/>
          </a:xfrm>
          <a:prstGeom prst="rect">
            <a:avLst/>
          </a:prstGeom>
          <a:noFill/>
          <a:ln w="9525">
            <a:solidFill>
              <a:schemeClr val="tx1"/>
            </a:solidFill>
            <a:miter lim="800000"/>
            <a:headEnd/>
            <a:tailEnd/>
          </a:ln>
          <a:effectLst/>
        </p:spPr>
        <p:txBody>
          <a:bodyPr>
            <a:spAutoFit/>
          </a:bodyPr>
          <a:lstStyle>
            <a:lvl1pPr>
              <a:defRPr u="sng">
                <a:solidFill>
                  <a:schemeClr val="tx1"/>
                </a:solidFill>
                <a:latin typeface="Arial" panose="020B0604020202020204" pitchFamily="34" charset="0"/>
              </a:defRPr>
            </a:lvl1pPr>
            <a:lvl2pPr marL="742950" indent="-285750">
              <a:defRPr u="sng">
                <a:solidFill>
                  <a:schemeClr val="tx1"/>
                </a:solidFill>
                <a:latin typeface="Arial" panose="020B0604020202020204" pitchFamily="34" charset="0"/>
              </a:defRPr>
            </a:lvl2pPr>
            <a:lvl3pPr marL="1143000" indent="-228600">
              <a:defRPr u="sng">
                <a:solidFill>
                  <a:schemeClr val="tx1"/>
                </a:solidFill>
                <a:latin typeface="Arial" panose="020B0604020202020204" pitchFamily="34" charset="0"/>
              </a:defRPr>
            </a:lvl3pPr>
            <a:lvl4pPr marL="1600200" indent="-228600">
              <a:defRPr u="sng">
                <a:solidFill>
                  <a:schemeClr val="tx1"/>
                </a:solidFill>
                <a:latin typeface="Arial" panose="020B0604020202020204" pitchFamily="34" charset="0"/>
              </a:defRPr>
            </a:lvl4pPr>
            <a:lvl5pPr marL="2057400" indent="-228600">
              <a:defRPr u="sng">
                <a:solidFill>
                  <a:schemeClr val="tx1"/>
                </a:solidFill>
                <a:latin typeface="Arial" panose="020B0604020202020204" pitchFamily="34" charset="0"/>
              </a:defRPr>
            </a:lvl5pPr>
            <a:lvl6pPr marL="2514600" indent="-228600" eaLnBrk="0" fontAlgn="base" hangingPunct="0">
              <a:spcBef>
                <a:spcPct val="0"/>
              </a:spcBef>
              <a:spcAft>
                <a:spcPct val="0"/>
              </a:spcAft>
              <a:defRPr u="sng">
                <a:solidFill>
                  <a:schemeClr val="tx1"/>
                </a:solidFill>
                <a:latin typeface="Arial" panose="020B0604020202020204" pitchFamily="34" charset="0"/>
              </a:defRPr>
            </a:lvl6pPr>
            <a:lvl7pPr marL="2971800" indent="-228600" eaLnBrk="0" fontAlgn="base" hangingPunct="0">
              <a:spcBef>
                <a:spcPct val="0"/>
              </a:spcBef>
              <a:spcAft>
                <a:spcPct val="0"/>
              </a:spcAft>
              <a:defRPr u="sng">
                <a:solidFill>
                  <a:schemeClr val="tx1"/>
                </a:solidFill>
                <a:latin typeface="Arial" panose="020B0604020202020204" pitchFamily="34" charset="0"/>
              </a:defRPr>
            </a:lvl7pPr>
            <a:lvl8pPr marL="3429000" indent="-228600" eaLnBrk="0" fontAlgn="base" hangingPunct="0">
              <a:spcBef>
                <a:spcPct val="0"/>
              </a:spcBef>
              <a:spcAft>
                <a:spcPct val="0"/>
              </a:spcAft>
              <a:defRPr u="sng">
                <a:solidFill>
                  <a:schemeClr val="tx1"/>
                </a:solidFill>
                <a:latin typeface="Arial" panose="020B0604020202020204" pitchFamily="34" charset="0"/>
              </a:defRPr>
            </a:lvl8pPr>
            <a:lvl9pPr marL="3886200" indent="-228600" eaLnBrk="0" fontAlgn="base" hangingPunct="0">
              <a:spcBef>
                <a:spcPct val="0"/>
              </a:spcBef>
              <a:spcAft>
                <a:spcPct val="0"/>
              </a:spcAft>
              <a:defRPr u="sng">
                <a:solidFill>
                  <a:schemeClr val="tx1"/>
                </a:solidFill>
                <a:latin typeface="Arial" panose="020B0604020202020204" pitchFamily="34" charset="0"/>
              </a:defRPr>
            </a:lvl9pPr>
          </a:lstStyle>
          <a:p>
            <a:pPr algn="ctr">
              <a:spcBef>
                <a:spcPct val="50000"/>
              </a:spcBef>
              <a:defRPr/>
            </a:pPr>
            <a:r>
              <a:rPr lang="vi-VN" altLang="en-US" sz="4000" b="1" u="none">
                <a:solidFill>
                  <a:schemeClr val="accent1">
                    <a:lumMod val="50000"/>
                  </a:schemeClr>
                </a:solidFill>
                <a:latin typeface="Times New Roman" panose="02020603050405020304" pitchFamily="18" charset="0"/>
                <a:cs typeface="Times New Roman" panose="02020603050405020304" pitchFamily="18" charset="0"/>
              </a:rPr>
              <a:t>trưa</a:t>
            </a:r>
            <a:endParaRPr lang="en-US" altLang="en-US" sz="4000" b="1" u="none" dirty="0">
              <a:solidFill>
                <a:schemeClr val="accent1">
                  <a:lumMod val="50000"/>
                </a:schemeClr>
              </a:solidFill>
              <a:latin typeface="Times New Roman" panose="02020603050405020304" pitchFamily="18" charset="0"/>
              <a:cs typeface="Times New Roman" panose="02020603050405020304" pitchFamily="18" charset="0"/>
            </a:endParaRPr>
          </a:p>
        </p:txBody>
      </p:sp>
      <p:sp>
        <p:nvSpPr>
          <p:cNvPr id="26" name="Text Box 17">
            <a:extLst>
              <a:ext uri="{FF2B5EF4-FFF2-40B4-BE49-F238E27FC236}">
                <a16:creationId xmlns:a16="http://schemas.microsoft.com/office/drawing/2014/main" id="{C7E26483-4030-42BB-B07A-636C2211ED6A}"/>
              </a:ext>
            </a:extLst>
          </p:cNvPr>
          <p:cNvSpPr txBox="1">
            <a:spLocks noChangeArrowheads="1"/>
          </p:cNvSpPr>
          <p:nvPr/>
        </p:nvSpPr>
        <p:spPr bwMode="auto">
          <a:xfrm>
            <a:off x="5486400" y="3179763"/>
            <a:ext cx="1390650" cy="708025"/>
          </a:xfrm>
          <a:prstGeom prst="rect">
            <a:avLst/>
          </a:prstGeom>
          <a:noFill/>
          <a:ln w="9525">
            <a:solidFill>
              <a:schemeClr val="tx1"/>
            </a:solidFill>
            <a:miter lim="800000"/>
            <a:headEnd/>
            <a:tailEnd/>
          </a:ln>
          <a:effectLst/>
        </p:spPr>
        <p:txBody>
          <a:bodyPr>
            <a:spAutoFit/>
          </a:bodyPr>
          <a:lstStyle>
            <a:lvl1pPr>
              <a:defRPr u="sng">
                <a:solidFill>
                  <a:schemeClr val="tx1"/>
                </a:solidFill>
                <a:latin typeface="Arial" panose="020B0604020202020204" pitchFamily="34" charset="0"/>
              </a:defRPr>
            </a:lvl1pPr>
            <a:lvl2pPr marL="742950" indent="-285750">
              <a:defRPr u="sng">
                <a:solidFill>
                  <a:schemeClr val="tx1"/>
                </a:solidFill>
                <a:latin typeface="Arial" panose="020B0604020202020204" pitchFamily="34" charset="0"/>
              </a:defRPr>
            </a:lvl2pPr>
            <a:lvl3pPr marL="1143000" indent="-228600">
              <a:defRPr u="sng">
                <a:solidFill>
                  <a:schemeClr val="tx1"/>
                </a:solidFill>
                <a:latin typeface="Arial" panose="020B0604020202020204" pitchFamily="34" charset="0"/>
              </a:defRPr>
            </a:lvl3pPr>
            <a:lvl4pPr marL="1600200" indent="-228600">
              <a:defRPr u="sng">
                <a:solidFill>
                  <a:schemeClr val="tx1"/>
                </a:solidFill>
                <a:latin typeface="Arial" panose="020B0604020202020204" pitchFamily="34" charset="0"/>
              </a:defRPr>
            </a:lvl4pPr>
            <a:lvl5pPr marL="2057400" indent="-228600">
              <a:defRPr u="sng">
                <a:solidFill>
                  <a:schemeClr val="tx1"/>
                </a:solidFill>
                <a:latin typeface="Arial" panose="020B0604020202020204" pitchFamily="34" charset="0"/>
              </a:defRPr>
            </a:lvl5pPr>
            <a:lvl6pPr marL="2514600" indent="-228600" eaLnBrk="0" fontAlgn="base" hangingPunct="0">
              <a:spcBef>
                <a:spcPct val="0"/>
              </a:spcBef>
              <a:spcAft>
                <a:spcPct val="0"/>
              </a:spcAft>
              <a:defRPr u="sng">
                <a:solidFill>
                  <a:schemeClr val="tx1"/>
                </a:solidFill>
                <a:latin typeface="Arial" panose="020B0604020202020204" pitchFamily="34" charset="0"/>
              </a:defRPr>
            </a:lvl6pPr>
            <a:lvl7pPr marL="2971800" indent="-228600" eaLnBrk="0" fontAlgn="base" hangingPunct="0">
              <a:spcBef>
                <a:spcPct val="0"/>
              </a:spcBef>
              <a:spcAft>
                <a:spcPct val="0"/>
              </a:spcAft>
              <a:defRPr u="sng">
                <a:solidFill>
                  <a:schemeClr val="tx1"/>
                </a:solidFill>
                <a:latin typeface="Arial" panose="020B0604020202020204" pitchFamily="34" charset="0"/>
              </a:defRPr>
            </a:lvl7pPr>
            <a:lvl8pPr marL="3429000" indent="-228600" eaLnBrk="0" fontAlgn="base" hangingPunct="0">
              <a:spcBef>
                <a:spcPct val="0"/>
              </a:spcBef>
              <a:spcAft>
                <a:spcPct val="0"/>
              </a:spcAft>
              <a:defRPr u="sng">
                <a:solidFill>
                  <a:schemeClr val="tx1"/>
                </a:solidFill>
                <a:latin typeface="Arial" panose="020B0604020202020204" pitchFamily="34" charset="0"/>
              </a:defRPr>
            </a:lvl8pPr>
            <a:lvl9pPr marL="3886200" indent="-228600" eaLnBrk="0" fontAlgn="base" hangingPunct="0">
              <a:spcBef>
                <a:spcPct val="0"/>
              </a:spcBef>
              <a:spcAft>
                <a:spcPct val="0"/>
              </a:spcAft>
              <a:defRPr u="sng">
                <a:solidFill>
                  <a:schemeClr val="tx1"/>
                </a:solidFill>
                <a:latin typeface="Arial" panose="020B0604020202020204" pitchFamily="34" charset="0"/>
              </a:defRPr>
            </a:lvl9pPr>
          </a:lstStyle>
          <a:p>
            <a:pPr algn="ctr">
              <a:spcBef>
                <a:spcPct val="50000"/>
              </a:spcBef>
              <a:defRPr/>
            </a:pPr>
            <a:r>
              <a:rPr lang="vi-VN" altLang="en-US" sz="4000" b="1" u="none" dirty="0">
                <a:solidFill>
                  <a:schemeClr val="accent2">
                    <a:lumMod val="75000"/>
                  </a:schemeClr>
                </a:solidFill>
                <a:latin typeface="Times New Roman" panose="02020603050405020304" pitchFamily="18" charset="0"/>
                <a:cs typeface="Times New Roman" panose="02020603050405020304" pitchFamily="18" charset="0"/>
              </a:rPr>
              <a:t>chiều</a:t>
            </a:r>
            <a:endParaRPr lang="en-US" altLang="en-US" sz="4000" b="1" u="none" dirty="0">
              <a:solidFill>
                <a:schemeClr val="accent2">
                  <a:lumMod val="75000"/>
                </a:schemeClr>
              </a:solidFill>
              <a:latin typeface="Times New Roman" panose="02020603050405020304" pitchFamily="18" charset="0"/>
              <a:cs typeface="Times New Roman" panose="02020603050405020304" pitchFamily="18" charset="0"/>
            </a:endParaRPr>
          </a:p>
        </p:txBody>
      </p:sp>
      <p:sp>
        <p:nvSpPr>
          <p:cNvPr id="27" name="Text Box 17">
            <a:extLst>
              <a:ext uri="{FF2B5EF4-FFF2-40B4-BE49-F238E27FC236}">
                <a16:creationId xmlns:a16="http://schemas.microsoft.com/office/drawing/2014/main" id="{1510AE0B-6E6B-4B87-BD81-639AFCC71E74}"/>
              </a:ext>
            </a:extLst>
          </p:cNvPr>
          <p:cNvSpPr txBox="1">
            <a:spLocks noChangeArrowheads="1"/>
          </p:cNvSpPr>
          <p:nvPr/>
        </p:nvSpPr>
        <p:spPr bwMode="auto">
          <a:xfrm>
            <a:off x="5486400" y="4019550"/>
            <a:ext cx="1390650" cy="708025"/>
          </a:xfrm>
          <a:prstGeom prst="rect">
            <a:avLst/>
          </a:prstGeom>
          <a:noFill/>
          <a:ln w="9525">
            <a:solidFill>
              <a:schemeClr val="tx1"/>
            </a:solidFill>
            <a:miter lim="800000"/>
            <a:headEnd/>
            <a:tailEnd/>
          </a:ln>
          <a:effectLst/>
        </p:spPr>
        <p:txBody>
          <a:bodyPr>
            <a:spAutoFit/>
          </a:bodyPr>
          <a:lstStyle>
            <a:lvl1pPr>
              <a:defRPr u="sng">
                <a:solidFill>
                  <a:schemeClr val="tx1"/>
                </a:solidFill>
                <a:latin typeface="Arial" panose="020B0604020202020204" pitchFamily="34" charset="0"/>
              </a:defRPr>
            </a:lvl1pPr>
            <a:lvl2pPr marL="742950" indent="-285750">
              <a:defRPr u="sng">
                <a:solidFill>
                  <a:schemeClr val="tx1"/>
                </a:solidFill>
                <a:latin typeface="Arial" panose="020B0604020202020204" pitchFamily="34" charset="0"/>
              </a:defRPr>
            </a:lvl2pPr>
            <a:lvl3pPr marL="1143000" indent="-228600">
              <a:defRPr u="sng">
                <a:solidFill>
                  <a:schemeClr val="tx1"/>
                </a:solidFill>
                <a:latin typeface="Arial" panose="020B0604020202020204" pitchFamily="34" charset="0"/>
              </a:defRPr>
            </a:lvl3pPr>
            <a:lvl4pPr marL="1600200" indent="-228600">
              <a:defRPr u="sng">
                <a:solidFill>
                  <a:schemeClr val="tx1"/>
                </a:solidFill>
                <a:latin typeface="Arial" panose="020B0604020202020204" pitchFamily="34" charset="0"/>
              </a:defRPr>
            </a:lvl4pPr>
            <a:lvl5pPr marL="2057400" indent="-228600">
              <a:defRPr u="sng">
                <a:solidFill>
                  <a:schemeClr val="tx1"/>
                </a:solidFill>
                <a:latin typeface="Arial" panose="020B0604020202020204" pitchFamily="34" charset="0"/>
              </a:defRPr>
            </a:lvl5pPr>
            <a:lvl6pPr marL="2514600" indent="-228600" eaLnBrk="0" fontAlgn="base" hangingPunct="0">
              <a:spcBef>
                <a:spcPct val="0"/>
              </a:spcBef>
              <a:spcAft>
                <a:spcPct val="0"/>
              </a:spcAft>
              <a:defRPr u="sng">
                <a:solidFill>
                  <a:schemeClr val="tx1"/>
                </a:solidFill>
                <a:latin typeface="Arial" panose="020B0604020202020204" pitchFamily="34" charset="0"/>
              </a:defRPr>
            </a:lvl6pPr>
            <a:lvl7pPr marL="2971800" indent="-228600" eaLnBrk="0" fontAlgn="base" hangingPunct="0">
              <a:spcBef>
                <a:spcPct val="0"/>
              </a:spcBef>
              <a:spcAft>
                <a:spcPct val="0"/>
              </a:spcAft>
              <a:defRPr u="sng">
                <a:solidFill>
                  <a:schemeClr val="tx1"/>
                </a:solidFill>
                <a:latin typeface="Arial" panose="020B0604020202020204" pitchFamily="34" charset="0"/>
              </a:defRPr>
            </a:lvl7pPr>
            <a:lvl8pPr marL="3429000" indent="-228600" eaLnBrk="0" fontAlgn="base" hangingPunct="0">
              <a:spcBef>
                <a:spcPct val="0"/>
              </a:spcBef>
              <a:spcAft>
                <a:spcPct val="0"/>
              </a:spcAft>
              <a:defRPr u="sng">
                <a:solidFill>
                  <a:schemeClr val="tx1"/>
                </a:solidFill>
                <a:latin typeface="Arial" panose="020B0604020202020204" pitchFamily="34" charset="0"/>
              </a:defRPr>
            </a:lvl8pPr>
            <a:lvl9pPr marL="3886200" indent="-228600" eaLnBrk="0" fontAlgn="base" hangingPunct="0">
              <a:spcBef>
                <a:spcPct val="0"/>
              </a:spcBef>
              <a:spcAft>
                <a:spcPct val="0"/>
              </a:spcAft>
              <a:defRPr u="sng">
                <a:solidFill>
                  <a:schemeClr val="tx1"/>
                </a:solidFill>
                <a:latin typeface="Arial" panose="020B0604020202020204" pitchFamily="34" charset="0"/>
              </a:defRPr>
            </a:lvl9pPr>
          </a:lstStyle>
          <a:p>
            <a:pPr algn="ctr">
              <a:spcBef>
                <a:spcPct val="50000"/>
              </a:spcBef>
              <a:defRPr/>
            </a:pPr>
            <a:r>
              <a:rPr lang="vi-VN" altLang="en-US" sz="4000" b="1" u="none">
                <a:solidFill>
                  <a:schemeClr val="bg2">
                    <a:lumMod val="25000"/>
                  </a:schemeClr>
                </a:solidFill>
                <a:latin typeface="Times New Roman" panose="02020603050405020304" pitchFamily="18" charset="0"/>
                <a:cs typeface="Times New Roman" panose="02020603050405020304" pitchFamily="18" charset="0"/>
              </a:rPr>
              <a:t>đêm</a:t>
            </a:r>
            <a:endParaRPr lang="en-US" altLang="en-US" sz="4000" b="1" u="none" dirty="0">
              <a:solidFill>
                <a:schemeClr val="bg2">
                  <a:lumMod val="25000"/>
                </a:schemeClr>
              </a:solidFill>
              <a:latin typeface="Times New Roman" panose="02020603050405020304" pitchFamily="18" charset="0"/>
              <a:cs typeface="Times New Roman" panose="02020603050405020304" pitchFamily="18" charset="0"/>
            </a:endParaRPr>
          </a:p>
        </p:txBody>
      </p:sp>
      <p:sp>
        <p:nvSpPr>
          <p:cNvPr id="28" name="Text Box 17">
            <a:extLst>
              <a:ext uri="{FF2B5EF4-FFF2-40B4-BE49-F238E27FC236}">
                <a16:creationId xmlns:a16="http://schemas.microsoft.com/office/drawing/2014/main" id="{04FB0409-2D9D-40EC-A032-B0AADD962459}"/>
              </a:ext>
            </a:extLst>
          </p:cNvPr>
          <p:cNvSpPr txBox="1">
            <a:spLocks noChangeArrowheads="1"/>
          </p:cNvSpPr>
          <p:nvPr/>
        </p:nvSpPr>
        <p:spPr bwMode="auto">
          <a:xfrm>
            <a:off x="5307013" y="4876800"/>
            <a:ext cx="1684337" cy="708025"/>
          </a:xfrm>
          <a:prstGeom prst="rect">
            <a:avLst/>
          </a:prstGeom>
          <a:noFill/>
          <a:ln w="9525">
            <a:solidFill>
              <a:schemeClr val="tx1"/>
            </a:solidFill>
            <a:miter lim="800000"/>
            <a:headEnd/>
            <a:tailEnd/>
          </a:ln>
          <a:effectLst/>
        </p:spPr>
        <p:txBody>
          <a:bodyPr>
            <a:spAutoFit/>
          </a:bodyPr>
          <a:lstStyle>
            <a:lvl1pPr>
              <a:defRPr u="sng">
                <a:solidFill>
                  <a:schemeClr val="tx1"/>
                </a:solidFill>
                <a:latin typeface="Arial" panose="020B0604020202020204" pitchFamily="34" charset="0"/>
              </a:defRPr>
            </a:lvl1pPr>
            <a:lvl2pPr marL="742950" indent="-285750">
              <a:defRPr u="sng">
                <a:solidFill>
                  <a:schemeClr val="tx1"/>
                </a:solidFill>
                <a:latin typeface="Arial" panose="020B0604020202020204" pitchFamily="34" charset="0"/>
              </a:defRPr>
            </a:lvl2pPr>
            <a:lvl3pPr marL="1143000" indent="-228600">
              <a:defRPr u="sng">
                <a:solidFill>
                  <a:schemeClr val="tx1"/>
                </a:solidFill>
                <a:latin typeface="Arial" panose="020B0604020202020204" pitchFamily="34" charset="0"/>
              </a:defRPr>
            </a:lvl3pPr>
            <a:lvl4pPr marL="1600200" indent="-228600">
              <a:defRPr u="sng">
                <a:solidFill>
                  <a:schemeClr val="tx1"/>
                </a:solidFill>
                <a:latin typeface="Arial" panose="020B0604020202020204" pitchFamily="34" charset="0"/>
              </a:defRPr>
            </a:lvl4pPr>
            <a:lvl5pPr marL="2057400" indent="-228600">
              <a:defRPr u="sng">
                <a:solidFill>
                  <a:schemeClr val="tx1"/>
                </a:solidFill>
                <a:latin typeface="Arial" panose="020B0604020202020204" pitchFamily="34" charset="0"/>
              </a:defRPr>
            </a:lvl5pPr>
            <a:lvl6pPr marL="2514600" indent="-228600" eaLnBrk="0" fontAlgn="base" hangingPunct="0">
              <a:spcBef>
                <a:spcPct val="0"/>
              </a:spcBef>
              <a:spcAft>
                <a:spcPct val="0"/>
              </a:spcAft>
              <a:defRPr u="sng">
                <a:solidFill>
                  <a:schemeClr val="tx1"/>
                </a:solidFill>
                <a:latin typeface="Arial" panose="020B0604020202020204" pitchFamily="34" charset="0"/>
              </a:defRPr>
            </a:lvl6pPr>
            <a:lvl7pPr marL="2971800" indent="-228600" eaLnBrk="0" fontAlgn="base" hangingPunct="0">
              <a:spcBef>
                <a:spcPct val="0"/>
              </a:spcBef>
              <a:spcAft>
                <a:spcPct val="0"/>
              </a:spcAft>
              <a:defRPr u="sng">
                <a:solidFill>
                  <a:schemeClr val="tx1"/>
                </a:solidFill>
                <a:latin typeface="Arial" panose="020B0604020202020204" pitchFamily="34" charset="0"/>
              </a:defRPr>
            </a:lvl7pPr>
            <a:lvl8pPr marL="3429000" indent="-228600" eaLnBrk="0" fontAlgn="base" hangingPunct="0">
              <a:spcBef>
                <a:spcPct val="0"/>
              </a:spcBef>
              <a:spcAft>
                <a:spcPct val="0"/>
              </a:spcAft>
              <a:defRPr u="sng">
                <a:solidFill>
                  <a:schemeClr val="tx1"/>
                </a:solidFill>
                <a:latin typeface="Arial" panose="020B0604020202020204" pitchFamily="34" charset="0"/>
              </a:defRPr>
            </a:lvl8pPr>
            <a:lvl9pPr marL="3886200" indent="-228600" eaLnBrk="0" fontAlgn="base" hangingPunct="0">
              <a:spcBef>
                <a:spcPct val="0"/>
              </a:spcBef>
              <a:spcAft>
                <a:spcPct val="0"/>
              </a:spcAft>
              <a:defRPr u="sng">
                <a:solidFill>
                  <a:schemeClr val="tx1"/>
                </a:solidFill>
                <a:latin typeface="Arial" panose="020B0604020202020204" pitchFamily="34" charset="0"/>
              </a:defRPr>
            </a:lvl9pPr>
          </a:lstStyle>
          <a:p>
            <a:pPr algn="ctr">
              <a:spcBef>
                <a:spcPct val="50000"/>
              </a:spcBef>
              <a:defRPr/>
            </a:pPr>
            <a:r>
              <a:rPr lang="vi-VN" altLang="en-US" sz="4000" b="1" u="none">
                <a:solidFill>
                  <a:schemeClr val="tx1">
                    <a:lumMod val="95000"/>
                    <a:lumOff val="5000"/>
                  </a:schemeClr>
                </a:solidFill>
                <a:latin typeface="Times New Roman" panose="02020603050405020304" pitchFamily="18" charset="0"/>
                <a:cs typeface="Times New Roman" panose="02020603050405020304" pitchFamily="18" charset="0"/>
              </a:rPr>
              <a:t>khuya</a:t>
            </a:r>
            <a:endParaRPr lang="en-US" altLang="en-US" sz="4000" b="1" u="none" dirty="0">
              <a:solidFill>
                <a:schemeClr val="tx1">
                  <a:lumMod val="95000"/>
                  <a:lumOff val="5000"/>
                </a:schemeClr>
              </a:solidFill>
              <a:latin typeface="Times New Roman" panose="02020603050405020304" pitchFamily="18" charset="0"/>
              <a:cs typeface="Times New Roman" panose="02020603050405020304" pitchFamily="18" charset="0"/>
            </a:endParaRPr>
          </a:p>
        </p:txBody>
      </p:sp>
      <p:sp>
        <p:nvSpPr>
          <p:cNvPr id="29" name="Text Box 17">
            <a:extLst>
              <a:ext uri="{FF2B5EF4-FFF2-40B4-BE49-F238E27FC236}">
                <a16:creationId xmlns:a16="http://schemas.microsoft.com/office/drawing/2014/main" id="{1A832879-9297-4FEF-B6B1-7EA7E75003F5}"/>
              </a:ext>
            </a:extLst>
          </p:cNvPr>
          <p:cNvSpPr txBox="1">
            <a:spLocks noChangeArrowheads="1"/>
          </p:cNvSpPr>
          <p:nvPr/>
        </p:nvSpPr>
        <p:spPr bwMode="auto">
          <a:xfrm>
            <a:off x="5187950" y="5786438"/>
            <a:ext cx="2032000" cy="708025"/>
          </a:xfrm>
          <a:prstGeom prst="rect">
            <a:avLst/>
          </a:prstGeom>
          <a:noFill/>
          <a:ln w="9525">
            <a:solidFill>
              <a:schemeClr val="tx1"/>
            </a:solidFill>
            <a:miter lim="800000"/>
            <a:headEnd/>
            <a:tailEnd/>
          </a:ln>
          <a:effectLst/>
        </p:spPr>
        <p:txBody>
          <a:bodyPr>
            <a:spAutoFit/>
          </a:bodyPr>
          <a:lstStyle>
            <a:lvl1pPr>
              <a:defRPr u="sng">
                <a:solidFill>
                  <a:schemeClr val="tx1"/>
                </a:solidFill>
                <a:latin typeface="Arial" panose="020B0604020202020204" pitchFamily="34" charset="0"/>
              </a:defRPr>
            </a:lvl1pPr>
            <a:lvl2pPr marL="742950" indent="-285750">
              <a:defRPr u="sng">
                <a:solidFill>
                  <a:schemeClr val="tx1"/>
                </a:solidFill>
                <a:latin typeface="Arial" panose="020B0604020202020204" pitchFamily="34" charset="0"/>
              </a:defRPr>
            </a:lvl2pPr>
            <a:lvl3pPr marL="1143000" indent="-228600">
              <a:defRPr u="sng">
                <a:solidFill>
                  <a:schemeClr val="tx1"/>
                </a:solidFill>
                <a:latin typeface="Arial" panose="020B0604020202020204" pitchFamily="34" charset="0"/>
              </a:defRPr>
            </a:lvl3pPr>
            <a:lvl4pPr marL="1600200" indent="-228600">
              <a:defRPr u="sng">
                <a:solidFill>
                  <a:schemeClr val="tx1"/>
                </a:solidFill>
                <a:latin typeface="Arial" panose="020B0604020202020204" pitchFamily="34" charset="0"/>
              </a:defRPr>
            </a:lvl4pPr>
            <a:lvl5pPr marL="2057400" indent="-228600">
              <a:defRPr u="sng">
                <a:solidFill>
                  <a:schemeClr val="tx1"/>
                </a:solidFill>
                <a:latin typeface="Arial" panose="020B0604020202020204" pitchFamily="34" charset="0"/>
              </a:defRPr>
            </a:lvl5pPr>
            <a:lvl6pPr marL="2514600" indent="-228600" eaLnBrk="0" fontAlgn="base" hangingPunct="0">
              <a:spcBef>
                <a:spcPct val="0"/>
              </a:spcBef>
              <a:spcAft>
                <a:spcPct val="0"/>
              </a:spcAft>
              <a:defRPr u="sng">
                <a:solidFill>
                  <a:schemeClr val="tx1"/>
                </a:solidFill>
                <a:latin typeface="Arial" panose="020B0604020202020204" pitchFamily="34" charset="0"/>
              </a:defRPr>
            </a:lvl6pPr>
            <a:lvl7pPr marL="2971800" indent="-228600" eaLnBrk="0" fontAlgn="base" hangingPunct="0">
              <a:spcBef>
                <a:spcPct val="0"/>
              </a:spcBef>
              <a:spcAft>
                <a:spcPct val="0"/>
              </a:spcAft>
              <a:defRPr u="sng">
                <a:solidFill>
                  <a:schemeClr val="tx1"/>
                </a:solidFill>
                <a:latin typeface="Arial" panose="020B0604020202020204" pitchFamily="34" charset="0"/>
              </a:defRPr>
            </a:lvl7pPr>
            <a:lvl8pPr marL="3429000" indent="-228600" eaLnBrk="0" fontAlgn="base" hangingPunct="0">
              <a:spcBef>
                <a:spcPct val="0"/>
              </a:spcBef>
              <a:spcAft>
                <a:spcPct val="0"/>
              </a:spcAft>
              <a:defRPr u="sng">
                <a:solidFill>
                  <a:schemeClr val="tx1"/>
                </a:solidFill>
                <a:latin typeface="Arial" panose="020B0604020202020204" pitchFamily="34" charset="0"/>
              </a:defRPr>
            </a:lvl8pPr>
            <a:lvl9pPr marL="3886200" indent="-228600" eaLnBrk="0" fontAlgn="base" hangingPunct="0">
              <a:spcBef>
                <a:spcPct val="0"/>
              </a:spcBef>
              <a:spcAft>
                <a:spcPct val="0"/>
              </a:spcAft>
              <a:defRPr u="sng">
                <a:solidFill>
                  <a:schemeClr val="tx1"/>
                </a:solidFill>
                <a:latin typeface="Arial" panose="020B0604020202020204" pitchFamily="34" charset="0"/>
              </a:defRPr>
            </a:lvl9pPr>
          </a:lstStyle>
          <a:p>
            <a:pPr algn="ctr">
              <a:spcBef>
                <a:spcPct val="50000"/>
              </a:spcBef>
              <a:defRPr/>
            </a:pPr>
            <a:r>
              <a:rPr lang="vi-VN" altLang="en-US" sz="4000" b="1" u="none">
                <a:solidFill>
                  <a:schemeClr val="accent6">
                    <a:lumMod val="75000"/>
                  </a:schemeClr>
                </a:solidFill>
                <a:latin typeface="Times New Roman" panose="02020603050405020304" pitchFamily="18" charset="0"/>
                <a:cs typeface="Times New Roman" panose="02020603050405020304" pitchFamily="18" charset="0"/>
              </a:rPr>
              <a:t>sáng ra</a:t>
            </a:r>
            <a:endParaRPr lang="en-US" altLang="en-US" sz="4000" b="1" u="none" dirty="0">
              <a:solidFill>
                <a:schemeClr val="accent6">
                  <a:lumMod val="75000"/>
                </a:schemeClr>
              </a:solidFill>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16394"/>
                                        </p:tgtEl>
                                        <p:attrNameLst>
                                          <p:attrName>style.visibility</p:attrName>
                                        </p:attrNameLst>
                                      </p:cBhvr>
                                      <p:to>
                                        <p:strVal val="visible"/>
                                      </p:to>
                                    </p:set>
                                    <p:anim calcmode="discrete" valueType="clr">
                                      <p:cBhvr override="childStyle">
                                        <p:cTn id="7" dur="80"/>
                                        <p:tgtEl>
                                          <p:spTgt spid="16394"/>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16394"/>
                                        </p:tgtEl>
                                        <p:attrNameLst>
                                          <p:attrName>fillcolor</p:attrName>
                                        </p:attrNameLst>
                                      </p:cBhvr>
                                      <p:tavLst>
                                        <p:tav tm="0">
                                          <p:val>
                                            <p:clrVal>
                                              <a:schemeClr val="accent2"/>
                                            </p:clrVal>
                                          </p:val>
                                        </p:tav>
                                        <p:tav tm="50000">
                                          <p:val>
                                            <p:clrVal>
                                              <a:schemeClr val="hlink"/>
                                            </p:clrVal>
                                          </p:val>
                                        </p:tav>
                                      </p:tavLst>
                                    </p:anim>
                                    <p:set>
                                      <p:cBhvr>
                                        <p:cTn id="9" dur="80"/>
                                        <p:tgtEl>
                                          <p:spTgt spid="16394"/>
                                        </p:tgtEl>
                                        <p:attrNameLst>
                                          <p:attrName>fill.type</p:attrName>
                                        </p:attrNameLst>
                                      </p:cBhvr>
                                      <p:to>
                                        <p:strVal val="solid"/>
                                      </p:to>
                                    </p:set>
                                  </p:childTnLst>
                                </p:cTn>
                              </p:par>
                            </p:childTnLst>
                          </p:cTn>
                        </p:par>
                        <p:par>
                          <p:cTn id="10" fill="hold" nodeType="afterGroup">
                            <p:stCondLst>
                              <p:cond delay="3560"/>
                            </p:stCondLst>
                            <p:childTnLst>
                              <p:par>
                                <p:cTn id="11" presetID="27" presetClass="entr" presetSubtype="0" fill="hold" nodeType="afterEffect">
                                  <p:stCondLst>
                                    <p:cond delay="0"/>
                                  </p:stCondLst>
                                  <p:iterate type="lt">
                                    <p:tmPct val="50000"/>
                                  </p:iterate>
                                  <p:childTnLst>
                                    <p:set>
                                      <p:cBhvr>
                                        <p:cTn id="12" dur="1" fill="hold">
                                          <p:stCondLst>
                                            <p:cond delay="0"/>
                                          </p:stCondLst>
                                        </p:cTn>
                                        <p:tgtEl>
                                          <p:spTgt spid="6"/>
                                        </p:tgtEl>
                                        <p:attrNameLst>
                                          <p:attrName>style.visibility</p:attrName>
                                        </p:attrNameLst>
                                      </p:cBhvr>
                                      <p:to>
                                        <p:strVal val="visible"/>
                                      </p:to>
                                    </p:set>
                                    <p:anim calcmode="discrete" valueType="clr">
                                      <p:cBhvr override="childStyle">
                                        <p:cTn id="13" dur="80"/>
                                        <p:tgtEl>
                                          <p:spTgt spid="6"/>
                                        </p:tgtEl>
                                        <p:attrNameLst>
                                          <p:attrName>style.color</p:attrName>
                                        </p:attrNameLst>
                                      </p:cBhvr>
                                      <p:tavLst>
                                        <p:tav tm="0">
                                          <p:val>
                                            <p:clrVal>
                                              <a:schemeClr val="accent2"/>
                                            </p:clrVal>
                                          </p:val>
                                        </p:tav>
                                        <p:tav tm="50000">
                                          <p:val>
                                            <p:clrVal>
                                              <a:schemeClr val="hlink"/>
                                            </p:clrVal>
                                          </p:val>
                                        </p:tav>
                                      </p:tavLst>
                                    </p:anim>
                                    <p:anim calcmode="discrete" valueType="clr">
                                      <p:cBhvr>
                                        <p:cTn id="14" dur="80"/>
                                        <p:tgtEl>
                                          <p:spTgt spid="6"/>
                                        </p:tgtEl>
                                        <p:attrNameLst>
                                          <p:attrName>fillcolor</p:attrName>
                                        </p:attrNameLst>
                                      </p:cBhvr>
                                      <p:tavLst>
                                        <p:tav tm="0">
                                          <p:val>
                                            <p:clrVal>
                                              <a:schemeClr val="accent2"/>
                                            </p:clrVal>
                                          </p:val>
                                        </p:tav>
                                        <p:tav tm="50000">
                                          <p:val>
                                            <p:clrVal>
                                              <a:schemeClr val="hlink"/>
                                            </p:clrVal>
                                          </p:val>
                                        </p:tav>
                                      </p:tavLst>
                                    </p:anim>
                                    <p:set>
                                      <p:cBhvr>
                                        <p:cTn id="15" dur="80"/>
                                        <p:tgtEl>
                                          <p:spTgt spid="6"/>
                                        </p:tgtEl>
                                        <p:attrNameLst>
                                          <p:attrName>fill.type</p:attrName>
                                        </p:attrNameLst>
                                      </p:cBhvr>
                                      <p:to>
                                        <p:strVal val="solid"/>
                                      </p:to>
                                    </p:set>
                                  </p:childTnLst>
                                </p:cTn>
                              </p:par>
                            </p:childTnLst>
                          </p:cTn>
                        </p:par>
                        <p:par>
                          <p:cTn id="16" fill="hold" nodeType="afterGroup">
                            <p:stCondLst>
                              <p:cond delay="3800"/>
                            </p:stCondLst>
                            <p:childTnLst>
                              <p:par>
                                <p:cTn id="17" presetID="27" presetClass="entr" presetSubtype="0" fill="hold" nodeType="afterEffect">
                                  <p:stCondLst>
                                    <p:cond delay="0"/>
                                  </p:stCondLst>
                                  <p:iterate type="lt">
                                    <p:tmPct val="50000"/>
                                  </p:iterate>
                                  <p:childTnLst>
                                    <p:set>
                                      <p:cBhvr>
                                        <p:cTn id="18" dur="1" fill="hold">
                                          <p:stCondLst>
                                            <p:cond delay="0"/>
                                          </p:stCondLst>
                                        </p:cTn>
                                        <p:tgtEl>
                                          <p:spTgt spid="7"/>
                                        </p:tgtEl>
                                        <p:attrNameLst>
                                          <p:attrName>style.visibility</p:attrName>
                                        </p:attrNameLst>
                                      </p:cBhvr>
                                      <p:to>
                                        <p:strVal val="visible"/>
                                      </p:to>
                                    </p:set>
                                    <p:anim calcmode="discrete" valueType="clr">
                                      <p:cBhvr override="childStyle">
                                        <p:cTn id="19" dur="80"/>
                                        <p:tgtEl>
                                          <p:spTgt spid="7"/>
                                        </p:tgtEl>
                                        <p:attrNameLst>
                                          <p:attrName>style.color</p:attrName>
                                        </p:attrNameLst>
                                      </p:cBhvr>
                                      <p:tavLst>
                                        <p:tav tm="0">
                                          <p:val>
                                            <p:clrVal>
                                              <a:schemeClr val="accent2"/>
                                            </p:clrVal>
                                          </p:val>
                                        </p:tav>
                                        <p:tav tm="50000">
                                          <p:val>
                                            <p:clrVal>
                                              <a:schemeClr val="hlink"/>
                                            </p:clrVal>
                                          </p:val>
                                        </p:tav>
                                      </p:tavLst>
                                    </p:anim>
                                    <p:anim calcmode="discrete" valueType="clr">
                                      <p:cBhvr>
                                        <p:cTn id="20" dur="80"/>
                                        <p:tgtEl>
                                          <p:spTgt spid="7"/>
                                        </p:tgtEl>
                                        <p:attrNameLst>
                                          <p:attrName>fillcolor</p:attrName>
                                        </p:attrNameLst>
                                      </p:cBhvr>
                                      <p:tavLst>
                                        <p:tav tm="0">
                                          <p:val>
                                            <p:clrVal>
                                              <a:schemeClr val="accent2"/>
                                            </p:clrVal>
                                          </p:val>
                                        </p:tav>
                                        <p:tav tm="50000">
                                          <p:val>
                                            <p:clrVal>
                                              <a:schemeClr val="hlink"/>
                                            </p:clrVal>
                                          </p:val>
                                        </p:tav>
                                      </p:tavLst>
                                    </p:anim>
                                    <p:set>
                                      <p:cBhvr>
                                        <p:cTn id="21" dur="80"/>
                                        <p:tgtEl>
                                          <p:spTgt spid="7"/>
                                        </p:tgtEl>
                                        <p:attrNameLst>
                                          <p:attrName>fill.type</p:attrName>
                                        </p:attrNameLst>
                                      </p:cBhvr>
                                      <p:to>
                                        <p:strVal val="solid"/>
                                      </p:to>
                                    </p:set>
                                  </p:childTnLst>
                                </p:cTn>
                              </p:par>
                            </p:childTnLst>
                          </p:cTn>
                        </p:par>
                        <p:par>
                          <p:cTn id="22" fill="hold" nodeType="afterGroup">
                            <p:stCondLst>
                              <p:cond delay="4080"/>
                            </p:stCondLst>
                            <p:childTnLst>
                              <p:par>
                                <p:cTn id="23" presetID="27" presetClass="entr" presetSubtype="0" fill="hold" nodeType="afterEffect">
                                  <p:stCondLst>
                                    <p:cond delay="0"/>
                                  </p:stCondLst>
                                  <p:iterate type="lt">
                                    <p:tmPct val="50000"/>
                                  </p:iterate>
                                  <p:childTnLst>
                                    <p:set>
                                      <p:cBhvr>
                                        <p:cTn id="24" dur="1" fill="hold">
                                          <p:stCondLst>
                                            <p:cond delay="0"/>
                                          </p:stCondLst>
                                        </p:cTn>
                                        <p:tgtEl>
                                          <p:spTgt spid="8"/>
                                        </p:tgtEl>
                                        <p:attrNameLst>
                                          <p:attrName>style.visibility</p:attrName>
                                        </p:attrNameLst>
                                      </p:cBhvr>
                                      <p:to>
                                        <p:strVal val="visible"/>
                                      </p:to>
                                    </p:set>
                                    <p:anim calcmode="discrete" valueType="clr">
                                      <p:cBhvr override="childStyle">
                                        <p:cTn id="25" dur="80"/>
                                        <p:tgtEl>
                                          <p:spTgt spid="8"/>
                                        </p:tgtEl>
                                        <p:attrNameLst>
                                          <p:attrName>style.color</p:attrName>
                                        </p:attrNameLst>
                                      </p:cBhvr>
                                      <p:tavLst>
                                        <p:tav tm="0">
                                          <p:val>
                                            <p:clrVal>
                                              <a:schemeClr val="accent2"/>
                                            </p:clrVal>
                                          </p:val>
                                        </p:tav>
                                        <p:tav tm="50000">
                                          <p:val>
                                            <p:clrVal>
                                              <a:schemeClr val="hlink"/>
                                            </p:clrVal>
                                          </p:val>
                                        </p:tav>
                                      </p:tavLst>
                                    </p:anim>
                                    <p:anim calcmode="discrete" valueType="clr">
                                      <p:cBhvr>
                                        <p:cTn id="26" dur="80"/>
                                        <p:tgtEl>
                                          <p:spTgt spid="8"/>
                                        </p:tgtEl>
                                        <p:attrNameLst>
                                          <p:attrName>fillcolor</p:attrName>
                                        </p:attrNameLst>
                                      </p:cBhvr>
                                      <p:tavLst>
                                        <p:tav tm="0">
                                          <p:val>
                                            <p:clrVal>
                                              <a:schemeClr val="accent2"/>
                                            </p:clrVal>
                                          </p:val>
                                        </p:tav>
                                        <p:tav tm="50000">
                                          <p:val>
                                            <p:clrVal>
                                              <a:schemeClr val="hlink"/>
                                            </p:clrVal>
                                          </p:val>
                                        </p:tav>
                                      </p:tavLst>
                                    </p:anim>
                                    <p:set>
                                      <p:cBhvr>
                                        <p:cTn id="27" dur="80"/>
                                        <p:tgtEl>
                                          <p:spTgt spid="8"/>
                                        </p:tgtEl>
                                        <p:attrNameLst>
                                          <p:attrName>fill.type</p:attrName>
                                        </p:attrNameLst>
                                      </p:cBhvr>
                                      <p:to>
                                        <p:strVal val="solid"/>
                                      </p:to>
                                    </p:set>
                                  </p:childTnLst>
                                </p:cTn>
                              </p:par>
                            </p:childTnLst>
                          </p:cTn>
                        </p:par>
                        <p:par>
                          <p:cTn id="28" fill="hold" nodeType="afterGroup">
                            <p:stCondLst>
                              <p:cond delay="4280"/>
                            </p:stCondLst>
                            <p:childTnLst>
                              <p:par>
                                <p:cTn id="29" presetID="27" presetClass="entr" presetSubtype="0" fill="hold" nodeType="afterEffect">
                                  <p:stCondLst>
                                    <p:cond delay="0"/>
                                  </p:stCondLst>
                                  <p:iterate type="lt">
                                    <p:tmPct val="50000"/>
                                  </p:iterate>
                                  <p:childTnLst>
                                    <p:set>
                                      <p:cBhvr>
                                        <p:cTn id="30" dur="1" fill="hold">
                                          <p:stCondLst>
                                            <p:cond delay="0"/>
                                          </p:stCondLst>
                                        </p:cTn>
                                        <p:tgtEl>
                                          <p:spTgt spid="9"/>
                                        </p:tgtEl>
                                        <p:attrNameLst>
                                          <p:attrName>style.visibility</p:attrName>
                                        </p:attrNameLst>
                                      </p:cBhvr>
                                      <p:to>
                                        <p:strVal val="visible"/>
                                      </p:to>
                                    </p:set>
                                    <p:anim calcmode="discrete" valueType="clr">
                                      <p:cBhvr override="childStyle">
                                        <p:cTn id="31" dur="80"/>
                                        <p:tgtEl>
                                          <p:spTgt spid="9"/>
                                        </p:tgtEl>
                                        <p:attrNameLst>
                                          <p:attrName>style.color</p:attrName>
                                        </p:attrNameLst>
                                      </p:cBhvr>
                                      <p:tavLst>
                                        <p:tav tm="0">
                                          <p:val>
                                            <p:clrVal>
                                              <a:schemeClr val="accent2"/>
                                            </p:clrVal>
                                          </p:val>
                                        </p:tav>
                                        <p:tav tm="50000">
                                          <p:val>
                                            <p:clrVal>
                                              <a:schemeClr val="hlink"/>
                                            </p:clrVal>
                                          </p:val>
                                        </p:tav>
                                      </p:tavLst>
                                    </p:anim>
                                    <p:anim calcmode="discrete" valueType="clr">
                                      <p:cBhvr>
                                        <p:cTn id="32" dur="80"/>
                                        <p:tgtEl>
                                          <p:spTgt spid="9"/>
                                        </p:tgtEl>
                                        <p:attrNameLst>
                                          <p:attrName>fillcolor</p:attrName>
                                        </p:attrNameLst>
                                      </p:cBhvr>
                                      <p:tavLst>
                                        <p:tav tm="0">
                                          <p:val>
                                            <p:clrVal>
                                              <a:schemeClr val="accent2"/>
                                            </p:clrVal>
                                          </p:val>
                                        </p:tav>
                                        <p:tav tm="50000">
                                          <p:val>
                                            <p:clrVal>
                                              <a:schemeClr val="hlink"/>
                                            </p:clrVal>
                                          </p:val>
                                        </p:tav>
                                      </p:tavLst>
                                    </p:anim>
                                    <p:set>
                                      <p:cBhvr>
                                        <p:cTn id="33" dur="80"/>
                                        <p:tgtEl>
                                          <p:spTgt spid="9"/>
                                        </p:tgtEl>
                                        <p:attrNameLst>
                                          <p:attrName>fill.type</p:attrName>
                                        </p:attrNameLst>
                                      </p:cBhvr>
                                      <p:to>
                                        <p:strVal val="solid"/>
                                      </p:to>
                                    </p:set>
                                  </p:childTnLst>
                                </p:cTn>
                              </p:par>
                            </p:childTnLst>
                          </p:cTn>
                        </p:par>
                        <p:par>
                          <p:cTn id="34" fill="hold" nodeType="afterGroup">
                            <p:stCondLst>
                              <p:cond delay="4640"/>
                            </p:stCondLst>
                            <p:childTnLst>
                              <p:par>
                                <p:cTn id="35" presetID="27" presetClass="entr" presetSubtype="0" fill="hold" nodeType="afterEffect">
                                  <p:stCondLst>
                                    <p:cond delay="0"/>
                                  </p:stCondLst>
                                  <p:iterate type="lt">
                                    <p:tmPct val="50000"/>
                                  </p:iterate>
                                  <p:childTnLst>
                                    <p:set>
                                      <p:cBhvr>
                                        <p:cTn id="36" dur="1" fill="hold">
                                          <p:stCondLst>
                                            <p:cond delay="0"/>
                                          </p:stCondLst>
                                        </p:cTn>
                                        <p:tgtEl>
                                          <p:spTgt spid="10"/>
                                        </p:tgtEl>
                                        <p:attrNameLst>
                                          <p:attrName>style.visibility</p:attrName>
                                        </p:attrNameLst>
                                      </p:cBhvr>
                                      <p:to>
                                        <p:strVal val="visible"/>
                                      </p:to>
                                    </p:set>
                                    <p:anim calcmode="discrete" valueType="clr">
                                      <p:cBhvr override="childStyle">
                                        <p:cTn id="37" dur="80"/>
                                        <p:tgtEl>
                                          <p:spTgt spid="10"/>
                                        </p:tgtEl>
                                        <p:attrNameLst>
                                          <p:attrName>style.color</p:attrName>
                                        </p:attrNameLst>
                                      </p:cBhvr>
                                      <p:tavLst>
                                        <p:tav tm="0">
                                          <p:val>
                                            <p:clrVal>
                                              <a:schemeClr val="accent2"/>
                                            </p:clrVal>
                                          </p:val>
                                        </p:tav>
                                        <p:tav tm="50000">
                                          <p:val>
                                            <p:clrVal>
                                              <a:schemeClr val="hlink"/>
                                            </p:clrVal>
                                          </p:val>
                                        </p:tav>
                                      </p:tavLst>
                                    </p:anim>
                                    <p:anim calcmode="discrete" valueType="clr">
                                      <p:cBhvr>
                                        <p:cTn id="38" dur="80"/>
                                        <p:tgtEl>
                                          <p:spTgt spid="10"/>
                                        </p:tgtEl>
                                        <p:attrNameLst>
                                          <p:attrName>fillcolor</p:attrName>
                                        </p:attrNameLst>
                                      </p:cBhvr>
                                      <p:tavLst>
                                        <p:tav tm="0">
                                          <p:val>
                                            <p:clrVal>
                                              <a:schemeClr val="accent2"/>
                                            </p:clrVal>
                                          </p:val>
                                        </p:tav>
                                        <p:tav tm="50000">
                                          <p:val>
                                            <p:clrVal>
                                              <a:schemeClr val="hlink"/>
                                            </p:clrVal>
                                          </p:val>
                                        </p:tav>
                                      </p:tavLst>
                                    </p:anim>
                                    <p:set>
                                      <p:cBhvr>
                                        <p:cTn id="39" dur="80"/>
                                        <p:tgtEl>
                                          <p:spTgt spid="10"/>
                                        </p:tgtEl>
                                        <p:attrNameLst>
                                          <p:attrName>fill.type</p:attrName>
                                        </p:attrNameLst>
                                      </p:cBhvr>
                                      <p:to>
                                        <p:strVal val="solid"/>
                                      </p:to>
                                    </p:set>
                                  </p:childTnLst>
                                </p:cTn>
                              </p:par>
                            </p:childTnLst>
                          </p:cTn>
                        </p:par>
                        <p:par>
                          <p:cTn id="40" fill="hold" nodeType="afterGroup">
                            <p:stCondLst>
                              <p:cond delay="5000"/>
                            </p:stCondLst>
                            <p:childTnLst>
                              <p:par>
                                <p:cTn id="41" presetID="27" presetClass="entr" presetSubtype="0" fill="hold" nodeType="afterEffect">
                                  <p:stCondLst>
                                    <p:cond delay="0"/>
                                  </p:stCondLst>
                                  <p:iterate type="lt">
                                    <p:tmPct val="50000"/>
                                  </p:iterate>
                                  <p:childTnLst>
                                    <p:set>
                                      <p:cBhvr>
                                        <p:cTn id="42" dur="1" fill="hold">
                                          <p:stCondLst>
                                            <p:cond delay="0"/>
                                          </p:stCondLst>
                                        </p:cTn>
                                        <p:tgtEl>
                                          <p:spTgt spid="11"/>
                                        </p:tgtEl>
                                        <p:attrNameLst>
                                          <p:attrName>style.visibility</p:attrName>
                                        </p:attrNameLst>
                                      </p:cBhvr>
                                      <p:to>
                                        <p:strVal val="visible"/>
                                      </p:to>
                                    </p:set>
                                    <p:anim calcmode="discrete" valueType="clr">
                                      <p:cBhvr override="childStyle">
                                        <p:cTn id="43" dur="80"/>
                                        <p:tgtEl>
                                          <p:spTgt spid="11"/>
                                        </p:tgtEl>
                                        <p:attrNameLst>
                                          <p:attrName>style.color</p:attrName>
                                        </p:attrNameLst>
                                      </p:cBhvr>
                                      <p:tavLst>
                                        <p:tav tm="0">
                                          <p:val>
                                            <p:clrVal>
                                              <a:schemeClr val="accent2"/>
                                            </p:clrVal>
                                          </p:val>
                                        </p:tav>
                                        <p:tav tm="50000">
                                          <p:val>
                                            <p:clrVal>
                                              <a:schemeClr val="hlink"/>
                                            </p:clrVal>
                                          </p:val>
                                        </p:tav>
                                      </p:tavLst>
                                    </p:anim>
                                    <p:anim calcmode="discrete" valueType="clr">
                                      <p:cBhvr>
                                        <p:cTn id="44" dur="80"/>
                                        <p:tgtEl>
                                          <p:spTgt spid="11"/>
                                        </p:tgtEl>
                                        <p:attrNameLst>
                                          <p:attrName>fillcolor</p:attrName>
                                        </p:attrNameLst>
                                      </p:cBhvr>
                                      <p:tavLst>
                                        <p:tav tm="0">
                                          <p:val>
                                            <p:clrVal>
                                              <a:schemeClr val="accent2"/>
                                            </p:clrVal>
                                          </p:val>
                                        </p:tav>
                                        <p:tav tm="50000">
                                          <p:val>
                                            <p:clrVal>
                                              <a:schemeClr val="hlink"/>
                                            </p:clrVal>
                                          </p:val>
                                        </p:tav>
                                      </p:tavLst>
                                    </p:anim>
                                    <p:set>
                                      <p:cBhvr>
                                        <p:cTn id="45" dur="80"/>
                                        <p:tgtEl>
                                          <p:spTgt spid="11"/>
                                        </p:tgtEl>
                                        <p:attrNameLst>
                                          <p:attrName>fill.type</p:attrName>
                                        </p:attrNameLst>
                                      </p:cBhvr>
                                      <p:to>
                                        <p:strVal val="solid"/>
                                      </p:to>
                                    </p:set>
                                  </p:childTnLst>
                                </p:cTn>
                              </p:par>
                            </p:childTnLst>
                          </p:cTn>
                        </p:par>
                        <p:par>
                          <p:cTn id="46" fill="hold" nodeType="afterGroup">
                            <p:stCondLst>
                              <p:cond delay="5160"/>
                            </p:stCondLst>
                            <p:childTnLst>
                              <p:par>
                                <p:cTn id="47" presetID="27" presetClass="entr" presetSubtype="0" fill="hold" nodeType="afterEffect">
                                  <p:stCondLst>
                                    <p:cond delay="0"/>
                                  </p:stCondLst>
                                  <p:iterate type="lt">
                                    <p:tmPct val="50000"/>
                                  </p:iterate>
                                  <p:childTnLst>
                                    <p:set>
                                      <p:cBhvr>
                                        <p:cTn id="48" dur="1" fill="hold">
                                          <p:stCondLst>
                                            <p:cond delay="0"/>
                                          </p:stCondLst>
                                        </p:cTn>
                                        <p:tgtEl>
                                          <p:spTgt spid="12"/>
                                        </p:tgtEl>
                                        <p:attrNameLst>
                                          <p:attrName>style.visibility</p:attrName>
                                        </p:attrNameLst>
                                      </p:cBhvr>
                                      <p:to>
                                        <p:strVal val="visible"/>
                                      </p:to>
                                    </p:set>
                                    <p:anim calcmode="discrete" valueType="clr">
                                      <p:cBhvr override="childStyle">
                                        <p:cTn id="49" dur="80"/>
                                        <p:tgtEl>
                                          <p:spTgt spid="12"/>
                                        </p:tgtEl>
                                        <p:attrNameLst>
                                          <p:attrName>style.color</p:attrName>
                                        </p:attrNameLst>
                                      </p:cBhvr>
                                      <p:tavLst>
                                        <p:tav tm="0">
                                          <p:val>
                                            <p:clrVal>
                                              <a:schemeClr val="accent2"/>
                                            </p:clrVal>
                                          </p:val>
                                        </p:tav>
                                        <p:tav tm="50000">
                                          <p:val>
                                            <p:clrVal>
                                              <a:schemeClr val="hlink"/>
                                            </p:clrVal>
                                          </p:val>
                                        </p:tav>
                                      </p:tavLst>
                                    </p:anim>
                                    <p:anim calcmode="discrete" valueType="clr">
                                      <p:cBhvr>
                                        <p:cTn id="50" dur="80"/>
                                        <p:tgtEl>
                                          <p:spTgt spid="12"/>
                                        </p:tgtEl>
                                        <p:attrNameLst>
                                          <p:attrName>fillcolor</p:attrName>
                                        </p:attrNameLst>
                                      </p:cBhvr>
                                      <p:tavLst>
                                        <p:tav tm="0">
                                          <p:val>
                                            <p:clrVal>
                                              <a:schemeClr val="accent2"/>
                                            </p:clrVal>
                                          </p:val>
                                        </p:tav>
                                        <p:tav tm="50000">
                                          <p:val>
                                            <p:clrVal>
                                              <a:schemeClr val="hlink"/>
                                            </p:clrVal>
                                          </p:val>
                                        </p:tav>
                                      </p:tavLst>
                                    </p:anim>
                                    <p:set>
                                      <p:cBhvr>
                                        <p:cTn id="51" dur="80"/>
                                        <p:tgtEl>
                                          <p:spTgt spid="12"/>
                                        </p:tgtEl>
                                        <p:attrNameLst>
                                          <p:attrName>fill.type</p:attrName>
                                        </p:attrNameLst>
                                      </p:cBhvr>
                                      <p:to>
                                        <p:strVal val="solid"/>
                                      </p:to>
                                    </p:set>
                                  </p:childTnLst>
                                </p:cTn>
                              </p:par>
                            </p:childTnLst>
                          </p:cTn>
                        </p:par>
                      </p:childTnLst>
                    </p:cTn>
                  </p:par>
                  <p:par>
                    <p:cTn id="52" fill="hold" nodeType="clickPar">
                      <p:stCondLst>
                        <p:cond delay="indefinite"/>
                      </p:stCondLst>
                      <p:childTnLst>
                        <p:par>
                          <p:cTn id="53" fill="hold" nodeType="withGroup">
                            <p:stCondLst>
                              <p:cond delay="0"/>
                            </p:stCondLst>
                            <p:childTnLst>
                              <p:par>
                                <p:cTn id="54" presetID="1" presetClass="entr" presetSubtype="0" fill="hold" nodeType="clickEffect">
                                  <p:stCondLst>
                                    <p:cond delay="0"/>
                                  </p:stCondLst>
                                  <p:childTnLst>
                                    <p:set>
                                      <p:cBhvr>
                                        <p:cTn id="55" dur="1" fill="hold">
                                          <p:stCondLst>
                                            <p:cond delay="0"/>
                                          </p:stCondLst>
                                        </p:cTn>
                                        <p:tgtEl>
                                          <p:spTgt spid="5"/>
                                        </p:tgtEl>
                                        <p:attrNameLst>
                                          <p:attrName>style.visibility</p:attrName>
                                        </p:attrNameLst>
                                      </p:cBhvr>
                                      <p:to>
                                        <p:strVal val="visible"/>
                                      </p:to>
                                    </p:set>
                                  </p:childTnLst>
                                </p:cTn>
                              </p:par>
                              <p:par>
                                <p:cTn id="56" presetID="1" presetClass="entr" presetSubtype="0" fill="hold" grpId="0" nodeType="withEffect">
                                  <p:stCondLst>
                                    <p:cond delay="0"/>
                                  </p:stCondLst>
                                  <p:childTnLst>
                                    <p:set>
                                      <p:cBhvr>
                                        <p:cTn id="57" dur="1" fill="hold">
                                          <p:stCondLst>
                                            <p:cond delay="0"/>
                                          </p:stCondLst>
                                        </p:cTn>
                                        <p:tgtEl>
                                          <p:spTgt spid="25"/>
                                        </p:tgtEl>
                                        <p:attrNameLst>
                                          <p:attrName>style.visibility</p:attrName>
                                        </p:attrNameLst>
                                      </p:cBhvr>
                                      <p:to>
                                        <p:strVal val="visible"/>
                                      </p:to>
                                    </p:set>
                                  </p:childTnLst>
                                </p:cTn>
                              </p:par>
                              <p:par>
                                <p:cTn id="58" presetID="1" presetClass="entr" presetSubtype="0" fill="hold" grpId="0" nodeType="withEffect">
                                  <p:stCondLst>
                                    <p:cond delay="0"/>
                                  </p:stCondLst>
                                  <p:childTnLst>
                                    <p:set>
                                      <p:cBhvr>
                                        <p:cTn id="59" dur="1" fill="hold">
                                          <p:stCondLst>
                                            <p:cond delay="0"/>
                                          </p:stCondLst>
                                        </p:cTn>
                                        <p:tgtEl>
                                          <p:spTgt spid="26"/>
                                        </p:tgtEl>
                                        <p:attrNameLst>
                                          <p:attrName>style.visibility</p:attrName>
                                        </p:attrNameLst>
                                      </p:cBhvr>
                                      <p:to>
                                        <p:strVal val="visible"/>
                                      </p:to>
                                    </p:set>
                                  </p:childTnLst>
                                </p:cTn>
                              </p:par>
                              <p:par>
                                <p:cTn id="60" presetID="1" presetClass="entr" presetSubtype="0" fill="hold" grpId="0" nodeType="withEffect">
                                  <p:stCondLst>
                                    <p:cond delay="0"/>
                                  </p:stCondLst>
                                  <p:childTnLst>
                                    <p:set>
                                      <p:cBhvr>
                                        <p:cTn id="61" dur="1" fill="hold">
                                          <p:stCondLst>
                                            <p:cond delay="0"/>
                                          </p:stCondLst>
                                        </p:cTn>
                                        <p:tgtEl>
                                          <p:spTgt spid="27"/>
                                        </p:tgtEl>
                                        <p:attrNameLst>
                                          <p:attrName>style.visibility</p:attrName>
                                        </p:attrNameLst>
                                      </p:cBhvr>
                                      <p:to>
                                        <p:strVal val="visible"/>
                                      </p:to>
                                    </p:set>
                                  </p:childTnLst>
                                </p:cTn>
                              </p:par>
                              <p:par>
                                <p:cTn id="62" presetID="1" presetClass="entr" presetSubtype="0" fill="hold" grpId="0" nodeType="withEffect">
                                  <p:stCondLst>
                                    <p:cond delay="0"/>
                                  </p:stCondLst>
                                  <p:childTnLst>
                                    <p:set>
                                      <p:cBhvr>
                                        <p:cTn id="63" dur="1" fill="hold">
                                          <p:stCondLst>
                                            <p:cond delay="0"/>
                                          </p:stCondLst>
                                        </p:cTn>
                                        <p:tgtEl>
                                          <p:spTgt spid="28"/>
                                        </p:tgtEl>
                                        <p:attrNameLst>
                                          <p:attrName>style.visibility</p:attrName>
                                        </p:attrNameLst>
                                      </p:cBhvr>
                                      <p:to>
                                        <p:strVal val="visible"/>
                                      </p:to>
                                    </p:set>
                                  </p:childTnLst>
                                </p:cTn>
                              </p:par>
                              <p:par>
                                <p:cTn id="64" presetID="1" presetClass="entr" presetSubtype="0" fill="hold" grpId="0" nodeType="withEffect">
                                  <p:stCondLst>
                                    <p:cond delay="0"/>
                                  </p:stCondLst>
                                  <p:childTnLst>
                                    <p:set>
                                      <p:cBhvr>
                                        <p:cTn id="65" dur="1" fill="hold">
                                          <p:stCondLst>
                                            <p:cond delay="0"/>
                                          </p:stCondLst>
                                        </p:cTn>
                                        <p:tgtEl>
                                          <p:spTgt spid="2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94" grpId="0"/>
      <p:bldP spid="25" grpId="0" animBg="1"/>
      <p:bldP spid="26" grpId="0" animBg="1"/>
      <p:bldP spid="27" grpId="0" animBg="1"/>
      <p:bldP spid="28" grpId="0" animBg="1"/>
      <p:bldP spid="29"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13248BF6-34B4-475D-9ABF-9C39AD5A653B}"/>
              </a:ext>
            </a:extLst>
          </p:cNvPr>
          <p:cNvGrpSpPr>
            <a:grpSpLocks/>
          </p:cNvGrpSpPr>
          <p:nvPr/>
        </p:nvGrpSpPr>
        <p:grpSpPr bwMode="auto">
          <a:xfrm>
            <a:off x="4991100" y="922338"/>
            <a:ext cx="2209800" cy="1200150"/>
            <a:chOff x="5029200" y="1153975"/>
            <a:chExt cx="2209800" cy="1710538"/>
          </a:xfrm>
        </p:grpSpPr>
        <p:pic>
          <p:nvPicPr>
            <p:cNvPr id="42007" name="Picture 3">
              <a:extLst>
                <a:ext uri="{FF2B5EF4-FFF2-40B4-BE49-F238E27FC236}">
                  <a16:creationId xmlns:a16="http://schemas.microsoft.com/office/drawing/2014/main" id="{5F0CF3E1-BAF8-4B53-8EC7-F135EAB1F80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29200" y="1153975"/>
              <a:ext cx="2152650" cy="1710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2008" name="Text Box 17">
              <a:extLst>
                <a:ext uri="{FF2B5EF4-FFF2-40B4-BE49-F238E27FC236}">
                  <a16:creationId xmlns:a16="http://schemas.microsoft.com/office/drawing/2014/main" id="{6B06A371-07ED-4A43-9B62-8541475945E5}"/>
                </a:ext>
              </a:extLst>
            </p:cNvPr>
            <p:cNvSpPr txBox="1">
              <a:spLocks noChangeArrowheads="1"/>
            </p:cNvSpPr>
            <p:nvPr/>
          </p:nvSpPr>
          <p:spPr bwMode="auto">
            <a:xfrm>
              <a:off x="5200650" y="2031138"/>
              <a:ext cx="2038350"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50000"/>
                </a:spcBef>
                <a:buFontTx/>
                <a:buNone/>
              </a:pPr>
              <a:r>
                <a:rPr lang="vi-VN" altLang="en-US" sz="4000" b="1" u="none">
                  <a:solidFill>
                    <a:srgbClr val="FF0000"/>
                  </a:solidFill>
                  <a:latin typeface="Times New Roman" panose="02020603050405020304" pitchFamily="18" charset="0"/>
                  <a:cs typeface="Times New Roman" panose="02020603050405020304" pitchFamily="18" charset="0"/>
                </a:rPr>
                <a:t>nắng lên</a:t>
              </a:r>
              <a:endParaRPr lang="en-US" altLang="en-US" sz="4000" b="1" u="none">
                <a:solidFill>
                  <a:srgbClr val="FF0000"/>
                </a:solidFill>
                <a:latin typeface="Times New Roman" panose="02020603050405020304" pitchFamily="18" charset="0"/>
                <a:cs typeface="Times New Roman" panose="02020603050405020304" pitchFamily="18" charset="0"/>
              </a:endParaRPr>
            </a:p>
          </p:txBody>
        </p:sp>
      </p:grpSp>
      <p:sp>
        <p:nvSpPr>
          <p:cNvPr id="16394" name="Text Box 10">
            <a:extLst>
              <a:ext uri="{FF2B5EF4-FFF2-40B4-BE49-F238E27FC236}">
                <a16:creationId xmlns:a16="http://schemas.microsoft.com/office/drawing/2014/main" id="{07682908-4D45-4B30-9554-55245A15D7E3}"/>
              </a:ext>
            </a:extLst>
          </p:cNvPr>
          <p:cNvSpPr txBox="1">
            <a:spLocks noChangeArrowheads="1"/>
          </p:cNvSpPr>
          <p:nvPr/>
        </p:nvSpPr>
        <p:spPr bwMode="auto">
          <a:xfrm>
            <a:off x="342900" y="19050"/>
            <a:ext cx="11506200" cy="1200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en-US" altLang="en-US" sz="3600" b="1">
                <a:solidFill>
                  <a:srgbClr val="008000"/>
                </a:solidFill>
                <a:latin typeface="Times New Roman" panose="02020603050405020304" pitchFamily="18" charset="0"/>
                <a:cs typeface="Times New Roman" panose="02020603050405020304" pitchFamily="18" charset="0"/>
              </a:rPr>
              <a:t>Câu 2:</a:t>
            </a:r>
            <a:r>
              <a:rPr lang="en-US" altLang="en-US" sz="3600" b="1" u="none">
                <a:solidFill>
                  <a:srgbClr val="008000"/>
                </a:solidFill>
                <a:latin typeface="Times New Roman" panose="02020603050405020304" pitchFamily="18" charset="0"/>
                <a:cs typeface="Times New Roman" panose="02020603050405020304" pitchFamily="18" charset="0"/>
              </a:rPr>
              <a:t> Màu sắc của dòng sông thay đổi như thế nào trong một ngày?</a:t>
            </a:r>
            <a:r>
              <a:rPr lang="vi-VN" altLang="en-US" sz="3600" b="1" u="none">
                <a:solidFill>
                  <a:srgbClr val="008000"/>
                </a:solidFill>
                <a:latin typeface="Times New Roman" panose="02020603050405020304" pitchFamily="18" charset="0"/>
                <a:cs typeface="Times New Roman" panose="02020603050405020304" pitchFamily="18" charset="0"/>
              </a:rPr>
              <a:t> </a:t>
            </a:r>
            <a:r>
              <a:rPr lang="vi-VN" altLang="en-US" sz="3600" u="none">
                <a:solidFill>
                  <a:srgbClr val="008000"/>
                </a:solidFill>
                <a:latin typeface="Times New Roman" panose="02020603050405020304" pitchFamily="18" charset="0"/>
                <a:cs typeface="Times New Roman" panose="02020603050405020304" pitchFamily="18" charset="0"/>
              </a:rPr>
              <a:t>Nối màu sắc với thời điểm cho phù hợp.</a:t>
            </a:r>
            <a:endParaRPr lang="en-US" altLang="en-US" sz="3600" b="1">
              <a:solidFill>
                <a:srgbClr val="008000"/>
              </a:solidFill>
              <a:latin typeface="Times New Roman" panose="02020603050405020304" pitchFamily="18" charset="0"/>
              <a:cs typeface="Times New Roman" panose="02020603050405020304" pitchFamily="18" charset="0"/>
            </a:endParaRPr>
          </a:p>
        </p:txBody>
      </p:sp>
      <p:sp>
        <p:nvSpPr>
          <p:cNvPr id="6" name="Text Box 10">
            <a:extLst>
              <a:ext uri="{FF2B5EF4-FFF2-40B4-BE49-F238E27FC236}">
                <a16:creationId xmlns:a16="http://schemas.microsoft.com/office/drawing/2014/main" id="{A106C00D-D327-4A43-A79F-9D200A99C0C3}"/>
              </a:ext>
            </a:extLst>
          </p:cNvPr>
          <p:cNvSpPr txBox="1">
            <a:spLocks noChangeArrowheads="1"/>
          </p:cNvSpPr>
          <p:nvPr/>
        </p:nvSpPr>
        <p:spPr bwMode="auto">
          <a:xfrm>
            <a:off x="9953625" y="1802494"/>
            <a:ext cx="1733550" cy="707886"/>
          </a:xfrm>
          <a:prstGeom prst="rect">
            <a:avLst/>
          </a:prstGeom>
          <a:noFill/>
          <a:ln w="9525">
            <a:solidFill>
              <a:schemeClr val="tx1"/>
            </a:solidFill>
            <a:miter lim="800000"/>
            <a:headEnd/>
            <a:tailEnd/>
          </a:ln>
          <a:effectLst/>
        </p:spPr>
        <p:txBody>
          <a:bodyPr>
            <a:spAutoFit/>
          </a:bodyPr>
          <a:lstStyle>
            <a:lvl1pPr>
              <a:defRPr u="sng">
                <a:solidFill>
                  <a:schemeClr val="tx1"/>
                </a:solidFill>
                <a:latin typeface="Arial" panose="020B0604020202020204" pitchFamily="34" charset="0"/>
              </a:defRPr>
            </a:lvl1pPr>
            <a:lvl2pPr marL="742950" indent="-285750">
              <a:defRPr u="sng">
                <a:solidFill>
                  <a:schemeClr val="tx1"/>
                </a:solidFill>
                <a:latin typeface="Arial" panose="020B0604020202020204" pitchFamily="34" charset="0"/>
              </a:defRPr>
            </a:lvl2pPr>
            <a:lvl3pPr marL="1143000" indent="-228600">
              <a:defRPr u="sng">
                <a:solidFill>
                  <a:schemeClr val="tx1"/>
                </a:solidFill>
                <a:latin typeface="Arial" panose="020B0604020202020204" pitchFamily="34" charset="0"/>
              </a:defRPr>
            </a:lvl3pPr>
            <a:lvl4pPr marL="1600200" indent="-228600">
              <a:defRPr u="sng">
                <a:solidFill>
                  <a:schemeClr val="tx1"/>
                </a:solidFill>
                <a:latin typeface="Arial" panose="020B0604020202020204" pitchFamily="34" charset="0"/>
              </a:defRPr>
            </a:lvl4pPr>
            <a:lvl5pPr marL="2057400" indent="-228600">
              <a:defRPr u="sng">
                <a:solidFill>
                  <a:schemeClr val="tx1"/>
                </a:solidFill>
                <a:latin typeface="Arial" panose="020B0604020202020204" pitchFamily="34" charset="0"/>
              </a:defRPr>
            </a:lvl5pPr>
            <a:lvl6pPr marL="2514600" indent="-228600" eaLnBrk="0" fontAlgn="base" hangingPunct="0">
              <a:spcBef>
                <a:spcPct val="0"/>
              </a:spcBef>
              <a:spcAft>
                <a:spcPct val="0"/>
              </a:spcAft>
              <a:defRPr u="sng">
                <a:solidFill>
                  <a:schemeClr val="tx1"/>
                </a:solidFill>
                <a:latin typeface="Arial" panose="020B0604020202020204" pitchFamily="34" charset="0"/>
              </a:defRPr>
            </a:lvl6pPr>
            <a:lvl7pPr marL="2971800" indent="-228600" eaLnBrk="0" fontAlgn="base" hangingPunct="0">
              <a:spcBef>
                <a:spcPct val="0"/>
              </a:spcBef>
              <a:spcAft>
                <a:spcPct val="0"/>
              </a:spcAft>
              <a:defRPr u="sng">
                <a:solidFill>
                  <a:schemeClr val="tx1"/>
                </a:solidFill>
                <a:latin typeface="Arial" panose="020B0604020202020204" pitchFamily="34" charset="0"/>
              </a:defRPr>
            </a:lvl7pPr>
            <a:lvl8pPr marL="3429000" indent="-228600" eaLnBrk="0" fontAlgn="base" hangingPunct="0">
              <a:spcBef>
                <a:spcPct val="0"/>
              </a:spcBef>
              <a:spcAft>
                <a:spcPct val="0"/>
              </a:spcAft>
              <a:defRPr u="sng">
                <a:solidFill>
                  <a:schemeClr val="tx1"/>
                </a:solidFill>
                <a:latin typeface="Arial" panose="020B0604020202020204" pitchFamily="34" charset="0"/>
              </a:defRPr>
            </a:lvl8pPr>
            <a:lvl9pPr marL="3886200" indent="-228600" eaLnBrk="0" fontAlgn="base" hangingPunct="0">
              <a:spcBef>
                <a:spcPct val="0"/>
              </a:spcBef>
              <a:spcAft>
                <a:spcPct val="0"/>
              </a:spcAft>
              <a:defRPr u="sng">
                <a:solidFill>
                  <a:schemeClr val="tx1"/>
                </a:solidFill>
                <a:latin typeface="Arial" panose="020B0604020202020204" pitchFamily="34" charset="0"/>
              </a:defRPr>
            </a:lvl9pPr>
          </a:lstStyle>
          <a:p>
            <a:pPr eaLnBrk="1" hangingPunct="1">
              <a:defRPr/>
            </a:pPr>
            <a:r>
              <a:rPr lang="vi-VN" altLang="en-US" sz="4000" b="1" u="none" dirty="0">
                <a:solidFill>
                  <a:srgbClr val="FF5050"/>
                </a:solidFill>
                <a:latin typeface="Times New Roman" panose="02020603050405020304" pitchFamily="18" charset="0"/>
                <a:cs typeface="Times New Roman" panose="02020603050405020304" pitchFamily="18" charset="0"/>
              </a:rPr>
              <a:t>áo hoa</a:t>
            </a:r>
            <a:endParaRPr lang="en-US" altLang="en-US" sz="4000" b="1" u="none" dirty="0">
              <a:solidFill>
                <a:schemeClr val="bg1">
                  <a:lumMod val="95000"/>
                </a:schemeClr>
              </a:solidFill>
              <a:highlight>
                <a:srgbClr val="808000"/>
              </a:highlight>
              <a:latin typeface="Times New Roman" panose="02020603050405020304" pitchFamily="18" charset="0"/>
              <a:cs typeface="Times New Roman" panose="02020603050405020304" pitchFamily="18" charset="0"/>
            </a:endParaRPr>
          </a:p>
        </p:txBody>
      </p:sp>
      <p:sp>
        <p:nvSpPr>
          <p:cNvPr id="7" name="Text Box 10">
            <a:extLst>
              <a:ext uri="{FF2B5EF4-FFF2-40B4-BE49-F238E27FC236}">
                <a16:creationId xmlns:a16="http://schemas.microsoft.com/office/drawing/2014/main" id="{E4C9CA75-1FF1-4410-B1A5-867BFBAF6700}"/>
              </a:ext>
            </a:extLst>
          </p:cNvPr>
          <p:cNvSpPr txBox="1">
            <a:spLocks noChangeArrowheads="1"/>
          </p:cNvSpPr>
          <p:nvPr/>
        </p:nvSpPr>
        <p:spPr bwMode="auto">
          <a:xfrm>
            <a:off x="95250" y="1569896"/>
            <a:ext cx="1866900" cy="707886"/>
          </a:xfrm>
          <a:prstGeom prst="rect">
            <a:avLst/>
          </a:prstGeom>
          <a:noFill/>
          <a:ln w="9525">
            <a:solidFill>
              <a:schemeClr val="tx1"/>
            </a:solidFill>
            <a:miter lim="800000"/>
            <a:headEnd/>
            <a:tailEnd/>
          </a:ln>
          <a:effectLst/>
        </p:spPr>
        <p:txBody>
          <a:bodyPr>
            <a:spAutoFit/>
          </a:bodyPr>
          <a:lstStyle>
            <a:lvl1pPr>
              <a:defRPr u="sng">
                <a:solidFill>
                  <a:schemeClr val="tx1"/>
                </a:solidFill>
                <a:latin typeface="Arial" panose="020B0604020202020204" pitchFamily="34" charset="0"/>
              </a:defRPr>
            </a:lvl1pPr>
            <a:lvl2pPr marL="742950" indent="-285750">
              <a:defRPr u="sng">
                <a:solidFill>
                  <a:schemeClr val="tx1"/>
                </a:solidFill>
                <a:latin typeface="Arial" panose="020B0604020202020204" pitchFamily="34" charset="0"/>
              </a:defRPr>
            </a:lvl2pPr>
            <a:lvl3pPr marL="1143000" indent="-228600">
              <a:defRPr u="sng">
                <a:solidFill>
                  <a:schemeClr val="tx1"/>
                </a:solidFill>
                <a:latin typeface="Arial" panose="020B0604020202020204" pitchFamily="34" charset="0"/>
              </a:defRPr>
            </a:lvl3pPr>
            <a:lvl4pPr marL="1600200" indent="-228600">
              <a:defRPr u="sng">
                <a:solidFill>
                  <a:schemeClr val="tx1"/>
                </a:solidFill>
                <a:latin typeface="Arial" panose="020B0604020202020204" pitchFamily="34" charset="0"/>
              </a:defRPr>
            </a:lvl4pPr>
            <a:lvl5pPr marL="2057400" indent="-228600">
              <a:defRPr u="sng">
                <a:solidFill>
                  <a:schemeClr val="tx1"/>
                </a:solidFill>
                <a:latin typeface="Arial" panose="020B0604020202020204" pitchFamily="34" charset="0"/>
              </a:defRPr>
            </a:lvl5pPr>
            <a:lvl6pPr marL="2514600" indent="-228600" eaLnBrk="0" fontAlgn="base" hangingPunct="0">
              <a:spcBef>
                <a:spcPct val="0"/>
              </a:spcBef>
              <a:spcAft>
                <a:spcPct val="0"/>
              </a:spcAft>
              <a:defRPr u="sng">
                <a:solidFill>
                  <a:schemeClr val="tx1"/>
                </a:solidFill>
                <a:latin typeface="Arial" panose="020B0604020202020204" pitchFamily="34" charset="0"/>
              </a:defRPr>
            </a:lvl6pPr>
            <a:lvl7pPr marL="2971800" indent="-228600" eaLnBrk="0" fontAlgn="base" hangingPunct="0">
              <a:spcBef>
                <a:spcPct val="0"/>
              </a:spcBef>
              <a:spcAft>
                <a:spcPct val="0"/>
              </a:spcAft>
              <a:defRPr u="sng">
                <a:solidFill>
                  <a:schemeClr val="tx1"/>
                </a:solidFill>
                <a:latin typeface="Arial" panose="020B0604020202020204" pitchFamily="34" charset="0"/>
              </a:defRPr>
            </a:lvl7pPr>
            <a:lvl8pPr marL="3429000" indent="-228600" eaLnBrk="0" fontAlgn="base" hangingPunct="0">
              <a:spcBef>
                <a:spcPct val="0"/>
              </a:spcBef>
              <a:spcAft>
                <a:spcPct val="0"/>
              </a:spcAft>
              <a:defRPr u="sng">
                <a:solidFill>
                  <a:schemeClr val="tx1"/>
                </a:solidFill>
                <a:latin typeface="Arial" panose="020B0604020202020204" pitchFamily="34" charset="0"/>
              </a:defRPr>
            </a:lvl8pPr>
            <a:lvl9pPr marL="3886200" indent="-228600" eaLnBrk="0" fontAlgn="base" hangingPunct="0">
              <a:spcBef>
                <a:spcPct val="0"/>
              </a:spcBef>
              <a:spcAft>
                <a:spcPct val="0"/>
              </a:spcAft>
              <a:defRPr u="sng">
                <a:solidFill>
                  <a:schemeClr val="tx1"/>
                </a:solidFill>
                <a:latin typeface="Arial" panose="020B0604020202020204" pitchFamily="34" charset="0"/>
              </a:defRPr>
            </a:lvl9pPr>
          </a:lstStyle>
          <a:p>
            <a:pPr algn="ctr" eaLnBrk="1" hangingPunct="1">
              <a:defRPr/>
            </a:pPr>
            <a:r>
              <a:rPr lang="vi-VN" altLang="en-US" sz="4000" b="1" u="none" dirty="0">
                <a:solidFill>
                  <a:srgbClr val="FF0066"/>
                </a:solidFill>
                <a:latin typeface="Times New Roman" panose="02020603050405020304" pitchFamily="18" charset="0"/>
                <a:cs typeface="Times New Roman" panose="02020603050405020304" pitchFamily="18" charset="0"/>
              </a:rPr>
              <a:t>lụa đào</a:t>
            </a:r>
            <a:endParaRPr lang="en-US" altLang="en-US" sz="4000" b="1" u="none" dirty="0">
              <a:solidFill>
                <a:schemeClr val="bg1">
                  <a:lumMod val="95000"/>
                </a:schemeClr>
              </a:solidFill>
              <a:highlight>
                <a:srgbClr val="808000"/>
              </a:highlight>
              <a:latin typeface="Times New Roman" panose="02020603050405020304" pitchFamily="18" charset="0"/>
              <a:cs typeface="Times New Roman" panose="02020603050405020304" pitchFamily="18" charset="0"/>
            </a:endParaRPr>
          </a:p>
        </p:txBody>
      </p:sp>
      <p:sp>
        <p:nvSpPr>
          <p:cNvPr id="8" name="Text Box 10">
            <a:extLst>
              <a:ext uri="{FF2B5EF4-FFF2-40B4-BE49-F238E27FC236}">
                <a16:creationId xmlns:a16="http://schemas.microsoft.com/office/drawing/2014/main" id="{3555DB60-44D8-449B-BF4E-56C7625D6B14}"/>
              </a:ext>
            </a:extLst>
          </p:cNvPr>
          <p:cNvSpPr txBox="1">
            <a:spLocks noChangeArrowheads="1"/>
          </p:cNvSpPr>
          <p:nvPr/>
        </p:nvSpPr>
        <p:spPr bwMode="auto">
          <a:xfrm>
            <a:off x="152400" y="5683004"/>
            <a:ext cx="1390650" cy="707886"/>
          </a:xfrm>
          <a:prstGeom prst="rect">
            <a:avLst/>
          </a:prstGeom>
          <a:noFill/>
          <a:ln w="9525">
            <a:solidFill>
              <a:schemeClr val="tx1"/>
            </a:solidFill>
            <a:miter lim="800000"/>
            <a:headEnd/>
            <a:tailEnd/>
          </a:ln>
          <a:effectLst/>
        </p:spPr>
        <p:txBody>
          <a:bodyPr>
            <a:spAutoFit/>
          </a:bodyPr>
          <a:lstStyle>
            <a:lvl1pPr>
              <a:defRPr u="sng">
                <a:solidFill>
                  <a:schemeClr val="tx1"/>
                </a:solidFill>
                <a:latin typeface="Arial" panose="020B0604020202020204" pitchFamily="34" charset="0"/>
              </a:defRPr>
            </a:lvl1pPr>
            <a:lvl2pPr marL="742950" indent="-285750">
              <a:defRPr u="sng">
                <a:solidFill>
                  <a:schemeClr val="tx1"/>
                </a:solidFill>
                <a:latin typeface="Arial" panose="020B0604020202020204" pitchFamily="34" charset="0"/>
              </a:defRPr>
            </a:lvl2pPr>
            <a:lvl3pPr marL="1143000" indent="-228600">
              <a:defRPr u="sng">
                <a:solidFill>
                  <a:schemeClr val="tx1"/>
                </a:solidFill>
                <a:latin typeface="Arial" panose="020B0604020202020204" pitchFamily="34" charset="0"/>
              </a:defRPr>
            </a:lvl3pPr>
            <a:lvl4pPr marL="1600200" indent="-228600">
              <a:defRPr u="sng">
                <a:solidFill>
                  <a:schemeClr val="tx1"/>
                </a:solidFill>
                <a:latin typeface="Arial" panose="020B0604020202020204" pitchFamily="34" charset="0"/>
              </a:defRPr>
            </a:lvl4pPr>
            <a:lvl5pPr marL="2057400" indent="-228600">
              <a:defRPr u="sng">
                <a:solidFill>
                  <a:schemeClr val="tx1"/>
                </a:solidFill>
                <a:latin typeface="Arial" panose="020B0604020202020204" pitchFamily="34" charset="0"/>
              </a:defRPr>
            </a:lvl5pPr>
            <a:lvl6pPr marL="2514600" indent="-228600" eaLnBrk="0" fontAlgn="base" hangingPunct="0">
              <a:spcBef>
                <a:spcPct val="0"/>
              </a:spcBef>
              <a:spcAft>
                <a:spcPct val="0"/>
              </a:spcAft>
              <a:defRPr u="sng">
                <a:solidFill>
                  <a:schemeClr val="tx1"/>
                </a:solidFill>
                <a:latin typeface="Arial" panose="020B0604020202020204" pitchFamily="34" charset="0"/>
              </a:defRPr>
            </a:lvl6pPr>
            <a:lvl7pPr marL="2971800" indent="-228600" eaLnBrk="0" fontAlgn="base" hangingPunct="0">
              <a:spcBef>
                <a:spcPct val="0"/>
              </a:spcBef>
              <a:spcAft>
                <a:spcPct val="0"/>
              </a:spcAft>
              <a:defRPr u="sng">
                <a:solidFill>
                  <a:schemeClr val="tx1"/>
                </a:solidFill>
                <a:latin typeface="Arial" panose="020B0604020202020204" pitchFamily="34" charset="0"/>
              </a:defRPr>
            </a:lvl7pPr>
            <a:lvl8pPr marL="3429000" indent="-228600" eaLnBrk="0" fontAlgn="base" hangingPunct="0">
              <a:spcBef>
                <a:spcPct val="0"/>
              </a:spcBef>
              <a:spcAft>
                <a:spcPct val="0"/>
              </a:spcAft>
              <a:defRPr u="sng">
                <a:solidFill>
                  <a:schemeClr val="tx1"/>
                </a:solidFill>
                <a:latin typeface="Arial" panose="020B0604020202020204" pitchFamily="34" charset="0"/>
              </a:defRPr>
            </a:lvl8pPr>
            <a:lvl9pPr marL="3886200" indent="-228600" eaLnBrk="0" fontAlgn="base" hangingPunct="0">
              <a:spcBef>
                <a:spcPct val="0"/>
              </a:spcBef>
              <a:spcAft>
                <a:spcPct val="0"/>
              </a:spcAft>
              <a:defRPr u="sng">
                <a:solidFill>
                  <a:schemeClr val="tx1"/>
                </a:solidFill>
                <a:latin typeface="Arial" panose="020B0604020202020204" pitchFamily="34" charset="0"/>
              </a:defRPr>
            </a:lvl9pPr>
          </a:lstStyle>
          <a:p>
            <a:pPr eaLnBrk="1" hangingPunct="1">
              <a:defRPr/>
            </a:pPr>
            <a:r>
              <a:rPr lang="vi-VN" altLang="en-US" sz="4000" b="1" u="none" dirty="0">
                <a:solidFill>
                  <a:srgbClr val="0000FF"/>
                </a:solidFill>
                <a:latin typeface="Times New Roman" panose="02020603050405020304" pitchFamily="18" charset="0"/>
                <a:cs typeface="Times New Roman" panose="02020603050405020304" pitchFamily="18" charset="0"/>
              </a:rPr>
              <a:t>xanh</a:t>
            </a:r>
            <a:endParaRPr lang="en-US" altLang="en-US" sz="4000" b="1" u="none" dirty="0">
              <a:solidFill>
                <a:schemeClr val="bg1">
                  <a:lumMod val="95000"/>
                </a:schemeClr>
              </a:solidFill>
              <a:highlight>
                <a:srgbClr val="808000"/>
              </a:highlight>
              <a:latin typeface="Times New Roman" panose="02020603050405020304" pitchFamily="18" charset="0"/>
              <a:cs typeface="Times New Roman" panose="02020603050405020304" pitchFamily="18" charset="0"/>
            </a:endParaRPr>
          </a:p>
        </p:txBody>
      </p:sp>
      <p:sp>
        <p:nvSpPr>
          <p:cNvPr id="9" name="Text Box 10">
            <a:extLst>
              <a:ext uri="{FF2B5EF4-FFF2-40B4-BE49-F238E27FC236}">
                <a16:creationId xmlns:a16="http://schemas.microsoft.com/office/drawing/2014/main" id="{CFA78E09-F6C1-40C1-926A-A4B47EAD3055}"/>
              </a:ext>
            </a:extLst>
          </p:cNvPr>
          <p:cNvSpPr txBox="1">
            <a:spLocks noChangeArrowheads="1"/>
          </p:cNvSpPr>
          <p:nvPr/>
        </p:nvSpPr>
        <p:spPr bwMode="auto">
          <a:xfrm>
            <a:off x="152400" y="4226276"/>
            <a:ext cx="2381250" cy="707886"/>
          </a:xfrm>
          <a:prstGeom prst="rect">
            <a:avLst/>
          </a:prstGeom>
          <a:noFill/>
          <a:ln w="9525">
            <a:solidFill>
              <a:schemeClr val="tx1"/>
            </a:solidFill>
            <a:miter lim="800000"/>
            <a:headEnd/>
            <a:tailEnd/>
          </a:ln>
          <a:effectLst/>
        </p:spPr>
        <p:txBody>
          <a:bodyPr>
            <a:spAutoFit/>
          </a:bodyPr>
          <a:lstStyle>
            <a:lvl1pPr>
              <a:defRPr u="sng">
                <a:solidFill>
                  <a:schemeClr val="tx1"/>
                </a:solidFill>
                <a:latin typeface="Arial" panose="020B0604020202020204" pitchFamily="34" charset="0"/>
              </a:defRPr>
            </a:lvl1pPr>
            <a:lvl2pPr marL="742950" indent="-285750">
              <a:defRPr u="sng">
                <a:solidFill>
                  <a:schemeClr val="tx1"/>
                </a:solidFill>
                <a:latin typeface="Arial" panose="020B0604020202020204" pitchFamily="34" charset="0"/>
              </a:defRPr>
            </a:lvl2pPr>
            <a:lvl3pPr marL="1143000" indent="-228600">
              <a:defRPr u="sng">
                <a:solidFill>
                  <a:schemeClr val="tx1"/>
                </a:solidFill>
                <a:latin typeface="Arial" panose="020B0604020202020204" pitchFamily="34" charset="0"/>
              </a:defRPr>
            </a:lvl3pPr>
            <a:lvl4pPr marL="1600200" indent="-228600">
              <a:defRPr u="sng">
                <a:solidFill>
                  <a:schemeClr val="tx1"/>
                </a:solidFill>
                <a:latin typeface="Arial" panose="020B0604020202020204" pitchFamily="34" charset="0"/>
              </a:defRPr>
            </a:lvl4pPr>
            <a:lvl5pPr marL="2057400" indent="-228600">
              <a:defRPr u="sng">
                <a:solidFill>
                  <a:schemeClr val="tx1"/>
                </a:solidFill>
                <a:latin typeface="Arial" panose="020B0604020202020204" pitchFamily="34" charset="0"/>
              </a:defRPr>
            </a:lvl5pPr>
            <a:lvl6pPr marL="2514600" indent="-228600" eaLnBrk="0" fontAlgn="base" hangingPunct="0">
              <a:spcBef>
                <a:spcPct val="0"/>
              </a:spcBef>
              <a:spcAft>
                <a:spcPct val="0"/>
              </a:spcAft>
              <a:defRPr u="sng">
                <a:solidFill>
                  <a:schemeClr val="tx1"/>
                </a:solidFill>
                <a:latin typeface="Arial" panose="020B0604020202020204" pitchFamily="34" charset="0"/>
              </a:defRPr>
            </a:lvl6pPr>
            <a:lvl7pPr marL="2971800" indent="-228600" eaLnBrk="0" fontAlgn="base" hangingPunct="0">
              <a:spcBef>
                <a:spcPct val="0"/>
              </a:spcBef>
              <a:spcAft>
                <a:spcPct val="0"/>
              </a:spcAft>
              <a:defRPr u="sng">
                <a:solidFill>
                  <a:schemeClr val="tx1"/>
                </a:solidFill>
                <a:latin typeface="Arial" panose="020B0604020202020204" pitchFamily="34" charset="0"/>
              </a:defRPr>
            </a:lvl7pPr>
            <a:lvl8pPr marL="3429000" indent="-228600" eaLnBrk="0" fontAlgn="base" hangingPunct="0">
              <a:spcBef>
                <a:spcPct val="0"/>
              </a:spcBef>
              <a:spcAft>
                <a:spcPct val="0"/>
              </a:spcAft>
              <a:defRPr u="sng">
                <a:solidFill>
                  <a:schemeClr val="tx1"/>
                </a:solidFill>
                <a:latin typeface="Arial" panose="020B0604020202020204" pitchFamily="34" charset="0"/>
              </a:defRPr>
            </a:lvl8pPr>
            <a:lvl9pPr marL="3886200" indent="-228600" eaLnBrk="0" fontAlgn="base" hangingPunct="0">
              <a:spcBef>
                <a:spcPct val="0"/>
              </a:spcBef>
              <a:spcAft>
                <a:spcPct val="0"/>
              </a:spcAft>
              <a:defRPr u="sng">
                <a:solidFill>
                  <a:schemeClr val="tx1"/>
                </a:solidFill>
                <a:latin typeface="Arial" panose="020B0604020202020204" pitchFamily="34" charset="0"/>
              </a:defRPr>
            </a:lvl9pPr>
          </a:lstStyle>
          <a:p>
            <a:pPr eaLnBrk="1" hangingPunct="1">
              <a:defRPr/>
            </a:pPr>
            <a:r>
              <a:rPr lang="vi-VN" altLang="en-US" sz="4000" b="1" u="none" dirty="0">
                <a:solidFill>
                  <a:srgbClr val="FFC000"/>
                </a:solidFill>
                <a:latin typeface="Times New Roman" panose="02020603050405020304" pitchFamily="18" charset="0"/>
                <a:cs typeface="Times New Roman" panose="02020603050405020304" pitchFamily="18" charset="0"/>
              </a:rPr>
              <a:t>ráng vàng</a:t>
            </a:r>
            <a:endParaRPr lang="en-US" altLang="en-US" sz="4000" b="1" u="none" dirty="0">
              <a:solidFill>
                <a:schemeClr val="bg1">
                  <a:lumMod val="95000"/>
                </a:schemeClr>
              </a:solidFill>
              <a:highlight>
                <a:srgbClr val="808000"/>
              </a:highlight>
              <a:latin typeface="Times New Roman" panose="02020603050405020304" pitchFamily="18" charset="0"/>
              <a:cs typeface="Times New Roman" panose="02020603050405020304" pitchFamily="18" charset="0"/>
            </a:endParaRPr>
          </a:p>
        </p:txBody>
      </p:sp>
      <p:sp>
        <p:nvSpPr>
          <p:cNvPr id="10" name="Text Box 10">
            <a:extLst>
              <a:ext uri="{FF2B5EF4-FFF2-40B4-BE49-F238E27FC236}">
                <a16:creationId xmlns:a16="http://schemas.microsoft.com/office/drawing/2014/main" id="{176F7337-7BDD-489F-8846-508EE6B89A5B}"/>
              </a:ext>
            </a:extLst>
          </p:cNvPr>
          <p:cNvSpPr txBox="1">
            <a:spLocks noChangeArrowheads="1"/>
          </p:cNvSpPr>
          <p:nvPr/>
        </p:nvSpPr>
        <p:spPr bwMode="auto">
          <a:xfrm>
            <a:off x="114300" y="2963403"/>
            <a:ext cx="2552700" cy="707886"/>
          </a:xfrm>
          <a:prstGeom prst="rect">
            <a:avLst/>
          </a:prstGeom>
          <a:noFill/>
          <a:ln w="9525">
            <a:solidFill>
              <a:schemeClr val="tx1"/>
            </a:solidFill>
            <a:miter lim="800000"/>
            <a:headEnd/>
            <a:tailEnd/>
          </a:ln>
          <a:effectLst/>
        </p:spPr>
        <p:txBody>
          <a:bodyPr>
            <a:spAutoFit/>
          </a:bodyPr>
          <a:lstStyle>
            <a:lvl1pPr>
              <a:defRPr u="sng">
                <a:solidFill>
                  <a:schemeClr val="tx1"/>
                </a:solidFill>
                <a:latin typeface="Arial" panose="020B0604020202020204" pitchFamily="34" charset="0"/>
              </a:defRPr>
            </a:lvl1pPr>
            <a:lvl2pPr marL="742950" indent="-285750">
              <a:defRPr u="sng">
                <a:solidFill>
                  <a:schemeClr val="tx1"/>
                </a:solidFill>
                <a:latin typeface="Arial" panose="020B0604020202020204" pitchFamily="34" charset="0"/>
              </a:defRPr>
            </a:lvl2pPr>
            <a:lvl3pPr marL="1143000" indent="-228600">
              <a:defRPr u="sng">
                <a:solidFill>
                  <a:schemeClr val="tx1"/>
                </a:solidFill>
                <a:latin typeface="Arial" panose="020B0604020202020204" pitchFamily="34" charset="0"/>
              </a:defRPr>
            </a:lvl3pPr>
            <a:lvl4pPr marL="1600200" indent="-228600">
              <a:defRPr u="sng">
                <a:solidFill>
                  <a:schemeClr val="tx1"/>
                </a:solidFill>
                <a:latin typeface="Arial" panose="020B0604020202020204" pitchFamily="34" charset="0"/>
              </a:defRPr>
            </a:lvl4pPr>
            <a:lvl5pPr marL="2057400" indent="-228600">
              <a:defRPr u="sng">
                <a:solidFill>
                  <a:schemeClr val="tx1"/>
                </a:solidFill>
                <a:latin typeface="Arial" panose="020B0604020202020204" pitchFamily="34" charset="0"/>
              </a:defRPr>
            </a:lvl5pPr>
            <a:lvl6pPr marL="2514600" indent="-228600" eaLnBrk="0" fontAlgn="base" hangingPunct="0">
              <a:spcBef>
                <a:spcPct val="0"/>
              </a:spcBef>
              <a:spcAft>
                <a:spcPct val="0"/>
              </a:spcAft>
              <a:defRPr u="sng">
                <a:solidFill>
                  <a:schemeClr val="tx1"/>
                </a:solidFill>
                <a:latin typeface="Arial" panose="020B0604020202020204" pitchFamily="34" charset="0"/>
              </a:defRPr>
            </a:lvl6pPr>
            <a:lvl7pPr marL="2971800" indent="-228600" eaLnBrk="0" fontAlgn="base" hangingPunct="0">
              <a:spcBef>
                <a:spcPct val="0"/>
              </a:spcBef>
              <a:spcAft>
                <a:spcPct val="0"/>
              </a:spcAft>
              <a:defRPr u="sng">
                <a:solidFill>
                  <a:schemeClr val="tx1"/>
                </a:solidFill>
                <a:latin typeface="Arial" panose="020B0604020202020204" pitchFamily="34" charset="0"/>
              </a:defRPr>
            </a:lvl7pPr>
            <a:lvl8pPr marL="3429000" indent="-228600" eaLnBrk="0" fontAlgn="base" hangingPunct="0">
              <a:spcBef>
                <a:spcPct val="0"/>
              </a:spcBef>
              <a:spcAft>
                <a:spcPct val="0"/>
              </a:spcAft>
              <a:defRPr u="sng">
                <a:solidFill>
                  <a:schemeClr val="tx1"/>
                </a:solidFill>
                <a:latin typeface="Arial" panose="020B0604020202020204" pitchFamily="34" charset="0"/>
              </a:defRPr>
            </a:lvl8pPr>
            <a:lvl9pPr marL="3886200" indent="-228600" eaLnBrk="0" fontAlgn="base" hangingPunct="0">
              <a:spcBef>
                <a:spcPct val="0"/>
              </a:spcBef>
              <a:spcAft>
                <a:spcPct val="0"/>
              </a:spcAft>
              <a:defRPr u="sng">
                <a:solidFill>
                  <a:schemeClr val="tx1"/>
                </a:solidFill>
                <a:latin typeface="Arial" panose="020B0604020202020204" pitchFamily="34" charset="0"/>
              </a:defRPr>
            </a:lvl9pPr>
          </a:lstStyle>
          <a:p>
            <a:pPr eaLnBrk="1" hangingPunct="1">
              <a:defRPr/>
            </a:pPr>
            <a:r>
              <a:rPr lang="vi-VN" altLang="en-US" sz="4000" b="1" u="none" dirty="0">
                <a:solidFill>
                  <a:srgbClr val="660066"/>
                </a:solidFill>
                <a:latin typeface="Times New Roman" panose="02020603050405020304" pitchFamily="18" charset="0"/>
                <a:cs typeface="Times New Roman" panose="02020603050405020304" pitchFamily="18" charset="0"/>
              </a:rPr>
              <a:t>nhung tím</a:t>
            </a:r>
            <a:endParaRPr lang="en-US" altLang="en-US" sz="4000" b="1" u="none" dirty="0">
              <a:solidFill>
                <a:schemeClr val="bg1">
                  <a:lumMod val="95000"/>
                </a:schemeClr>
              </a:solidFill>
              <a:highlight>
                <a:srgbClr val="808000"/>
              </a:highlight>
              <a:latin typeface="Times New Roman" panose="02020603050405020304" pitchFamily="18" charset="0"/>
              <a:cs typeface="Times New Roman" panose="02020603050405020304" pitchFamily="18" charset="0"/>
            </a:endParaRPr>
          </a:p>
        </p:txBody>
      </p:sp>
      <p:sp>
        <p:nvSpPr>
          <p:cNvPr id="11" name="Text Box 10">
            <a:extLst>
              <a:ext uri="{FF2B5EF4-FFF2-40B4-BE49-F238E27FC236}">
                <a16:creationId xmlns:a16="http://schemas.microsoft.com/office/drawing/2014/main" id="{5BB6D431-A5B2-4189-9FB9-968D9AC804DF}"/>
              </a:ext>
            </a:extLst>
          </p:cNvPr>
          <p:cNvSpPr txBox="1">
            <a:spLocks noChangeArrowheads="1"/>
          </p:cNvSpPr>
          <p:nvPr/>
        </p:nvSpPr>
        <p:spPr bwMode="auto">
          <a:xfrm>
            <a:off x="10089025" y="3486275"/>
            <a:ext cx="1143000" cy="707886"/>
          </a:xfrm>
          <a:prstGeom prst="rect">
            <a:avLst/>
          </a:prstGeom>
          <a:noFill/>
          <a:ln w="9525">
            <a:solidFill>
              <a:schemeClr val="tx1"/>
            </a:solidFill>
            <a:miter lim="800000"/>
            <a:headEnd/>
            <a:tailEnd/>
          </a:ln>
          <a:effectLst/>
        </p:spPr>
        <p:txBody>
          <a:bodyPr>
            <a:spAutoFit/>
          </a:bodyPr>
          <a:lstStyle>
            <a:lvl1pPr>
              <a:defRPr u="sng">
                <a:solidFill>
                  <a:schemeClr val="tx1"/>
                </a:solidFill>
                <a:latin typeface="Arial" panose="020B0604020202020204" pitchFamily="34" charset="0"/>
              </a:defRPr>
            </a:lvl1pPr>
            <a:lvl2pPr marL="742950" indent="-285750">
              <a:defRPr u="sng">
                <a:solidFill>
                  <a:schemeClr val="tx1"/>
                </a:solidFill>
                <a:latin typeface="Arial" panose="020B0604020202020204" pitchFamily="34" charset="0"/>
              </a:defRPr>
            </a:lvl2pPr>
            <a:lvl3pPr marL="1143000" indent="-228600">
              <a:defRPr u="sng">
                <a:solidFill>
                  <a:schemeClr val="tx1"/>
                </a:solidFill>
                <a:latin typeface="Arial" panose="020B0604020202020204" pitchFamily="34" charset="0"/>
              </a:defRPr>
            </a:lvl3pPr>
            <a:lvl4pPr marL="1600200" indent="-228600">
              <a:defRPr u="sng">
                <a:solidFill>
                  <a:schemeClr val="tx1"/>
                </a:solidFill>
                <a:latin typeface="Arial" panose="020B0604020202020204" pitchFamily="34" charset="0"/>
              </a:defRPr>
            </a:lvl4pPr>
            <a:lvl5pPr marL="2057400" indent="-228600">
              <a:defRPr u="sng">
                <a:solidFill>
                  <a:schemeClr val="tx1"/>
                </a:solidFill>
                <a:latin typeface="Arial" panose="020B0604020202020204" pitchFamily="34" charset="0"/>
              </a:defRPr>
            </a:lvl5pPr>
            <a:lvl6pPr marL="2514600" indent="-228600" eaLnBrk="0" fontAlgn="base" hangingPunct="0">
              <a:spcBef>
                <a:spcPct val="0"/>
              </a:spcBef>
              <a:spcAft>
                <a:spcPct val="0"/>
              </a:spcAft>
              <a:defRPr u="sng">
                <a:solidFill>
                  <a:schemeClr val="tx1"/>
                </a:solidFill>
                <a:latin typeface="Arial" panose="020B0604020202020204" pitchFamily="34" charset="0"/>
              </a:defRPr>
            </a:lvl6pPr>
            <a:lvl7pPr marL="2971800" indent="-228600" eaLnBrk="0" fontAlgn="base" hangingPunct="0">
              <a:spcBef>
                <a:spcPct val="0"/>
              </a:spcBef>
              <a:spcAft>
                <a:spcPct val="0"/>
              </a:spcAft>
              <a:defRPr u="sng">
                <a:solidFill>
                  <a:schemeClr val="tx1"/>
                </a:solidFill>
                <a:latin typeface="Arial" panose="020B0604020202020204" pitchFamily="34" charset="0"/>
              </a:defRPr>
            </a:lvl7pPr>
            <a:lvl8pPr marL="3429000" indent="-228600" eaLnBrk="0" fontAlgn="base" hangingPunct="0">
              <a:spcBef>
                <a:spcPct val="0"/>
              </a:spcBef>
              <a:spcAft>
                <a:spcPct val="0"/>
              </a:spcAft>
              <a:defRPr u="sng">
                <a:solidFill>
                  <a:schemeClr val="tx1"/>
                </a:solidFill>
                <a:latin typeface="Arial" panose="020B0604020202020204" pitchFamily="34" charset="0"/>
              </a:defRPr>
            </a:lvl8pPr>
            <a:lvl9pPr marL="3886200" indent="-228600" eaLnBrk="0" fontAlgn="base" hangingPunct="0">
              <a:spcBef>
                <a:spcPct val="0"/>
              </a:spcBef>
              <a:spcAft>
                <a:spcPct val="0"/>
              </a:spcAft>
              <a:defRPr u="sng">
                <a:solidFill>
                  <a:schemeClr val="tx1"/>
                </a:solidFill>
                <a:latin typeface="Arial" panose="020B0604020202020204" pitchFamily="34" charset="0"/>
              </a:defRPr>
            </a:lvl9pPr>
          </a:lstStyle>
          <a:p>
            <a:pPr eaLnBrk="1" hangingPunct="1">
              <a:defRPr/>
            </a:pPr>
            <a:r>
              <a:rPr lang="vi-VN" altLang="en-US" sz="4000" b="1" u="none" dirty="0">
                <a:latin typeface="Times New Roman" panose="02020603050405020304" pitchFamily="18" charset="0"/>
                <a:cs typeface="Times New Roman" panose="02020603050405020304" pitchFamily="18" charset="0"/>
              </a:rPr>
              <a:t>đen</a:t>
            </a:r>
            <a:endParaRPr lang="en-US" altLang="en-US" sz="4000" b="1" u="none" dirty="0">
              <a:solidFill>
                <a:schemeClr val="bg1">
                  <a:lumMod val="95000"/>
                </a:schemeClr>
              </a:solidFill>
              <a:highlight>
                <a:srgbClr val="808000"/>
              </a:highlight>
              <a:latin typeface="Times New Roman" panose="02020603050405020304" pitchFamily="18" charset="0"/>
              <a:cs typeface="Times New Roman" panose="02020603050405020304" pitchFamily="18" charset="0"/>
            </a:endParaRPr>
          </a:p>
        </p:txBody>
      </p:sp>
      <p:sp>
        <p:nvSpPr>
          <p:cNvPr id="12" name="Text Box 10">
            <a:extLst>
              <a:ext uri="{FF2B5EF4-FFF2-40B4-BE49-F238E27FC236}">
                <a16:creationId xmlns:a16="http://schemas.microsoft.com/office/drawing/2014/main" id="{906260AD-E028-41DE-92EE-A8406DB09559}"/>
              </a:ext>
            </a:extLst>
          </p:cNvPr>
          <p:cNvSpPr txBox="1">
            <a:spLocks noChangeArrowheads="1"/>
          </p:cNvSpPr>
          <p:nvPr/>
        </p:nvSpPr>
        <p:spPr bwMode="auto">
          <a:xfrm>
            <a:off x="10020300" y="5337458"/>
            <a:ext cx="1485900" cy="707886"/>
          </a:xfrm>
          <a:prstGeom prst="rect">
            <a:avLst/>
          </a:prstGeom>
          <a:noFill/>
          <a:ln w="9525">
            <a:solidFill>
              <a:schemeClr val="tx1"/>
            </a:solidFill>
            <a:miter lim="800000"/>
            <a:headEnd/>
            <a:tailEnd/>
          </a:ln>
          <a:effectLst/>
        </p:spPr>
        <p:txBody>
          <a:bodyPr>
            <a:spAutoFit/>
          </a:bodyPr>
          <a:lstStyle>
            <a:lvl1pPr>
              <a:defRPr u="sng">
                <a:solidFill>
                  <a:schemeClr val="tx1"/>
                </a:solidFill>
                <a:latin typeface="Arial" panose="020B0604020202020204" pitchFamily="34" charset="0"/>
              </a:defRPr>
            </a:lvl1pPr>
            <a:lvl2pPr marL="742950" indent="-285750">
              <a:defRPr u="sng">
                <a:solidFill>
                  <a:schemeClr val="tx1"/>
                </a:solidFill>
                <a:latin typeface="Arial" panose="020B0604020202020204" pitchFamily="34" charset="0"/>
              </a:defRPr>
            </a:lvl2pPr>
            <a:lvl3pPr marL="1143000" indent="-228600">
              <a:defRPr u="sng">
                <a:solidFill>
                  <a:schemeClr val="tx1"/>
                </a:solidFill>
                <a:latin typeface="Arial" panose="020B0604020202020204" pitchFamily="34" charset="0"/>
              </a:defRPr>
            </a:lvl3pPr>
            <a:lvl4pPr marL="1600200" indent="-228600">
              <a:defRPr u="sng">
                <a:solidFill>
                  <a:schemeClr val="tx1"/>
                </a:solidFill>
                <a:latin typeface="Arial" panose="020B0604020202020204" pitchFamily="34" charset="0"/>
              </a:defRPr>
            </a:lvl4pPr>
            <a:lvl5pPr marL="2057400" indent="-228600">
              <a:defRPr u="sng">
                <a:solidFill>
                  <a:schemeClr val="tx1"/>
                </a:solidFill>
                <a:latin typeface="Arial" panose="020B0604020202020204" pitchFamily="34" charset="0"/>
              </a:defRPr>
            </a:lvl5pPr>
            <a:lvl6pPr marL="2514600" indent="-228600" eaLnBrk="0" fontAlgn="base" hangingPunct="0">
              <a:spcBef>
                <a:spcPct val="0"/>
              </a:spcBef>
              <a:spcAft>
                <a:spcPct val="0"/>
              </a:spcAft>
              <a:defRPr u="sng">
                <a:solidFill>
                  <a:schemeClr val="tx1"/>
                </a:solidFill>
                <a:latin typeface="Arial" panose="020B0604020202020204" pitchFamily="34" charset="0"/>
              </a:defRPr>
            </a:lvl6pPr>
            <a:lvl7pPr marL="2971800" indent="-228600" eaLnBrk="0" fontAlgn="base" hangingPunct="0">
              <a:spcBef>
                <a:spcPct val="0"/>
              </a:spcBef>
              <a:spcAft>
                <a:spcPct val="0"/>
              </a:spcAft>
              <a:defRPr u="sng">
                <a:solidFill>
                  <a:schemeClr val="tx1"/>
                </a:solidFill>
                <a:latin typeface="Arial" panose="020B0604020202020204" pitchFamily="34" charset="0"/>
              </a:defRPr>
            </a:lvl7pPr>
            <a:lvl8pPr marL="3429000" indent="-228600" eaLnBrk="0" fontAlgn="base" hangingPunct="0">
              <a:spcBef>
                <a:spcPct val="0"/>
              </a:spcBef>
              <a:spcAft>
                <a:spcPct val="0"/>
              </a:spcAft>
              <a:defRPr u="sng">
                <a:solidFill>
                  <a:schemeClr val="tx1"/>
                </a:solidFill>
                <a:latin typeface="Arial" panose="020B0604020202020204" pitchFamily="34" charset="0"/>
              </a:defRPr>
            </a:lvl8pPr>
            <a:lvl9pPr marL="3886200" indent="-228600" eaLnBrk="0" fontAlgn="base" hangingPunct="0">
              <a:spcBef>
                <a:spcPct val="0"/>
              </a:spcBef>
              <a:spcAft>
                <a:spcPct val="0"/>
              </a:spcAft>
              <a:defRPr u="sng">
                <a:solidFill>
                  <a:schemeClr val="tx1"/>
                </a:solidFill>
                <a:latin typeface="Arial" panose="020B0604020202020204" pitchFamily="34" charset="0"/>
              </a:defRPr>
            </a:lvl9pPr>
          </a:lstStyle>
          <a:p>
            <a:pPr eaLnBrk="1" hangingPunct="1">
              <a:defRPr/>
            </a:pPr>
            <a:r>
              <a:rPr lang="vi-VN" altLang="en-US" sz="4000" b="1" u="none" dirty="0">
                <a:solidFill>
                  <a:schemeClr val="bg1">
                    <a:lumMod val="95000"/>
                  </a:schemeClr>
                </a:solidFill>
                <a:highlight>
                  <a:srgbClr val="808000"/>
                </a:highlight>
                <a:latin typeface="Times New Roman" panose="02020603050405020304" pitchFamily="18" charset="0"/>
                <a:cs typeface="Times New Roman" panose="02020603050405020304" pitchFamily="18" charset="0"/>
              </a:rPr>
              <a:t>trắng</a:t>
            </a:r>
            <a:endParaRPr lang="en-US" altLang="en-US" sz="4000" b="1" u="none" dirty="0">
              <a:solidFill>
                <a:schemeClr val="bg1">
                  <a:lumMod val="95000"/>
                </a:schemeClr>
              </a:solidFill>
              <a:highlight>
                <a:srgbClr val="808000"/>
              </a:highlight>
              <a:latin typeface="Times New Roman" panose="02020603050405020304" pitchFamily="18" charset="0"/>
              <a:cs typeface="Times New Roman" panose="02020603050405020304" pitchFamily="18" charset="0"/>
            </a:endParaRPr>
          </a:p>
        </p:txBody>
      </p:sp>
      <p:sp>
        <p:nvSpPr>
          <p:cNvPr id="25" name="Text Box 17">
            <a:extLst>
              <a:ext uri="{FF2B5EF4-FFF2-40B4-BE49-F238E27FC236}">
                <a16:creationId xmlns:a16="http://schemas.microsoft.com/office/drawing/2014/main" id="{6902B1F3-7A47-401F-B43A-666046863CAF}"/>
              </a:ext>
            </a:extLst>
          </p:cNvPr>
          <p:cNvSpPr txBox="1">
            <a:spLocks noChangeArrowheads="1"/>
          </p:cNvSpPr>
          <p:nvPr/>
        </p:nvSpPr>
        <p:spPr bwMode="auto">
          <a:xfrm>
            <a:off x="5486400" y="2332038"/>
            <a:ext cx="1390650" cy="708025"/>
          </a:xfrm>
          <a:prstGeom prst="rect">
            <a:avLst/>
          </a:prstGeom>
          <a:noFill/>
          <a:ln w="9525">
            <a:solidFill>
              <a:schemeClr val="tx1"/>
            </a:solidFill>
            <a:miter lim="800000"/>
            <a:headEnd/>
            <a:tailEnd/>
          </a:ln>
          <a:effectLst/>
        </p:spPr>
        <p:txBody>
          <a:bodyPr>
            <a:spAutoFit/>
          </a:bodyPr>
          <a:lstStyle>
            <a:lvl1pPr>
              <a:defRPr u="sng">
                <a:solidFill>
                  <a:schemeClr val="tx1"/>
                </a:solidFill>
                <a:latin typeface="Arial" panose="020B0604020202020204" pitchFamily="34" charset="0"/>
              </a:defRPr>
            </a:lvl1pPr>
            <a:lvl2pPr marL="742950" indent="-285750">
              <a:defRPr u="sng">
                <a:solidFill>
                  <a:schemeClr val="tx1"/>
                </a:solidFill>
                <a:latin typeface="Arial" panose="020B0604020202020204" pitchFamily="34" charset="0"/>
              </a:defRPr>
            </a:lvl2pPr>
            <a:lvl3pPr marL="1143000" indent="-228600">
              <a:defRPr u="sng">
                <a:solidFill>
                  <a:schemeClr val="tx1"/>
                </a:solidFill>
                <a:latin typeface="Arial" panose="020B0604020202020204" pitchFamily="34" charset="0"/>
              </a:defRPr>
            </a:lvl3pPr>
            <a:lvl4pPr marL="1600200" indent="-228600">
              <a:defRPr u="sng">
                <a:solidFill>
                  <a:schemeClr val="tx1"/>
                </a:solidFill>
                <a:latin typeface="Arial" panose="020B0604020202020204" pitchFamily="34" charset="0"/>
              </a:defRPr>
            </a:lvl4pPr>
            <a:lvl5pPr marL="2057400" indent="-228600">
              <a:defRPr u="sng">
                <a:solidFill>
                  <a:schemeClr val="tx1"/>
                </a:solidFill>
                <a:latin typeface="Arial" panose="020B0604020202020204" pitchFamily="34" charset="0"/>
              </a:defRPr>
            </a:lvl5pPr>
            <a:lvl6pPr marL="2514600" indent="-228600" eaLnBrk="0" fontAlgn="base" hangingPunct="0">
              <a:spcBef>
                <a:spcPct val="0"/>
              </a:spcBef>
              <a:spcAft>
                <a:spcPct val="0"/>
              </a:spcAft>
              <a:defRPr u="sng">
                <a:solidFill>
                  <a:schemeClr val="tx1"/>
                </a:solidFill>
                <a:latin typeface="Arial" panose="020B0604020202020204" pitchFamily="34" charset="0"/>
              </a:defRPr>
            </a:lvl6pPr>
            <a:lvl7pPr marL="2971800" indent="-228600" eaLnBrk="0" fontAlgn="base" hangingPunct="0">
              <a:spcBef>
                <a:spcPct val="0"/>
              </a:spcBef>
              <a:spcAft>
                <a:spcPct val="0"/>
              </a:spcAft>
              <a:defRPr u="sng">
                <a:solidFill>
                  <a:schemeClr val="tx1"/>
                </a:solidFill>
                <a:latin typeface="Arial" panose="020B0604020202020204" pitchFamily="34" charset="0"/>
              </a:defRPr>
            </a:lvl7pPr>
            <a:lvl8pPr marL="3429000" indent="-228600" eaLnBrk="0" fontAlgn="base" hangingPunct="0">
              <a:spcBef>
                <a:spcPct val="0"/>
              </a:spcBef>
              <a:spcAft>
                <a:spcPct val="0"/>
              </a:spcAft>
              <a:defRPr u="sng">
                <a:solidFill>
                  <a:schemeClr val="tx1"/>
                </a:solidFill>
                <a:latin typeface="Arial" panose="020B0604020202020204" pitchFamily="34" charset="0"/>
              </a:defRPr>
            </a:lvl8pPr>
            <a:lvl9pPr marL="3886200" indent="-228600" eaLnBrk="0" fontAlgn="base" hangingPunct="0">
              <a:spcBef>
                <a:spcPct val="0"/>
              </a:spcBef>
              <a:spcAft>
                <a:spcPct val="0"/>
              </a:spcAft>
              <a:defRPr u="sng">
                <a:solidFill>
                  <a:schemeClr val="tx1"/>
                </a:solidFill>
                <a:latin typeface="Arial" panose="020B0604020202020204" pitchFamily="34" charset="0"/>
              </a:defRPr>
            </a:lvl9pPr>
          </a:lstStyle>
          <a:p>
            <a:pPr algn="ctr">
              <a:spcBef>
                <a:spcPct val="50000"/>
              </a:spcBef>
              <a:defRPr/>
            </a:pPr>
            <a:r>
              <a:rPr lang="vi-VN" altLang="en-US" sz="4000" b="1" u="none">
                <a:solidFill>
                  <a:schemeClr val="accent1">
                    <a:lumMod val="50000"/>
                  </a:schemeClr>
                </a:solidFill>
                <a:latin typeface="Times New Roman" panose="02020603050405020304" pitchFamily="18" charset="0"/>
                <a:cs typeface="Times New Roman" panose="02020603050405020304" pitchFamily="18" charset="0"/>
              </a:rPr>
              <a:t>trưa</a:t>
            </a:r>
            <a:endParaRPr lang="en-US" altLang="en-US" sz="4000" b="1" u="none" dirty="0">
              <a:solidFill>
                <a:schemeClr val="accent1">
                  <a:lumMod val="50000"/>
                </a:schemeClr>
              </a:solidFill>
              <a:latin typeface="Times New Roman" panose="02020603050405020304" pitchFamily="18" charset="0"/>
              <a:cs typeface="Times New Roman" panose="02020603050405020304" pitchFamily="18" charset="0"/>
            </a:endParaRPr>
          </a:p>
        </p:txBody>
      </p:sp>
      <p:sp>
        <p:nvSpPr>
          <p:cNvPr id="26" name="Text Box 17">
            <a:extLst>
              <a:ext uri="{FF2B5EF4-FFF2-40B4-BE49-F238E27FC236}">
                <a16:creationId xmlns:a16="http://schemas.microsoft.com/office/drawing/2014/main" id="{2FB3182D-899D-4D98-A4DB-6804F1094073}"/>
              </a:ext>
            </a:extLst>
          </p:cNvPr>
          <p:cNvSpPr txBox="1">
            <a:spLocks noChangeArrowheads="1"/>
          </p:cNvSpPr>
          <p:nvPr/>
        </p:nvSpPr>
        <p:spPr bwMode="auto">
          <a:xfrm>
            <a:off x="5486400" y="3179763"/>
            <a:ext cx="1390650" cy="708025"/>
          </a:xfrm>
          <a:prstGeom prst="rect">
            <a:avLst/>
          </a:prstGeom>
          <a:noFill/>
          <a:ln w="9525">
            <a:solidFill>
              <a:schemeClr val="tx1"/>
            </a:solidFill>
            <a:miter lim="800000"/>
            <a:headEnd/>
            <a:tailEnd/>
          </a:ln>
          <a:effectLst/>
        </p:spPr>
        <p:txBody>
          <a:bodyPr>
            <a:spAutoFit/>
          </a:bodyPr>
          <a:lstStyle>
            <a:lvl1pPr>
              <a:defRPr u="sng">
                <a:solidFill>
                  <a:schemeClr val="tx1"/>
                </a:solidFill>
                <a:latin typeface="Arial" panose="020B0604020202020204" pitchFamily="34" charset="0"/>
              </a:defRPr>
            </a:lvl1pPr>
            <a:lvl2pPr marL="742950" indent="-285750">
              <a:defRPr u="sng">
                <a:solidFill>
                  <a:schemeClr val="tx1"/>
                </a:solidFill>
                <a:latin typeface="Arial" panose="020B0604020202020204" pitchFamily="34" charset="0"/>
              </a:defRPr>
            </a:lvl2pPr>
            <a:lvl3pPr marL="1143000" indent="-228600">
              <a:defRPr u="sng">
                <a:solidFill>
                  <a:schemeClr val="tx1"/>
                </a:solidFill>
                <a:latin typeface="Arial" panose="020B0604020202020204" pitchFamily="34" charset="0"/>
              </a:defRPr>
            </a:lvl3pPr>
            <a:lvl4pPr marL="1600200" indent="-228600">
              <a:defRPr u="sng">
                <a:solidFill>
                  <a:schemeClr val="tx1"/>
                </a:solidFill>
                <a:latin typeface="Arial" panose="020B0604020202020204" pitchFamily="34" charset="0"/>
              </a:defRPr>
            </a:lvl4pPr>
            <a:lvl5pPr marL="2057400" indent="-228600">
              <a:defRPr u="sng">
                <a:solidFill>
                  <a:schemeClr val="tx1"/>
                </a:solidFill>
                <a:latin typeface="Arial" panose="020B0604020202020204" pitchFamily="34" charset="0"/>
              </a:defRPr>
            </a:lvl5pPr>
            <a:lvl6pPr marL="2514600" indent="-228600" eaLnBrk="0" fontAlgn="base" hangingPunct="0">
              <a:spcBef>
                <a:spcPct val="0"/>
              </a:spcBef>
              <a:spcAft>
                <a:spcPct val="0"/>
              </a:spcAft>
              <a:defRPr u="sng">
                <a:solidFill>
                  <a:schemeClr val="tx1"/>
                </a:solidFill>
                <a:latin typeface="Arial" panose="020B0604020202020204" pitchFamily="34" charset="0"/>
              </a:defRPr>
            </a:lvl6pPr>
            <a:lvl7pPr marL="2971800" indent="-228600" eaLnBrk="0" fontAlgn="base" hangingPunct="0">
              <a:spcBef>
                <a:spcPct val="0"/>
              </a:spcBef>
              <a:spcAft>
                <a:spcPct val="0"/>
              </a:spcAft>
              <a:defRPr u="sng">
                <a:solidFill>
                  <a:schemeClr val="tx1"/>
                </a:solidFill>
                <a:latin typeface="Arial" panose="020B0604020202020204" pitchFamily="34" charset="0"/>
              </a:defRPr>
            </a:lvl7pPr>
            <a:lvl8pPr marL="3429000" indent="-228600" eaLnBrk="0" fontAlgn="base" hangingPunct="0">
              <a:spcBef>
                <a:spcPct val="0"/>
              </a:spcBef>
              <a:spcAft>
                <a:spcPct val="0"/>
              </a:spcAft>
              <a:defRPr u="sng">
                <a:solidFill>
                  <a:schemeClr val="tx1"/>
                </a:solidFill>
                <a:latin typeface="Arial" panose="020B0604020202020204" pitchFamily="34" charset="0"/>
              </a:defRPr>
            </a:lvl8pPr>
            <a:lvl9pPr marL="3886200" indent="-228600" eaLnBrk="0" fontAlgn="base" hangingPunct="0">
              <a:spcBef>
                <a:spcPct val="0"/>
              </a:spcBef>
              <a:spcAft>
                <a:spcPct val="0"/>
              </a:spcAft>
              <a:defRPr u="sng">
                <a:solidFill>
                  <a:schemeClr val="tx1"/>
                </a:solidFill>
                <a:latin typeface="Arial" panose="020B0604020202020204" pitchFamily="34" charset="0"/>
              </a:defRPr>
            </a:lvl9pPr>
          </a:lstStyle>
          <a:p>
            <a:pPr algn="ctr">
              <a:spcBef>
                <a:spcPct val="50000"/>
              </a:spcBef>
              <a:defRPr/>
            </a:pPr>
            <a:r>
              <a:rPr lang="vi-VN" altLang="en-US" sz="4000" b="1" u="none" dirty="0">
                <a:solidFill>
                  <a:schemeClr val="accent2">
                    <a:lumMod val="75000"/>
                  </a:schemeClr>
                </a:solidFill>
                <a:latin typeface="Times New Roman" panose="02020603050405020304" pitchFamily="18" charset="0"/>
                <a:cs typeface="Times New Roman" panose="02020603050405020304" pitchFamily="18" charset="0"/>
              </a:rPr>
              <a:t>chiều</a:t>
            </a:r>
            <a:endParaRPr lang="en-US" altLang="en-US" sz="4000" b="1" u="none" dirty="0">
              <a:solidFill>
                <a:schemeClr val="accent2">
                  <a:lumMod val="75000"/>
                </a:schemeClr>
              </a:solidFill>
              <a:latin typeface="Times New Roman" panose="02020603050405020304" pitchFamily="18" charset="0"/>
              <a:cs typeface="Times New Roman" panose="02020603050405020304" pitchFamily="18" charset="0"/>
            </a:endParaRPr>
          </a:p>
        </p:txBody>
      </p:sp>
      <p:sp>
        <p:nvSpPr>
          <p:cNvPr id="27" name="Text Box 17">
            <a:extLst>
              <a:ext uri="{FF2B5EF4-FFF2-40B4-BE49-F238E27FC236}">
                <a16:creationId xmlns:a16="http://schemas.microsoft.com/office/drawing/2014/main" id="{827A0F17-D107-4E52-A275-C1045D10341D}"/>
              </a:ext>
            </a:extLst>
          </p:cNvPr>
          <p:cNvSpPr txBox="1">
            <a:spLocks noChangeArrowheads="1"/>
          </p:cNvSpPr>
          <p:nvPr/>
        </p:nvSpPr>
        <p:spPr bwMode="auto">
          <a:xfrm>
            <a:off x="5486400" y="4019550"/>
            <a:ext cx="1390650" cy="708025"/>
          </a:xfrm>
          <a:prstGeom prst="rect">
            <a:avLst/>
          </a:prstGeom>
          <a:noFill/>
          <a:ln w="9525">
            <a:solidFill>
              <a:schemeClr val="tx1"/>
            </a:solidFill>
            <a:miter lim="800000"/>
            <a:headEnd/>
            <a:tailEnd/>
          </a:ln>
          <a:effectLst/>
        </p:spPr>
        <p:txBody>
          <a:bodyPr>
            <a:spAutoFit/>
          </a:bodyPr>
          <a:lstStyle>
            <a:lvl1pPr>
              <a:defRPr u="sng">
                <a:solidFill>
                  <a:schemeClr val="tx1"/>
                </a:solidFill>
                <a:latin typeface="Arial" panose="020B0604020202020204" pitchFamily="34" charset="0"/>
              </a:defRPr>
            </a:lvl1pPr>
            <a:lvl2pPr marL="742950" indent="-285750">
              <a:defRPr u="sng">
                <a:solidFill>
                  <a:schemeClr val="tx1"/>
                </a:solidFill>
                <a:latin typeface="Arial" panose="020B0604020202020204" pitchFamily="34" charset="0"/>
              </a:defRPr>
            </a:lvl2pPr>
            <a:lvl3pPr marL="1143000" indent="-228600">
              <a:defRPr u="sng">
                <a:solidFill>
                  <a:schemeClr val="tx1"/>
                </a:solidFill>
                <a:latin typeface="Arial" panose="020B0604020202020204" pitchFamily="34" charset="0"/>
              </a:defRPr>
            </a:lvl3pPr>
            <a:lvl4pPr marL="1600200" indent="-228600">
              <a:defRPr u="sng">
                <a:solidFill>
                  <a:schemeClr val="tx1"/>
                </a:solidFill>
                <a:latin typeface="Arial" panose="020B0604020202020204" pitchFamily="34" charset="0"/>
              </a:defRPr>
            </a:lvl4pPr>
            <a:lvl5pPr marL="2057400" indent="-228600">
              <a:defRPr u="sng">
                <a:solidFill>
                  <a:schemeClr val="tx1"/>
                </a:solidFill>
                <a:latin typeface="Arial" panose="020B0604020202020204" pitchFamily="34" charset="0"/>
              </a:defRPr>
            </a:lvl5pPr>
            <a:lvl6pPr marL="2514600" indent="-228600" eaLnBrk="0" fontAlgn="base" hangingPunct="0">
              <a:spcBef>
                <a:spcPct val="0"/>
              </a:spcBef>
              <a:spcAft>
                <a:spcPct val="0"/>
              </a:spcAft>
              <a:defRPr u="sng">
                <a:solidFill>
                  <a:schemeClr val="tx1"/>
                </a:solidFill>
                <a:latin typeface="Arial" panose="020B0604020202020204" pitchFamily="34" charset="0"/>
              </a:defRPr>
            </a:lvl6pPr>
            <a:lvl7pPr marL="2971800" indent="-228600" eaLnBrk="0" fontAlgn="base" hangingPunct="0">
              <a:spcBef>
                <a:spcPct val="0"/>
              </a:spcBef>
              <a:spcAft>
                <a:spcPct val="0"/>
              </a:spcAft>
              <a:defRPr u="sng">
                <a:solidFill>
                  <a:schemeClr val="tx1"/>
                </a:solidFill>
                <a:latin typeface="Arial" panose="020B0604020202020204" pitchFamily="34" charset="0"/>
              </a:defRPr>
            </a:lvl7pPr>
            <a:lvl8pPr marL="3429000" indent="-228600" eaLnBrk="0" fontAlgn="base" hangingPunct="0">
              <a:spcBef>
                <a:spcPct val="0"/>
              </a:spcBef>
              <a:spcAft>
                <a:spcPct val="0"/>
              </a:spcAft>
              <a:defRPr u="sng">
                <a:solidFill>
                  <a:schemeClr val="tx1"/>
                </a:solidFill>
                <a:latin typeface="Arial" panose="020B0604020202020204" pitchFamily="34" charset="0"/>
              </a:defRPr>
            </a:lvl8pPr>
            <a:lvl9pPr marL="3886200" indent="-228600" eaLnBrk="0" fontAlgn="base" hangingPunct="0">
              <a:spcBef>
                <a:spcPct val="0"/>
              </a:spcBef>
              <a:spcAft>
                <a:spcPct val="0"/>
              </a:spcAft>
              <a:defRPr u="sng">
                <a:solidFill>
                  <a:schemeClr val="tx1"/>
                </a:solidFill>
                <a:latin typeface="Arial" panose="020B0604020202020204" pitchFamily="34" charset="0"/>
              </a:defRPr>
            </a:lvl9pPr>
          </a:lstStyle>
          <a:p>
            <a:pPr algn="ctr">
              <a:spcBef>
                <a:spcPct val="50000"/>
              </a:spcBef>
              <a:defRPr/>
            </a:pPr>
            <a:r>
              <a:rPr lang="vi-VN" altLang="en-US" sz="4000" b="1" u="none">
                <a:solidFill>
                  <a:schemeClr val="bg2">
                    <a:lumMod val="25000"/>
                  </a:schemeClr>
                </a:solidFill>
                <a:latin typeface="Times New Roman" panose="02020603050405020304" pitchFamily="18" charset="0"/>
                <a:cs typeface="Times New Roman" panose="02020603050405020304" pitchFamily="18" charset="0"/>
              </a:rPr>
              <a:t>đêm</a:t>
            </a:r>
            <a:endParaRPr lang="en-US" altLang="en-US" sz="4000" b="1" u="none" dirty="0">
              <a:solidFill>
                <a:schemeClr val="bg2">
                  <a:lumMod val="25000"/>
                </a:schemeClr>
              </a:solidFill>
              <a:latin typeface="Times New Roman" panose="02020603050405020304" pitchFamily="18" charset="0"/>
              <a:cs typeface="Times New Roman" panose="02020603050405020304" pitchFamily="18" charset="0"/>
            </a:endParaRPr>
          </a:p>
        </p:txBody>
      </p:sp>
      <p:sp>
        <p:nvSpPr>
          <p:cNvPr id="28" name="Text Box 17">
            <a:extLst>
              <a:ext uri="{FF2B5EF4-FFF2-40B4-BE49-F238E27FC236}">
                <a16:creationId xmlns:a16="http://schemas.microsoft.com/office/drawing/2014/main" id="{65BBFBCE-04C6-49C3-B0F4-57E89753B504}"/>
              </a:ext>
            </a:extLst>
          </p:cNvPr>
          <p:cNvSpPr txBox="1">
            <a:spLocks noChangeArrowheads="1"/>
          </p:cNvSpPr>
          <p:nvPr/>
        </p:nvSpPr>
        <p:spPr bwMode="auto">
          <a:xfrm>
            <a:off x="5307013" y="4876800"/>
            <a:ext cx="1684337" cy="708025"/>
          </a:xfrm>
          <a:prstGeom prst="rect">
            <a:avLst/>
          </a:prstGeom>
          <a:noFill/>
          <a:ln w="9525">
            <a:solidFill>
              <a:schemeClr val="tx1"/>
            </a:solidFill>
            <a:miter lim="800000"/>
            <a:headEnd/>
            <a:tailEnd/>
          </a:ln>
          <a:effectLst/>
        </p:spPr>
        <p:txBody>
          <a:bodyPr>
            <a:spAutoFit/>
          </a:bodyPr>
          <a:lstStyle>
            <a:lvl1pPr>
              <a:defRPr u="sng">
                <a:solidFill>
                  <a:schemeClr val="tx1"/>
                </a:solidFill>
                <a:latin typeface="Arial" panose="020B0604020202020204" pitchFamily="34" charset="0"/>
              </a:defRPr>
            </a:lvl1pPr>
            <a:lvl2pPr marL="742950" indent="-285750">
              <a:defRPr u="sng">
                <a:solidFill>
                  <a:schemeClr val="tx1"/>
                </a:solidFill>
                <a:latin typeface="Arial" panose="020B0604020202020204" pitchFamily="34" charset="0"/>
              </a:defRPr>
            </a:lvl2pPr>
            <a:lvl3pPr marL="1143000" indent="-228600">
              <a:defRPr u="sng">
                <a:solidFill>
                  <a:schemeClr val="tx1"/>
                </a:solidFill>
                <a:latin typeface="Arial" panose="020B0604020202020204" pitchFamily="34" charset="0"/>
              </a:defRPr>
            </a:lvl3pPr>
            <a:lvl4pPr marL="1600200" indent="-228600">
              <a:defRPr u="sng">
                <a:solidFill>
                  <a:schemeClr val="tx1"/>
                </a:solidFill>
                <a:latin typeface="Arial" panose="020B0604020202020204" pitchFamily="34" charset="0"/>
              </a:defRPr>
            </a:lvl4pPr>
            <a:lvl5pPr marL="2057400" indent="-228600">
              <a:defRPr u="sng">
                <a:solidFill>
                  <a:schemeClr val="tx1"/>
                </a:solidFill>
                <a:latin typeface="Arial" panose="020B0604020202020204" pitchFamily="34" charset="0"/>
              </a:defRPr>
            </a:lvl5pPr>
            <a:lvl6pPr marL="2514600" indent="-228600" eaLnBrk="0" fontAlgn="base" hangingPunct="0">
              <a:spcBef>
                <a:spcPct val="0"/>
              </a:spcBef>
              <a:spcAft>
                <a:spcPct val="0"/>
              </a:spcAft>
              <a:defRPr u="sng">
                <a:solidFill>
                  <a:schemeClr val="tx1"/>
                </a:solidFill>
                <a:latin typeface="Arial" panose="020B0604020202020204" pitchFamily="34" charset="0"/>
              </a:defRPr>
            </a:lvl6pPr>
            <a:lvl7pPr marL="2971800" indent="-228600" eaLnBrk="0" fontAlgn="base" hangingPunct="0">
              <a:spcBef>
                <a:spcPct val="0"/>
              </a:spcBef>
              <a:spcAft>
                <a:spcPct val="0"/>
              </a:spcAft>
              <a:defRPr u="sng">
                <a:solidFill>
                  <a:schemeClr val="tx1"/>
                </a:solidFill>
                <a:latin typeface="Arial" panose="020B0604020202020204" pitchFamily="34" charset="0"/>
              </a:defRPr>
            </a:lvl7pPr>
            <a:lvl8pPr marL="3429000" indent="-228600" eaLnBrk="0" fontAlgn="base" hangingPunct="0">
              <a:spcBef>
                <a:spcPct val="0"/>
              </a:spcBef>
              <a:spcAft>
                <a:spcPct val="0"/>
              </a:spcAft>
              <a:defRPr u="sng">
                <a:solidFill>
                  <a:schemeClr val="tx1"/>
                </a:solidFill>
                <a:latin typeface="Arial" panose="020B0604020202020204" pitchFamily="34" charset="0"/>
              </a:defRPr>
            </a:lvl8pPr>
            <a:lvl9pPr marL="3886200" indent="-228600" eaLnBrk="0" fontAlgn="base" hangingPunct="0">
              <a:spcBef>
                <a:spcPct val="0"/>
              </a:spcBef>
              <a:spcAft>
                <a:spcPct val="0"/>
              </a:spcAft>
              <a:defRPr u="sng">
                <a:solidFill>
                  <a:schemeClr val="tx1"/>
                </a:solidFill>
                <a:latin typeface="Arial" panose="020B0604020202020204" pitchFamily="34" charset="0"/>
              </a:defRPr>
            </a:lvl9pPr>
          </a:lstStyle>
          <a:p>
            <a:pPr algn="ctr">
              <a:spcBef>
                <a:spcPct val="50000"/>
              </a:spcBef>
              <a:defRPr/>
            </a:pPr>
            <a:r>
              <a:rPr lang="vi-VN" altLang="en-US" sz="4000" b="1" u="none">
                <a:solidFill>
                  <a:schemeClr val="tx1">
                    <a:lumMod val="95000"/>
                    <a:lumOff val="5000"/>
                  </a:schemeClr>
                </a:solidFill>
                <a:latin typeface="Times New Roman" panose="02020603050405020304" pitchFamily="18" charset="0"/>
                <a:cs typeface="Times New Roman" panose="02020603050405020304" pitchFamily="18" charset="0"/>
              </a:rPr>
              <a:t>khuya</a:t>
            </a:r>
            <a:endParaRPr lang="en-US" altLang="en-US" sz="4000" b="1" u="none" dirty="0">
              <a:solidFill>
                <a:schemeClr val="tx1">
                  <a:lumMod val="95000"/>
                  <a:lumOff val="5000"/>
                </a:schemeClr>
              </a:solidFill>
              <a:latin typeface="Times New Roman" panose="02020603050405020304" pitchFamily="18" charset="0"/>
              <a:cs typeface="Times New Roman" panose="02020603050405020304" pitchFamily="18" charset="0"/>
            </a:endParaRPr>
          </a:p>
        </p:txBody>
      </p:sp>
      <p:sp>
        <p:nvSpPr>
          <p:cNvPr id="29" name="Text Box 17">
            <a:extLst>
              <a:ext uri="{FF2B5EF4-FFF2-40B4-BE49-F238E27FC236}">
                <a16:creationId xmlns:a16="http://schemas.microsoft.com/office/drawing/2014/main" id="{AFB9F5CA-DFB6-4C92-8265-99B83503CC4D}"/>
              </a:ext>
            </a:extLst>
          </p:cNvPr>
          <p:cNvSpPr txBox="1">
            <a:spLocks noChangeArrowheads="1"/>
          </p:cNvSpPr>
          <p:nvPr/>
        </p:nvSpPr>
        <p:spPr bwMode="auto">
          <a:xfrm>
            <a:off x="5187950" y="5786438"/>
            <a:ext cx="2032000" cy="708025"/>
          </a:xfrm>
          <a:prstGeom prst="rect">
            <a:avLst/>
          </a:prstGeom>
          <a:noFill/>
          <a:ln w="9525">
            <a:solidFill>
              <a:schemeClr val="tx1"/>
            </a:solidFill>
            <a:miter lim="800000"/>
            <a:headEnd/>
            <a:tailEnd/>
          </a:ln>
          <a:effectLst/>
        </p:spPr>
        <p:txBody>
          <a:bodyPr>
            <a:spAutoFit/>
          </a:bodyPr>
          <a:lstStyle>
            <a:lvl1pPr>
              <a:defRPr u="sng">
                <a:solidFill>
                  <a:schemeClr val="tx1"/>
                </a:solidFill>
                <a:latin typeface="Arial" panose="020B0604020202020204" pitchFamily="34" charset="0"/>
              </a:defRPr>
            </a:lvl1pPr>
            <a:lvl2pPr marL="742950" indent="-285750">
              <a:defRPr u="sng">
                <a:solidFill>
                  <a:schemeClr val="tx1"/>
                </a:solidFill>
                <a:latin typeface="Arial" panose="020B0604020202020204" pitchFamily="34" charset="0"/>
              </a:defRPr>
            </a:lvl2pPr>
            <a:lvl3pPr marL="1143000" indent="-228600">
              <a:defRPr u="sng">
                <a:solidFill>
                  <a:schemeClr val="tx1"/>
                </a:solidFill>
                <a:latin typeface="Arial" panose="020B0604020202020204" pitchFamily="34" charset="0"/>
              </a:defRPr>
            </a:lvl3pPr>
            <a:lvl4pPr marL="1600200" indent="-228600">
              <a:defRPr u="sng">
                <a:solidFill>
                  <a:schemeClr val="tx1"/>
                </a:solidFill>
                <a:latin typeface="Arial" panose="020B0604020202020204" pitchFamily="34" charset="0"/>
              </a:defRPr>
            </a:lvl4pPr>
            <a:lvl5pPr marL="2057400" indent="-228600">
              <a:defRPr u="sng">
                <a:solidFill>
                  <a:schemeClr val="tx1"/>
                </a:solidFill>
                <a:latin typeface="Arial" panose="020B0604020202020204" pitchFamily="34" charset="0"/>
              </a:defRPr>
            </a:lvl5pPr>
            <a:lvl6pPr marL="2514600" indent="-228600" eaLnBrk="0" fontAlgn="base" hangingPunct="0">
              <a:spcBef>
                <a:spcPct val="0"/>
              </a:spcBef>
              <a:spcAft>
                <a:spcPct val="0"/>
              </a:spcAft>
              <a:defRPr u="sng">
                <a:solidFill>
                  <a:schemeClr val="tx1"/>
                </a:solidFill>
                <a:latin typeface="Arial" panose="020B0604020202020204" pitchFamily="34" charset="0"/>
              </a:defRPr>
            </a:lvl6pPr>
            <a:lvl7pPr marL="2971800" indent="-228600" eaLnBrk="0" fontAlgn="base" hangingPunct="0">
              <a:spcBef>
                <a:spcPct val="0"/>
              </a:spcBef>
              <a:spcAft>
                <a:spcPct val="0"/>
              </a:spcAft>
              <a:defRPr u="sng">
                <a:solidFill>
                  <a:schemeClr val="tx1"/>
                </a:solidFill>
                <a:latin typeface="Arial" panose="020B0604020202020204" pitchFamily="34" charset="0"/>
              </a:defRPr>
            </a:lvl7pPr>
            <a:lvl8pPr marL="3429000" indent="-228600" eaLnBrk="0" fontAlgn="base" hangingPunct="0">
              <a:spcBef>
                <a:spcPct val="0"/>
              </a:spcBef>
              <a:spcAft>
                <a:spcPct val="0"/>
              </a:spcAft>
              <a:defRPr u="sng">
                <a:solidFill>
                  <a:schemeClr val="tx1"/>
                </a:solidFill>
                <a:latin typeface="Arial" panose="020B0604020202020204" pitchFamily="34" charset="0"/>
              </a:defRPr>
            </a:lvl8pPr>
            <a:lvl9pPr marL="3886200" indent="-228600" eaLnBrk="0" fontAlgn="base" hangingPunct="0">
              <a:spcBef>
                <a:spcPct val="0"/>
              </a:spcBef>
              <a:spcAft>
                <a:spcPct val="0"/>
              </a:spcAft>
              <a:defRPr u="sng">
                <a:solidFill>
                  <a:schemeClr val="tx1"/>
                </a:solidFill>
                <a:latin typeface="Arial" panose="020B0604020202020204" pitchFamily="34" charset="0"/>
              </a:defRPr>
            </a:lvl9pPr>
          </a:lstStyle>
          <a:p>
            <a:pPr algn="ctr">
              <a:spcBef>
                <a:spcPct val="50000"/>
              </a:spcBef>
              <a:defRPr/>
            </a:pPr>
            <a:r>
              <a:rPr lang="vi-VN" altLang="en-US" sz="4000" b="1" u="none">
                <a:solidFill>
                  <a:schemeClr val="accent6">
                    <a:lumMod val="75000"/>
                  </a:schemeClr>
                </a:solidFill>
                <a:latin typeface="Times New Roman" panose="02020603050405020304" pitchFamily="18" charset="0"/>
                <a:cs typeface="Times New Roman" panose="02020603050405020304" pitchFamily="18" charset="0"/>
              </a:rPr>
              <a:t>sáng ra</a:t>
            </a:r>
            <a:endParaRPr lang="en-US" altLang="en-US" sz="4000" b="1" u="none" dirty="0">
              <a:solidFill>
                <a:schemeClr val="accent6">
                  <a:lumMod val="75000"/>
                </a:schemeClr>
              </a:solidFill>
              <a:latin typeface="Times New Roman" panose="02020603050405020304" pitchFamily="18" charset="0"/>
              <a:cs typeface="Times New Roman" panose="02020603050405020304" pitchFamily="18" charset="0"/>
            </a:endParaRPr>
          </a:p>
        </p:txBody>
      </p:sp>
      <p:cxnSp>
        <p:nvCxnSpPr>
          <p:cNvPr id="3" name="Straight Arrow Connector 2">
            <a:extLst>
              <a:ext uri="{FF2B5EF4-FFF2-40B4-BE49-F238E27FC236}">
                <a16:creationId xmlns:a16="http://schemas.microsoft.com/office/drawing/2014/main" id="{1C7EB0CC-4AF6-446D-9923-89FFADEF336C}"/>
              </a:ext>
            </a:extLst>
          </p:cNvPr>
          <p:cNvCxnSpPr>
            <a:stCxn id="7" idx="3"/>
          </p:cNvCxnSpPr>
          <p:nvPr/>
        </p:nvCxnSpPr>
        <p:spPr>
          <a:xfrm flipV="1">
            <a:off x="1962150" y="1905000"/>
            <a:ext cx="3200400" cy="19050"/>
          </a:xfrm>
          <a:prstGeom prst="straightConnector1">
            <a:avLst/>
          </a:prstGeom>
          <a:ln w="57150">
            <a:solidFill>
              <a:srgbClr val="FF0066"/>
            </a:solidFill>
            <a:tailEnd type="triangle"/>
          </a:ln>
        </p:spPr>
        <p:style>
          <a:lnRef idx="1">
            <a:schemeClr val="accent2"/>
          </a:lnRef>
          <a:fillRef idx="0">
            <a:schemeClr val="accent2"/>
          </a:fillRef>
          <a:effectRef idx="0">
            <a:schemeClr val="accent2"/>
          </a:effectRef>
          <a:fontRef idx="minor">
            <a:schemeClr val="tx1"/>
          </a:fontRef>
        </p:style>
      </p:cxnSp>
      <p:cxnSp>
        <p:nvCxnSpPr>
          <p:cNvPr id="22" name="Straight Arrow Connector 21">
            <a:extLst>
              <a:ext uri="{FF2B5EF4-FFF2-40B4-BE49-F238E27FC236}">
                <a16:creationId xmlns:a16="http://schemas.microsoft.com/office/drawing/2014/main" id="{75F4BEF2-5C9B-4DD7-BB2E-1C1654B8771C}"/>
              </a:ext>
            </a:extLst>
          </p:cNvPr>
          <p:cNvCxnSpPr>
            <a:cxnSpLocks/>
            <a:endCxn id="25" idx="1"/>
          </p:cNvCxnSpPr>
          <p:nvPr/>
        </p:nvCxnSpPr>
        <p:spPr>
          <a:xfrm flipV="1">
            <a:off x="1543050" y="2686050"/>
            <a:ext cx="3943350" cy="3378200"/>
          </a:xfrm>
          <a:prstGeom prst="straightConnector1">
            <a:avLst/>
          </a:prstGeom>
          <a:ln w="57150">
            <a:solidFill>
              <a:srgbClr val="0000FF"/>
            </a:solidFill>
            <a:tailEnd type="triangle"/>
          </a:ln>
        </p:spPr>
        <p:style>
          <a:lnRef idx="1">
            <a:schemeClr val="accent2"/>
          </a:lnRef>
          <a:fillRef idx="0">
            <a:schemeClr val="accent2"/>
          </a:fillRef>
          <a:effectRef idx="0">
            <a:schemeClr val="accent2"/>
          </a:effectRef>
          <a:fontRef idx="minor">
            <a:schemeClr val="tx1"/>
          </a:fontRef>
        </p:style>
      </p:cxnSp>
      <p:cxnSp>
        <p:nvCxnSpPr>
          <p:cNvPr id="24" name="Straight Arrow Connector 23">
            <a:extLst>
              <a:ext uri="{FF2B5EF4-FFF2-40B4-BE49-F238E27FC236}">
                <a16:creationId xmlns:a16="http://schemas.microsoft.com/office/drawing/2014/main" id="{B5A9334A-667A-4441-97B3-6145B006C7D1}"/>
              </a:ext>
            </a:extLst>
          </p:cNvPr>
          <p:cNvCxnSpPr>
            <a:cxnSpLocks/>
          </p:cNvCxnSpPr>
          <p:nvPr/>
        </p:nvCxnSpPr>
        <p:spPr>
          <a:xfrm flipV="1">
            <a:off x="2533650" y="3746500"/>
            <a:ext cx="2895600" cy="850900"/>
          </a:xfrm>
          <a:prstGeom prst="straightConnector1">
            <a:avLst/>
          </a:prstGeom>
          <a:ln w="57150">
            <a:solidFill>
              <a:srgbClr val="FFC000"/>
            </a:solidFill>
            <a:tailEnd type="triangle"/>
          </a:ln>
        </p:spPr>
        <p:style>
          <a:lnRef idx="1">
            <a:schemeClr val="accent2"/>
          </a:lnRef>
          <a:fillRef idx="0">
            <a:schemeClr val="accent2"/>
          </a:fillRef>
          <a:effectRef idx="0">
            <a:schemeClr val="accent2"/>
          </a:effectRef>
          <a:fontRef idx="minor">
            <a:schemeClr val="tx1"/>
          </a:fontRef>
        </p:style>
      </p:cxnSp>
      <p:cxnSp>
        <p:nvCxnSpPr>
          <p:cNvPr id="30" name="Straight Arrow Connector 29">
            <a:extLst>
              <a:ext uri="{FF2B5EF4-FFF2-40B4-BE49-F238E27FC236}">
                <a16:creationId xmlns:a16="http://schemas.microsoft.com/office/drawing/2014/main" id="{BE8B0A4F-7BB5-473F-925C-DBA58D498DFF}"/>
              </a:ext>
            </a:extLst>
          </p:cNvPr>
          <p:cNvCxnSpPr>
            <a:cxnSpLocks/>
          </p:cNvCxnSpPr>
          <p:nvPr/>
        </p:nvCxnSpPr>
        <p:spPr>
          <a:xfrm>
            <a:off x="2667000" y="3295650"/>
            <a:ext cx="2762250" cy="1201738"/>
          </a:xfrm>
          <a:prstGeom prst="straightConnector1">
            <a:avLst/>
          </a:prstGeom>
          <a:ln w="57150">
            <a:solidFill>
              <a:srgbClr val="990099"/>
            </a:solidFill>
            <a:tailEnd type="triangle"/>
          </a:ln>
        </p:spPr>
        <p:style>
          <a:lnRef idx="1">
            <a:schemeClr val="accent2"/>
          </a:lnRef>
          <a:fillRef idx="0">
            <a:schemeClr val="accent2"/>
          </a:fillRef>
          <a:effectRef idx="0">
            <a:schemeClr val="accent2"/>
          </a:effectRef>
          <a:fontRef idx="minor">
            <a:schemeClr val="tx1"/>
          </a:fontRef>
        </p:style>
      </p:cxnSp>
      <p:cxnSp>
        <p:nvCxnSpPr>
          <p:cNvPr id="31" name="Straight Arrow Connector 30">
            <a:extLst>
              <a:ext uri="{FF2B5EF4-FFF2-40B4-BE49-F238E27FC236}">
                <a16:creationId xmlns:a16="http://schemas.microsoft.com/office/drawing/2014/main" id="{85430368-588B-4EF6-A917-5205DC2DB688}"/>
              </a:ext>
            </a:extLst>
          </p:cNvPr>
          <p:cNvCxnSpPr>
            <a:cxnSpLocks/>
            <a:stCxn id="11" idx="1"/>
            <a:endCxn id="28" idx="3"/>
          </p:cNvCxnSpPr>
          <p:nvPr/>
        </p:nvCxnSpPr>
        <p:spPr>
          <a:xfrm flipH="1">
            <a:off x="6991350" y="3840163"/>
            <a:ext cx="3097213" cy="1390650"/>
          </a:xfrm>
          <a:prstGeom prst="straightConnector1">
            <a:avLst/>
          </a:prstGeom>
          <a:ln w="57150">
            <a:solidFill>
              <a:schemeClr val="tx1">
                <a:lumMod val="85000"/>
                <a:lumOff val="15000"/>
              </a:schemeClr>
            </a:solidFill>
            <a:tailEnd type="triangle"/>
          </a:ln>
        </p:spPr>
        <p:style>
          <a:lnRef idx="1">
            <a:schemeClr val="accent2"/>
          </a:lnRef>
          <a:fillRef idx="0">
            <a:schemeClr val="accent2"/>
          </a:fillRef>
          <a:effectRef idx="0">
            <a:schemeClr val="accent2"/>
          </a:effectRef>
          <a:fontRef idx="minor">
            <a:schemeClr val="tx1"/>
          </a:fontRef>
        </p:style>
      </p:cxnSp>
      <p:cxnSp>
        <p:nvCxnSpPr>
          <p:cNvPr id="32" name="Straight Arrow Connector 31">
            <a:extLst>
              <a:ext uri="{FF2B5EF4-FFF2-40B4-BE49-F238E27FC236}">
                <a16:creationId xmlns:a16="http://schemas.microsoft.com/office/drawing/2014/main" id="{45F534E3-FDA8-4B20-BFC8-AC7649C9A2C9}"/>
              </a:ext>
            </a:extLst>
          </p:cNvPr>
          <p:cNvCxnSpPr>
            <a:cxnSpLocks/>
            <a:stCxn id="6" idx="1"/>
          </p:cNvCxnSpPr>
          <p:nvPr/>
        </p:nvCxnSpPr>
        <p:spPr>
          <a:xfrm flipH="1">
            <a:off x="7231063" y="2155825"/>
            <a:ext cx="2722562" cy="3783013"/>
          </a:xfrm>
          <a:prstGeom prst="straightConnector1">
            <a:avLst/>
          </a:prstGeom>
          <a:ln w="57150">
            <a:solidFill>
              <a:srgbClr val="FF5050"/>
            </a:solidFill>
            <a:tailEnd type="triangle"/>
          </a:ln>
        </p:spPr>
        <p:style>
          <a:lnRef idx="1">
            <a:schemeClr val="accent2"/>
          </a:lnRef>
          <a:fillRef idx="0">
            <a:schemeClr val="accent2"/>
          </a:fillRef>
          <a:effectRef idx="0">
            <a:schemeClr val="accent2"/>
          </a:effectRef>
          <a:fontRef idx="minor">
            <a:schemeClr val="tx1"/>
          </a:fontRef>
        </p:style>
      </p:cxnSp>
      <p:cxnSp>
        <p:nvCxnSpPr>
          <p:cNvPr id="34" name="Straight Arrow Connector 33">
            <a:extLst>
              <a:ext uri="{FF2B5EF4-FFF2-40B4-BE49-F238E27FC236}">
                <a16:creationId xmlns:a16="http://schemas.microsoft.com/office/drawing/2014/main" id="{AF15E882-6F05-4D17-AF9F-FA90C8C4B38F}"/>
              </a:ext>
            </a:extLst>
          </p:cNvPr>
          <p:cNvCxnSpPr>
            <a:cxnSpLocks/>
            <a:stCxn id="12" idx="1"/>
          </p:cNvCxnSpPr>
          <p:nvPr/>
        </p:nvCxnSpPr>
        <p:spPr>
          <a:xfrm flipH="1">
            <a:off x="7226300" y="5691188"/>
            <a:ext cx="2794000" cy="423862"/>
          </a:xfrm>
          <a:prstGeom prst="straightConnector1">
            <a:avLst/>
          </a:prstGeom>
          <a:ln w="57150">
            <a:solidFill>
              <a:schemeClr val="accent6">
                <a:lumMod val="75000"/>
              </a:schemeClr>
            </a:solidFill>
            <a:tailEnd type="triangle"/>
          </a:ln>
        </p:spPr>
        <p:style>
          <a:lnRef idx="1">
            <a:schemeClr val="accent2"/>
          </a:lnRef>
          <a:fillRef idx="0">
            <a:schemeClr val="accent2"/>
          </a:fillRef>
          <a:effectRef idx="0">
            <a:schemeClr val="accent2"/>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16394"/>
                                        </p:tgtEl>
                                        <p:attrNameLst>
                                          <p:attrName>style.visibility</p:attrName>
                                        </p:attrNameLst>
                                      </p:cBhvr>
                                      <p:to>
                                        <p:strVal val="visible"/>
                                      </p:to>
                                    </p:set>
                                    <p:anim calcmode="discrete" valueType="clr">
                                      <p:cBhvr override="childStyle">
                                        <p:cTn id="7" dur="80"/>
                                        <p:tgtEl>
                                          <p:spTgt spid="16394"/>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16394"/>
                                        </p:tgtEl>
                                        <p:attrNameLst>
                                          <p:attrName>fillcolor</p:attrName>
                                        </p:attrNameLst>
                                      </p:cBhvr>
                                      <p:tavLst>
                                        <p:tav tm="0">
                                          <p:val>
                                            <p:clrVal>
                                              <a:schemeClr val="accent2"/>
                                            </p:clrVal>
                                          </p:val>
                                        </p:tav>
                                        <p:tav tm="50000">
                                          <p:val>
                                            <p:clrVal>
                                              <a:schemeClr val="hlink"/>
                                            </p:clrVal>
                                          </p:val>
                                        </p:tav>
                                      </p:tavLst>
                                    </p:anim>
                                    <p:set>
                                      <p:cBhvr>
                                        <p:cTn id="9" dur="80"/>
                                        <p:tgtEl>
                                          <p:spTgt spid="16394"/>
                                        </p:tgtEl>
                                        <p:attrNameLst>
                                          <p:attrName>fill.type</p:attrName>
                                        </p:attrNameLst>
                                      </p:cBhvr>
                                      <p:to>
                                        <p:strVal val="solid"/>
                                      </p:to>
                                    </p:set>
                                  </p:childTnLst>
                                </p:cTn>
                              </p:par>
                            </p:childTnLst>
                          </p:cTn>
                        </p:par>
                        <p:par>
                          <p:cTn id="10" fill="hold" nodeType="afterGroup">
                            <p:stCondLst>
                              <p:cond delay="3560"/>
                            </p:stCondLst>
                            <p:childTnLst>
                              <p:par>
                                <p:cTn id="11" presetID="27" presetClass="entr" presetSubtype="0" fill="hold" nodeType="afterEffect">
                                  <p:stCondLst>
                                    <p:cond delay="0"/>
                                  </p:stCondLst>
                                  <p:iterate type="lt">
                                    <p:tmPct val="50000"/>
                                  </p:iterate>
                                  <p:childTnLst>
                                    <p:set>
                                      <p:cBhvr>
                                        <p:cTn id="12" dur="1" fill="hold">
                                          <p:stCondLst>
                                            <p:cond delay="0"/>
                                          </p:stCondLst>
                                        </p:cTn>
                                        <p:tgtEl>
                                          <p:spTgt spid="6"/>
                                        </p:tgtEl>
                                        <p:attrNameLst>
                                          <p:attrName>style.visibility</p:attrName>
                                        </p:attrNameLst>
                                      </p:cBhvr>
                                      <p:to>
                                        <p:strVal val="visible"/>
                                      </p:to>
                                    </p:set>
                                    <p:anim calcmode="discrete" valueType="clr">
                                      <p:cBhvr override="childStyle">
                                        <p:cTn id="13" dur="80"/>
                                        <p:tgtEl>
                                          <p:spTgt spid="6"/>
                                        </p:tgtEl>
                                        <p:attrNameLst>
                                          <p:attrName>style.color</p:attrName>
                                        </p:attrNameLst>
                                      </p:cBhvr>
                                      <p:tavLst>
                                        <p:tav tm="0">
                                          <p:val>
                                            <p:clrVal>
                                              <a:schemeClr val="accent2"/>
                                            </p:clrVal>
                                          </p:val>
                                        </p:tav>
                                        <p:tav tm="50000">
                                          <p:val>
                                            <p:clrVal>
                                              <a:schemeClr val="hlink"/>
                                            </p:clrVal>
                                          </p:val>
                                        </p:tav>
                                      </p:tavLst>
                                    </p:anim>
                                    <p:anim calcmode="discrete" valueType="clr">
                                      <p:cBhvr>
                                        <p:cTn id="14" dur="80"/>
                                        <p:tgtEl>
                                          <p:spTgt spid="6"/>
                                        </p:tgtEl>
                                        <p:attrNameLst>
                                          <p:attrName>fillcolor</p:attrName>
                                        </p:attrNameLst>
                                      </p:cBhvr>
                                      <p:tavLst>
                                        <p:tav tm="0">
                                          <p:val>
                                            <p:clrVal>
                                              <a:schemeClr val="accent2"/>
                                            </p:clrVal>
                                          </p:val>
                                        </p:tav>
                                        <p:tav tm="50000">
                                          <p:val>
                                            <p:clrVal>
                                              <a:schemeClr val="hlink"/>
                                            </p:clrVal>
                                          </p:val>
                                        </p:tav>
                                      </p:tavLst>
                                    </p:anim>
                                    <p:set>
                                      <p:cBhvr>
                                        <p:cTn id="15" dur="80"/>
                                        <p:tgtEl>
                                          <p:spTgt spid="6"/>
                                        </p:tgtEl>
                                        <p:attrNameLst>
                                          <p:attrName>fill.type</p:attrName>
                                        </p:attrNameLst>
                                      </p:cBhvr>
                                      <p:to>
                                        <p:strVal val="solid"/>
                                      </p:to>
                                    </p:set>
                                  </p:childTnLst>
                                </p:cTn>
                              </p:par>
                            </p:childTnLst>
                          </p:cTn>
                        </p:par>
                        <p:par>
                          <p:cTn id="16" fill="hold" nodeType="afterGroup">
                            <p:stCondLst>
                              <p:cond delay="3800"/>
                            </p:stCondLst>
                            <p:childTnLst>
                              <p:par>
                                <p:cTn id="17" presetID="27" presetClass="entr" presetSubtype="0" fill="hold" nodeType="afterEffect">
                                  <p:stCondLst>
                                    <p:cond delay="0"/>
                                  </p:stCondLst>
                                  <p:iterate type="lt">
                                    <p:tmPct val="50000"/>
                                  </p:iterate>
                                  <p:childTnLst>
                                    <p:set>
                                      <p:cBhvr>
                                        <p:cTn id="18" dur="1" fill="hold">
                                          <p:stCondLst>
                                            <p:cond delay="0"/>
                                          </p:stCondLst>
                                        </p:cTn>
                                        <p:tgtEl>
                                          <p:spTgt spid="7"/>
                                        </p:tgtEl>
                                        <p:attrNameLst>
                                          <p:attrName>style.visibility</p:attrName>
                                        </p:attrNameLst>
                                      </p:cBhvr>
                                      <p:to>
                                        <p:strVal val="visible"/>
                                      </p:to>
                                    </p:set>
                                    <p:anim calcmode="discrete" valueType="clr">
                                      <p:cBhvr override="childStyle">
                                        <p:cTn id="19" dur="80"/>
                                        <p:tgtEl>
                                          <p:spTgt spid="7"/>
                                        </p:tgtEl>
                                        <p:attrNameLst>
                                          <p:attrName>style.color</p:attrName>
                                        </p:attrNameLst>
                                      </p:cBhvr>
                                      <p:tavLst>
                                        <p:tav tm="0">
                                          <p:val>
                                            <p:clrVal>
                                              <a:schemeClr val="accent2"/>
                                            </p:clrVal>
                                          </p:val>
                                        </p:tav>
                                        <p:tav tm="50000">
                                          <p:val>
                                            <p:clrVal>
                                              <a:schemeClr val="hlink"/>
                                            </p:clrVal>
                                          </p:val>
                                        </p:tav>
                                      </p:tavLst>
                                    </p:anim>
                                    <p:anim calcmode="discrete" valueType="clr">
                                      <p:cBhvr>
                                        <p:cTn id="20" dur="80"/>
                                        <p:tgtEl>
                                          <p:spTgt spid="7"/>
                                        </p:tgtEl>
                                        <p:attrNameLst>
                                          <p:attrName>fillcolor</p:attrName>
                                        </p:attrNameLst>
                                      </p:cBhvr>
                                      <p:tavLst>
                                        <p:tav tm="0">
                                          <p:val>
                                            <p:clrVal>
                                              <a:schemeClr val="accent2"/>
                                            </p:clrVal>
                                          </p:val>
                                        </p:tav>
                                        <p:tav tm="50000">
                                          <p:val>
                                            <p:clrVal>
                                              <a:schemeClr val="hlink"/>
                                            </p:clrVal>
                                          </p:val>
                                        </p:tav>
                                      </p:tavLst>
                                    </p:anim>
                                    <p:set>
                                      <p:cBhvr>
                                        <p:cTn id="21" dur="80"/>
                                        <p:tgtEl>
                                          <p:spTgt spid="7"/>
                                        </p:tgtEl>
                                        <p:attrNameLst>
                                          <p:attrName>fill.type</p:attrName>
                                        </p:attrNameLst>
                                      </p:cBhvr>
                                      <p:to>
                                        <p:strVal val="solid"/>
                                      </p:to>
                                    </p:set>
                                  </p:childTnLst>
                                </p:cTn>
                              </p:par>
                            </p:childTnLst>
                          </p:cTn>
                        </p:par>
                        <p:par>
                          <p:cTn id="22" fill="hold" nodeType="afterGroup">
                            <p:stCondLst>
                              <p:cond delay="4080"/>
                            </p:stCondLst>
                            <p:childTnLst>
                              <p:par>
                                <p:cTn id="23" presetID="27" presetClass="entr" presetSubtype="0" fill="hold" nodeType="afterEffect">
                                  <p:stCondLst>
                                    <p:cond delay="0"/>
                                  </p:stCondLst>
                                  <p:iterate type="lt">
                                    <p:tmPct val="50000"/>
                                  </p:iterate>
                                  <p:childTnLst>
                                    <p:set>
                                      <p:cBhvr>
                                        <p:cTn id="24" dur="1" fill="hold">
                                          <p:stCondLst>
                                            <p:cond delay="0"/>
                                          </p:stCondLst>
                                        </p:cTn>
                                        <p:tgtEl>
                                          <p:spTgt spid="8"/>
                                        </p:tgtEl>
                                        <p:attrNameLst>
                                          <p:attrName>style.visibility</p:attrName>
                                        </p:attrNameLst>
                                      </p:cBhvr>
                                      <p:to>
                                        <p:strVal val="visible"/>
                                      </p:to>
                                    </p:set>
                                    <p:anim calcmode="discrete" valueType="clr">
                                      <p:cBhvr override="childStyle">
                                        <p:cTn id="25" dur="80"/>
                                        <p:tgtEl>
                                          <p:spTgt spid="8"/>
                                        </p:tgtEl>
                                        <p:attrNameLst>
                                          <p:attrName>style.color</p:attrName>
                                        </p:attrNameLst>
                                      </p:cBhvr>
                                      <p:tavLst>
                                        <p:tav tm="0">
                                          <p:val>
                                            <p:clrVal>
                                              <a:schemeClr val="accent2"/>
                                            </p:clrVal>
                                          </p:val>
                                        </p:tav>
                                        <p:tav tm="50000">
                                          <p:val>
                                            <p:clrVal>
                                              <a:schemeClr val="hlink"/>
                                            </p:clrVal>
                                          </p:val>
                                        </p:tav>
                                      </p:tavLst>
                                    </p:anim>
                                    <p:anim calcmode="discrete" valueType="clr">
                                      <p:cBhvr>
                                        <p:cTn id="26" dur="80"/>
                                        <p:tgtEl>
                                          <p:spTgt spid="8"/>
                                        </p:tgtEl>
                                        <p:attrNameLst>
                                          <p:attrName>fillcolor</p:attrName>
                                        </p:attrNameLst>
                                      </p:cBhvr>
                                      <p:tavLst>
                                        <p:tav tm="0">
                                          <p:val>
                                            <p:clrVal>
                                              <a:schemeClr val="accent2"/>
                                            </p:clrVal>
                                          </p:val>
                                        </p:tav>
                                        <p:tav tm="50000">
                                          <p:val>
                                            <p:clrVal>
                                              <a:schemeClr val="hlink"/>
                                            </p:clrVal>
                                          </p:val>
                                        </p:tav>
                                      </p:tavLst>
                                    </p:anim>
                                    <p:set>
                                      <p:cBhvr>
                                        <p:cTn id="27" dur="80"/>
                                        <p:tgtEl>
                                          <p:spTgt spid="8"/>
                                        </p:tgtEl>
                                        <p:attrNameLst>
                                          <p:attrName>fill.type</p:attrName>
                                        </p:attrNameLst>
                                      </p:cBhvr>
                                      <p:to>
                                        <p:strVal val="solid"/>
                                      </p:to>
                                    </p:set>
                                  </p:childTnLst>
                                </p:cTn>
                              </p:par>
                            </p:childTnLst>
                          </p:cTn>
                        </p:par>
                        <p:par>
                          <p:cTn id="28" fill="hold" nodeType="afterGroup">
                            <p:stCondLst>
                              <p:cond delay="4280"/>
                            </p:stCondLst>
                            <p:childTnLst>
                              <p:par>
                                <p:cTn id="29" presetID="27" presetClass="entr" presetSubtype="0" fill="hold" nodeType="afterEffect">
                                  <p:stCondLst>
                                    <p:cond delay="0"/>
                                  </p:stCondLst>
                                  <p:iterate type="lt">
                                    <p:tmPct val="50000"/>
                                  </p:iterate>
                                  <p:childTnLst>
                                    <p:set>
                                      <p:cBhvr>
                                        <p:cTn id="30" dur="1" fill="hold">
                                          <p:stCondLst>
                                            <p:cond delay="0"/>
                                          </p:stCondLst>
                                        </p:cTn>
                                        <p:tgtEl>
                                          <p:spTgt spid="9"/>
                                        </p:tgtEl>
                                        <p:attrNameLst>
                                          <p:attrName>style.visibility</p:attrName>
                                        </p:attrNameLst>
                                      </p:cBhvr>
                                      <p:to>
                                        <p:strVal val="visible"/>
                                      </p:to>
                                    </p:set>
                                    <p:anim calcmode="discrete" valueType="clr">
                                      <p:cBhvr override="childStyle">
                                        <p:cTn id="31" dur="80"/>
                                        <p:tgtEl>
                                          <p:spTgt spid="9"/>
                                        </p:tgtEl>
                                        <p:attrNameLst>
                                          <p:attrName>style.color</p:attrName>
                                        </p:attrNameLst>
                                      </p:cBhvr>
                                      <p:tavLst>
                                        <p:tav tm="0">
                                          <p:val>
                                            <p:clrVal>
                                              <a:schemeClr val="accent2"/>
                                            </p:clrVal>
                                          </p:val>
                                        </p:tav>
                                        <p:tav tm="50000">
                                          <p:val>
                                            <p:clrVal>
                                              <a:schemeClr val="hlink"/>
                                            </p:clrVal>
                                          </p:val>
                                        </p:tav>
                                      </p:tavLst>
                                    </p:anim>
                                    <p:anim calcmode="discrete" valueType="clr">
                                      <p:cBhvr>
                                        <p:cTn id="32" dur="80"/>
                                        <p:tgtEl>
                                          <p:spTgt spid="9"/>
                                        </p:tgtEl>
                                        <p:attrNameLst>
                                          <p:attrName>fillcolor</p:attrName>
                                        </p:attrNameLst>
                                      </p:cBhvr>
                                      <p:tavLst>
                                        <p:tav tm="0">
                                          <p:val>
                                            <p:clrVal>
                                              <a:schemeClr val="accent2"/>
                                            </p:clrVal>
                                          </p:val>
                                        </p:tav>
                                        <p:tav tm="50000">
                                          <p:val>
                                            <p:clrVal>
                                              <a:schemeClr val="hlink"/>
                                            </p:clrVal>
                                          </p:val>
                                        </p:tav>
                                      </p:tavLst>
                                    </p:anim>
                                    <p:set>
                                      <p:cBhvr>
                                        <p:cTn id="33" dur="80"/>
                                        <p:tgtEl>
                                          <p:spTgt spid="9"/>
                                        </p:tgtEl>
                                        <p:attrNameLst>
                                          <p:attrName>fill.type</p:attrName>
                                        </p:attrNameLst>
                                      </p:cBhvr>
                                      <p:to>
                                        <p:strVal val="solid"/>
                                      </p:to>
                                    </p:set>
                                  </p:childTnLst>
                                </p:cTn>
                              </p:par>
                            </p:childTnLst>
                          </p:cTn>
                        </p:par>
                        <p:par>
                          <p:cTn id="34" fill="hold" nodeType="afterGroup">
                            <p:stCondLst>
                              <p:cond delay="4640"/>
                            </p:stCondLst>
                            <p:childTnLst>
                              <p:par>
                                <p:cTn id="35" presetID="27" presetClass="entr" presetSubtype="0" fill="hold" nodeType="afterEffect">
                                  <p:stCondLst>
                                    <p:cond delay="0"/>
                                  </p:stCondLst>
                                  <p:iterate type="lt">
                                    <p:tmPct val="50000"/>
                                  </p:iterate>
                                  <p:childTnLst>
                                    <p:set>
                                      <p:cBhvr>
                                        <p:cTn id="36" dur="1" fill="hold">
                                          <p:stCondLst>
                                            <p:cond delay="0"/>
                                          </p:stCondLst>
                                        </p:cTn>
                                        <p:tgtEl>
                                          <p:spTgt spid="10"/>
                                        </p:tgtEl>
                                        <p:attrNameLst>
                                          <p:attrName>style.visibility</p:attrName>
                                        </p:attrNameLst>
                                      </p:cBhvr>
                                      <p:to>
                                        <p:strVal val="visible"/>
                                      </p:to>
                                    </p:set>
                                    <p:anim calcmode="discrete" valueType="clr">
                                      <p:cBhvr override="childStyle">
                                        <p:cTn id="37" dur="80"/>
                                        <p:tgtEl>
                                          <p:spTgt spid="10"/>
                                        </p:tgtEl>
                                        <p:attrNameLst>
                                          <p:attrName>style.color</p:attrName>
                                        </p:attrNameLst>
                                      </p:cBhvr>
                                      <p:tavLst>
                                        <p:tav tm="0">
                                          <p:val>
                                            <p:clrVal>
                                              <a:schemeClr val="accent2"/>
                                            </p:clrVal>
                                          </p:val>
                                        </p:tav>
                                        <p:tav tm="50000">
                                          <p:val>
                                            <p:clrVal>
                                              <a:schemeClr val="hlink"/>
                                            </p:clrVal>
                                          </p:val>
                                        </p:tav>
                                      </p:tavLst>
                                    </p:anim>
                                    <p:anim calcmode="discrete" valueType="clr">
                                      <p:cBhvr>
                                        <p:cTn id="38" dur="80"/>
                                        <p:tgtEl>
                                          <p:spTgt spid="10"/>
                                        </p:tgtEl>
                                        <p:attrNameLst>
                                          <p:attrName>fillcolor</p:attrName>
                                        </p:attrNameLst>
                                      </p:cBhvr>
                                      <p:tavLst>
                                        <p:tav tm="0">
                                          <p:val>
                                            <p:clrVal>
                                              <a:schemeClr val="accent2"/>
                                            </p:clrVal>
                                          </p:val>
                                        </p:tav>
                                        <p:tav tm="50000">
                                          <p:val>
                                            <p:clrVal>
                                              <a:schemeClr val="hlink"/>
                                            </p:clrVal>
                                          </p:val>
                                        </p:tav>
                                      </p:tavLst>
                                    </p:anim>
                                    <p:set>
                                      <p:cBhvr>
                                        <p:cTn id="39" dur="80"/>
                                        <p:tgtEl>
                                          <p:spTgt spid="10"/>
                                        </p:tgtEl>
                                        <p:attrNameLst>
                                          <p:attrName>fill.type</p:attrName>
                                        </p:attrNameLst>
                                      </p:cBhvr>
                                      <p:to>
                                        <p:strVal val="solid"/>
                                      </p:to>
                                    </p:set>
                                  </p:childTnLst>
                                </p:cTn>
                              </p:par>
                            </p:childTnLst>
                          </p:cTn>
                        </p:par>
                        <p:par>
                          <p:cTn id="40" fill="hold" nodeType="afterGroup">
                            <p:stCondLst>
                              <p:cond delay="5000"/>
                            </p:stCondLst>
                            <p:childTnLst>
                              <p:par>
                                <p:cTn id="41" presetID="27" presetClass="entr" presetSubtype="0" fill="hold" nodeType="afterEffect">
                                  <p:stCondLst>
                                    <p:cond delay="0"/>
                                  </p:stCondLst>
                                  <p:iterate type="lt">
                                    <p:tmPct val="50000"/>
                                  </p:iterate>
                                  <p:childTnLst>
                                    <p:set>
                                      <p:cBhvr>
                                        <p:cTn id="42" dur="1" fill="hold">
                                          <p:stCondLst>
                                            <p:cond delay="0"/>
                                          </p:stCondLst>
                                        </p:cTn>
                                        <p:tgtEl>
                                          <p:spTgt spid="11"/>
                                        </p:tgtEl>
                                        <p:attrNameLst>
                                          <p:attrName>style.visibility</p:attrName>
                                        </p:attrNameLst>
                                      </p:cBhvr>
                                      <p:to>
                                        <p:strVal val="visible"/>
                                      </p:to>
                                    </p:set>
                                    <p:anim calcmode="discrete" valueType="clr">
                                      <p:cBhvr override="childStyle">
                                        <p:cTn id="43" dur="80"/>
                                        <p:tgtEl>
                                          <p:spTgt spid="11"/>
                                        </p:tgtEl>
                                        <p:attrNameLst>
                                          <p:attrName>style.color</p:attrName>
                                        </p:attrNameLst>
                                      </p:cBhvr>
                                      <p:tavLst>
                                        <p:tav tm="0">
                                          <p:val>
                                            <p:clrVal>
                                              <a:schemeClr val="accent2"/>
                                            </p:clrVal>
                                          </p:val>
                                        </p:tav>
                                        <p:tav tm="50000">
                                          <p:val>
                                            <p:clrVal>
                                              <a:schemeClr val="hlink"/>
                                            </p:clrVal>
                                          </p:val>
                                        </p:tav>
                                      </p:tavLst>
                                    </p:anim>
                                    <p:anim calcmode="discrete" valueType="clr">
                                      <p:cBhvr>
                                        <p:cTn id="44" dur="80"/>
                                        <p:tgtEl>
                                          <p:spTgt spid="11"/>
                                        </p:tgtEl>
                                        <p:attrNameLst>
                                          <p:attrName>fillcolor</p:attrName>
                                        </p:attrNameLst>
                                      </p:cBhvr>
                                      <p:tavLst>
                                        <p:tav tm="0">
                                          <p:val>
                                            <p:clrVal>
                                              <a:schemeClr val="accent2"/>
                                            </p:clrVal>
                                          </p:val>
                                        </p:tav>
                                        <p:tav tm="50000">
                                          <p:val>
                                            <p:clrVal>
                                              <a:schemeClr val="hlink"/>
                                            </p:clrVal>
                                          </p:val>
                                        </p:tav>
                                      </p:tavLst>
                                    </p:anim>
                                    <p:set>
                                      <p:cBhvr>
                                        <p:cTn id="45" dur="80"/>
                                        <p:tgtEl>
                                          <p:spTgt spid="11"/>
                                        </p:tgtEl>
                                        <p:attrNameLst>
                                          <p:attrName>fill.type</p:attrName>
                                        </p:attrNameLst>
                                      </p:cBhvr>
                                      <p:to>
                                        <p:strVal val="solid"/>
                                      </p:to>
                                    </p:set>
                                  </p:childTnLst>
                                </p:cTn>
                              </p:par>
                            </p:childTnLst>
                          </p:cTn>
                        </p:par>
                        <p:par>
                          <p:cTn id="46" fill="hold" nodeType="afterGroup">
                            <p:stCondLst>
                              <p:cond delay="5160"/>
                            </p:stCondLst>
                            <p:childTnLst>
                              <p:par>
                                <p:cTn id="47" presetID="27" presetClass="entr" presetSubtype="0" fill="hold" nodeType="afterEffect">
                                  <p:stCondLst>
                                    <p:cond delay="0"/>
                                  </p:stCondLst>
                                  <p:iterate type="lt">
                                    <p:tmPct val="50000"/>
                                  </p:iterate>
                                  <p:childTnLst>
                                    <p:set>
                                      <p:cBhvr>
                                        <p:cTn id="48" dur="1" fill="hold">
                                          <p:stCondLst>
                                            <p:cond delay="0"/>
                                          </p:stCondLst>
                                        </p:cTn>
                                        <p:tgtEl>
                                          <p:spTgt spid="12"/>
                                        </p:tgtEl>
                                        <p:attrNameLst>
                                          <p:attrName>style.visibility</p:attrName>
                                        </p:attrNameLst>
                                      </p:cBhvr>
                                      <p:to>
                                        <p:strVal val="visible"/>
                                      </p:to>
                                    </p:set>
                                    <p:anim calcmode="discrete" valueType="clr">
                                      <p:cBhvr override="childStyle">
                                        <p:cTn id="49" dur="80"/>
                                        <p:tgtEl>
                                          <p:spTgt spid="12"/>
                                        </p:tgtEl>
                                        <p:attrNameLst>
                                          <p:attrName>style.color</p:attrName>
                                        </p:attrNameLst>
                                      </p:cBhvr>
                                      <p:tavLst>
                                        <p:tav tm="0">
                                          <p:val>
                                            <p:clrVal>
                                              <a:schemeClr val="accent2"/>
                                            </p:clrVal>
                                          </p:val>
                                        </p:tav>
                                        <p:tav tm="50000">
                                          <p:val>
                                            <p:clrVal>
                                              <a:schemeClr val="hlink"/>
                                            </p:clrVal>
                                          </p:val>
                                        </p:tav>
                                      </p:tavLst>
                                    </p:anim>
                                    <p:anim calcmode="discrete" valueType="clr">
                                      <p:cBhvr>
                                        <p:cTn id="50" dur="80"/>
                                        <p:tgtEl>
                                          <p:spTgt spid="12"/>
                                        </p:tgtEl>
                                        <p:attrNameLst>
                                          <p:attrName>fillcolor</p:attrName>
                                        </p:attrNameLst>
                                      </p:cBhvr>
                                      <p:tavLst>
                                        <p:tav tm="0">
                                          <p:val>
                                            <p:clrVal>
                                              <a:schemeClr val="accent2"/>
                                            </p:clrVal>
                                          </p:val>
                                        </p:tav>
                                        <p:tav tm="50000">
                                          <p:val>
                                            <p:clrVal>
                                              <a:schemeClr val="hlink"/>
                                            </p:clrVal>
                                          </p:val>
                                        </p:tav>
                                      </p:tavLst>
                                    </p:anim>
                                    <p:set>
                                      <p:cBhvr>
                                        <p:cTn id="51" dur="80"/>
                                        <p:tgtEl>
                                          <p:spTgt spid="12"/>
                                        </p:tgtEl>
                                        <p:attrNameLst>
                                          <p:attrName>fill.type</p:attrName>
                                        </p:attrNameLst>
                                      </p:cBhvr>
                                      <p:to>
                                        <p:strVal val="solid"/>
                                      </p:to>
                                    </p:set>
                                  </p:childTnLst>
                                </p:cTn>
                              </p:par>
                            </p:childTnLst>
                          </p:cTn>
                        </p:par>
                      </p:childTnLst>
                    </p:cTn>
                  </p:par>
                  <p:par>
                    <p:cTn id="52" fill="hold" nodeType="clickPar">
                      <p:stCondLst>
                        <p:cond delay="indefinite"/>
                      </p:stCondLst>
                      <p:childTnLst>
                        <p:par>
                          <p:cTn id="53" fill="hold" nodeType="withGroup">
                            <p:stCondLst>
                              <p:cond delay="0"/>
                            </p:stCondLst>
                            <p:childTnLst>
                              <p:par>
                                <p:cTn id="54" presetID="1" presetClass="entr" presetSubtype="0" fill="hold" nodeType="clickEffect">
                                  <p:stCondLst>
                                    <p:cond delay="0"/>
                                  </p:stCondLst>
                                  <p:childTnLst>
                                    <p:set>
                                      <p:cBhvr>
                                        <p:cTn id="55" dur="1" fill="hold">
                                          <p:stCondLst>
                                            <p:cond delay="0"/>
                                          </p:stCondLst>
                                        </p:cTn>
                                        <p:tgtEl>
                                          <p:spTgt spid="5"/>
                                        </p:tgtEl>
                                        <p:attrNameLst>
                                          <p:attrName>style.visibility</p:attrName>
                                        </p:attrNameLst>
                                      </p:cBhvr>
                                      <p:to>
                                        <p:strVal val="visible"/>
                                      </p:to>
                                    </p:set>
                                  </p:childTnLst>
                                </p:cTn>
                              </p:par>
                              <p:par>
                                <p:cTn id="56" presetID="1" presetClass="entr" presetSubtype="0" fill="hold" grpId="0" nodeType="withEffect">
                                  <p:stCondLst>
                                    <p:cond delay="0"/>
                                  </p:stCondLst>
                                  <p:childTnLst>
                                    <p:set>
                                      <p:cBhvr>
                                        <p:cTn id="57" dur="1" fill="hold">
                                          <p:stCondLst>
                                            <p:cond delay="0"/>
                                          </p:stCondLst>
                                        </p:cTn>
                                        <p:tgtEl>
                                          <p:spTgt spid="25"/>
                                        </p:tgtEl>
                                        <p:attrNameLst>
                                          <p:attrName>style.visibility</p:attrName>
                                        </p:attrNameLst>
                                      </p:cBhvr>
                                      <p:to>
                                        <p:strVal val="visible"/>
                                      </p:to>
                                    </p:set>
                                  </p:childTnLst>
                                </p:cTn>
                              </p:par>
                              <p:par>
                                <p:cTn id="58" presetID="1" presetClass="entr" presetSubtype="0" fill="hold" grpId="0" nodeType="withEffect">
                                  <p:stCondLst>
                                    <p:cond delay="0"/>
                                  </p:stCondLst>
                                  <p:childTnLst>
                                    <p:set>
                                      <p:cBhvr>
                                        <p:cTn id="59" dur="1" fill="hold">
                                          <p:stCondLst>
                                            <p:cond delay="0"/>
                                          </p:stCondLst>
                                        </p:cTn>
                                        <p:tgtEl>
                                          <p:spTgt spid="26"/>
                                        </p:tgtEl>
                                        <p:attrNameLst>
                                          <p:attrName>style.visibility</p:attrName>
                                        </p:attrNameLst>
                                      </p:cBhvr>
                                      <p:to>
                                        <p:strVal val="visible"/>
                                      </p:to>
                                    </p:set>
                                  </p:childTnLst>
                                </p:cTn>
                              </p:par>
                              <p:par>
                                <p:cTn id="60" presetID="1" presetClass="entr" presetSubtype="0" fill="hold" grpId="0" nodeType="withEffect">
                                  <p:stCondLst>
                                    <p:cond delay="0"/>
                                  </p:stCondLst>
                                  <p:childTnLst>
                                    <p:set>
                                      <p:cBhvr>
                                        <p:cTn id="61" dur="1" fill="hold">
                                          <p:stCondLst>
                                            <p:cond delay="0"/>
                                          </p:stCondLst>
                                        </p:cTn>
                                        <p:tgtEl>
                                          <p:spTgt spid="27"/>
                                        </p:tgtEl>
                                        <p:attrNameLst>
                                          <p:attrName>style.visibility</p:attrName>
                                        </p:attrNameLst>
                                      </p:cBhvr>
                                      <p:to>
                                        <p:strVal val="visible"/>
                                      </p:to>
                                    </p:set>
                                  </p:childTnLst>
                                </p:cTn>
                              </p:par>
                              <p:par>
                                <p:cTn id="62" presetID="1" presetClass="entr" presetSubtype="0" fill="hold" grpId="0" nodeType="withEffect">
                                  <p:stCondLst>
                                    <p:cond delay="0"/>
                                  </p:stCondLst>
                                  <p:childTnLst>
                                    <p:set>
                                      <p:cBhvr>
                                        <p:cTn id="63" dur="1" fill="hold">
                                          <p:stCondLst>
                                            <p:cond delay="0"/>
                                          </p:stCondLst>
                                        </p:cTn>
                                        <p:tgtEl>
                                          <p:spTgt spid="28"/>
                                        </p:tgtEl>
                                        <p:attrNameLst>
                                          <p:attrName>style.visibility</p:attrName>
                                        </p:attrNameLst>
                                      </p:cBhvr>
                                      <p:to>
                                        <p:strVal val="visible"/>
                                      </p:to>
                                    </p:set>
                                  </p:childTnLst>
                                </p:cTn>
                              </p:par>
                              <p:par>
                                <p:cTn id="64" presetID="1" presetClass="entr" presetSubtype="0" fill="hold" grpId="0" nodeType="withEffect">
                                  <p:stCondLst>
                                    <p:cond delay="0"/>
                                  </p:stCondLst>
                                  <p:childTnLst>
                                    <p:set>
                                      <p:cBhvr>
                                        <p:cTn id="65" dur="1" fill="hold">
                                          <p:stCondLst>
                                            <p:cond delay="0"/>
                                          </p:stCondLst>
                                        </p:cTn>
                                        <p:tgtEl>
                                          <p:spTgt spid="29"/>
                                        </p:tgtEl>
                                        <p:attrNameLst>
                                          <p:attrName>style.visibility</p:attrName>
                                        </p:attrNameLst>
                                      </p:cBhvr>
                                      <p:to>
                                        <p:strVal val="visible"/>
                                      </p:to>
                                    </p:set>
                                  </p:childTnLst>
                                </p:cTn>
                              </p:par>
                            </p:childTnLst>
                          </p:cTn>
                        </p:par>
                      </p:childTnLst>
                    </p:cTn>
                  </p:par>
                  <p:par>
                    <p:cTn id="66" fill="hold" nodeType="clickPar">
                      <p:stCondLst>
                        <p:cond delay="indefinite"/>
                      </p:stCondLst>
                      <p:childTnLst>
                        <p:par>
                          <p:cTn id="67" fill="hold" nodeType="withGroup">
                            <p:stCondLst>
                              <p:cond delay="0"/>
                            </p:stCondLst>
                            <p:childTnLst>
                              <p:par>
                                <p:cTn id="68" presetID="3" presetClass="entr" presetSubtype="10" fill="hold" nodeType="clickEffect">
                                  <p:stCondLst>
                                    <p:cond delay="0"/>
                                  </p:stCondLst>
                                  <p:childTnLst>
                                    <p:set>
                                      <p:cBhvr>
                                        <p:cTn id="69" dur="1" fill="hold">
                                          <p:stCondLst>
                                            <p:cond delay="0"/>
                                          </p:stCondLst>
                                        </p:cTn>
                                        <p:tgtEl>
                                          <p:spTgt spid="3"/>
                                        </p:tgtEl>
                                        <p:attrNameLst>
                                          <p:attrName>style.visibility</p:attrName>
                                        </p:attrNameLst>
                                      </p:cBhvr>
                                      <p:to>
                                        <p:strVal val="visible"/>
                                      </p:to>
                                    </p:set>
                                    <p:animEffect transition="in" filter="blinds(horizontal)">
                                      <p:cBhvr>
                                        <p:cTn id="70" dur="500"/>
                                        <p:tgtEl>
                                          <p:spTgt spid="3"/>
                                        </p:tgtEl>
                                      </p:cBhvr>
                                    </p:animEffect>
                                  </p:childTnLst>
                                </p:cTn>
                              </p:par>
                            </p:childTnLst>
                          </p:cTn>
                        </p:par>
                      </p:childTnLst>
                    </p:cTn>
                  </p:par>
                  <p:par>
                    <p:cTn id="71" fill="hold" nodeType="clickPar">
                      <p:stCondLst>
                        <p:cond delay="indefinite"/>
                      </p:stCondLst>
                      <p:childTnLst>
                        <p:par>
                          <p:cTn id="72" fill="hold" nodeType="withGroup">
                            <p:stCondLst>
                              <p:cond delay="0"/>
                            </p:stCondLst>
                            <p:childTnLst>
                              <p:par>
                                <p:cTn id="73" presetID="3" presetClass="entr" presetSubtype="10" fill="hold" nodeType="clickEffect">
                                  <p:stCondLst>
                                    <p:cond delay="0"/>
                                  </p:stCondLst>
                                  <p:childTnLst>
                                    <p:set>
                                      <p:cBhvr>
                                        <p:cTn id="74" dur="1" fill="hold">
                                          <p:stCondLst>
                                            <p:cond delay="0"/>
                                          </p:stCondLst>
                                        </p:cTn>
                                        <p:tgtEl>
                                          <p:spTgt spid="30"/>
                                        </p:tgtEl>
                                        <p:attrNameLst>
                                          <p:attrName>style.visibility</p:attrName>
                                        </p:attrNameLst>
                                      </p:cBhvr>
                                      <p:to>
                                        <p:strVal val="visible"/>
                                      </p:to>
                                    </p:set>
                                    <p:animEffect transition="in" filter="blinds(horizontal)">
                                      <p:cBhvr>
                                        <p:cTn id="75" dur="500"/>
                                        <p:tgtEl>
                                          <p:spTgt spid="30"/>
                                        </p:tgtEl>
                                      </p:cBhvr>
                                    </p:animEffect>
                                  </p:childTnLst>
                                </p:cTn>
                              </p:par>
                            </p:childTnLst>
                          </p:cTn>
                        </p:par>
                      </p:childTnLst>
                    </p:cTn>
                  </p:par>
                  <p:par>
                    <p:cTn id="76" fill="hold" nodeType="clickPar">
                      <p:stCondLst>
                        <p:cond delay="indefinite"/>
                      </p:stCondLst>
                      <p:childTnLst>
                        <p:par>
                          <p:cTn id="77" fill="hold" nodeType="withGroup">
                            <p:stCondLst>
                              <p:cond delay="0"/>
                            </p:stCondLst>
                            <p:childTnLst>
                              <p:par>
                                <p:cTn id="78" presetID="3" presetClass="entr" presetSubtype="10" fill="hold" nodeType="clickEffect">
                                  <p:stCondLst>
                                    <p:cond delay="0"/>
                                  </p:stCondLst>
                                  <p:childTnLst>
                                    <p:set>
                                      <p:cBhvr>
                                        <p:cTn id="79" dur="1" fill="hold">
                                          <p:stCondLst>
                                            <p:cond delay="0"/>
                                          </p:stCondLst>
                                        </p:cTn>
                                        <p:tgtEl>
                                          <p:spTgt spid="24"/>
                                        </p:tgtEl>
                                        <p:attrNameLst>
                                          <p:attrName>style.visibility</p:attrName>
                                        </p:attrNameLst>
                                      </p:cBhvr>
                                      <p:to>
                                        <p:strVal val="visible"/>
                                      </p:to>
                                    </p:set>
                                    <p:animEffect transition="in" filter="blinds(horizontal)">
                                      <p:cBhvr>
                                        <p:cTn id="80" dur="500"/>
                                        <p:tgtEl>
                                          <p:spTgt spid="24"/>
                                        </p:tgtEl>
                                      </p:cBhvr>
                                    </p:animEffect>
                                  </p:childTnLst>
                                </p:cTn>
                              </p:par>
                            </p:childTnLst>
                          </p:cTn>
                        </p:par>
                      </p:childTnLst>
                    </p:cTn>
                  </p:par>
                  <p:par>
                    <p:cTn id="81" fill="hold" nodeType="clickPar">
                      <p:stCondLst>
                        <p:cond delay="indefinite"/>
                      </p:stCondLst>
                      <p:childTnLst>
                        <p:par>
                          <p:cTn id="82" fill="hold" nodeType="withGroup">
                            <p:stCondLst>
                              <p:cond delay="0"/>
                            </p:stCondLst>
                            <p:childTnLst>
                              <p:par>
                                <p:cTn id="83" presetID="3" presetClass="entr" presetSubtype="10" fill="hold" nodeType="clickEffect">
                                  <p:stCondLst>
                                    <p:cond delay="0"/>
                                  </p:stCondLst>
                                  <p:childTnLst>
                                    <p:set>
                                      <p:cBhvr>
                                        <p:cTn id="84" dur="1" fill="hold">
                                          <p:stCondLst>
                                            <p:cond delay="0"/>
                                          </p:stCondLst>
                                        </p:cTn>
                                        <p:tgtEl>
                                          <p:spTgt spid="22"/>
                                        </p:tgtEl>
                                        <p:attrNameLst>
                                          <p:attrName>style.visibility</p:attrName>
                                        </p:attrNameLst>
                                      </p:cBhvr>
                                      <p:to>
                                        <p:strVal val="visible"/>
                                      </p:to>
                                    </p:set>
                                    <p:animEffect transition="in" filter="blinds(horizontal)">
                                      <p:cBhvr>
                                        <p:cTn id="85" dur="500"/>
                                        <p:tgtEl>
                                          <p:spTgt spid="22"/>
                                        </p:tgtEl>
                                      </p:cBhvr>
                                    </p:animEffect>
                                  </p:childTnLst>
                                </p:cTn>
                              </p:par>
                            </p:childTnLst>
                          </p:cTn>
                        </p:par>
                      </p:childTnLst>
                    </p:cTn>
                  </p:par>
                  <p:par>
                    <p:cTn id="86" fill="hold" nodeType="clickPar">
                      <p:stCondLst>
                        <p:cond delay="indefinite"/>
                      </p:stCondLst>
                      <p:childTnLst>
                        <p:par>
                          <p:cTn id="87" fill="hold" nodeType="withGroup">
                            <p:stCondLst>
                              <p:cond delay="0"/>
                            </p:stCondLst>
                            <p:childTnLst>
                              <p:par>
                                <p:cTn id="88" presetID="3" presetClass="entr" presetSubtype="10" fill="hold" nodeType="clickEffect">
                                  <p:stCondLst>
                                    <p:cond delay="0"/>
                                  </p:stCondLst>
                                  <p:childTnLst>
                                    <p:set>
                                      <p:cBhvr>
                                        <p:cTn id="89" dur="1" fill="hold">
                                          <p:stCondLst>
                                            <p:cond delay="0"/>
                                          </p:stCondLst>
                                        </p:cTn>
                                        <p:tgtEl>
                                          <p:spTgt spid="32"/>
                                        </p:tgtEl>
                                        <p:attrNameLst>
                                          <p:attrName>style.visibility</p:attrName>
                                        </p:attrNameLst>
                                      </p:cBhvr>
                                      <p:to>
                                        <p:strVal val="visible"/>
                                      </p:to>
                                    </p:set>
                                    <p:animEffect transition="in" filter="blinds(horizontal)">
                                      <p:cBhvr>
                                        <p:cTn id="90" dur="500"/>
                                        <p:tgtEl>
                                          <p:spTgt spid="32"/>
                                        </p:tgtEl>
                                      </p:cBhvr>
                                    </p:animEffect>
                                  </p:childTnLst>
                                </p:cTn>
                              </p:par>
                            </p:childTnLst>
                          </p:cTn>
                        </p:par>
                      </p:childTnLst>
                    </p:cTn>
                  </p:par>
                  <p:par>
                    <p:cTn id="91" fill="hold" nodeType="clickPar">
                      <p:stCondLst>
                        <p:cond delay="indefinite"/>
                      </p:stCondLst>
                      <p:childTnLst>
                        <p:par>
                          <p:cTn id="92" fill="hold" nodeType="withGroup">
                            <p:stCondLst>
                              <p:cond delay="0"/>
                            </p:stCondLst>
                            <p:childTnLst>
                              <p:par>
                                <p:cTn id="93" presetID="3" presetClass="entr" presetSubtype="10" fill="hold" nodeType="clickEffect">
                                  <p:stCondLst>
                                    <p:cond delay="0"/>
                                  </p:stCondLst>
                                  <p:childTnLst>
                                    <p:set>
                                      <p:cBhvr>
                                        <p:cTn id="94" dur="1" fill="hold">
                                          <p:stCondLst>
                                            <p:cond delay="0"/>
                                          </p:stCondLst>
                                        </p:cTn>
                                        <p:tgtEl>
                                          <p:spTgt spid="31"/>
                                        </p:tgtEl>
                                        <p:attrNameLst>
                                          <p:attrName>style.visibility</p:attrName>
                                        </p:attrNameLst>
                                      </p:cBhvr>
                                      <p:to>
                                        <p:strVal val="visible"/>
                                      </p:to>
                                    </p:set>
                                    <p:animEffect transition="in" filter="blinds(horizontal)">
                                      <p:cBhvr>
                                        <p:cTn id="95" dur="500"/>
                                        <p:tgtEl>
                                          <p:spTgt spid="31"/>
                                        </p:tgtEl>
                                      </p:cBhvr>
                                    </p:animEffect>
                                  </p:childTnLst>
                                </p:cTn>
                              </p:par>
                            </p:childTnLst>
                          </p:cTn>
                        </p:par>
                      </p:childTnLst>
                    </p:cTn>
                  </p:par>
                  <p:par>
                    <p:cTn id="96" fill="hold" nodeType="clickPar">
                      <p:stCondLst>
                        <p:cond delay="indefinite"/>
                      </p:stCondLst>
                      <p:childTnLst>
                        <p:par>
                          <p:cTn id="97" fill="hold" nodeType="withGroup">
                            <p:stCondLst>
                              <p:cond delay="0"/>
                            </p:stCondLst>
                            <p:childTnLst>
                              <p:par>
                                <p:cTn id="98" presetID="3" presetClass="entr" presetSubtype="10" fill="hold" nodeType="clickEffect">
                                  <p:stCondLst>
                                    <p:cond delay="0"/>
                                  </p:stCondLst>
                                  <p:childTnLst>
                                    <p:set>
                                      <p:cBhvr>
                                        <p:cTn id="99" dur="1" fill="hold">
                                          <p:stCondLst>
                                            <p:cond delay="0"/>
                                          </p:stCondLst>
                                        </p:cTn>
                                        <p:tgtEl>
                                          <p:spTgt spid="34"/>
                                        </p:tgtEl>
                                        <p:attrNameLst>
                                          <p:attrName>style.visibility</p:attrName>
                                        </p:attrNameLst>
                                      </p:cBhvr>
                                      <p:to>
                                        <p:strVal val="visible"/>
                                      </p:to>
                                    </p:set>
                                    <p:animEffect transition="in" filter="blinds(horizontal)">
                                      <p:cBhvr>
                                        <p:cTn id="100"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94" grpId="0"/>
      <p:bldP spid="25" grpId="0" animBg="1"/>
      <p:bldP spid="26" grpId="0" animBg="1"/>
      <p:bldP spid="27" grpId="0" animBg="1"/>
      <p:bldP spid="28" grpId="0" animBg="1"/>
      <p:bldP spid="29"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descr="song- dao">
            <a:hlinkClick r:id="rId2" action="ppaction://hlinksldjump"/>
            <a:extLst>
              <a:ext uri="{FF2B5EF4-FFF2-40B4-BE49-F238E27FC236}">
                <a16:creationId xmlns:a16="http://schemas.microsoft.com/office/drawing/2014/main" id="{0EC99011-D05B-438C-80A5-28AF58BEC3B9}"/>
              </a:ext>
            </a:extLst>
          </p:cNvPr>
          <p:cNvPicPr>
            <a:picLocks noChangeAspect="1" noChangeArrowheads="1"/>
          </p:cNvPicPr>
          <p:nvPr/>
        </p:nvPicPr>
        <p:blipFill>
          <a:blip r:embed="rId3">
            <a:clrChange>
              <a:clrFrom>
                <a:srgbClr val="7FB8A5"/>
              </a:clrFrom>
              <a:clrTo>
                <a:srgbClr val="7FB8A5">
                  <a:alpha val="0"/>
                </a:srgbClr>
              </a:clrTo>
            </a:clrChange>
            <a:lum bright="6000"/>
            <a:extLst>
              <a:ext uri="{28A0092B-C50C-407E-A947-70E740481C1C}">
                <a14:useLocalDpi xmlns:a14="http://schemas.microsoft.com/office/drawing/2010/main" val="0"/>
              </a:ext>
            </a:extLst>
          </a:blip>
          <a:srcRect/>
          <a:stretch>
            <a:fillRect/>
          </a:stretch>
        </p:blipFill>
        <p:spPr bwMode="auto">
          <a:xfrm>
            <a:off x="0" y="0"/>
            <a:ext cx="12192000" cy="6796088"/>
          </a:xfrm>
          <a:prstGeom prst="rect">
            <a:avLst/>
          </a:prstGeom>
          <a:solidFill>
            <a:srgbClr val="472137"/>
          </a:solidFill>
          <a:ln w="9525">
            <a:solidFill>
              <a:srgbClr val="333F50"/>
            </a:solidFill>
            <a:miter lim="800000"/>
            <a:headEnd/>
            <a:tailEnd/>
          </a:ln>
        </p:spPr>
      </p:pic>
      <p:sp>
        <p:nvSpPr>
          <p:cNvPr id="27651" name="Text Box 3">
            <a:extLst>
              <a:ext uri="{FF2B5EF4-FFF2-40B4-BE49-F238E27FC236}">
                <a16:creationId xmlns:a16="http://schemas.microsoft.com/office/drawing/2014/main" id="{294697FD-58D4-4C7A-81BA-3548C156C4F7}"/>
              </a:ext>
            </a:extLst>
          </p:cNvPr>
          <p:cNvSpPr txBox="1">
            <a:spLocks noChangeArrowheads="1"/>
          </p:cNvSpPr>
          <p:nvPr/>
        </p:nvSpPr>
        <p:spPr bwMode="auto">
          <a:xfrm>
            <a:off x="3790950" y="5943600"/>
            <a:ext cx="8382000" cy="70802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50000"/>
              </a:spcBef>
              <a:buFontTx/>
              <a:buNone/>
            </a:pPr>
            <a:r>
              <a:rPr lang="en-US" altLang="en-US" sz="4000" b="1" u="none">
                <a:solidFill>
                  <a:srgbClr val="D60093"/>
                </a:solidFill>
                <a:latin typeface="Times New Roman" panose="02020603050405020304" pitchFamily="18" charset="0"/>
                <a:cs typeface="Times New Roman" panose="02020603050405020304" pitchFamily="18" charset="0"/>
              </a:rPr>
              <a:t>Nắng lên mặc áo lụa đào thướt tha</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843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765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651"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descr="song-xanh">
            <a:hlinkClick r:id="rId2" action="ppaction://hlinksldjump"/>
            <a:extLst>
              <a:ext uri="{FF2B5EF4-FFF2-40B4-BE49-F238E27FC236}">
                <a16:creationId xmlns:a16="http://schemas.microsoft.com/office/drawing/2014/main" id="{EEA677C3-1207-4546-9560-2B9663A68A35}"/>
              </a:ext>
            </a:extLst>
          </p:cNvPr>
          <p:cNvPicPr>
            <a:picLocks noGrp="1" noChangeAspect="1" noChangeArrowheads="1"/>
          </p:cNvPicPr>
          <p:nvPr>
            <p:ph idx="4294967295"/>
          </p:nvPr>
        </p:nvPicPr>
        <p:blipFill>
          <a:blip r:embed="rId3">
            <a:extLst>
              <a:ext uri="{28A0092B-C50C-407E-A947-70E740481C1C}">
                <a14:useLocalDpi xmlns:a14="http://schemas.microsoft.com/office/drawing/2010/main" val="0"/>
              </a:ext>
            </a:extLst>
          </a:blip>
          <a:srcRect/>
          <a:stretch>
            <a:fillRect/>
          </a:stretch>
        </p:blipFill>
        <p:spPr>
          <a:xfrm>
            <a:off x="0" y="-19050"/>
            <a:ext cx="12192000" cy="6884988"/>
          </a:xfrm>
        </p:spPr>
      </p:pic>
      <p:sp>
        <p:nvSpPr>
          <p:cNvPr id="19459" name="Text Box 3">
            <a:extLst>
              <a:ext uri="{FF2B5EF4-FFF2-40B4-BE49-F238E27FC236}">
                <a16:creationId xmlns:a16="http://schemas.microsoft.com/office/drawing/2014/main" id="{1FC19DC6-90E9-46C6-95B4-337A400D8D85}"/>
              </a:ext>
            </a:extLst>
          </p:cNvPr>
          <p:cNvSpPr txBox="1">
            <a:spLocks noChangeArrowheads="1"/>
          </p:cNvSpPr>
          <p:nvPr/>
        </p:nvSpPr>
        <p:spPr bwMode="auto">
          <a:xfrm>
            <a:off x="2647950" y="5410200"/>
            <a:ext cx="9525000" cy="1323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pPr>
            <a:r>
              <a:rPr lang="en-US" altLang="en-US" sz="4000" b="1" u="none">
                <a:solidFill>
                  <a:srgbClr val="0000FF"/>
                </a:solidFill>
                <a:latin typeface="Times New Roman" panose="02020603050405020304" pitchFamily="18" charset="0"/>
                <a:cs typeface="Times New Roman" panose="02020603050405020304" pitchFamily="18" charset="0"/>
              </a:rPr>
              <a:t>        Trưa về trời rộng bao la</a:t>
            </a:r>
          </a:p>
          <a:p>
            <a:pPr algn="ctr">
              <a:lnSpc>
                <a:spcPct val="100000"/>
              </a:lnSpc>
              <a:spcBef>
                <a:spcPct val="0"/>
              </a:spcBef>
              <a:buFontTx/>
              <a:buNone/>
            </a:pPr>
            <a:r>
              <a:rPr lang="en-US" altLang="en-US" sz="4000" b="1" u="none">
                <a:solidFill>
                  <a:srgbClr val="0000FF"/>
                </a:solidFill>
                <a:latin typeface="Times New Roman" panose="02020603050405020304" pitchFamily="18" charset="0"/>
                <a:cs typeface="Times New Roman" panose="02020603050405020304" pitchFamily="18" charset="0"/>
              </a:rPr>
              <a:t>            Áo xanh sông mặc như là mới may</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945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945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59"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 descr="song-rang vang">
            <a:hlinkClick r:id="rId2" action="ppaction://hlinksldjump"/>
            <a:extLst>
              <a:ext uri="{FF2B5EF4-FFF2-40B4-BE49-F238E27FC236}">
                <a16:creationId xmlns:a16="http://schemas.microsoft.com/office/drawing/2014/main" id="{464C1477-A241-489A-A719-3355B07F06D4}"/>
              </a:ext>
            </a:extLst>
          </p:cNvPr>
          <p:cNvPicPr>
            <a:picLocks noGrp="1" noChangeAspect="1" noChangeArrowheads="1"/>
          </p:cNvPicPr>
          <p:nvPr>
            <p:ph idx="4294967295"/>
          </p:nvPr>
        </p:nvPicPr>
        <p:blipFill>
          <a:blip r:embed="rId3">
            <a:extLst>
              <a:ext uri="{28A0092B-C50C-407E-A947-70E740481C1C}">
                <a14:useLocalDpi xmlns:a14="http://schemas.microsoft.com/office/drawing/2010/main" val="0"/>
              </a:ext>
            </a:extLst>
          </a:blip>
          <a:srcRect/>
          <a:stretch>
            <a:fillRect/>
          </a:stretch>
        </p:blipFill>
        <p:spPr>
          <a:xfrm>
            <a:off x="0" y="0"/>
            <a:ext cx="12153900" cy="6858000"/>
          </a:xfrm>
          <a:solidFill>
            <a:srgbClr val="1F4E79"/>
          </a:solidFill>
        </p:spPr>
      </p:pic>
      <p:sp>
        <p:nvSpPr>
          <p:cNvPr id="29699" name="Rectangle 3">
            <a:extLst>
              <a:ext uri="{FF2B5EF4-FFF2-40B4-BE49-F238E27FC236}">
                <a16:creationId xmlns:a16="http://schemas.microsoft.com/office/drawing/2014/main" id="{66FB1E66-57FD-4A82-AD86-86EB715DE1F3}"/>
              </a:ext>
            </a:extLst>
          </p:cNvPr>
          <p:cNvSpPr>
            <a:spLocks noChangeArrowheads="1"/>
          </p:cNvSpPr>
          <p:nvPr/>
        </p:nvSpPr>
        <p:spPr bwMode="auto">
          <a:xfrm>
            <a:off x="3009900" y="5715000"/>
            <a:ext cx="91440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en-US" altLang="en-US" sz="3600" b="1" u="none">
                <a:solidFill>
                  <a:srgbClr val="FFC000"/>
                </a:solidFill>
                <a:latin typeface="Arial" panose="020B0604020202020204" pitchFamily="34" charset="0"/>
              </a:rPr>
              <a:t>Chiều trôi thơ thẩn áng mây </a:t>
            </a:r>
            <a:br>
              <a:rPr lang="en-US" altLang="en-US" sz="3600" b="1" u="none">
                <a:solidFill>
                  <a:srgbClr val="FFC000"/>
                </a:solidFill>
                <a:latin typeface="Arial" panose="020B0604020202020204" pitchFamily="34" charset="0"/>
              </a:rPr>
            </a:br>
            <a:r>
              <a:rPr lang="en-US" altLang="en-US" sz="3600" b="1" u="none">
                <a:solidFill>
                  <a:srgbClr val="FFC000"/>
                </a:solidFill>
                <a:latin typeface="Arial" panose="020B0604020202020204" pitchFamily="34" charset="0"/>
              </a:rPr>
              <a:t>Cài lên màu áo hây hây ráng vàng </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048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969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699"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739" name="AutoShape 139">
            <a:extLst>
              <a:ext uri="{FF2B5EF4-FFF2-40B4-BE49-F238E27FC236}">
                <a16:creationId xmlns:a16="http://schemas.microsoft.com/office/drawing/2014/main" id="{39F5891F-1831-4C65-9BF8-D529C019D529}"/>
              </a:ext>
            </a:extLst>
          </p:cNvPr>
          <p:cNvSpPr>
            <a:spLocks noChangeArrowheads="1"/>
          </p:cNvSpPr>
          <p:nvPr/>
        </p:nvSpPr>
        <p:spPr bwMode="auto">
          <a:xfrm flipH="1">
            <a:off x="6477000" y="2362200"/>
            <a:ext cx="304800" cy="76200"/>
          </a:xfrm>
          <a:prstGeom prst="star5">
            <a:avLst/>
          </a:prstGeom>
          <a:solidFill>
            <a:schemeClr val="accent1"/>
          </a:solidFill>
          <a:ln w="9525">
            <a:solidFill>
              <a:schemeClr val="tx1"/>
            </a:solidFill>
            <a:miter lim="800000"/>
            <a:headEnd/>
            <a:tailEnd/>
          </a:ln>
          <a:effectLst/>
        </p:spPr>
        <p:txBody>
          <a:bodyPr wrap="none" anchor="ctr"/>
          <a:lstStyle/>
          <a:p>
            <a:pPr>
              <a:defRPr/>
            </a:pPr>
            <a:endParaRPr lang="en-US" u="none">
              <a:latin typeface="Comic Sans MS" pitchFamily="66" charset="0"/>
            </a:endParaRPr>
          </a:p>
        </p:txBody>
      </p:sp>
      <p:grpSp>
        <p:nvGrpSpPr>
          <p:cNvPr id="30723" name="Group 153">
            <a:extLst>
              <a:ext uri="{FF2B5EF4-FFF2-40B4-BE49-F238E27FC236}">
                <a16:creationId xmlns:a16="http://schemas.microsoft.com/office/drawing/2014/main" id="{0A3E0865-DCD8-45F8-88B5-994B8C117256}"/>
              </a:ext>
            </a:extLst>
          </p:cNvPr>
          <p:cNvGrpSpPr>
            <a:grpSpLocks/>
          </p:cNvGrpSpPr>
          <p:nvPr/>
        </p:nvGrpSpPr>
        <p:grpSpPr bwMode="auto">
          <a:xfrm>
            <a:off x="0" y="0"/>
            <a:ext cx="12192000" cy="6858000"/>
            <a:chOff x="0" y="964"/>
            <a:chExt cx="5760" cy="3356"/>
          </a:xfrm>
        </p:grpSpPr>
        <p:pic>
          <p:nvPicPr>
            <p:cNvPr id="46085" name="Picture 10" descr="song-tim">
              <a:hlinkClick r:id="rId2" action="ppaction://hlinksldjump"/>
              <a:extLst>
                <a:ext uri="{FF2B5EF4-FFF2-40B4-BE49-F238E27FC236}">
                  <a16:creationId xmlns:a16="http://schemas.microsoft.com/office/drawing/2014/main" id="{935A29D8-D8E3-4811-A2E9-E657300AAAE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964"/>
              <a:ext cx="5760" cy="33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631" name="AutoShape 31">
              <a:extLst>
                <a:ext uri="{FF2B5EF4-FFF2-40B4-BE49-F238E27FC236}">
                  <a16:creationId xmlns:a16="http://schemas.microsoft.com/office/drawing/2014/main" id="{5A31F194-F7FE-451F-8AE3-2043E7C77D98}"/>
                </a:ext>
              </a:extLst>
            </p:cNvPr>
            <p:cNvSpPr>
              <a:spLocks noChangeArrowheads="1"/>
            </p:cNvSpPr>
            <p:nvPr/>
          </p:nvSpPr>
          <p:spPr bwMode="auto">
            <a:xfrm>
              <a:off x="1488" y="1824"/>
              <a:ext cx="144" cy="144"/>
            </a:xfrm>
            <a:prstGeom prst="star5">
              <a:avLst/>
            </a:prstGeom>
            <a:solidFill>
              <a:schemeClr val="accent1"/>
            </a:solidFill>
            <a:ln w="9525">
              <a:solidFill>
                <a:schemeClr val="tx1"/>
              </a:solidFill>
              <a:miter lim="800000"/>
              <a:headEnd/>
              <a:tailEnd/>
            </a:ln>
            <a:effectLst/>
          </p:spPr>
          <p:txBody>
            <a:bodyPr wrap="none" anchor="ctr"/>
            <a:lstStyle/>
            <a:p>
              <a:pPr>
                <a:defRPr/>
              </a:pPr>
              <a:endParaRPr lang="en-US" u="none">
                <a:latin typeface="Comic Sans MS" pitchFamily="66" charset="0"/>
              </a:endParaRPr>
            </a:p>
          </p:txBody>
        </p:sp>
        <p:sp>
          <p:nvSpPr>
            <p:cNvPr id="25632" name="AutoShape 32">
              <a:extLst>
                <a:ext uri="{FF2B5EF4-FFF2-40B4-BE49-F238E27FC236}">
                  <a16:creationId xmlns:a16="http://schemas.microsoft.com/office/drawing/2014/main" id="{758A04B1-6D39-436D-8E03-1BED33ECD333}"/>
                </a:ext>
              </a:extLst>
            </p:cNvPr>
            <p:cNvSpPr>
              <a:spLocks noChangeArrowheads="1"/>
            </p:cNvSpPr>
            <p:nvPr/>
          </p:nvSpPr>
          <p:spPr bwMode="auto">
            <a:xfrm>
              <a:off x="2736" y="1536"/>
              <a:ext cx="192" cy="190"/>
            </a:xfrm>
            <a:prstGeom prst="star5">
              <a:avLst/>
            </a:prstGeom>
            <a:solidFill>
              <a:schemeClr val="accent1"/>
            </a:solidFill>
            <a:ln w="9525">
              <a:solidFill>
                <a:schemeClr val="tx1"/>
              </a:solidFill>
              <a:miter lim="800000"/>
              <a:headEnd/>
              <a:tailEnd/>
            </a:ln>
            <a:effectLst/>
          </p:spPr>
          <p:txBody>
            <a:bodyPr wrap="none" anchor="ctr"/>
            <a:lstStyle/>
            <a:p>
              <a:pPr>
                <a:defRPr/>
              </a:pPr>
              <a:endParaRPr lang="en-US" u="none">
                <a:latin typeface="Comic Sans MS" pitchFamily="66" charset="0"/>
              </a:endParaRPr>
            </a:p>
          </p:txBody>
        </p:sp>
        <p:sp>
          <p:nvSpPr>
            <p:cNvPr id="25633" name="AutoShape 33">
              <a:extLst>
                <a:ext uri="{FF2B5EF4-FFF2-40B4-BE49-F238E27FC236}">
                  <a16:creationId xmlns:a16="http://schemas.microsoft.com/office/drawing/2014/main" id="{5DDEA06C-3606-4B74-94AE-81F782F79744}"/>
                </a:ext>
              </a:extLst>
            </p:cNvPr>
            <p:cNvSpPr>
              <a:spLocks noChangeArrowheads="1"/>
            </p:cNvSpPr>
            <p:nvPr/>
          </p:nvSpPr>
          <p:spPr bwMode="auto">
            <a:xfrm>
              <a:off x="1056" y="2832"/>
              <a:ext cx="144" cy="190"/>
            </a:xfrm>
            <a:prstGeom prst="star5">
              <a:avLst/>
            </a:prstGeom>
            <a:solidFill>
              <a:schemeClr val="accent1"/>
            </a:solidFill>
            <a:ln w="9525">
              <a:solidFill>
                <a:schemeClr val="tx1"/>
              </a:solidFill>
              <a:miter lim="800000"/>
              <a:headEnd/>
              <a:tailEnd/>
            </a:ln>
            <a:effectLst/>
          </p:spPr>
          <p:txBody>
            <a:bodyPr wrap="none" anchor="ctr"/>
            <a:lstStyle/>
            <a:p>
              <a:pPr>
                <a:defRPr/>
              </a:pPr>
              <a:endParaRPr lang="en-US" u="none">
                <a:latin typeface="Comic Sans MS" pitchFamily="66" charset="0"/>
              </a:endParaRPr>
            </a:p>
          </p:txBody>
        </p:sp>
        <p:sp>
          <p:nvSpPr>
            <p:cNvPr id="25634" name="AutoShape 34">
              <a:extLst>
                <a:ext uri="{FF2B5EF4-FFF2-40B4-BE49-F238E27FC236}">
                  <a16:creationId xmlns:a16="http://schemas.microsoft.com/office/drawing/2014/main" id="{19DB96CB-8E93-4EC0-A6E5-001896CC69D1}"/>
                </a:ext>
              </a:extLst>
            </p:cNvPr>
            <p:cNvSpPr>
              <a:spLocks noChangeArrowheads="1"/>
            </p:cNvSpPr>
            <p:nvPr/>
          </p:nvSpPr>
          <p:spPr bwMode="auto">
            <a:xfrm>
              <a:off x="3408" y="1536"/>
              <a:ext cx="144" cy="190"/>
            </a:xfrm>
            <a:prstGeom prst="star5">
              <a:avLst/>
            </a:prstGeom>
            <a:solidFill>
              <a:schemeClr val="accent1"/>
            </a:solidFill>
            <a:ln w="9525">
              <a:solidFill>
                <a:schemeClr val="tx1"/>
              </a:solidFill>
              <a:miter lim="800000"/>
              <a:headEnd/>
              <a:tailEnd/>
            </a:ln>
            <a:effectLst/>
          </p:spPr>
          <p:txBody>
            <a:bodyPr wrap="none" anchor="ctr"/>
            <a:lstStyle/>
            <a:p>
              <a:pPr>
                <a:defRPr/>
              </a:pPr>
              <a:endParaRPr lang="en-US" u="none">
                <a:latin typeface="Comic Sans MS" pitchFamily="66" charset="0"/>
              </a:endParaRPr>
            </a:p>
          </p:txBody>
        </p:sp>
        <p:sp>
          <p:nvSpPr>
            <p:cNvPr id="25688" name="AutoShape 88">
              <a:extLst>
                <a:ext uri="{FF2B5EF4-FFF2-40B4-BE49-F238E27FC236}">
                  <a16:creationId xmlns:a16="http://schemas.microsoft.com/office/drawing/2014/main" id="{1BCF6781-199E-4386-B900-A24C6B015AFC}"/>
                </a:ext>
              </a:extLst>
            </p:cNvPr>
            <p:cNvSpPr>
              <a:spLocks noChangeArrowheads="1"/>
            </p:cNvSpPr>
            <p:nvPr/>
          </p:nvSpPr>
          <p:spPr bwMode="auto">
            <a:xfrm>
              <a:off x="1392" y="2256"/>
              <a:ext cx="144" cy="144"/>
            </a:xfrm>
            <a:prstGeom prst="star5">
              <a:avLst/>
            </a:prstGeom>
            <a:solidFill>
              <a:schemeClr val="accent1"/>
            </a:solidFill>
            <a:ln w="9525">
              <a:solidFill>
                <a:schemeClr val="tx1"/>
              </a:solidFill>
              <a:miter lim="800000"/>
              <a:headEnd/>
              <a:tailEnd/>
            </a:ln>
            <a:effectLst/>
          </p:spPr>
          <p:txBody>
            <a:bodyPr wrap="none" anchor="ctr"/>
            <a:lstStyle/>
            <a:p>
              <a:pPr>
                <a:defRPr/>
              </a:pPr>
              <a:endParaRPr lang="en-US" u="none">
                <a:latin typeface="Comic Sans MS" pitchFamily="66" charset="0"/>
              </a:endParaRPr>
            </a:p>
          </p:txBody>
        </p:sp>
        <p:sp>
          <p:nvSpPr>
            <p:cNvPr id="25689" name="AutoShape 89">
              <a:extLst>
                <a:ext uri="{FF2B5EF4-FFF2-40B4-BE49-F238E27FC236}">
                  <a16:creationId xmlns:a16="http://schemas.microsoft.com/office/drawing/2014/main" id="{FD4F685A-7A64-496C-B8AC-97AD99F1480B}"/>
                </a:ext>
              </a:extLst>
            </p:cNvPr>
            <p:cNvSpPr>
              <a:spLocks noChangeArrowheads="1"/>
            </p:cNvSpPr>
            <p:nvPr/>
          </p:nvSpPr>
          <p:spPr bwMode="auto">
            <a:xfrm>
              <a:off x="3120" y="1296"/>
              <a:ext cx="240" cy="240"/>
            </a:xfrm>
            <a:prstGeom prst="star5">
              <a:avLst/>
            </a:prstGeom>
            <a:solidFill>
              <a:schemeClr val="accent1"/>
            </a:solidFill>
            <a:ln w="9525">
              <a:solidFill>
                <a:schemeClr val="tx1"/>
              </a:solidFill>
              <a:miter lim="800000"/>
              <a:headEnd/>
              <a:tailEnd/>
            </a:ln>
            <a:effectLst/>
          </p:spPr>
          <p:txBody>
            <a:bodyPr wrap="none" anchor="ctr"/>
            <a:lstStyle/>
            <a:p>
              <a:pPr>
                <a:defRPr/>
              </a:pPr>
              <a:endParaRPr lang="en-US" u="none">
                <a:latin typeface="Comic Sans MS" pitchFamily="66" charset="0"/>
              </a:endParaRPr>
            </a:p>
          </p:txBody>
        </p:sp>
        <p:sp>
          <p:nvSpPr>
            <p:cNvPr id="25690" name="AutoShape 90">
              <a:extLst>
                <a:ext uri="{FF2B5EF4-FFF2-40B4-BE49-F238E27FC236}">
                  <a16:creationId xmlns:a16="http://schemas.microsoft.com/office/drawing/2014/main" id="{5D676EFE-A2DD-4073-BFEA-E1D606DA7225}"/>
                </a:ext>
              </a:extLst>
            </p:cNvPr>
            <p:cNvSpPr>
              <a:spLocks noChangeArrowheads="1"/>
            </p:cNvSpPr>
            <p:nvPr/>
          </p:nvSpPr>
          <p:spPr bwMode="auto">
            <a:xfrm>
              <a:off x="4416" y="1296"/>
              <a:ext cx="96" cy="240"/>
            </a:xfrm>
            <a:prstGeom prst="star5">
              <a:avLst/>
            </a:prstGeom>
            <a:solidFill>
              <a:schemeClr val="accent1"/>
            </a:solidFill>
            <a:ln w="9525">
              <a:solidFill>
                <a:schemeClr val="tx1"/>
              </a:solidFill>
              <a:miter lim="800000"/>
              <a:headEnd/>
              <a:tailEnd/>
            </a:ln>
            <a:effectLst/>
          </p:spPr>
          <p:txBody>
            <a:bodyPr wrap="none" anchor="ctr"/>
            <a:lstStyle/>
            <a:p>
              <a:pPr>
                <a:defRPr/>
              </a:pPr>
              <a:endParaRPr lang="en-US" u="none">
                <a:latin typeface="Comic Sans MS" pitchFamily="66" charset="0"/>
              </a:endParaRPr>
            </a:p>
          </p:txBody>
        </p:sp>
        <p:sp>
          <p:nvSpPr>
            <p:cNvPr id="25713" name="AutoShape 113">
              <a:extLst>
                <a:ext uri="{FF2B5EF4-FFF2-40B4-BE49-F238E27FC236}">
                  <a16:creationId xmlns:a16="http://schemas.microsoft.com/office/drawing/2014/main" id="{E597E7A1-7191-45C1-AE6B-A77E69CAE0CF}"/>
                </a:ext>
              </a:extLst>
            </p:cNvPr>
            <p:cNvSpPr>
              <a:spLocks noChangeArrowheads="1"/>
            </p:cNvSpPr>
            <p:nvPr/>
          </p:nvSpPr>
          <p:spPr bwMode="auto">
            <a:xfrm>
              <a:off x="1200" y="2112"/>
              <a:ext cx="144" cy="192"/>
            </a:xfrm>
            <a:prstGeom prst="star5">
              <a:avLst/>
            </a:prstGeom>
            <a:solidFill>
              <a:schemeClr val="accent1"/>
            </a:solidFill>
            <a:ln w="9525">
              <a:solidFill>
                <a:schemeClr val="tx1"/>
              </a:solidFill>
              <a:miter lim="800000"/>
              <a:headEnd/>
              <a:tailEnd/>
            </a:ln>
            <a:effectLst/>
          </p:spPr>
          <p:txBody>
            <a:bodyPr wrap="none" anchor="ctr"/>
            <a:lstStyle/>
            <a:p>
              <a:pPr>
                <a:defRPr/>
              </a:pPr>
              <a:endParaRPr lang="en-US" u="none">
                <a:latin typeface="Comic Sans MS" pitchFamily="66" charset="0"/>
              </a:endParaRPr>
            </a:p>
          </p:txBody>
        </p:sp>
        <p:sp>
          <p:nvSpPr>
            <p:cNvPr id="25714" name="AutoShape 114">
              <a:extLst>
                <a:ext uri="{FF2B5EF4-FFF2-40B4-BE49-F238E27FC236}">
                  <a16:creationId xmlns:a16="http://schemas.microsoft.com/office/drawing/2014/main" id="{8528875F-6A36-42D5-99EA-F61C79D4BD1F}"/>
                </a:ext>
              </a:extLst>
            </p:cNvPr>
            <p:cNvSpPr>
              <a:spLocks noChangeArrowheads="1"/>
            </p:cNvSpPr>
            <p:nvPr/>
          </p:nvSpPr>
          <p:spPr bwMode="auto">
            <a:xfrm>
              <a:off x="2592" y="1248"/>
              <a:ext cx="96" cy="190"/>
            </a:xfrm>
            <a:prstGeom prst="star5">
              <a:avLst/>
            </a:prstGeom>
            <a:solidFill>
              <a:schemeClr val="accent1"/>
            </a:solidFill>
            <a:ln w="9525">
              <a:solidFill>
                <a:schemeClr val="tx1"/>
              </a:solidFill>
              <a:miter lim="800000"/>
              <a:headEnd/>
              <a:tailEnd/>
            </a:ln>
            <a:effectLst/>
          </p:spPr>
          <p:txBody>
            <a:bodyPr wrap="none" anchor="ctr"/>
            <a:lstStyle/>
            <a:p>
              <a:pPr>
                <a:defRPr/>
              </a:pPr>
              <a:endParaRPr lang="en-US" u="none">
                <a:latin typeface="Comic Sans MS" pitchFamily="66" charset="0"/>
              </a:endParaRPr>
            </a:p>
          </p:txBody>
        </p:sp>
        <p:sp>
          <p:nvSpPr>
            <p:cNvPr id="25715" name="AutoShape 115">
              <a:extLst>
                <a:ext uri="{FF2B5EF4-FFF2-40B4-BE49-F238E27FC236}">
                  <a16:creationId xmlns:a16="http://schemas.microsoft.com/office/drawing/2014/main" id="{4B6DB31A-95CF-47BF-88F7-B0652E77D212}"/>
                </a:ext>
              </a:extLst>
            </p:cNvPr>
            <p:cNvSpPr>
              <a:spLocks noChangeArrowheads="1"/>
            </p:cNvSpPr>
            <p:nvPr/>
          </p:nvSpPr>
          <p:spPr bwMode="auto">
            <a:xfrm>
              <a:off x="4320" y="2064"/>
              <a:ext cx="48" cy="190"/>
            </a:xfrm>
            <a:prstGeom prst="star5">
              <a:avLst/>
            </a:prstGeom>
            <a:solidFill>
              <a:schemeClr val="accent1"/>
            </a:solidFill>
            <a:ln w="9525">
              <a:solidFill>
                <a:schemeClr val="tx1"/>
              </a:solidFill>
              <a:miter lim="800000"/>
              <a:headEnd/>
              <a:tailEnd/>
            </a:ln>
            <a:effectLst/>
          </p:spPr>
          <p:txBody>
            <a:bodyPr wrap="none" anchor="ctr"/>
            <a:lstStyle/>
            <a:p>
              <a:pPr>
                <a:defRPr/>
              </a:pPr>
              <a:endParaRPr lang="en-US" u="none">
                <a:latin typeface="Comic Sans MS" pitchFamily="66" charset="0"/>
              </a:endParaRPr>
            </a:p>
          </p:txBody>
        </p:sp>
        <p:sp>
          <p:nvSpPr>
            <p:cNvPr id="25716" name="AutoShape 116">
              <a:extLst>
                <a:ext uri="{FF2B5EF4-FFF2-40B4-BE49-F238E27FC236}">
                  <a16:creationId xmlns:a16="http://schemas.microsoft.com/office/drawing/2014/main" id="{C5BB1A6E-1D04-4BF5-87DC-70A522776E28}"/>
                </a:ext>
              </a:extLst>
            </p:cNvPr>
            <p:cNvSpPr>
              <a:spLocks noChangeArrowheads="1"/>
            </p:cNvSpPr>
            <p:nvPr/>
          </p:nvSpPr>
          <p:spPr bwMode="auto">
            <a:xfrm>
              <a:off x="2160" y="1584"/>
              <a:ext cx="144" cy="144"/>
            </a:xfrm>
            <a:prstGeom prst="star5">
              <a:avLst/>
            </a:prstGeom>
            <a:solidFill>
              <a:schemeClr val="accent1"/>
            </a:solidFill>
            <a:ln w="9525">
              <a:solidFill>
                <a:schemeClr val="tx1"/>
              </a:solidFill>
              <a:miter lim="800000"/>
              <a:headEnd/>
              <a:tailEnd/>
            </a:ln>
            <a:effectLst/>
          </p:spPr>
          <p:txBody>
            <a:bodyPr wrap="none" anchor="ctr"/>
            <a:lstStyle/>
            <a:p>
              <a:pPr>
                <a:defRPr/>
              </a:pPr>
              <a:endParaRPr lang="en-US" u="none">
                <a:latin typeface="Comic Sans MS" pitchFamily="66" charset="0"/>
              </a:endParaRPr>
            </a:p>
          </p:txBody>
        </p:sp>
        <p:sp>
          <p:nvSpPr>
            <p:cNvPr id="25740" name="AutoShape 140">
              <a:extLst>
                <a:ext uri="{FF2B5EF4-FFF2-40B4-BE49-F238E27FC236}">
                  <a16:creationId xmlns:a16="http://schemas.microsoft.com/office/drawing/2014/main" id="{9130106A-B217-488C-B69D-D6F8479DB399}"/>
                </a:ext>
              </a:extLst>
            </p:cNvPr>
            <p:cNvSpPr>
              <a:spLocks noChangeArrowheads="1"/>
            </p:cNvSpPr>
            <p:nvPr/>
          </p:nvSpPr>
          <p:spPr bwMode="auto">
            <a:xfrm>
              <a:off x="4848" y="1440"/>
              <a:ext cx="96" cy="144"/>
            </a:xfrm>
            <a:prstGeom prst="star5">
              <a:avLst/>
            </a:prstGeom>
            <a:solidFill>
              <a:schemeClr val="accent1"/>
            </a:solidFill>
            <a:ln w="9525">
              <a:solidFill>
                <a:schemeClr val="tx1"/>
              </a:solidFill>
              <a:miter lim="800000"/>
              <a:headEnd/>
              <a:tailEnd/>
            </a:ln>
            <a:effectLst/>
          </p:spPr>
          <p:txBody>
            <a:bodyPr wrap="none" anchor="ctr"/>
            <a:lstStyle/>
            <a:p>
              <a:pPr>
                <a:defRPr/>
              </a:pPr>
              <a:endParaRPr lang="en-US" u="none">
                <a:latin typeface="Comic Sans MS" pitchFamily="66" charset="0"/>
              </a:endParaRPr>
            </a:p>
          </p:txBody>
        </p:sp>
        <p:sp>
          <p:nvSpPr>
            <p:cNvPr id="25741" name="AutoShape 141">
              <a:extLst>
                <a:ext uri="{FF2B5EF4-FFF2-40B4-BE49-F238E27FC236}">
                  <a16:creationId xmlns:a16="http://schemas.microsoft.com/office/drawing/2014/main" id="{D85379D8-9E19-460F-9C22-EBECCAE37F3C}"/>
                </a:ext>
              </a:extLst>
            </p:cNvPr>
            <p:cNvSpPr>
              <a:spLocks noChangeArrowheads="1"/>
            </p:cNvSpPr>
            <p:nvPr/>
          </p:nvSpPr>
          <p:spPr bwMode="auto">
            <a:xfrm>
              <a:off x="5040" y="1824"/>
              <a:ext cx="96" cy="144"/>
            </a:xfrm>
            <a:prstGeom prst="star5">
              <a:avLst/>
            </a:prstGeom>
            <a:solidFill>
              <a:schemeClr val="accent1"/>
            </a:solidFill>
            <a:ln w="9525">
              <a:solidFill>
                <a:schemeClr val="tx1"/>
              </a:solidFill>
              <a:miter lim="800000"/>
              <a:headEnd/>
              <a:tailEnd/>
            </a:ln>
            <a:effectLst/>
          </p:spPr>
          <p:txBody>
            <a:bodyPr wrap="none" anchor="ctr"/>
            <a:lstStyle/>
            <a:p>
              <a:pPr>
                <a:defRPr/>
              </a:pPr>
              <a:endParaRPr lang="en-US" u="none">
                <a:latin typeface="Comic Sans MS" pitchFamily="66" charset="0"/>
              </a:endParaRPr>
            </a:p>
          </p:txBody>
        </p:sp>
        <p:sp>
          <p:nvSpPr>
            <p:cNvPr id="25742" name="AutoShape 142">
              <a:extLst>
                <a:ext uri="{FF2B5EF4-FFF2-40B4-BE49-F238E27FC236}">
                  <a16:creationId xmlns:a16="http://schemas.microsoft.com/office/drawing/2014/main" id="{AE9B0272-7F1D-44C5-9E98-2418FC45F73C}"/>
                </a:ext>
              </a:extLst>
            </p:cNvPr>
            <p:cNvSpPr>
              <a:spLocks noChangeArrowheads="1"/>
            </p:cNvSpPr>
            <p:nvPr/>
          </p:nvSpPr>
          <p:spPr bwMode="auto">
            <a:xfrm>
              <a:off x="3840" y="1584"/>
              <a:ext cx="96" cy="144"/>
            </a:xfrm>
            <a:prstGeom prst="star5">
              <a:avLst/>
            </a:prstGeom>
            <a:solidFill>
              <a:schemeClr val="accent1"/>
            </a:solidFill>
            <a:ln w="9525">
              <a:solidFill>
                <a:schemeClr val="tx1"/>
              </a:solidFill>
              <a:miter lim="800000"/>
              <a:headEnd/>
              <a:tailEnd/>
            </a:ln>
            <a:effectLst/>
          </p:spPr>
          <p:txBody>
            <a:bodyPr wrap="none" anchor="ctr"/>
            <a:lstStyle/>
            <a:p>
              <a:pPr>
                <a:defRPr/>
              </a:pPr>
              <a:endParaRPr lang="en-US" u="none">
                <a:latin typeface="Comic Sans MS" pitchFamily="66" charset="0"/>
              </a:endParaRPr>
            </a:p>
          </p:txBody>
        </p:sp>
        <p:sp>
          <p:nvSpPr>
            <p:cNvPr id="25743" name="AutoShape 143">
              <a:extLst>
                <a:ext uri="{FF2B5EF4-FFF2-40B4-BE49-F238E27FC236}">
                  <a16:creationId xmlns:a16="http://schemas.microsoft.com/office/drawing/2014/main" id="{408A403C-4510-4429-B728-D4F346D53DD5}"/>
                </a:ext>
              </a:extLst>
            </p:cNvPr>
            <p:cNvSpPr>
              <a:spLocks noChangeArrowheads="1"/>
            </p:cNvSpPr>
            <p:nvPr/>
          </p:nvSpPr>
          <p:spPr bwMode="auto">
            <a:xfrm>
              <a:off x="5328" y="2544"/>
              <a:ext cx="144" cy="240"/>
            </a:xfrm>
            <a:prstGeom prst="star5">
              <a:avLst/>
            </a:prstGeom>
            <a:solidFill>
              <a:schemeClr val="accent1"/>
            </a:solidFill>
            <a:ln w="9525">
              <a:solidFill>
                <a:schemeClr val="tx1"/>
              </a:solidFill>
              <a:miter lim="800000"/>
              <a:headEnd/>
              <a:tailEnd/>
            </a:ln>
            <a:effectLst/>
          </p:spPr>
          <p:txBody>
            <a:bodyPr wrap="none" anchor="ctr"/>
            <a:lstStyle/>
            <a:p>
              <a:pPr>
                <a:defRPr/>
              </a:pPr>
              <a:endParaRPr lang="en-US" u="none">
                <a:latin typeface="Comic Sans MS" pitchFamily="66" charset="0"/>
              </a:endParaRPr>
            </a:p>
          </p:txBody>
        </p:sp>
        <p:sp>
          <p:nvSpPr>
            <p:cNvPr id="25744" name="AutoShape 144">
              <a:extLst>
                <a:ext uri="{FF2B5EF4-FFF2-40B4-BE49-F238E27FC236}">
                  <a16:creationId xmlns:a16="http://schemas.microsoft.com/office/drawing/2014/main" id="{E05B48D8-8E74-4CA2-BEE9-3D071B6C9CF4}"/>
                </a:ext>
              </a:extLst>
            </p:cNvPr>
            <p:cNvSpPr>
              <a:spLocks noChangeArrowheads="1"/>
            </p:cNvSpPr>
            <p:nvPr/>
          </p:nvSpPr>
          <p:spPr bwMode="auto">
            <a:xfrm>
              <a:off x="4704" y="1104"/>
              <a:ext cx="144" cy="240"/>
            </a:xfrm>
            <a:prstGeom prst="star5">
              <a:avLst/>
            </a:prstGeom>
            <a:solidFill>
              <a:schemeClr val="accent1"/>
            </a:solidFill>
            <a:ln w="9525">
              <a:solidFill>
                <a:schemeClr val="tx1"/>
              </a:solidFill>
              <a:miter lim="800000"/>
              <a:headEnd/>
              <a:tailEnd/>
            </a:ln>
            <a:effectLst/>
          </p:spPr>
          <p:txBody>
            <a:bodyPr wrap="none" anchor="ctr"/>
            <a:lstStyle/>
            <a:p>
              <a:pPr>
                <a:defRPr/>
              </a:pPr>
              <a:endParaRPr lang="en-US" u="none">
                <a:latin typeface="Comic Sans MS" pitchFamily="66" charset="0"/>
              </a:endParaRPr>
            </a:p>
          </p:txBody>
        </p:sp>
        <p:sp>
          <p:nvSpPr>
            <p:cNvPr id="25745" name="AutoShape 145">
              <a:extLst>
                <a:ext uri="{FF2B5EF4-FFF2-40B4-BE49-F238E27FC236}">
                  <a16:creationId xmlns:a16="http://schemas.microsoft.com/office/drawing/2014/main" id="{3721E0DB-7AEA-46EA-BCC6-DCB8A9DB5A43}"/>
                </a:ext>
              </a:extLst>
            </p:cNvPr>
            <p:cNvSpPr>
              <a:spLocks noChangeArrowheads="1"/>
            </p:cNvSpPr>
            <p:nvPr/>
          </p:nvSpPr>
          <p:spPr bwMode="auto">
            <a:xfrm>
              <a:off x="480" y="1968"/>
              <a:ext cx="144" cy="240"/>
            </a:xfrm>
            <a:prstGeom prst="star5">
              <a:avLst/>
            </a:prstGeom>
            <a:solidFill>
              <a:schemeClr val="accent1"/>
            </a:solidFill>
            <a:ln w="9525">
              <a:solidFill>
                <a:schemeClr val="tx1"/>
              </a:solidFill>
              <a:miter lim="800000"/>
              <a:headEnd/>
              <a:tailEnd/>
            </a:ln>
            <a:effectLst/>
          </p:spPr>
          <p:txBody>
            <a:bodyPr wrap="none" anchor="ctr"/>
            <a:lstStyle/>
            <a:p>
              <a:pPr>
                <a:defRPr/>
              </a:pPr>
              <a:endParaRPr lang="en-US" u="none">
                <a:latin typeface="Comic Sans MS" pitchFamily="66" charset="0"/>
              </a:endParaRPr>
            </a:p>
          </p:txBody>
        </p:sp>
        <p:sp>
          <p:nvSpPr>
            <p:cNvPr id="25746" name="AutoShape 146">
              <a:extLst>
                <a:ext uri="{FF2B5EF4-FFF2-40B4-BE49-F238E27FC236}">
                  <a16:creationId xmlns:a16="http://schemas.microsoft.com/office/drawing/2014/main" id="{0E8E615D-9849-4DF8-9B53-43EC19D6AAB1}"/>
                </a:ext>
              </a:extLst>
            </p:cNvPr>
            <p:cNvSpPr>
              <a:spLocks noChangeArrowheads="1"/>
            </p:cNvSpPr>
            <p:nvPr/>
          </p:nvSpPr>
          <p:spPr bwMode="auto">
            <a:xfrm>
              <a:off x="1392" y="1392"/>
              <a:ext cx="144" cy="240"/>
            </a:xfrm>
            <a:prstGeom prst="star5">
              <a:avLst/>
            </a:prstGeom>
            <a:solidFill>
              <a:schemeClr val="accent1"/>
            </a:solidFill>
            <a:ln w="9525">
              <a:solidFill>
                <a:schemeClr val="tx1"/>
              </a:solidFill>
              <a:miter lim="800000"/>
              <a:headEnd/>
              <a:tailEnd/>
            </a:ln>
            <a:effectLst/>
          </p:spPr>
          <p:txBody>
            <a:bodyPr wrap="none" anchor="ctr"/>
            <a:lstStyle/>
            <a:p>
              <a:pPr>
                <a:defRPr/>
              </a:pPr>
              <a:endParaRPr lang="en-US" u="none">
                <a:latin typeface="Comic Sans MS" pitchFamily="66" charset="0"/>
              </a:endParaRPr>
            </a:p>
          </p:txBody>
        </p:sp>
        <p:sp>
          <p:nvSpPr>
            <p:cNvPr id="25747" name="AutoShape 147">
              <a:extLst>
                <a:ext uri="{FF2B5EF4-FFF2-40B4-BE49-F238E27FC236}">
                  <a16:creationId xmlns:a16="http://schemas.microsoft.com/office/drawing/2014/main" id="{A58DA544-9D46-40BB-A8FA-D1877402858E}"/>
                </a:ext>
              </a:extLst>
            </p:cNvPr>
            <p:cNvSpPr>
              <a:spLocks noChangeArrowheads="1"/>
            </p:cNvSpPr>
            <p:nvPr/>
          </p:nvSpPr>
          <p:spPr bwMode="auto">
            <a:xfrm>
              <a:off x="5232" y="1536"/>
              <a:ext cx="144" cy="240"/>
            </a:xfrm>
            <a:prstGeom prst="star5">
              <a:avLst/>
            </a:prstGeom>
            <a:solidFill>
              <a:schemeClr val="accent1"/>
            </a:solidFill>
            <a:ln w="9525">
              <a:solidFill>
                <a:schemeClr val="tx1"/>
              </a:solidFill>
              <a:miter lim="800000"/>
              <a:headEnd/>
              <a:tailEnd/>
            </a:ln>
            <a:effectLst/>
          </p:spPr>
          <p:txBody>
            <a:bodyPr wrap="none" anchor="ctr"/>
            <a:lstStyle/>
            <a:p>
              <a:pPr>
                <a:defRPr/>
              </a:pPr>
              <a:endParaRPr lang="en-US" u="none">
                <a:latin typeface="Comic Sans MS" pitchFamily="66" charset="0"/>
              </a:endParaRPr>
            </a:p>
          </p:txBody>
        </p:sp>
        <p:sp>
          <p:nvSpPr>
            <p:cNvPr id="25748" name="AutoShape 148">
              <a:extLst>
                <a:ext uri="{FF2B5EF4-FFF2-40B4-BE49-F238E27FC236}">
                  <a16:creationId xmlns:a16="http://schemas.microsoft.com/office/drawing/2014/main" id="{C37962EA-B155-4D6F-A74E-0F1024ADBC39}"/>
                </a:ext>
              </a:extLst>
            </p:cNvPr>
            <p:cNvSpPr>
              <a:spLocks noChangeArrowheads="1"/>
            </p:cNvSpPr>
            <p:nvPr/>
          </p:nvSpPr>
          <p:spPr bwMode="auto">
            <a:xfrm>
              <a:off x="3840" y="1104"/>
              <a:ext cx="144" cy="240"/>
            </a:xfrm>
            <a:prstGeom prst="star5">
              <a:avLst/>
            </a:prstGeom>
            <a:solidFill>
              <a:schemeClr val="accent1"/>
            </a:solidFill>
            <a:ln w="9525">
              <a:solidFill>
                <a:schemeClr val="tx1"/>
              </a:solidFill>
              <a:miter lim="800000"/>
              <a:headEnd/>
              <a:tailEnd/>
            </a:ln>
            <a:effectLst/>
          </p:spPr>
          <p:txBody>
            <a:bodyPr wrap="none" anchor="ctr"/>
            <a:lstStyle/>
            <a:p>
              <a:pPr>
                <a:defRPr/>
              </a:pPr>
              <a:endParaRPr lang="en-US" u="none">
                <a:latin typeface="Comic Sans MS" pitchFamily="66" charset="0"/>
              </a:endParaRPr>
            </a:p>
          </p:txBody>
        </p:sp>
        <p:sp>
          <p:nvSpPr>
            <p:cNvPr id="46106" name="Oval 150">
              <a:extLst>
                <a:ext uri="{FF2B5EF4-FFF2-40B4-BE49-F238E27FC236}">
                  <a16:creationId xmlns:a16="http://schemas.microsoft.com/office/drawing/2014/main" id="{67A4E7AC-5E10-4FD4-A640-6D90504AFCFF}"/>
                </a:ext>
              </a:extLst>
            </p:cNvPr>
            <p:cNvSpPr>
              <a:spLocks noChangeArrowheads="1"/>
            </p:cNvSpPr>
            <p:nvPr/>
          </p:nvSpPr>
          <p:spPr bwMode="auto">
            <a:xfrm>
              <a:off x="336" y="1056"/>
              <a:ext cx="528" cy="480"/>
            </a:xfrm>
            <a:prstGeom prst="ellipse">
              <a:avLst/>
            </a:prstGeom>
            <a:gradFill rotWithShape="1">
              <a:gsLst>
                <a:gs pos="0">
                  <a:srgbClr val="FFFF00"/>
                </a:gs>
                <a:gs pos="100000">
                  <a:schemeClr val="bg1"/>
                </a:gs>
              </a:gsLst>
              <a:path path="shape">
                <a:fillToRect l="50000" t="50000" r="50000" b="50000"/>
              </a:path>
            </a:gradFill>
            <a:ln w="9525">
              <a:solidFill>
                <a:schemeClr val="tx1"/>
              </a:solidFill>
              <a:round/>
              <a:headEnd/>
              <a:tailEnd/>
            </a:ln>
          </p:spPr>
          <p:txBody>
            <a:bodyPr wrap="none"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vi-VN" altLang="en-US" sz="1800" u="none">
                <a:latin typeface="Comic Sans MS" panose="030F0702030302020204" pitchFamily="66" charset="0"/>
              </a:endParaRPr>
            </a:p>
          </p:txBody>
        </p:sp>
      </p:grpSp>
      <p:sp>
        <p:nvSpPr>
          <p:cNvPr id="30724" name="Text Box 27">
            <a:extLst>
              <a:ext uri="{FF2B5EF4-FFF2-40B4-BE49-F238E27FC236}">
                <a16:creationId xmlns:a16="http://schemas.microsoft.com/office/drawing/2014/main" id="{3512C46E-C6BA-4757-B701-63CAA645FBCD}"/>
              </a:ext>
            </a:extLst>
          </p:cNvPr>
          <p:cNvSpPr txBox="1">
            <a:spLocks noChangeArrowheads="1"/>
          </p:cNvSpPr>
          <p:nvPr/>
        </p:nvSpPr>
        <p:spPr bwMode="auto">
          <a:xfrm>
            <a:off x="4114800" y="5580063"/>
            <a:ext cx="8229600" cy="1200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50000"/>
              </a:spcBef>
              <a:buFontTx/>
              <a:buNone/>
            </a:pPr>
            <a:r>
              <a:rPr lang="en-US" altLang="en-US" sz="3600" b="1" u="none">
                <a:solidFill>
                  <a:srgbClr val="FFC000"/>
                </a:solidFill>
                <a:latin typeface="Times New Roman" panose="02020603050405020304" pitchFamily="18" charset="0"/>
                <a:cs typeface="Times New Roman" panose="02020603050405020304" pitchFamily="18" charset="0"/>
              </a:rPr>
              <a:t>Đêm thêu trước ngực vầng trăng </a:t>
            </a:r>
            <a:br>
              <a:rPr lang="en-US" altLang="en-US" sz="3600" b="1" u="none">
                <a:solidFill>
                  <a:srgbClr val="FFC000"/>
                </a:solidFill>
                <a:latin typeface="Times New Roman" panose="02020603050405020304" pitchFamily="18" charset="0"/>
                <a:cs typeface="Times New Roman" panose="02020603050405020304" pitchFamily="18" charset="0"/>
              </a:rPr>
            </a:br>
            <a:r>
              <a:rPr lang="en-US" altLang="en-US" sz="3600" b="1" u="none">
                <a:solidFill>
                  <a:srgbClr val="FFC000"/>
                </a:solidFill>
                <a:latin typeface="Times New Roman" panose="02020603050405020304" pitchFamily="18" charset="0"/>
                <a:cs typeface="Times New Roman" panose="02020603050405020304" pitchFamily="18" charset="0"/>
              </a:rPr>
              <a:t>Trên nền nhung tím trăm ngàn sao lên</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072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07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24"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1746" name="Group 9">
            <a:extLst>
              <a:ext uri="{FF2B5EF4-FFF2-40B4-BE49-F238E27FC236}">
                <a16:creationId xmlns:a16="http://schemas.microsoft.com/office/drawing/2014/main" id="{1A9427F0-322B-4635-A3A7-19ABE71CF9C2}"/>
              </a:ext>
            </a:extLst>
          </p:cNvPr>
          <p:cNvGrpSpPr>
            <a:grpSpLocks/>
          </p:cNvGrpSpPr>
          <p:nvPr/>
        </p:nvGrpSpPr>
        <p:grpSpPr bwMode="auto">
          <a:xfrm>
            <a:off x="0" y="19050"/>
            <a:ext cx="12172950" cy="6858000"/>
            <a:chOff x="0" y="864"/>
            <a:chExt cx="5760" cy="3456"/>
          </a:xfrm>
        </p:grpSpPr>
        <p:pic>
          <p:nvPicPr>
            <p:cNvPr id="47108" name="Picture 3" descr="song-den">
              <a:hlinkClick r:id="rId2" action="ppaction://hlinksldjump"/>
              <a:extLst>
                <a:ext uri="{FF2B5EF4-FFF2-40B4-BE49-F238E27FC236}">
                  <a16:creationId xmlns:a16="http://schemas.microsoft.com/office/drawing/2014/main" id="{9EC2AE7D-CACD-4C7C-901C-5DD75B27300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864"/>
              <a:ext cx="5760" cy="3456"/>
            </a:xfrm>
            <a:prstGeom prst="rect">
              <a:avLst/>
            </a:prstGeom>
            <a:solidFill>
              <a:srgbClr val="474747"/>
            </a:solidFill>
            <a:ln w="9525">
              <a:solidFill>
                <a:srgbClr val="5B2E76"/>
              </a:solidFill>
              <a:miter lim="800000"/>
              <a:headEnd/>
              <a:tailEnd/>
            </a:ln>
          </p:spPr>
        </p:pic>
        <p:sp>
          <p:nvSpPr>
            <p:cNvPr id="47109" name="AutoShape 6">
              <a:extLst>
                <a:ext uri="{FF2B5EF4-FFF2-40B4-BE49-F238E27FC236}">
                  <a16:creationId xmlns:a16="http://schemas.microsoft.com/office/drawing/2014/main" id="{04B3CD89-A4E8-4FE6-BE00-2A0A9AC87EF1}"/>
                </a:ext>
              </a:extLst>
            </p:cNvPr>
            <p:cNvSpPr>
              <a:spLocks noChangeArrowheads="1"/>
            </p:cNvSpPr>
            <p:nvPr/>
          </p:nvSpPr>
          <p:spPr bwMode="auto">
            <a:xfrm rot="10256543">
              <a:off x="1766" y="1949"/>
              <a:ext cx="2238" cy="529"/>
            </a:xfrm>
            <a:prstGeom prst="cloudCallout">
              <a:avLst>
                <a:gd name="adj1" fmla="val 8481"/>
                <a:gd name="adj2" fmla="val -21144"/>
              </a:avLst>
            </a:prstGeom>
            <a:solidFill>
              <a:srgbClr val="2B2127"/>
            </a:solidFill>
            <a:ln>
              <a:noFill/>
            </a:ln>
            <a:extLst>
              <a:ext uri="{91240B29-F687-4F45-9708-019B960494DF}">
                <a14:hiddenLine xmlns:a14="http://schemas.microsoft.com/office/drawing/2010/main" w="9525">
                  <a:solidFill>
                    <a:srgbClr val="000000"/>
                  </a:solidFill>
                  <a:round/>
                  <a:headEnd/>
                  <a:tailEnd/>
                </a14:hiddenLine>
              </a:ext>
            </a:extLst>
          </p:spPr>
          <p:txBody>
            <a:bodyPr rot="10800000"/>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pPr>
              <a:endParaRPr lang="vi-VN" altLang="en-US" sz="1800" u="none">
                <a:latin typeface="Comic Sans MS" panose="030F0702030302020204" pitchFamily="66" charset="0"/>
              </a:endParaRPr>
            </a:p>
          </p:txBody>
        </p:sp>
      </p:grpSp>
      <p:sp>
        <p:nvSpPr>
          <p:cNvPr id="31747" name="Text Box 6">
            <a:extLst>
              <a:ext uri="{FF2B5EF4-FFF2-40B4-BE49-F238E27FC236}">
                <a16:creationId xmlns:a16="http://schemas.microsoft.com/office/drawing/2014/main" id="{0A78BC26-526E-43A2-ABBD-0D73370F0CDE}"/>
              </a:ext>
            </a:extLst>
          </p:cNvPr>
          <p:cNvSpPr txBox="1">
            <a:spLocks noChangeArrowheads="1"/>
          </p:cNvSpPr>
          <p:nvPr/>
        </p:nvSpPr>
        <p:spPr bwMode="auto">
          <a:xfrm>
            <a:off x="3698875" y="5638800"/>
            <a:ext cx="9144000" cy="1200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50000"/>
              </a:spcBef>
              <a:buFontTx/>
              <a:buNone/>
            </a:pPr>
            <a:r>
              <a:rPr lang="en-US" altLang="en-US" sz="3600" b="1" u="none">
                <a:solidFill>
                  <a:schemeClr val="bg1"/>
                </a:solidFill>
                <a:latin typeface="Times New Roman" panose="02020603050405020304" pitchFamily="18" charset="0"/>
                <a:cs typeface="Times New Roman" panose="02020603050405020304" pitchFamily="18" charset="0"/>
              </a:rPr>
              <a:t>Khuya rồi sông mặc áo đen</a:t>
            </a:r>
            <a:br>
              <a:rPr lang="en-US" altLang="en-US" sz="3600" b="1" u="none">
                <a:solidFill>
                  <a:schemeClr val="bg1"/>
                </a:solidFill>
                <a:latin typeface="Times New Roman" panose="02020603050405020304" pitchFamily="18" charset="0"/>
                <a:cs typeface="Times New Roman" panose="02020603050405020304" pitchFamily="18" charset="0"/>
              </a:rPr>
            </a:br>
            <a:r>
              <a:rPr lang="en-US" altLang="en-US" sz="3600" b="1" u="none">
                <a:solidFill>
                  <a:schemeClr val="bg1"/>
                </a:solidFill>
                <a:latin typeface="Times New Roman" panose="02020603050405020304" pitchFamily="18" charset="0"/>
                <a:cs typeface="Times New Roman" panose="02020603050405020304" pitchFamily="18" charset="0"/>
              </a:rPr>
              <a:t>Nép trong rừng bưởi lặng yên đôi bờ...</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174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174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747"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124930" name="Picture 2" descr="Nhớ con sông quê hương (Tế Hanh) – Hình ảnh con sông quê mộc mạc và trong  veo - Kênh văn học, lời bài hát, status tâm trạng">
            <a:extLst>
              <a:ext uri="{FF2B5EF4-FFF2-40B4-BE49-F238E27FC236}">
                <a16:creationId xmlns:a16="http://schemas.microsoft.com/office/drawing/2014/main" id="{AE3826C8-093B-444F-BE00-E011C10FA06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 y="261938"/>
            <a:ext cx="5638800" cy="3176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4932" name="Picture 4" descr="Linh Giang có phải là sông Gianh | Nghiên Cứu Lịch Sử">
            <a:extLst>
              <a:ext uri="{FF2B5EF4-FFF2-40B4-BE49-F238E27FC236}">
                <a16:creationId xmlns:a16="http://schemas.microsoft.com/office/drawing/2014/main" id="{19CF26B8-3379-46DD-846B-3E7B7C01DAB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75350" y="136525"/>
            <a:ext cx="6096000" cy="342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4934" name="Picture 6" descr="Sông Hương - Nét đẹp thơ mộng trường tồn ở miền đất cố đô">
            <a:extLst>
              <a:ext uri="{FF2B5EF4-FFF2-40B4-BE49-F238E27FC236}">
                <a16:creationId xmlns:a16="http://schemas.microsoft.com/office/drawing/2014/main" id="{32823279-03A8-4802-98B1-F16AD19FD08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19413" y="3565525"/>
            <a:ext cx="6353175" cy="3176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124930"/>
                                        </p:tgtEl>
                                        <p:attrNameLst>
                                          <p:attrName>style.visibility</p:attrName>
                                        </p:attrNameLst>
                                      </p:cBhvr>
                                      <p:to>
                                        <p:strVal val="visible"/>
                                      </p:to>
                                    </p:set>
                                    <p:anim calcmode="lin" valueType="num">
                                      <p:cBhvr additive="base">
                                        <p:cTn id="7" dur="500" fill="hold"/>
                                        <p:tgtEl>
                                          <p:spTgt spid="124930"/>
                                        </p:tgtEl>
                                        <p:attrNameLst>
                                          <p:attrName>ppt_x</p:attrName>
                                        </p:attrNameLst>
                                      </p:cBhvr>
                                      <p:tavLst>
                                        <p:tav tm="0">
                                          <p:val>
                                            <p:strVal val="#ppt_x"/>
                                          </p:val>
                                        </p:tav>
                                        <p:tav tm="100000">
                                          <p:val>
                                            <p:strVal val="#ppt_x"/>
                                          </p:val>
                                        </p:tav>
                                      </p:tavLst>
                                    </p:anim>
                                    <p:anim calcmode="lin" valueType="num">
                                      <p:cBhvr additive="base">
                                        <p:cTn id="8" dur="500" fill="hold"/>
                                        <p:tgtEl>
                                          <p:spTgt spid="124930"/>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124932"/>
                                        </p:tgtEl>
                                        <p:attrNameLst>
                                          <p:attrName>style.visibility</p:attrName>
                                        </p:attrNameLst>
                                      </p:cBhvr>
                                      <p:to>
                                        <p:strVal val="visible"/>
                                      </p:to>
                                    </p:set>
                                    <p:anim calcmode="lin" valueType="num">
                                      <p:cBhvr additive="base">
                                        <p:cTn id="13" dur="500" fill="hold"/>
                                        <p:tgtEl>
                                          <p:spTgt spid="124932"/>
                                        </p:tgtEl>
                                        <p:attrNameLst>
                                          <p:attrName>ppt_x</p:attrName>
                                        </p:attrNameLst>
                                      </p:cBhvr>
                                      <p:tavLst>
                                        <p:tav tm="0">
                                          <p:val>
                                            <p:strVal val="#ppt_x"/>
                                          </p:val>
                                        </p:tav>
                                        <p:tav tm="100000">
                                          <p:val>
                                            <p:strVal val="#ppt_x"/>
                                          </p:val>
                                        </p:tav>
                                      </p:tavLst>
                                    </p:anim>
                                    <p:anim calcmode="lin" valueType="num">
                                      <p:cBhvr additive="base">
                                        <p:cTn id="14" dur="500" fill="hold"/>
                                        <p:tgtEl>
                                          <p:spTgt spid="124932"/>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nodeType="clickEffect">
                                  <p:stCondLst>
                                    <p:cond delay="0"/>
                                  </p:stCondLst>
                                  <p:childTnLst>
                                    <p:set>
                                      <p:cBhvr>
                                        <p:cTn id="18" dur="1" fill="hold">
                                          <p:stCondLst>
                                            <p:cond delay="0"/>
                                          </p:stCondLst>
                                        </p:cTn>
                                        <p:tgtEl>
                                          <p:spTgt spid="124934"/>
                                        </p:tgtEl>
                                        <p:attrNameLst>
                                          <p:attrName>style.visibility</p:attrName>
                                        </p:attrNameLst>
                                      </p:cBhvr>
                                      <p:to>
                                        <p:strVal val="visible"/>
                                      </p:to>
                                    </p:set>
                                    <p:anim calcmode="lin" valueType="num">
                                      <p:cBhvr additive="base">
                                        <p:cTn id="19" dur="500" fill="hold"/>
                                        <p:tgtEl>
                                          <p:spTgt spid="124934"/>
                                        </p:tgtEl>
                                        <p:attrNameLst>
                                          <p:attrName>ppt_x</p:attrName>
                                        </p:attrNameLst>
                                      </p:cBhvr>
                                      <p:tavLst>
                                        <p:tav tm="0">
                                          <p:val>
                                            <p:strVal val="#ppt_x"/>
                                          </p:val>
                                        </p:tav>
                                        <p:tav tm="100000">
                                          <p:val>
                                            <p:strVal val="#ppt_x"/>
                                          </p:val>
                                        </p:tav>
                                      </p:tavLst>
                                    </p:anim>
                                    <p:anim calcmode="lin" valueType="num">
                                      <p:cBhvr additive="base">
                                        <p:cTn id="20" dur="500" fill="hold"/>
                                        <p:tgtEl>
                                          <p:spTgt spid="12493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AutoShape 8">
            <a:extLst>
              <a:ext uri="{FF2B5EF4-FFF2-40B4-BE49-F238E27FC236}">
                <a16:creationId xmlns:a16="http://schemas.microsoft.com/office/drawing/2014/main" id="{DA791133-1AD9-47C8-88CC-A2F86F9D6009}"/>
              </a:ext>
            </a:extLst>
          </p:cNvPr>
          <p:cNvSpPr>
            <a:spLocks noChangeArrowheads="1"/>
          </p:cNvSpPr>
          <p:nvPr/>
        </p:nvSpPr>
        <p:spPr bwMode="auto">
          <a:xfrm>
            <a:off x="6629400" y="5105400"/>
            <a:ext cx="304800" cy="152400"/>
          </a:xfrm>
          <a:prstGeom prst="irregularSeal1">
            <a:avLst/>
          </a:prstGeom>
          <a:solidFill>
            <a:schemeClr val="bg1"/>
          </a:solidFill>
          <a:ln w="9525">
            <a:solidFill>
              <a:schemeClr val="bg1"/>
            </a:solidFill>
            <a:miter lim="800000"/>
            <a:headEnd/>
            <a:tailEnd/>
          </a:ln>
        </p:spPr>
        <p:txBody>
          <a:bodyPr wrap="none"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vi-VN" altLang="en-US" sz="1800" u="none">
              <a:latin typeface="Comic Sans MS" panose="030F0702030302020204" pitchFamily="66" charset="0"/>
            </a:endParaRPr>
          </a:p>
        </p:txBody>
      </p:sp>
      <p:sp>
        <p:nvSpPr>
          <p:cNvPr id="48131" name="AutoShape 11">
            <a:extLst>
              <a:ext uri="{FF2B5EF4-FFF2-40B4-BE49-F238E27FC236}">
                <a16:creationId xmlns:a16="http://schemas.microsoft.com/office/drawing/2014/main" id="{D9FB7FEB-407D-43CD-878B-5949520CE219}"/>
              </a:ext>
            </a:extLst>
          </p:cNvPr>
          <p:cNvSpPr>
            <a:spLocks noChangeArrowheads="1"/>
          </p:cNvSpPr>
          <p:nvPr/>
        </p:nvSpPr>
        <p:spPr bwMode="auto">
          <a:xfrm>
            <a:off x="6553200" y="4800600"/>
            <a:ext cx="152400" cy="76200"/>
          </a:xfrm>
          <a:prstGeom prst="irregularSeal1">
            <a:avLst/>
          </a:prstGeom>
          <a:solidFill>
            <a:schemeClr val="bg1"/>
          </a:solidFill>
          <a:ln w="9525">
            <a:solidFill>
              <a:schemeClr val="bg1"/>
            </a:solidFill>
            <a:miter lim="800000"/>
            <a:headEnd/>
            <a:tailEnd/>
          </a:ln>
        </p:spPr>
        <p:txBody>
          <a:bodyPr wrap="none"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vi-VN" altLang="en-US" sz="1800" u="none">
              <a:latin typeface="Comic Sans MS" panose="030F0702030302020204" pitchFamily="66" charset="0"/>
            </a:endParaRPr>
          </a:p>
        </p:txBody>
      </p:sp>
      <p:sp>
        <p:nvSpPr>
          <p:cNvPr id="48132" name="AutoShape 17">
            <a:extLst>
              <a:ext uri="{FF2B5EF4-FFF2-40B4-BE49-F238E27FC236}">
                <a16:creationId xmlns:a16="http://schemas.microsoft.com/office/drawing/2014/main" id="{DE89BE71-879E-45EB-B1F4-F05865992CF3}"/>
              </a:ext>
            </a:extLst>
          </p:cNvPr>
          <p:cNvSpPr>
            <a:spLocks noChangeArrowheads="1"/>
          </p:cNvSpPr>
          <p:nvPr/>
        </p:nvSpPr>
        <p:spPr bwMode="auto">
          <a:xfrm>
            <a:off x="3124200" y="4114800"/>
            <a:ext cx="152400" cy="76200"/>
          </a:xfrm>
          <a:prstGeom prst="irregularSeal1">
            <a:avLst/>
          </a:prstGeom>
          <a:solidFill>
            <a:schemeClr val="bg1"/>
          </a:solidFill>
          <a:ln w="9525">
            <a:solidFill>
              <a:schemeClr val="bg1"/>
            </a:solidFill>
            <a:miter lim="800000"/>
            <a:headEnd/>
            <a:tailEnd/>
          </a:ln>
        </p:spPr>
        <p:txBody>
          <a:bodyPr wrap="none"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vi-VN" altLang="en-US" sz="1800" u="none">
              <a:latin typeface="Comic Sans MS" panose="030F0702030302020204" pitchFamily="66" charset="0"/>
            </a:endParaRPr>
          </a:p>
        </p:txBody>
      </p:sp>
      <p:sp>
        <p:nvSpPr>
          <p:cNvPr id="48133" name="AutoShape 29">
            <a:extLst>
              <a:ext uri="{FF2B5EF4-FFF2-40B4-BE49-F238E27FC236}">
                <a16:creationId xmlns:a16="http://schemas.microsoft.com/office/drawing/2014/main" id="{19A03079-9DEF-46DE-9C74-878784FEB66A}"/>
              </a:ext>
            </a:extLst>
          </p:cNvPr>
          <p:cNvSpPr>
            <a:spLocks noChangeArrowheads="1"/>
          </p:cNvSpPr>
          <p:nvPr/>
        </p:nvSpPr>
        <p:spPr bwMode="auto">
          <a:xfrm flipV="1">
            <a:off x="4419600" y="3352800"/>
            <a:ext cx="76200" cy="76200"/>
          </a:xfrm>
          <a:prstGeom prst="irregularSeal1">
            <a:avLst/>
          </a:prstGeom>
          <a:solidFill>
            <a:schemeClr val="bg1"/>
          </a:solidFill>
          <a:ln w="9525">
            <a:solidFill>
              <a:schemeClr val="bg1"/>
            </a:solidFill>
            <a:miter lim="800000"/>
            <a:headEnd/>
            <a:tailEnd/>
          </a:ln>
        </p:spPr>
        <p:txBody>
          <a:bodyPr wrap="none"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vi-VN" altLang="en-US" sz="1800" u="none">
              <a:latin typeface="Comic Sans MS" panose="030F0702030302020204" pitchFamily="66" charset="0"/>
            </a:endParaRPr>
          </a:p>
        </p:txBody>
      </p:sp>
      <p:sp>
        <p:nvSpPr>
          <p:cNvPr id="48134" name="AutoShape 30">
            <a:extLst>
              <a:ext uri="{FF2B5EF4-FFF2-40B4-BE49-F238E27FC236}">
                <a16:creationId xmlns:a16="http://schemas.microsoft.com/office/drawing/2014/main" id="{6F102247-4D95-42CD-96A1-64CD7CD256C3}"/>
              </a:ext>
            </a:extLst>
          </p:cNvPr>
          <p:cNvSpPr>
            <a:spLocks noChangeArrowheads="1"/>
          </p:cNvSpPr>
          <p:nvPr/>
        </p:nvSpPr>
        <p:spPr bwMode="auto">
          <a:xfrm>
            <a:off x="5867400" y="2895600"/>
            <a:ext cx="76200" cy="76200"/>
          </a:xfrm>
          <a:prstGeom prst="irregularSeal1">
            <a:avLst/>
          </a:prstGeom>
          <a:solidFill>
            <a:schemeClr val="bg1"/>
          </a:solidFill>
          <a:ln w="9525">
            <a:solidFill>
              <a:schemeClr val="bg1"/>
            </a:solidFill>
            <a:miter lim="800000"/>
            <a:headEnd/>
            <a:tailEnd/>
          </a:ln>
        </p:spPr>
        <p:txBody>
          <a:bodyPr wrap="none"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vi-VN" altLang="en-US" sz="1800" u="none">
              <a:latin typeface="Comic Sans MS" panose="030F0702030302020204" pitchFamily="66" charset="0"/>
            </a:endParaRPr>
          </a:p>
        </p:txBody>
      </p:sp>
      <p:sp>
        <p:nvSpPr>
          <p:cNvPr id="48135" name="AutoShape 41">
            <a:extLst>
              <a:ext uri="{FF2B5EF4-FFF2-40B4-BE49-F238E27FC236}">
                <a16:creationId xmlns:a16="http://schemas.microsoft.com/office/drawing/2014/main" id="{C348AFB4-E1FC-4A4E-9C23-32643D3088CB}"/>
              </a:ext>
            </a:extLst>
          </p:cNvPr>
          <p:cNvSpPr>
            <a:spLocks noChangeArrowheads="1"/>
          </p:cNvSpPr>
          <p:nvPr/>
        </p:nvSpPr>
        <p:spPr bwMode="auto">
          <a:xfrm>
            <a:off x="4724400" y="4724400"/>
            <a:ext cx="304800" cy="76200"/>
          </a:xfrm>
          <a:prstGeom prst="irregularSeal1">
            <a:avLst/>
          </a:prstGeom>
          <a:solidFill>
            <a:schemeClr val="bg1"/>
          </a:solidFill>
          <a:ln w="9525">
            <a:solidFill>
              <a:schemeClr val="bg1"/>
            </a:solidFill>
            <a:miter lim="800000"/>
            <a:headEnd/>
            <a:tailEnd/>
          </a:ln>
        </p:spPr>
        <p:txBody>
          <a:bodyPr wrap="none"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vi-VN" altLang="en-US" sz="1800" u="none">
              <a:latin typeface="Comic Sans MS" panose="030F0702030302020204" pitchFamily="66" charset="0"/>
            </a:endParaRPr>
          </a:p>
        </p:txBody>
      </p:sp>
      <p:sp>
        <p:nvSpPr>
          <p:cNvPr id="48136" name="AutoShape 54">
            <a:extLst>
              <a:ext uri="{FF2B5EF4-FFF2-40B4-BE49-F238E27FC236}">
                <a16:creationId xmlns:a16="http://schemas.microsoft.com/office/drawing/2014/main" id="{5B3F9E8D-C7AA-4B5E-ADAB-E164E1A8023D}"/>
              </a:ext>
            </a:extLst>
          </p:cNvPr>
          <p:cNvSpPr>
            <a:spLocks noChangeArrowheads="1"/>
          </p:cNvSpPr>
          <p:nvPr/>
        </p:nvSpPr>
        <p:spPr bwMode="auto">
          <a:xfrm>
            <a:off x="4114800" y="5257800"/>
            <a:ext cx="304800" cy="152400"/>
          </a:xfrm>
          <a:prstGeom prst="irregularSeal1">
            <a:avLst/>
          </a:prstGeom>
          <a:solidFill>
            <a:schemeClr val="bg1"/>
          </a:solidFill>
          <a:ln w="9525">
            <a:solidFill>
              <a:schemeClr val="bg1"/>
            </a:solidFill>
            <a:miter lim="800000"/>
            <a:headEnd/>
            <a:tailEnd/>
          </a:ln>
        </p:spPr>
        <p:txBody>
          <a:bodyPr wrap="none"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vi-VN" altLang="en-US" sz="1800" u="none">
              <a:latin typeface="Comic Sans MS" panose="030F0702030302020204" pitchFamily="66" charset="0"/>
            </a:endParaRPr>
          </a:p>
        </p:txBody>
      </p:sp>
      <p:sp>
        <p:nvSpPr>
          <p:cNvPr id="48137" name="AutoShape 63">
            <a:extLst>
              <a:ext uri="{FF2B5EF4-FFF2-40B4-BE49-F238E27FC236}">
                <a16:creationId xmlns:a16="http://schemas.microsoft.com/office/drawing/2014/main" id="{D74733F7-A188-466F-ADC6-BB946FEC5E63}"/>
              </a:ext>
            </a:extLst>
          </p:cNvPr>
          <p:cNvSpPr>
            <a:spLocks noChangeArrowheads="1"/>
          </p:cNvSpPr>
          <p:nvPr/>
        </p:nvSpPr>
        <p:spPr bwMode="auto">
          <a:xfrm>
            <a:off x="6934200" y="5486400"/>
            <a:ext cx="152400" cy="76200"/>
          </a:xfrm>
          <a:prstGeom prst="irregularSeal1">
            <a:avLst/>
          </a:prstGeom>
          <a:solidFill>
            <a:schemeClr val="bg1"/>
          </a:solidFill>
          <a:ln w="9525">
            <a:solidFill>
              <a:schemeClr val="bg1"/>
            </a:solidFill>
            <a:miter lim="800000"/>
            <a:headEnd/>
            <a:tailEnd/>
          </a:ln>
        </p:spPr>
        <p:txBody>
          <a:bodyPr wrap="none"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vi-VN" altLang="en-US" sz="1800" u="none">
              <a:latin typeface="Comic Sans MS" panose="030F0702030302020204" pitchFamily="66" charset="0"/>
            </a:endParaRPr>
          </a:p>
        </p:txBody>
      </p:sp>
      <p:sp>
        <p:nvSpPr>
          <p:cNvPr id="48138" name="AutoShape 67">
            <a:extLst>
              <a:ext uri="{FF2B5EF4-FFF2-40B4-BE49-F238E27FC236}">
                <a16:creationId xmlns:a16="http://schemas.microsoft.com/office/drawing/2014/main" id="{4D0D369B-D915-47F8-86E5-281A1F621ACB}"/>
              </a:ext>
            </a:extLst>
          </p:cNvPr>
          <p:cNvSpPr>
            <a:spLocks noChangeArrowheads="1"/>
          </p:cNvSpPr>
          <p:nvPr/>
        </p:nvSpPr>
        <p:spPr bwMode="auto">
          <a:xfrm>
            <a:off x="4419600" y="5486400"/>
            <a:ext cx="304800" cy="152400"/>
          </a:xfrm>
          <a:prstGeom prst="irregularSeal1">
            <a:avLst/>
          </a:prstGeom>
          <a:solidFill>
            <a:schemeClr val="bg1"/>
          </a:solidFill>
          <a:ln w="9525">
            <a:solidFill>
              <a:schemeClr val="bg1"/>
            </a:solidFill>
            <a:miter lim="800000"/>
            <a:headEnd/>
            <a:tailEnd/>
          </a:ln>
        </p:spPr>
        <p:txBody>
          <a:bodyPr wrap="none"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vi-VN" altLang="en-US" sz="1800" u="none">
              <a:latin typeface="Comic Sans MS" panose="030F0702030302020204" pitchFamily="66" charset="0"/>
            </a:endParaRPr>
          </a:p>
        </p:txBody>
      </p:sp>
      <p:sp>
        <p:nvSpPr>
          <p:cNvPr id="48139" name="AutoShape 68">
            <a:extLst>
              <a:ext uri="{FF2B5EF4-FFF2-40B4-BE49-F238E27FC236}">
                <a16:creationId xmlns:a16="http://schemas.microsoft.com/office/drawing/2014/main" id="{3527E66B-B6F1-4556-9A48-F1F21CC4EEE0}"/>
              </a:ext>
            </a:extLst>
          </p:cNvPr>
          <p:cNvSpPr>
            <a:spLocks noChangeArrowheads="1"/>
          </p:cNvSpPr>
          <p:nvPr/>
        </p:nvSpPr>
        <p:spPr bwMode="auto">
          <a:xfrm>
            <a:off x="3124200" y="4572000"/>
            <a:ext cx="152400" cy="228600"/>
          </a:xfrm>
          <a:prstGeom prst="irregularSeal1">
            <a:avLst/>
          </a:prstGeom>
          <a:solidFill>
            <a:schemeClr val="bg1"/>
          </a:solidFill>
          <a:ln w="9525">
            <a:solidFill>
              <a:schemeClr val="bg1"/>
            </a:solidFill>
            <a:miter lim="800000"/>
            <a:headEnd/>
            <a:tailEnd/>
          </a:ln>
        </p:spPr>
        <p:txBody>
          <a:bodyPr wrap="none"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vi-VN" altLang="en-US" sz="1800" u="none">
              <a:latin typeface="Comic Sans MS" panose="030F0702030302020204" pitchFamily="66" charset="0"/>
            </a:endParaRPr>
          </a:p>
        </p:txBody>
      </p:sp>
      <p:sp>
        <p:nvSpPr>
          <p:cNvPr id="48140" name="AutoShape 74">
            <a:extLst>
              <a:ext uri="{FF2B5EF4-FFF2-40B4-BE49-F238E27FC236}">
                <a16:creationId xmlns:a16="http://schemas.microsoft.com/office/drawing/2014/main" id="{96D71AB1-340E-4DF7-AE46-4E335EB983E3}"/>
              </a:ext>
            </a:extLst>
          </p:cNvPr>
          <p:cNvSpPr>
            <a:spLocks noChangeArrowheads="1"/>
          </p:cNvSpPr>
          <p:nvPr/>
        </p:nvSpPr>
        <p:spPr bwMode="auto">
          <a:xfrm flipV="1">
            <a:off x="6172200" y="3124200"/>
            <a:ext cx="76200" cy="152400"/>
          </a:xfrm>
          <a:prstGeom prst="irregularSeal1">
            <a:avLst/>
          </a:prstGeom>
          <a:solidFill>
            <a:schemeClr val="bg1"/>
          </a:solidFill>
          <a:ln w="9525">
            <a:solidFill>
              <a:schemeClr val="bg1"/>
            </a:solidFill>
            <a:miter lim="800000"/>
            <a:headEnd/>
            <a:tailEnd/>
          </a:ln>
        </p:spPr>
        <p:txBody>
          <a:bodyPr wrap="none"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vi-VN" altLang="en-US" sz="1800" u="none">
              <a:latin typeface="Comic Sans MS" panose="030F0702030302020204" pitchFamily="66" charset="0"/>
            </a:endParaRPr>
          </a:p>
        </p:txBody>
      </p:sp>
      <p:sp>
        <p:nvSpPr>
          <p:cNvPr id="48141" name="AutoShape 76">
            <a:extLst>
              <a:ext uri="{FF2B5EF4-FFF2-40B4-BE49-F238E27FC236}">
                <a16:creationId xmlns:a16="http://schemas.microsoft.com/office/drawing/2014/main" id="{2018E61C-F005-4EBC-9306-B4420B79017B}"/>
              </a:ext>
            </a:extLst>
          </p:cNvPr>
          <p:cNvSpPr>
            <a:spLocks noChangeArrowheads="1"/>
          </p:cNvSpPr>
          <p:nvPr/>
        </p:nvSpPr>
        <p:spPr bwMode="auto">
          <a:xfrm flipH="1">
            <a:off x="4038600" y="2971800"/>
            <a:ext cx="76200" cy="76200"/>
          </a:xfrm>
          <a:prstGeom prst="irregularSeal1">
            <a:avLst/>
          </a:prstGeom>
          <a:solidFill>
            <a:schemeClr val="bg1"/>
          </a:solidFill>
          <a:ln w="9525">
            <a:solidFill>
              <a:schemeClr val="bg1"/>
            </a:solidFill>
            <a:miter lim="800000"/>
            <a:headEnd/>
            <a:tailEnd/>
          </a:ln>
        </p:spPr>
        <p:txBody>
          <a:bodyPr wrap="none"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vi-VN" altLang="en-US" sz="1800" u="none">
              <a:latin typeface="Comic Sans MS" panose="030F0702030302020204" pitchFamily="66" charset="0"/>
            </a:endParaRPr>
          </a:p>
        </p:txBody>
      </p:sp>
      <p:sp>
        <p:nvSpPr>
          <p:cNvPr id="48142" name="AutoShape 88">
            <a:extLst>
              <a:ext uri="{FF2B5EF4-FFF2-40B4-BE49-F238E27FC236}">
                <a16:creationId xmlns:a16="http://schemas.microsoft.com/office/drawing/2014/main" id="{BCD46481-D616-4E62-B0A9-341C77392CBB}"/>
              </a:ext>
            </a:extLst>
          </p:cNvPr>
          <p:cNvSpPr>
            <a:spLocks noChangeArrowheads="1"/>
          </p:cNvSpPr>
          <p:nvPr/>
        </p:nvSpPr>
        <p:spPr bwMode="auto">
          <a:xfrm>
            <a:off x="2971800" y="4495800"/>
            <a:ext cx="228600" cy="76200"/>
          </a:xfrm>
          <a:prstGeom prst="irregularSeal1">
            <a:avLst/>
          </a:prstGeom>
          <a:solidFill>
            <a:schemeClr val="bg1"/>
          </a:solidFill>
          <a:ln w="9525">
            <a:solidFill>
              <a:schemeClr val="bg1"/>
            </a:solidFill>
            <a:miter lim="800000"/>
            <a:headEnd/>
            <a:tailEnd/>
          </a:ln>
        </p:spPr>
        <p:txBody>
          <a:bodyPr wrap="none"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vi-VN" altLang="en-US" sz="1800" u="none">
              <a:latin typeface="Comic Sans MS" panose="030F0702030302020204" pitchFamily="66" charset="0"/>
            </a:endParaRPr>
          </a:p>
        </p:txBody>
      </p:sp>
      <p:sp>
        <p:nvSpPr>
          <p:cNvPr id="48143" name="AutoShape 89">
            <a:extLst>
              <a:ext uri="{FF2B5EF4-FFF2-40B4-BE49-F238E27FC236}">
                <a16:creationId xmlns:a16="http://schemas.microsoft.com/office/drawing/2014/main" id="{DC9B2956-0EA3-4845-867A-6779BD6A15FD}"/>
              </a:ext>
            </a:extLst>
          </p:cNvPr>
          <p:cNvSpPr>
            <a:spLocks noChangeArrowheads="1"/>
          </p:cNvSpPr>
          <p:nvPr/>
        </p:nvSpPr>
        <p:spPr bwMode="auto">
          <a:xfrm>
            <a:off x="3124200" y="4648200"/>
            <a:ext cx="228600" cy="76200"/>
          </a:xfrm>
          <a:prstGeom prst="irregularSeal1">
            <a:avLst/>
          </a:prstGeom>
          <a:solidFill>
            <a:schemeClr val="bg1"/>
          </a:solidFill>
          <a:ln w="9525">
            <a:solidFill>
              <a:schemeClr val="bg1"/>
            </a:solidFill>
            <a:miter lim="800000"/>
            <a:headEnd/>
            <a:tailEnd/>
          </a:ln>
        </p:spPr>
        <p:txBody>
          <a:bodyPr wrap="none"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vi-VN" altLang="en-US" sz="1800" u="none">
              <a:latin typeface="Comic Sans MS" panose="030F0702030302020204" pitchFamily="66" charset="0"/>
            </a:endParaRPr>
          </a:p>
        </p:txBody>
      </p:sp>
      <p:sp>
        <p:nvSpPr>
          <p:cNvPr id="48144" name="AutoShape 94">
            <a:extLst>
              <a:ext uri="{FF2B5EF4-FFF2-40B4-BE49-F238E27FC236}">
                <a16:creationId xmlns:a16="http://schemas.microsoft.com/office/drawing/2014/main" id="{D3603C1D-D8E5-46A6-A592-BB01102D649B}"/>
              </a:ext>
            </a:extLst>
          </p:cNvPr>
          <p:cNvSpPr>
            <a:spLocks noChangeArrowheads="1"/>
          </p:cNvSpPr>
          <p:nvPr/>
        </p:nvSpPr>
        <p:spPr bwMode="auto">
          <a:xfrm>
            <a:off x="7010400" y="4953000"/>
            <a:ext cx="76200" cy="76200"/>
          </a:xfrm>
          <a:prstGeom prst="star4">
            <a:avLst>
              <a:gd name="adj" fmla="val 12500"/>
            </a:avLst>
          </a:prstGeom>
          <a:solidFill>
            <a:schemeClr val="bg1"/>
          </a:solidFill>
          <a:ln w="9525">
            <a:solidFill>
              <a:schemeClr val="bg1"/>
            </a:solidFill>
            <a:miter lim="800000"/>
            <a:headEnd/>
            <a:tailEnd/>
          </a:ln>
        </p:spPr>
        <p:txBody>
          <a:bodyPr wrap="none"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vi-VN" altLang="en-US" sz="1800" u="none">
              <a:latin typeface="Comic Sans MS" panose="030F0702030302020204" pitchFamily="66" charset="0"/>
            </a:endParaRPr>
          </a:p>
        </p:txBody>
      </p:sp>
      <p:sp>
        <p:nvSpPr>
          <p:cNvPr id="48145" name="AutoShape 96">
            <a:extLst>
              <a:ext uri="{FF2B5EF4-FFF2-40B4-BE49-F238E27FC236}">
                <a16:creationId xmlns:a16="http://schemas.microsoft.com/office/drawing/2014/main" id="{139D85DE-90ED-448C-A452-BFDC15DC56E4}"/>
              </a:ext>
            </a:extLst>
          </p:cNvPr>
          <p:cNvSpPr>
            <a:spLocks noChangeArrowheads="1"/>
          </p:cNvSpPr>
          <p:nvPr/>
        </p:nvSpPr>
        <p:spPr bwMode="auto">
          <a:xfrm flipH="1" flipV="1">
            <a:off x="7162800" y="4800600"/>
            <a:ext cx="152400" cy="76200"/>
          </a:xfrm>
          <a:prstGeom prst="star4">
            <a:avLst>
              <a:gd name="adj" fmla="val 12500"/>
            </a:avLst>
          </a:prstGeom>
          <a:solidFill>
            <a:schemeClr val="bg1"/>
          </a:solidFill>
          <a:ln w="9525">
            <a:solidFill>
              <a:schemeClr val="bg1"/>
            </a:solidFill>
            <a:miter lim="800000"/>
            <a:headEnd/>
            <a:tailEnd/>
          </a:ln>
        </p:spPr>
        <p:txBody>
          <a:bodyPr wrap="none"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vi-VN" altLang="en-US" sz="1800" u="none">
              <a:latin typeface="Comic Sans MS" panose="030F0702030302020204" pitchFamily="66" charset="0"/>
            </a:endParaRPr>
          </a:p>
        </p:txBody>
      </p:sp>
      <p:sp>
        <p:nvSpPr>
          <p:cNvPr id="48146" name="AutoShape 98">
            <a:extLst>
              <a:ext uri="{FF2B5EF4-FFF2-40B4-BE49-F238E27FC236}">
                <a16:creationId xmlns:a16="http://schemas.microsoft.com/office/drawing/2014/main" id="{86AE0AD0-BDEB-4AAE-81CB-C32BF97CC2A9}"/>
              </a:ext>
            </a:extLst>
          </p:cNvPr>
          <p:cNvSpPr>
            <a:spLocks noChangeArrowheads="1"/>
          </p:cNvSpPr>
          <p:nvPr/>
        </p:nvSpPr>
        <p:spPr bwMode="auto">
          <a:xfrm>
            <a:off x="7620000" y="5562600"/>
            <a:ext cx="76200" cy="76200"/>
          </a:xfrm>
          <a:prstGeom prst="star4">
            <a:avLst>
              <a:gd name="adj" fmla="val 12500"/>
            </a:avLst>
          </a:prstGeom>
          <a:solidFill>
            <a:schemeClr val="bg1"/>
          </a:solidFill>
          <a:ln w="9525">
            <a:solidFill>
              <a:schemeClr val="bg1"/>
            </a:solidFill>
            <a:miter lim="800000"/>
            <a:headEnd/>
            <a:tailEnd/>
          </a:ln>
        </p:spPr>
        <p:txBody>
          <a:bodyPr wrap="none"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vi-VN" altLang="en-US" sz="1800" u="none">
              <a:latin typeface="Comic Sans MS" panose="030F0702030302020204" pitchFamily="66" charset="0"/>
            </a:endParaRPr>
          </a:p>
        </p:txBody>
      </p:sp>
      <p:sp>
        <p:nvSpPr>
          <p:cNvPr id="48147" name="AutoShape 99">
            <a:extLst>
              <a:ext uri="{FF2B5EF4-FFF2-40B4-BE49-F238E27FC236}">
                <a16:creationId xmlns:a16="http://schemas.microsoft.com/office/drawing/2014/main" id="{F0844BD8-6447-45B5-BC1C-02C5BD4D52E3}"/>
              </a:ext>
            </a:extLst>
          </p:cNvPr>
          <p:cNvSpPr>
            <a:spLocks noChangeArrowheads="1"/>
          </p:cNvSpPr>
          <p:nvPr/>
        </p:nvSpPr>
        <p:spPr bwMode="auto">
          <a:xfrm>
            <a:off x="7772400" y="5715000"/>
            <a:ext cx="76200" cy="76200"/>
          </a:xfrm>
          <a:prstGeom prst="star4">
            <a:avLst>
              <a:gd name="adj" fmla="val 12500"/>
            </a:avLst>
          </a:prstGeom>
          <a:solidFill>
            <a:schemeClr val="bg1"/>
          </a:solidFill>
          <a:ln w="9525">
            <a:solidFill>
              <a:schemeClr val="bg1"/>
            </a:solidFill>
            <a:miter lim="800000"/>
            <a:headEnd/>
            <a:tailEnd/>
          </a:ln>
        </p:spPr>
        <p:txBody>
          <a:bodyPr wrap="none"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vi-VN" altLang="en-US" sz="1800" u="none">
              <a:latin typeface="Comic Sans MS" panose="030F0702030302020204" pitchFamily="66" charset="0"/>
            </a:endParaRPr>
          </a:p>
        </p:txBody>
      </p:sp>
      <p:sp>
        <p:nvSpPr>
          <p:cNvPr id="48148" name="AutoShape 100">
            <a:extLst>
              <a:ext uri="{FF2B5EF4-FFF2-40B4-BE49-F238E27FC236}">
                <a16:creationId xmlns:a16="http://schemas.microsoft.com/office/drawing/2014/main" id="{E547636B-B3CD-4FB5-B12C-8B405E7D7DCA}"/>
              </a:ext>
            </a:extLst>
          </p:cNvPr>
          <p:cNvSpPr>
            <a:spLocks noChangeArrowheads="1"/>
          </p:cNvSpPr>
          <p:nvPr/>
        </p:nvSpPr>
        <p:spPr bwMode="auto">
          <a:xfrm>
            <a:off x="6324600" y="5867400"/>
            <a:ext cx="76200" cy="76200"/>
          </a:xfrm>
          <a:prstGeom prst="star4">
            <a:avLst>
              <a:gd name="adj" fmla="val 12500"/>
            </a:avLst>
          </a:prstGeom>
          <a:solidFill>
            <a:schemeClr val="bg1"/>
          </a:solidFill>
          <a:ln w="9525">
            <a:solidFill>
              <a:schemeClr val="bg1"/>
            </a:solidFill>
            <a:miter lim="800000"/>
            <a:headEnd/>
            <a:tailEnd/>
          </a:ln>
        </p:spPr>
        <p:txBody>
          <a:bodyPr wrap="none"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vi-VN" altLang="en-US" sz="1800" u="none">
              <a:latin typeface="Comic Sans MS" panose="030F0702030302020204" pitchFamily="66" charset="0"/>
            </a:endParaRPr>
          </a:p>
        </p:txBody>
      </p:sp>
      <p:sp>
        <p:nvSpPr>
          <p:cNvPr id="48149" name="AutoShape 101">
            <a:extLst>
              <a:ext uri="{FF2B5EF4-FFF2-40B4-BE49-F238E27FC236}">
                <a16:creationId xmlns:a16="http://schemas.microsoft.com/office/drawing/2014/main" id="{C01D7461-4949-4585-AF25-8B1D6B334FB6}"/>
              </a:ext>
            </a:extLst>
          </p:cNvPr>
          <p:cNvSpPr>
            <a:spLocks noChangeArrowheads="1"/>
          </p:cNvSpPr>
          <p:nvPr/>
        </p:nvSpPr>
        <p:spPr bwMode="auto">
          <a:xfrm>
            <a:off x="7696200" y="3886200"/>
            <a:ext cx="76200" cy="76200"/>
          </a:xfrm>
          <a:prstGeom prst="star4">
            <a:avLst>
              <a:gd name="adj" fmla="val 12500"/>
            </a:avLst>
          </a:prstGeom>
          <a:solidFill>
            <a:schemeClr val="bg1"/>
          </a:solidFill>
          <a:ln w="9525">
            <a:solidFill>
              <a:schemeClr val="bg1"/>
            </a:solidFill>
            <a:miter lim="800000"/>
            <a:headEnd/>
            <a:tailEnd/>
          </a:ln>
        </p:spPr>
        <p:txBody>
          <a:bodyPr wrap="none"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vi-VN" altLang="en-US" sz="1800" u="none">
              <a:latin typeface="Comic Sans MS" panose="030F0702030302020204" pitchFamily="66" charset="0"/>
            </a:endParaRPr>
          </a:p>
        </p:txBody>
      </p:sp>
      <p:sp>
        <p:nvSpPr>
          <p:cNvPr id="48150" name="AutoShape 97">
            <a:extLst>
              <a:ext uri="{FF2B5EF4-FFF2-40B4-BE49-F238E27FC236}">
                <a16:creationId xmlns:a16="http://schemas.microsoft.com/office/drawing/2014/main" id="{56E76523-707A-4B78-BB02-FDE53F31442F}"/>
              </a:ext>
            </a:extLst>
          </p:cNvPr>
          <p:cNvSpPr>
            <a:spLocks noChangeArrowheads="1"/>
          </p:cNvSpPr>
          <p:nvPr/>
        </p:nvSpPr>
        <p:spPr bwMode="auto">
          <a:xfrm>
            <a:off x="6705600" y="1981200"/>
            <a:ext cx="228600" cy="152400"/>
          </a:xfrm>
          <a:prstGeom prst="star4">
            <a:avLst>
              <a:gd name="adj" fmla="val 12500"/>
            </a:avLst>
          </a:prstGeom>
          <a:solidFill>
            <a:schemeClr val="bg1"/>
          </a:solidFill>
          <a:ln w="9525">
            <a:solidFill>
              <a:schemeClr val="bg1"/>
            </a:solidFill>
            <a:miter lim="800000"/>
            <a:headEnd/>
            <a:tailEnd/>
          </a:ln>
        </p:spPr>
        <p:txBody>
          <a:bodyPr wrap="none"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vi-VN" altLang="en-US" sz="1800" u="none">
              <a:latin typeface="Comic Sans MS" panose="030F0702030302020204" pitchFamily="66" charset="0"/>
            </a:endParaRPr>
          </a:p>
        </p:txBody>
      </p:sp>
      <p:grpSp>
        <p:nvGrpSpPr>
          <p:cNvPr id="48151" name="Group 93">
            <a:extLst>
              <a:ext uri="{FF2B5EF4-FFF2-40B4-BE49-F238E27FC236}">
                <a16:creationId xmlns:a16="http://schemas.microsoft.com/office/drawing/2014/main" id="{A6853245-C4E6-4ECB-8620-734E3DEAC43F}"/>
              </a:ext>
            </a:extLst>
          </p:cNvPr>
          <p:cNvGrpSpPr>
            <a:grpSpLocks/>
          </p:cNvGrpSpPr>
          <p:nvPr/>
        </p:nvGrpSpPr>
        <p:grpSpPr bwMode="auto">
          <a:xfrm>
            <a:off x="0" y="0"/>
            <a:ext cx="12192000" cy="6858000"/>
            <a:chOff x="0" y="1600200"/>
            <a:chExt cx="9144000" cy="5257800"/>
          </a:xfrm>
        </p:grpSpPr>
        <p:graphicFrame>
          <p:nvGraphicFramePr>
            <p:cNvPr id="48153" name="Object 3">
              <a:hlinkClick r:id="rId3" action="ppaction://hlinksldjump"/>
              <a:extLst>
                <a:ext uri="{FF2B5EF4-FFF2-40B4-BE49-F238E27FC236}">
                  <a16:creationId xmlns:a16="http://schemas.microsoft.com/office/drawing/2014/main" id="{71284E31-0153-48DE-BC4E-70B4E881247F}"/>
                </a:ext>
              </a:extLst>
            </p:cNvPr>
            <p:cNvGraphicFramePr>
              <a:graphicFrameLocks noChangeAspect="1"/>
            </p:cNvGraphicFramePr>
            <p:nvPr/>
          </p:nvGraphicFramePr>
          <p:xfrm>
            <a:off x="0" y="1600200"/>
            <a:ext cx="9144000" cy="5257800"/>
          </p:xfrm>
          <a:graphic>
            <a:graphicData uri="http://schemas.openxmlformats.org/presentationml/2006/ole">
              <mc:AlternateContent xmlns:mc="http://schemas.openxmlformats.org/markup-compatibility/2006">
                <mc:Choice xmlns:v="urn:schemas-microsoft-com:vml" Requires="v">
                  <p:oleObj spid="_x0000_s48224" name="PhotoImpact" r:id="rId4" imgW="10085714" imgH="5533333" progId="PI3.Image">
                    <p:embed/>
                  </p:oleObj>
                </mc:Choice>
                <mc:Fallback>
                  <p:oleObj name="PhotoImpact" r:id="rId4" imgW="10085714" imgH="5533333" progId="PI3.Image">
                    <p:embed/>
                    <p:pic>
                      <p:nvPicPr>
                        <p:cNvPr id="0" name="Object 3"/>
                        <p:cNvPicPr>
                          <a:picLocks noChangeAspect="1" noChangeArrowheads="1"/>
                        </p:cNvPicPr>
                        <p:nvPr/>
                      </p:nvPicPr>
                      <p:blipFill>
                        <a:blip r:embed="rId5">
                          <a:extLst>
                            <a:ext uri="{28A0092B-C50C-407E-A947-70E740481C1C}">
                              <a14:useLocalDpi xmlns:a14="http://schemas.microsoft.com/office/drawing/2010/main" val="0"/>
                            </a:ext>
                          </a:extLst>
                        </a:blip>
                        <a:srcRect r="4877"/>
                        <a:stretch>
                          <a:fillRect/>
                        </a:stretch>
                      </p:blipFill>
                      <p:spPr bwMode="auto">
                        <a:xfrm>
                          <a:off x="0" y="1600200"/>
                          <a:ext cx="9144000" cy="52578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48154" name="AutoShape 6">
              <a:extLst>
                <a:ext uri="{FF2B5EF4-FFF2-40B4-BE49-F238E27FC236}">
                  <a16:creationId xmlns:a16="http://schemas.microsoft.com/office/drawing/2014/main" id="{4E06F2FA-D3C8-4AE2-A856-0EFE7C670C07}"/>
                </a:ext>
              </a:extLst>
            </p:cNvPr>
            <p:cNvSpPr>
              <a:spLocks noChangeArrowheads="1"/>
            </p:cNvSpPr>
            <p:nvPr/>
          </p:nvSpPr>
          <p:spPr bwMode="auto">
            <a:xfrm>
              <a:off x="4876800" y="5715000"/>
              <a:ext cx="304800" cy="152400"/>
            </a:xfrm>
            <a:prstGeom prst="irregularSeal1">
              <a:avLst/>
            </a:prstGeom>
            <a:solidFill>
              <a:schemeClr val="bg1"/>
            </a:solidFill>
            <a:ln w="9525">
              <a:solidFill>
                <a:schemeClr val="bg1"/>
              </a:solidFill>
              <a:miter lim="800000"/>
              <a:headEnd/>
              <a:tailEnd/>
            </a:ln>
          </p:spPr>
          <p:txBody>
            <a:bodyPr wrap="none"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vi-VN" altLang="en-US" sz="1800" u="none">
                <a:latin typeface="Comic Sans MS" panose="030F0702030302020204" pitchFamily="66" charset="0"/>
              </a:endParaRPr>
            </a:p>
          </p:txBody>
        </p:sp>
        <p:sp>
          <p:nvSpPr>
            <p:cNvPr id="48155" name="AutoShape 7">
              <a:extLst>
                <a:ext uri="{FF2B5EF4-FFF2-40B4-BE49-F238E27FC236}">
                  <a16:creationId xmlns:a16="http://schemas.microsoft.com/office/drawing/2014/main" id="{F43FA823-F4E0-4444-AB6B-B499696C351E}"/>
                </a:ext>
              </a:extLst>
            </p:cNvPr>
            <p:cNvSpPr>
              <a:spLocks noChangeArrowheads="1"/>
            </p:cNvSpPr>
            <p:nvPr/>
          </p:nvSpPr>
          <p:spPr bwMode="auto">
            <a:xfrm>
              <a:off x="3657600" y="4876800"/>
              <a:ext cx="152400" cy="76200"/>
            </a:xfrm>
            <a:prstGeom prst="irregularSeal1">
              <a:avLst/>
            </a:prstGeom>
            <a:solidFill>
              <a:schemeClr val="bg1"/>
            </a:solidFill>
            <a:ln w="9525">
              <a:solidFill>
                <a:schemeClr val="bg1"/>
              </a:solidFill>
              <a:miter lim="800000"/>
              <a:headEnd/>
              <a:tailEnd/>
            </a:ln>
          </p:spPr>
          <p:txBody>
            <a:bodyPr wrap="none"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vi-VN" altLang="en-US" sz="1800" u="none">
                <a:latin typeface="Comic Sans MS" panose="030F0702030302020204" pitchFamily="66" charset="0"/>
              </a:endParaRPr>
            </a:p>
          </p:txBody>
        </p:sp>
        <p:sp>
          <p:nvSpPr>
            <p:cNvPr id="48156" name="AutoShape 9">
              <a:extLst>
                <a:ext uri="{FF2B5EF4-FFF2-40B4-BE49-F238E27FC236}">
                  <a16:creationId xmlns:a16="http://schemas.microsoft.com/office/drawing/2014/main" id="{90F7CA6D-4F10-4447-AD98-E39C9AC943EF}"/>
                </a:ext>
              </a:extLst>
            </p:cNvPr>
            <p:cNvSpPr>
              <a:spLocks noChangeArrowheads="1"/>
            </p:cNvSpPr>
            <p:nvPr/>
          </p:nvSpPr>
          <p:spPr bwMode="auto">
            <a:xfrm>
              <a:off x="5867400" y="4191000"/>
              <a:ext cx="152400" cy="76200"/>
            </a:xfrm>
            <a:prstGeom prst="irregularSeal1">
              <a:avLst/>
            </a:prstGeom>
            <a:solidFill>
              <a:schemeClr val="bg1"/>
            </a:solidFill>
            <a:ln w="9525">
              <a:solidFill>
                <a:schemeClr val="bg1"/>
              </a:solidFill>
              <a:miter lim="800000"/>
              <a:headEnd/>
              <a:tailEnd/>
            </a:ln>
          </p:spPr>
          <p:txBody>
            <a:bodyPr wrap="none"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vi-VN" altLang="en-US" sz="1800" u="none">
                <a:latin typeface="Comic Sans MS" panose="030F0702030302020204" pitchFamily="66" charset="0"/>
              </a:endParaRPr>
            </a:p>
          </p:txBody>
        </p:sp>
        <p:sp>
          <p:nvSpPr>
            <p:cNvPr id="48157" name="AutoShape 10">
              <a:extLst>
                <a:ext uri="{FF2B5EF4-FFF2-40B4-BE49-F238E27FC236}">
                  <a16:creationId xmlns:a16="http://schemas.microsoft.com/office/drawing/2014/main" id="{9CC31284-4C58-4084-98A0-6C0BACD88BA9}"/>
                </a:ext>
              </a:extLst>
            </p:cNvPr>
            <p:cNvSpPr>
              <a:spLocks noChangeArrowheads="1"/>
            </p:cNvSpPr>
            <p:nvPr/>
          </p:nvSpPr>
          <p:spPr bwMode="auto">
            <a:xfrm>
              <a:off x="5791200" y="5257800"/>
              <a:ext cx="152400" cy="228600"/>
            </a:xfrm>
            <a:prstGeom prst="irregularSeal1">
              <a:avLst/>
            </a:prstGeom>
            <a:solidFill>
              <a:schemeClr val="bg1"/>
            </a:solidFill>
            <a:ln w="9525">
              <a:solidFill>
                <a:schemeClr val="bg1"/>
              </a:solidFill>
              <a:miter lim="800000"/>
              <a:headEnd/>
              <a:tailEnd/>
            </a:ln>
          </p:spPr>
          <p:txBody>
            <a:bodyPr wrap="none"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vi-VN" altLang="en-US" sz="1800" u="none">
                <a:latin typeface="Comic Sans MS" panose="030F0702030302020204" pitchFamily="66" charset="0"/>
              </a:endParaRPr>
            </a:p>
          </p:txBody>
        </p:sp>
        <p:sp>
          <p:nvSpPr>
            <p:cNvPr id="48158" name="AutoShape 12">
              <a:extLst>
                <a:ext uri="{FF2B5EF4-FFF2-40B4-BE49-F238E27FC236}">
                  <a16:creationId xmlns:a16="http://schemas.microsoft.com/office/drawing/2014/main" id="{EBB9835A-AAE0-457B-AEB3-F072672CC87C}"/>
                </a:ext>
              </a:extLst>
            </p:cNvPr>
            <p:cNvSpPr>
              <a:spLocks noChangeArrowheads="1"/>
            </p:cNvSpPr>
            <p:nvPr/>
          </p:nvSpPr>
          <p:spPr bwMode="auto">
            <a:xfrm flipV="1">
              <a:off x="4800600" y="4648200"/>
              <a:ext cx="76200" cy="76200"/>
            </a:xfrm>
            <a:prstGeom prst="irregularSeal1">
              <a:avLst/>
            </a:prstGeom>
            <a:solidFill>
              <a:schemeClr val="bg1"/>
            </a:solidFill>
            <a:ln w="9525">
              <a:solidFill>
                <a:schemeClr val="bg1"/>
              </a:solidFill>
              <a:miter lim="800000"/>
              <a:headEnd/>
              <a:tailEnd/>
            </a:ln>
          </p:spPr>
          <p:txBody>
            <a:bodyPr rot="10800000" wrap="none"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vi-VN" altLang="en-US" sz="1800" u="none">
                <a:latin typeface="Comic Sans MS" panose="030F0702030302020204" pitchFamily="66" charset="0"/>
              </a:endParaRPr>
            </a:p>
          </p:txBody>
        </p:sp>
        <p:sp>
          <p:nvSpPr>
            <p:cNvPr id="48159" name="AutoShape 13">
              <a:extLst>
                <a:ext uri="{FF2B5EF4-FFF2-40B4-BE49-F238E27FC236}">
                  <a16:creationId xmlns:a16="http://schemas.microsoft.com/office/drawing/2014/main" id="{4C583C7C-55F2-4E88-892A-FEAE3EAE6251}"/>
                </a:ext>
              </a:extLst>
            </p:cNvPr>
            <p:cNvSpPr>
              <a:spLocks noChangeArrowheads="1"/>
            </p:cNvSpPr>
            <p:nvPr/>
          </p:nvSpPr>
          <p:spPr bwMode="auto">
            <a:xfrm>
              <a:off x="5410200" y="4495800"/>
              <a:ext cx="152400" cy="76200"/>
            </a:xfrm>
            <a:prstGeom prst="irregularSeal1">
              <a:avLst/>
            </a:prstGeom>
            <a:solidFill>
              <a:schemeClr val="bg1"/>
            </a:solidFill>
            <a:ln w="9525">
              <a:solidFill>
                <a:schemeClr val="bg1"/>
              </a:solidFill>
              <a:miter lim="800000"/>
              <a:headEnd/>
              <a:tailEnd/>
            </a:ln>
          </p:spPr>
          <p:txBody>
            <a:bodyPr wrap="none"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vi-VN" altLang="en-US" sz="1800" u="none">
                <a:latin typeface="Comic Sans MS" panose="030F0702030302020204" pitchFamily="66" charset="0"/>
              </a:endParaRPr>
            </a:p>
          </p:txBody>
        </p:sp>
        <p:sp>
          <p:nvSpPr>
            <p:cNvPr id="48160" name="AutoShape 14">
              <a:extLst>
                <a:ext uri="{FF2B5EF4-FFF2-40B4-BE49-F238E27FC236}">
                  <a16:creationId xmlns:a16="http://schemas.microsoft.com/office/drawing/2014/main" id="{391DF2A1-ACC3-4718-9713-50B1C1990529}"/>
                </a:ext>
              </a:extLst>
            </p:cNvPr>
            <p:cNvSpPr>
              <a:spLocks noChangeArrowheads="1"/>
            </p:cNvSpPr>
            <p:nvPr/>
          </p:nvSpPr>
          <p:spPr bwMode="auto">
            <a:xfrm>
              <a:off x="4343400" y="4800600"/>
              <a:ext cx="76200" cy="152400"/>
            </a:xfrm>
            <a:prstGeom prst="irregularSeal1">
              <a:avLst/>
            </a:prstGeom>
            <a:solidFill>
              <a:schemeClr val="bg1"/>
            </a:solidFill>
            <a:ln w="9525">
              <a:solidFill>
                <a:schemeClr val="bg1"/>
              </a:solidFill>
              <a:miter lim="800000"/>
              <a:headEnd/>
              <a:tailEnd/>
            </a:ln>
          </p:spPr>
          <p:txBody>
            <a:bodyPr wrap="none"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vi-VN" altLang="en-US" sz="1800" u="none">
                <a:latin typeface="Comic Sans MS" panose="030F0702030302020204" pitchFamily="66" charset="0"/>
              </a:endParaRPr>
            </a:p>
          </p:txBody>
        </p:sp>
        <p:sp>
          <p:nvSpPr>
            <p:cNvPr id="48161" name="AutoShape 15">
              <a:extLst>
                <a:ext uri="{FF2B5EF4-FFF2-40B4-BE49-F238E27FC236}">
                  <a16:creationId xmlns:a16="http://schemas.microsoft.com/office/drawing/2014/main" id="{2471F0C1-FD67-4405-9A69-B5D4A4A77A1D}"/>
                </a:ext>
              </a:extLst>
            </p:cNvPr>
            <p:cNvSpPr>
              <a:spLocks noChangeArrowheads="1"/>
            </p:cNvSpPr>
            <p:nvPr/>
          </p:nvSpPr>
          <p:spPr bwMode="auto">
            <a:xfrm flipV="1">
              <a:off x="6019800" y="4648200"/>
              <a:ext cx="76200" cy="76200"/>
            </a:xfrm>
            <a:prstGeom prst="irregularSeal1">
              <a:avLst/>
            </a:prstGeom>
            <a:solidFill>
              <a:schemeClr val="bg1"/>
            </a:solidFill>
            <a:ln w="9525">
              <a:solidFill>
                <a:schemeClr val="bg1"/>
              </a:solidFill>
              <a:miter lim="800000"/>
              <a:headEnd/>
              <a:tailEnd/>
            </a:ln>
          </p:spPr>
          <p:txBody>
            <a:bodyPr rot="10800000" wrap="none"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vi-VN" altLang="en-US" sz="1800" u="none">
                <a:latin typeface="Comic Sans MS" panose="030F0702030302020204" pitchFamily="66" charset="0"/>
              </a:endParaRPr>
            </a:p>
          </p:txBody>
        </p:sp>
        <p:sp>
          <p:nvSpPr>
            <p:cNvPr id="48162" name="AutoShape 16">
              <a:extLst>
                <a:ext uri="{FF2B5EF4-FFF2-40B4-BE49-F238E27FC236}">
                  <a16:creationId xmlns:a16="http://schemas.microsoft.com/office/drawing/2014/main" id="{225F94A8-B321-4C52-BD7E-DB6F522BE0C2}"/>
                </a:ext>
              </a:extLst>
            </p:cNvPr>
            <p:cNvSpPr>
              <a:spLocks noChangeArrowheads="1"/>
            </p:cNvSpPr>
            <p:nvPr/>
          </p:nvSpPr>
          <p:spPr bwMode="auto">
            <a:xfrm>
              <a:off x="1828800" y="4343400"/>
              <a:ext cx="228600" cy="76200"/>
            </a:xfrm>
            <a:prstGeom prst="irregularSeal1">
              <a:avLst/>
            </a:prstGeom>
            <a:solidFill>
              <a:schemeClr val="bg1"/>
            </a:solidFill>
            <a:ln w="9525">
              <a:solidFill>
                <a:schemeClr val="bg1"/>
              </a:solidFill>
              <a:miter lim="800000"/>
              <a:headEnd/>
              <a:tailEnd/>
            </a:ln>
          </p:spPr>
          <p:txBody>
            <a:bodyPr wrap="none"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vi-VN" altLang="en-US" sz="1800" u="none">
                <a:latin typeface="Comic Sans MS" panose="030F0702030302020204" pitchFamily="66" charset="0"/>
              </a:endParaRPr>
            </a:p>
          </p:txBody>
        </p:sp>
        <p:sp>
          <p:nvSpPr>
            <p:cNvPr id="48163" name="AutoShape 18">
              <a:extLst>
                <a:ext uri="{FF2B5EF4-FFF2-40B4-BE49-F238E27FC236}">
                  <a16:creationId xmlns:a16="http://schemas.microsoft.com/office/drawing/2014/main" id="{EB6BD375-2B92-420C-9C93-0F2701F410AE}"/>
                </a:ext>
              </a:extLst>
            </p:cNvPr>
            <p:cNvSpPr>
              <a:spLocks noChangeArrowheads="1"/>
            </p:cNvSpPr>
            <p:nvPr/>
          </p:nvSpPr>
          <p:spPr bwMode="auto">
            <a:xfrm flipV="1">
              <a:off x="2133600" y="3657600"/>
              <a:ext cx="228600" cy="228600"/>
            </a:xfrm>
            <a:prstGeom prst="irregularSeal1">
              <a:avLst/>
            </a:prstGeom>
            <a:solidFill>
              <a:schemeClr val="bg1"/>
            </a:solidFill>
            <a:ln w="9525">
              <a:solidFill>
                <a:schemeClr val="bg1"/>
              </a:solidFill>
              <a:miter lim="800000"/>
              <a:headEnd/>
              <a:tailEnd/>
            </a:ln>
          </p:spPr>
          <p:txBody>
            <a:bodyPr rot="10800000" wrap="none"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vi-VN" altLang="en-US" sz="1800" u="none">
                <a:latin typeface="Comic Sans MS" panose="030F0702030302020204" pitchFamily="66" charset="0"/>
              </a:endParaRPr>
            </a:p>
          </p:txBody>
        </p:sp>
        <p:sp>
          <p:nvSpPr>
            <p:cNvPr id="48164" name="AutoShape 19">
              <a:extLst>
                <a:ext uri="{FF2B5EF4-FFF2-40B4-BE49-F238E27FC236}">
                  <a16:creationId xmlns:a16="http://schemas.microsoft.com/office/drawing/2014/main" id="{1A951BFB-11E8-4E22-AD56-D3DD0EC091E3}"/>
                </a:ext>
              </a:extLst>
            </p:cNvPr>
            <p:cNvSpPr>
              <a:spLocks noChangeArrowheads="1"/>
            </p:cNvSpPr>
            <p:nvPr/>
          </p:nvSpPr>
          <p:spPr bwMode="auto">
            <a:xfrm>
              <a:off x="1295400" y="4267200"/>
              <a:ext cx="228600" cy="152400"/>
            </a:xfrm>
            <a:prstGeom prst="irregularSeal1">
              <a:avLst/>
            </a:prstGeom>
            <a:solidFill>
              <a:schemeClr val="bg1"/>
            </a:solidFill>
            <a:ln w="9525">
              <a:solidFill>
                <a:schemeClr val="bg1"/>
              </a:solidFill>
              <a:miter lim="800000"/>
              <a:headEnd/>
              <a:tailEnd/>
            </a:ln>
          </p:spPr>
          <p:txBody>
            <a:bodyPr wrap="none"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vi-VN" altLang="en-US" sz="1800" u="none">
                <a:latin typeface="Comic Sans MS" panose="030F0702030302020204" pitchFamily="66" charset="0"/>
              </a:endParaRPr>
            </a:p>
          </p:txBody>
        </p:sp>
        <p:sp>
          <p:nvSpPr>
            <p:cNvPr id="48165" name="AutoShape 20">
              <a:extLst>
                <a:ext uri="{FF2B5EF4-FFF2-40B4-BE49-F238E27FC236}">
                  <a16:creationId xmlns:a16="http://schemas.microsoft.com/office/drawing/2014/main" id="{437FD0AD-99B1-40E9-94F8-478E30504E60}"/>
                </a:ext>
              </a:extLst>
            </p:cNvPr>
            <p:cNvSpPr>
              <a:spLocks noChangeArrowheads="1"/>
            </p:cNvSpPr>
            <p:nvPr/>
          </p:nvSpPr>
          <p:spPr bwMode="auto">
            <a:xfrm flipV="1">
              <a:off x="2743200" y="4038600"/>
              <a:ext cx="76200" cy="76200"/>
            </a:xfrm>
            <a:prstGeom prst="irregularSeal1">
              <a:avLst/>
            </a:prstGeom>
            <a:solidFill>
              <a:schemeClr val="bg1"/>
            </a:solidFill>
            <a:ln w="9525">
              <a:solidFill>
                <a:schemeClr val="bg1"/>
              </a:solidFill>
              <a:miter lim="800000"/>
              <a:headEnd/>
              <a:tailEnd/>
            </a:ln>
          </p:spPr>
          <p:txBody>
            <a:bodyPr rot="10800000" wrap="none"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vi-VN" altLang="en-US" sz="1800" u="none">
                <a:latin typeface="Comic Sans MS" panose="030F0702030302020204" pitchFamily="66" charset="0"/>
              </a:endParaRPr>
            </a:p>
          </p:txBody>
        </p:sp>
        <p:sp>
          <p:nvSpPr>
            <p:cNvPr id="48166" name="AutoShape 21">
              <a:extLst>
                <a:ext uri="{FF2B5EF4-FFF2-40B4-BE49-F238E27FC236}">
                  <a16:creationId xmlns:a16="http://schemas.microsoft.com/office/drawing/2014/main" id="{88B7CD5D-DF43-4767-A2D3-0B8A1F9C0CA7}"/>
                </a:ext>
              </a:extLst>
            </p:cNvPr>
            <p:cNvSpPr>
              <a:spLocks noChangeArrowheads="1"/>
            </p:cNvSpPr>
            <p:nvPr/>
          </p:nvSpPr>
          <p:spPr bwMode="auto">
            <a:xfrm>
              <a:off x="2286000" y="4876800"/>
              <a:ext cx="152400" cy="76200"/>
            </a:xfrm>
            <a:prstGeom prst="irregularSeal1">
              <a:avLst/>
            </a:prstGeom>
            <a:solidFill>
              <a:schemeClr val="bg1"/>
            </a:solidFill>
            <a:ln w="9525">
              <a:solidFill>
                <a:schemeClr val="bg1"/>
              </a:solidFill>
              <a:miter lim="800000"/>
              <a:headEnd/>
              <a:tailEnd/>
            </a:ln>
          </p:spPr>
          <p:txBody>
            <a:bodyPr wrap="none"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vi-VN" altLang="en-US" sz="1800" u="none">
                <a:latin typeface="Comic Sans MS" panose="030F0702030302020204" pitchFamily="66" charset="0"/>
              </a:endParaRPr>
            </a:p>
          </p:txBody>
        </p:sp>
        <p:sp>
          <p:nvSpPr>
            <p:cNvPr id="48167" name="AutoShape 22">
              <a:extLst>
                <a:ext uri="{FF2B5EF4-FFF2-40B4-BE49-F238E27FC236}">
                  <a16:creationId xmlns:a16="http://schemas.microsoft.com/office/drawing/2014/main" id="{54C330FC-5D60-46D8-BF40-47819E88879F}"/>
                </a:ext>
              </a:extLst>
            </p:cNvPr>
            <p:cNvSpPr>
              <a:spLocks noChangeArrowheads="1"/>
            </p:cNvSpPr>
            <p:nvPr/>
          </p:nvSpPr>
          <p:spPr bwMode="auto">
            <a:xfrm>
              <a:off x="2057400" y="4648200"/>
              <a:ext cx="152400" cy="76200"/>
            </a:xfrm>
            <a:prstGeom prst="irregularSeal1">
              <a:avLst/>
            </a:prstGeom>
            <a:solidFill>
              <a:schemeClr val="bg1"/>
            </a:solidFill>
            <a:ln w="9525">
              <a:solidFill>
                <a:schemeClr val="bg1"/>
              </a:solidFill>
              <a:miter lim="800000"/>
              <a:headEnd/>
              <a:tailEnd/>
            </a:ln>
          </p:spPr>
          <p:txBody>
            <a:bodyPr wrap="none"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vi-VN" altLang="en-US" sz="1800" u="none">
                <a:latin typeface="Comic Sans MS" panose="030F0702030302020204" pitchFamily="66" charset="0"/>
              </a:endParaRPr>
            </a:p>
          </p:txBody>
        </p:sp>
        <p:sp>
          <p:nvSpPr>
            <p:cNvPr id="48168" name="AutoShape 23">
              <a:extLst>
                <a:ext uri="{FF2B5EF4-FFF2-40B4-BE49-F238E27FC236}">
                  <a16:creationId xmlns:a16="http://schemas.microsoft.com/office/drawing/2014/main" id="{00B09BC5-080D-455C-8B82-A3AC5F124838}"/>
                </a:ext>
              </a:extLst>
            </p:cNvPr>
            <p:cNvSpPr>
              <a:spLocks noChangeArrowheads="1"/>
            </p:cNvSpPr>
            <p:nvPr/>
          </p:nvSpPr>
          <p:spPr bwMode="auto">
            <a:xfrm>
              <a:off x="685800" y="3810000"/>
              <a:ext cx="76200" cy="152400"/>
            </a:xfrm>
            <a:prstGeom prst="irregularSeal1">
              <a:avLst/>
            </a:prstGeom>
            <a:solidFill>
              <a:schemeClr val="bg1"/>
            </a:solidFill>
            <a:ln w="9525">
              <a:solidFill>
                <a:schemeClr val="bg1"/>
              </a:solidFill>
              <a:miter lim="800000"/>
              <a:headEnd/>
              <a:tailEnd/>
            </a:ln>
          </p:spPr>
          <p:txBody>
            <a:bodyPr wrap="none"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vi-VN" altLang="en-US" sz="1800" u="none">
                <a:latin typeface="Comic Sans MS" panose="030F0702030302020204" pitchFamily="66" charset="0"/>
              </a:endParaRPr>
            </a:p>
          </p:txBody>
        </p:sp>
        <p:sp>
          <p:nvSpPr>
            <p:cNvPr id="48169" name="AutoShape 24">
              <a:extLst>
                <a:ext uri="{FF2B5EF4-FFF2-40B4-BE49-F238E27FC236}">
                  <a16:creationId xmlns:a16="http://schemas.microsoft.com/office/drawing/2014/main" id="{77FD6D2A-8014-4D5A-851F-CFB2B117B38F}"/>
                </a:ext>
              </a:extLst>
            </p:cNvPr>
            <p:cNvSpPr>
              <a:spLocks noChangeArrowheads="1"/>
            </p:cNvSpPr>
            <p:nvPr/>
          </p:nvSpPr>
          <p:spPr bwMode="auto">
            <a:xfrm>
              <a:off x="1066800" y="5486400"/>
              <a:ext cx="152400" cy="152400"/>
            </a:xfrm>
            <a:prstGeom prst="irregularSeal1">
              <a:avLst/>
            </a:prstGeom>
            <a:solidFill>
              <a:schemeClr val="bg1"/>
            </a:solidFill>
            <a:ln w="9525">
              <a:solidFill>
                <a:schemeClr val="bg1"/>
              </a:solidFill>
              <a:miter lim="800000"/>
              <a:headEnd/>
              <a:tailEnd/>
            </a:ln>
          </p:spPr>
          <p:txBody>
            <a:bodyPr wrap="none"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vi-VN" altLang="en-US" sz="1800" u="none">
                <a:latin typeface="Comic Sans MS" panose="030F0702030302020204" pitchFamily="66" charset="0"/>
              </a:endParaRPr>
            </a:p>
          </p:txBody>
        </p:sp>
        <p:sp>
          <p:nvSpPr>
            <p:cNvPr id="48170" name="AutoShape 25">
              <a:extLst>
                <a:ext uri="{FF2B5EF4-FFF2-40B4-BE49-F238E27FC236}">
                  <a16:creationId xmlns:a16="http://schemas.microsoft.com/office/drawing/2014/main" id="{BF5EB10E-B060-4944-8C57-ADFF59D02777}"/>
                </a:ext>
              </a:extLst>
            </p:cNvPr>
            <p:cNvSpPr>
              <a:spLocks noChangeArrowheads="1"/>
            </p:cNvSpPr>
            <p:nvPr/>
          </p:nvSpPr>
          <p:spPr bwMode="auto">
            <a:xfrm>
              <a:off x="3200400" y="4343400"/>
              <a:ext cx="304800" cy="228600"/>
            </a:xfrm>
            <a:prstGeom prst="irregularSeal1">
              <a:avLst/>
            </a:prstGeom>
            <a:solidFill>
              <a:schemeClr val="bg1"/>
            </a:solidFill>
            <a:ln w="9525">
              <a:solidFill>
                <a:schemeClr val="bg1"/>
              </a:solidFill>
              <a:miter lim="800000"/>
              <a:headEnd/>
              <a:tailEnd/>
            </a:ln>
          </p:spPr>
          <p:txBody>
            <a:bodyPr wrap="none"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vi-VN" altLang="en-US" sz="1800" u="none">
                <a:latin typeface="Comic Sans MS" panose="030F0702030302020204" pitchFamily="66" charset="0"/>
              </a:endParaRPr>
            </a:p>
          </p:txBody>
        </p:sp>
        <p:sp>
          <p:nvSpPr>
            <p:cNvPr id="48171" name="AutoShape 26">
              <a:extLst>
                <a:ext uri="{FF2B5EF4-FFF2-40B4-BE49-F238E27FC236}">
                  <a16:creationId xmlns:a16="http://schemas.microsoft.com/office/drawing/2014/main" id="{2AC0E380-9829-477B-B0F6-4F7554B8D9BB}"/>
                </a:ext>
              </a:extLst>
            </p:cNvPr>
            <p:cNvSpPr>
              <a:spLocks noChangeArrowheads="1"/>
            </p:cNvSpPr>
            <p:nvPr/>
          </p:nvSpPr>
          <p:spPr bwMode="auto">
            <a:xfrm>
              <a:off x="3429000" y="3276600"/>
              <a:ext cx="76200" cy="152400"/>
            </a:xfrm>
            <a:prstGeom prst="irregularSeal1">
              <a:avLst/>
            </a:prstGeom>
            <a:solidFill>
              <a:schemeClr val="bg1"/>
            </a:solidFill>
            <a:ln w="9525">
              <a:solidFill>
                <a:schemeClr val="bg1"/>
              </a:solidFill>
              <a:miter lim="800000"/>
              <a:headEnd/>
              <a:tailEnd/>
            </a:ln>
          </p:spPr>
          <p:txBody>
            <a:bodyPr wrap="none"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vi-VN" altLang="en-US" sz="1800" u="none">
                <a:latin typeface="Comic Sans MS" panose="030F0702030302020204" pitchFamily="66" charset="0"/>
              </a:endParaRPr>
            </a:p>
          </p:txBody>
        </p:sp>
        <p:sp>
          <p:nvSpPr>
            <p:cNvPr id="48172" name="AutoShape 27">
              <a:extLst>
                <a:ext uri="{FF2B5EF4-FFF2-40B4-BE49-F238E27FC236}">
                  <a16:creationId xmlns:a16="http://schemas.microsoft.com/office/drawing/2014/main" id="{AE15A8D4-4135-4257-847A-D66321A23A91}"/>
                </a:ext>
              </a:extLst>
            </p:cNvPr>
            <p:cNvSpPr>
              <a:spLocks noChangeArrowheads="1"/>
            </p:cNvSpPr>
            <p:nvPr/>
          </p:nvSpPr>
          <p:spPr bwMode="auto">
            <a:xfrm>
              <a:off x="3200400" y="3124200"/>
              <a:ext cx="152400" cy="152400"/>
            </a:xfrm>
            <a:prstGeom prst="irregularSeal1">
              <a:avLst/>
            </a:prstGeom>
            <a:solidFill>
              <a:schemeClr val="bg1"/>
            </a:solidFill>
            <a:ln w="9525">
              <a:solidFill>
                <a:schemeClr val="bg1"/>
              </a:solidFill>
              <a:miter lim="800000"/>
              <a:headEnd/>
              <a:tailEnd/>
            </a:ln>
          </p:spPr>
          <p:txBody>
            <a:bodyPr wrap="none"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vi-VN" altLang="en-US" sz="1800" u="none">
                <a:latin typeface="Comic Sans MS" panose="030F0702030302020204" pitchFamily="66" charset="0"/>
              </a:endParaRPr>
            </a:p>
          </p:txBody>
        </p:sp>
        <p:sp>
          <p:nvSpPr>
            <p:cNvPr id="48173" name="AutoShape 28">
              <a:extLst>
                <a:ext uri="{FF2B5EF4-FFF2-40B4-BE49-F238E27FC236}">
                  <a16:creationId xmlns:a16="http://schemas.microsoft.com/office/drawing/2014/main" id="{449723D2-AB00-4F6E-88DA-C7615ED1C1A2}"/>
                </a:ext>
              </a:extLst>
            </p:cNvPr>
            <p:cNvSpPr>
              <a:spLocks noChangeArrowheads="1"/>
            </p:cNvSpPr>
            <p:nvPr/>
          </p:nvSpPr>
          <p:spPr bwMode="auto">
            <a:xfrm>
              <a:off x="3733800" y="2895600"/>
              <a:ext cx="304800" cy="152400"/>
            </a:xfrm>
            <a:prstGeom prst="irregularSeal1">
              <a:avLst/>
            </a:prstGeom>
            <a:solidFill>
              <a:schemeClr val="bg1"/>
            </a:solidFill>
            <a:ln w="9525">
              <a:solidFill>
                <a:schemeClr val="bg1"/>
              </a:solidFill>
              <a:miter lim="800000"/>
              <a:headEnd/>
              <a:tailEnd/>
            </a:ln>
          </p:spPr>
          <p:txBody>
            <a:bodyPr wrap="none"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vi-VN" altLang="en-US" sz="1800" u="none">
                <a:latin typeface="Comic Sans MS" panose="030F0702030302020204" pitchFamily="66" charset="0"/>
              </a:endParaRPr>
            </a:p>
          </p:txBody>
        </p:sp>
        <p:sp>
          <p:nvSpPr>
            <p:cNvPr id="48174" name="AutoShape 31">
              <a:extLst>
                <a:ext uri="{FF2B5EF4-FFF2-40B4-BE49-F238E27FC236}">
                  <a16:creationId xmlns:a16="http://schemas.microsoft.com/office/drawing/2014/main" id="{83BED8BF-771C-4A02-A824-6F400E5EA667}"/>
                </a:ext>
              </a:extLst>
            </p:cNvPr>
            <p:cNvSpPr>
              <a:spLocks noChangeArrowheads="1"/>
            </p:cNvSpPr>
            <p:nvPr/>
          </p:nvSpPr>
          <p:spPr bwMode="auto">
            <a:xfrm>
              <a:off x="5791200" y="3505200"/>
              <a:ext cx="304800" cy="152400"/>
            </a:xfrm>
            <a:prstGeom prst="irregularSeal1">
              <a:avLst/>
            </a:prstGeom>
            <a:solidFill>
              <a:schemeClr val="bg1"/>
            </a:solidFill>
            <a:ln w="9525">
              <a:solidFill>
                <a:schemeClr val="bg1"/>
              </a:solidFill>
              <a:miter lim="800000"/>
              <a:headEnd/>
              <a:tailEnd/>
            </a:ln>
          </p:spPr>
          <p:txBody>
            <a:bodyPr wrap="none"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vi-VN" altLang="en-US" sz="1800" u="none">
                <a:latin typeface="Comic Sans MS" panose="030F0702030302020204" pitchFamily="66" charset="0"/>
              </a:endParaRPr>
            </a:p>
          </p:txBody>
        </p:sp>
        <p:sp>
          <p:nvSpPr>
            <p:cNvPr id="48175" name="AutoShape 32">
              <a:extLst>
                <a:ext uri="{FF2B5EF4-FFF2-40B4-BE49-F238E27FC236}">
                  <a16:creationId xmlns:a16="http://schemas.microsoft.com/office/drawing/2014/main" id="{02156599-D999-4638-8805-6898348241F0}"/>
                </a:ext>
              </a:extLst>
            </p:cNvPr>
            <p:cNvSpPr>
              <a:spLocks noChangeArrowheads="1"/>
            </p:cNvSpPr>
            <p:nvPr/>
          </p:nvSpPr>
          <p:spPr bwMode="auto">
            <a:xfrm flipV="1">
              <a:off x="5486400" y="3276600"/>
              <a:ext cx="152400" cy="76200"/>
            </a:xfrm>
            <a:prstGeom prst="irregularSeal1">
              <a:avLst/>
            </a:prstGeom>
            <a:solidFill>
              <a:schemeClr val="bg1"/>
            </a:solidFill>
            <a:ln w="9525">
              <a:solidFill>
                <a:schemeClr val="bg1"/>
              </a:solidFill>
              <a:miter lim="800000"/>
              <a:headEnd/>
              <a:tailEnd/>
            </a:ln>
          </p:spPr>
          <p:txBody>
            <a:bodyPr rot="10800000" wrap="none"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vi-VN" altLang="en-US" sz="1800" u="none">
                <a:latin typeface="Comic Sans MS" panose="030F0702030302020204" pitchFamily="66" charset="0"/>
              </a:endParaRPr>
            </a:p>
          </p:txBody>
        </p:sp>
        <p:sp>
          <p:nvSpPr>
            <p:cNvPr id="48176" name="AutoShape 33">
              <a:extLst>
                <a:ext uri="{FF2B5EF4-FFF2-40B4-BE49-F238E27FC236}">
                  <a16:creationId xmlns:a16="http://schemas.microsoft.com/office/drawing/2014/main" id="{91CF1E01-7F6F-4EB8-B5AF-7F7B558EEA23}"/>
                </a:ext>
              </a:extLst>
            </p:cNvPr>
            <p:cNvSpPr>
              <a:spLocks noChangeArrowheads="1"/>
            </p:cNvSpPr>
            <p:nvPr/>
          </p:nvSpPr>
          <p:spPr bwMode="auto">
            <a:xfrm flipV="1">
              <a:off x="6096000" y="3124200"/>
              <a:ext cx="228600" cy="152400"/>
            </a:xfrm>
            <a:prstGeom prst="irregularSeal1">
              <a:avLst/>
            </a:prstGeom>
            <a:solidFill>
              <a:schemeClr val="bg1"/>
            </a:solidFill>
            <a:ln w="9525">
              <a:solidFill>
                <a:schemeClr val="bg1"/>
              </a:solidFill>
              <a:miter lim="800000"/>
              <a:headEnd/>
              <a:tailEnd/>
            </a:ln>
          </p:spPr>
          <p:txBody>
            <a:bodyPr rot="10800000" wrap="none"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vi-VN" altLang="en-US" sz="1800" u="none">
                <a:latin typeface="Comic Sans MS" panose="030F0702030302020204" pitchFamily="66" charset="0"/>
              </a:endParaRPr>
            </a:p>
          </p:txBody>
        </p:sp>
        <p:sp>
          <p:nvSpPr>
            <p:cNvPr id="48177" name="AutoShape 34">
              <a:extLst>
                <a:ext uri="{FF2B5EF4-FFF2-40B4-BE49-F238E27FC236}">
                  <a16:creationId xmlns:a16="http://schemas.microsoft.com/office/drawing/2014/main" id="{3D71BA0A-5F6A-48ED-A292-ACCAC7A5672A}"/>
                </a:ext>
              </a:extLst>
            </p:cNvPr>
            <p:cNvSpPr>
              <a:spLocks noChangeArrowheads="1"/>
            </p:cNvSpPr>
            <p:nvPr/>
          </p:nvSpPr>
          <p:spPr bwMode="auto">
            <a:xfrm>
              <a:off x="5029200" y="3429000"/>
              <a:ext cx="304800" cy="152400"/>
            </a:xfrm>
            <a:prstGeom prst="irregularSeal1">
              <a:avLst/>
            </a:prstGeom>
            <a:solidFill>
              <a:schemeClr val="bg1"/>
            </a:solidFill>
            <a:ln w="9525">
              <a:solidFill>
                <a:schemeClr val="bg1"/>
              </a:solidFill>
              <a:miter lim="800000"/>
              <a:headEnd/>
              <a:tailEnd/>
            </a:ln>
          </p:spPr>
          <p:txBody>
            <a:bodyPr wrap="none"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vi-VN" altLang="en-US" sz="1800" u="none">
                <a:latin typeface="Comic Sans MS" panose="030F0702030302020204" pitchFamily="66" charset="0"/>
              </a:endParaRPr>
            </a:p>
          </p:txBody>
        </p:sp>
        <p:sp>
          <p:nvSpPr>
            <p:cNvPr id="48178" name="AutoShape 35">
              <a:extLst>
                <a:ext uri="{FF2B5EF4-FFF2-40B4-BE49-F238E27FC236}">
                  <a16:creationId xmlns:a16="http://schemas.microsoft.com/office/drawing/2014/main" id="{BC82B1CD-7D8A-487A-9B74-1AA82CB1B0DE}"/>
                </a:ext>
              </a:extLst>
            </p:cNvPr>
            <p:cNvSpPr>
              <a:spLocks noChangeArrowheads="1"/>
            </p:cNvSpPr>
            <p:nvPr/>
          </p:nvSpPr>
          <p:spPr bwMode="auto">
            <a:xfrm flipV="1">
              <a:off x="6705600" y="3200400"/>
              <a:ext cx="152400" cy="152400"/>
            </a:xfrm>
            <a:prstGeom prst="irregularSeal1">
              <a:avLst/>
            </a:prstGeom>
            <a:solidFill>
              <a:schemeClr val="bg1"/>
            </a:solidFill>
            <a:ln w="9525">
              <a:solidFill>
                <a:schemeClr val="bg1"/>
              </a:solidFill>
              <a:miter lim="800000"/>
              <a:headEnd/>
              <a:tailEnd/>
            </a:ln>
          </p:spPr>
          <p:txBody>
            <a:bodyPr rot="10800000" wrap="none"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vi-VN" altLang="en-US" sz="1800" u="none">
                <a:latin typeface="Comic Sans MS" panose="030F0702030302020204" pitchFamily="66" charset="0"/>
              </a:endParaRPr>
            </a:p>
          </p:txBody>
        </p:sp>
        <p:sp>
          <p:nvSpPr>
            <p:cNvPr id="48179" name="AutoShape 36">
              <a:extLst>
                <a:ext uri="{FF2B5EF4-FFF2-40B4-BE49-F238E27FC236}">
                  <a16:creationId xmlns:a16="http://schemas.microsoft.com/office/drawing/2014/main" id="{11001E2A-36E7-4F51-95BF-3D6F2DCFFE6A}"/>
                </a:ext>
              </a:extLst>
            </p:cNvPr>
            <p:cNvSpPr>
              <a:spLocks noChangeArrowheads="1"/>
            </p:cNvSpPr>
            <p:nvPr/>
          </p:nvSpPr>
          <p:spPr bwMode="auto">
            <a:xfrm flipV="1">
              <a:off x="6781800" y="4038600"/>
              <a:ext cx="152400" cy="76200"/>
            </a:xfrm>
            <a:prstGeom prst="irregularSeal1">
              <a:avLst/>
            </a:prstGeom>
            <a:solidFill>
              <a:schemeClr val="bg1"/>
            </a:solidFill>
            <a:ln w="9525">
              <a:solidFill>
                <a:schemeClr val="bg1"/>
              </a:solidFill>
              <a:miter lim="800000"/>
              <a:headEnd/>
              <a:tailEnd/>
            </a:ln>
          </p:spPr>
          <p:txBody>
            <a:bodyPr rot="10800000" wrap="none"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vi-VN" altLang="en-US" sz="1800" u="none">
                <a:latin typeface="Comic Sans MS" panose="030F0702030302020204" pitchFamily="66" charset="0"/>
              </a:endParaRPr>
            </a:p>
          </p:txBody>
        </p:sp>
        <p:sp>
          <p:nvSpPr>
            <p:cNvPr id="48180" name="AutoShape 37">
              <a:extLst>
                <a:ext uri="{FF2B5EF4-FFF2-40B4-BE49-F238E27FC236}">
                  <a16:creationId xmlns:a16="http://schemas.microsoft.com/office/drawing/2014/main" id="{AEC6B0C3-79C9-44C9-91A7-5678227135C0}"/>
                </a:ext>
              </a:extLst>
            </p:cNvPr>
            <p:cNvSpPr>
              <a:spLocks noChangeArrowheads="1"/>
            </p:cNvSpPr>
            <p:nvPr/>
          </p:nvSpPr>
          <p:spPr bwMode="auto">
            <a:xfrm flipV="1">
              <a:off x="6629400" y="3810000"/>
              <a:ext cx="228600" cy="76200"/>
            </a:xfrm>
            <a:prstGeom prst="irregularSeal1">
              <a:avLst/>
            </a:prstGeom>
            <a:solidFill>
              <a:schemeClr val="bg1"/>
            </a:solidFill>
            <a:ln w="9525">
              <a:solidFill>
                <a:schemeClr val="bg1"/>
              </a:solidFill>
              <a:miter lim="800000"/>
              <a:headEnd/>
              <a:tailEnd/>
            </a:ln>
          </p:spPr>
          <p:txBody>
            <a:bodyPr rot="10800000" wrap="none"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vi-VN" altLang="en-US" sz="1800" u="none">
                <a:latin typeface="Comic Sans MS" panose="030F0702030302020204" pitchFamily="66" charset="0"/>
              </a:endParaRPr>
            </a:p>
          </p:txBody>
        </p:sp>
        <p:sp>
          <p:nvSpPr>
            <p:cNvPr id="48181" name="AutoShape 38">
              <a:extLst>
                <a:ext uri="{FF2B5EF4-FFF2-40B4-BE49-F238E27FC236}">
                  <a16:creationId xmlns:a16="http://schemas.microsoft.com/office/drawing/2014/main" id="{7672FD9A-1238-46EE-AF0F-50AAB4DD0981}"/>
                </a:ext>
              </a:extLst>
            </p:cNvPr>
            <p:cNvSpPr>
              <a:spLocks noChangeArrowheads="1"/>
            </p:cNvSpPr>
            <p:nvPr/>
          </p:nvSpPr>
          <p:spPr bwMode="auto">
            <a:xfrm>
              <a:off x="7162800" y="3429000"/>
              <a:ext cx="304800" cy="152400"/>
            </a:xfrm>
            <a:prstGeom prst="irregularSeal1">
              <a:avLst/>
            </a:prstGeom>
            <a:solidFill>
              <a:schemeClr val="bg1"/>
            </a:solidFill>
            <a:ln w="9525">
              <a:solidFill>
                <a:schemeClr val="bg1"/>
              </a:solidFill>
              <a:miter lim="800000"/>
              <a:headEnd/>
              <a:tailEnd/>
            </a:ln>
          </p:spPr>
          <p:txBody>
            <a:bodyPr wrap="none"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vi-VN" altLang="en-US" sz="1800" u="none">
                <a:latin typeface="Comic Sans MS" panose="030F0702030302020204" pitchFamily="66" charset="0"/>
              </a:endParaRPr>
            </a:p>
          </p:txBody>
        </p:sp>
        <p:sp>
          <p:nvSpPr>
            <p:cNvPr id="48182" name="AutoShape 39">
              <a:extLst>
                <a:ext uri="{FF2B5EF4-FFF2-40B4-BE49-F238E27FC236}">
                  <a16:creationId xmlns:a16="http://schemas.microsoft.com/office/drawing/2014/main" id="{9BE120EB-8241-487F-91A0-6CE84ED038F8}"/>
                </a:ext>
              </a:extLst>
            </p:cNvPr>
            <p:cNvSpPr>
              <a:spLocks noChangeArrowheads="1"/>
            </p:cNvSpPr>
            <p:nvPr/>
          </p:nvSpPr>
          <p:spPr bwMode="auto">
            <a:xfrm>
              <a:off x="6324600" y="3886200"/>
              <a:ext cx="304800" cy="152400"/>
            </a:xfrm>
            <a:prstGeom prst="irregularSeal1">
              <a:avLst/>
            </a:prstGeom>
            <a:solidFill>
              <a:schemeClr val="bg1"/>
            </a:solidFill>
            <a:ln w="9525">
              <a:solidFill>
                <a:schemeClr val="bg1"/>
              </a:solidFill>
              <a:miter lim="800000"/>
              <a:headEnd/>
              <a:tailEnd/>
            </a:ln>
          </p:spPr>
          <p:txBody>
            <a:bodyPr wrap="none"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vi-VN" altLang="en-US" sz="1800" u="none">
                <a:latin typeface="Comic Sans MS" panose="030F0702030302020204" pitchFamily="66" charset="0"/>
              </a:endParaRPr>
            </a:p>
          </p:txBody>
        </p:sp>
        <p:sp>
          <p:nvSpPr>
            <p:cNvPr id="48183" name="AutoShape 40">
              <a:extLst>
                <a:ext uri="{FF2B5EF4-FFF2-40B4-BE49-F238E27FC236}">
                  <a16:creationId xmlns:a16="http://schemas.microsoft.com/office/drawing/2014/main" id="{EFDFB8C3-A47D-4940-8F74-B8B301310A6E}"/>
                </a:ext>
              </a:extLst>
            </p:cNvPr>
            <p:cNvSpPr>
              <a:spLocks noChangeArrowheads="1"/>
            </p:cNvSpPr>
            <p:nvPr/>
          </p:nvSpPr>
          <p:spPr bwMode="auto">
            <a:xfrm>
              <a:off x="7772400" y="3505200"/>
              <a:ext cx="304800" cy="152400"/>
            </a:xfrm>
            <a:prstGeom prst="irregularSeal1">
              <a:avLst/>
            </a:prstGeom>
            <a:solidFill>
              <a:schemeClr val="bg1"/>
            </a:solidFill>
            <a:ln w="9525">
              <a:solidFill>
                <a:schemeClr val="bg1"/>
              </a:solidFill>
              <a:miter lim="800000"/>
              <a:headEnd/>
              <a:tailEnd/>
            </a:ln>
          </p:spPr>
          <p:txBody>
            <a:bodyPr wrap="none"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vi-VN" altLang="en-US" sz="1800" u="none">
                <a:latin typeface="Comic Sans MS" panose="030F0702030302020204" pitchFamily="66" charset="0"/>
              </a:endParaRPr>
            </a:p>
          </p:txBody>
        </p:sp>
        <p:sp>
          <p:nvSpPr>
            <p:cNvPr id="48184" name="AutoShape 42">
              <a:extLst>
                <a:ext uri="{FF2B5EF4-FFF2-40B4-BE49-F238E27FC236}">
                  <a16:creationId xmlns:a16="http://schemas.microsoft.com/office/drawing/2014/main" id="{6395F853-4BCF-4B76-997D-440E8773FCAF}"/>
                </a:ext>
              </a:extLst>
            </p:cNvPr>
            <p:cNvSpPr>
              <a:spLocks noChangeArrowheads="1"/>
            </p:cNvSpPr>
            <p:nvPr/>
          </p:nvSpPr>
          <p:spPr bwMode="auto">
            <a:xfrm flipV="1">
              <a:off x="4953000" y="4648200"/>
              <a:ext cx="152400" cy="228600"/>
            </a:xfrm>
            <a:prstGeom prst="irregularSeal1">
              <a:avLst/>
            </a:prstGeom>
            <a:solidFill>
              <a:schemeClr val="bg1"/>
            </a:solidFill>
            <a:ln w="9525">
              <a:solidFill>
                <a:schemeClr val="bg1"/>
              </a:solidFill>
              <a:miter lim="800000"/>
              <a:headEnd/>
              <a:tailEnd/>
            </a:ln>
          </p:spPr>
          <p:txBody>
            <a:bodyPr rot="10800000" wrap="none"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vi-VN" altLang="en-US" sz="1800" u="none">
                <a:latin typeface="Comic Sans MS" panose="030F0702030302020204" pitchFamily="66" charset="0"/>
              </a:endParaRPr>
            </a:p>
          </p:txBody>
        </p:sp>
        <p:sp>
          <p:nvSpPr>
            <p:cNvPr id="48185" name="AutoShape 43">
              <a:extLst>
                <a:ext uri="{FF2B5EF4-FFF2-40B4-BE49-F238E27FC236}">
                  <a16:creationId xmlns:a16="http://schemas.microsoft.com/office/drawing/2014/main" id="{8C6CB7C6-2656-458B-9109-B816842B0FA7}"/>
                </a:ext>
              </a:extLst>
            </p:cNvPr>
            <p:cNvSpPr>
              <a:spLocks noChangeArrowheads="1"/>
            </p:cNvSpPr>
            <p:nvPr/>
          </p:nvSpPr>
          <p:spPr bwMode="auto">
            <a:xfrm>
              <a:off x="3505200" y="4114800"/>
              <a:ext cx="152400" cy="76200"/>
            </a:xfrm>
            <a:prstGeom prst="irregularSeal1">
              <a:avLst/>
            </a:prstGeom>
            <a:solidFill>
              <a:schemeClr val="bg1"/>
            </a:solidFill>
            <a:ln w="9525">
              <a:solidFill>
                <a:schemeClr val="bg1"/>
              </a:solidFill>
              <a:miter lim="800000"/>
              <a:headEnd/>
              <a:tailEnd/>
            </a:ln>
          </p:spPr>
          <p:txBody>
            <a:bodyPr wrap="none"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vi-VN" altLang="en-US" sz="1800" u="none">
                <a:latin typeface="Comic Sans MS" panose="030F0702030302020204" pitchFamily="66" charset="0"/>
              </a:endParaRPr>
            </a:p>
          </p:txBody>
        </p:sp>
        <p:sp>
          <p:nvSpPr>
            <p:cNvPr id="48186" name="AutoShape 44">
              <a:extLst>
                <a:ext uri="{FF2B5EF4-FFF2-40B4-BE49-F238E27FC236}">
                  <a16:creationId xmlns:a16="http://schemas.microsoft.com/office/drawing/2014/main" id="{0A99154B-C7AC-46DD-86E5-2029824CF664}"/>
                </a:ext>
              </a:extLst>
            </p:cNvPr>
            <p:cNvSpPr>
              <a:spLocks noChangeArrowheads="1"/>
            </p:cNvSpPr>
            <p:nvPr/>
          </p:nvSpPr>
          <p:spPr bwMode="auto">
            <a:xfrm flipV="1">
              <a:off x="2514600" y="4343400"/>
              <a:ext cx="76200" cy="152400"/>
            </a:xfrm>
            <a:prstGeom prst="irregularSeal1">
              <a:avLst/>
            </a:prstGeom>
            <a:solidFill>
              <a:schemeClr val="bg1"/>
            </a:solidFill>
            <a:ln w="9525">
              <a:solidFill>
                <a:schemeClr val="bg1"/>
              </a:solidFill>
              <a:miter lim="800000"/>
              <a:headEnd/>
              <a:tailEnd/>
            </a:ln>
          </p:spPr>
          <p:txBody>
            <a:bodyPr rot="10800000" wrap="none"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vi-VN" altLang="en-US" sz="1800" u="none">
                <a:latin typeface="Comic Sans MS" panose="030F0702030302020204" pitchFamily="66" charset="0"/>
              </a:endParaRPr>
            </a:p>
          </p:txBody>
        </p:sp>
        <p:sp>
          <p:nvSpPr>
            <p:cNvPr id="48187" name="AutoShape 45">
              <a:extLst>
                <a:ext uri="{FF2B5EF4-FFF2-40B4-BE49-F238E27FC236}">
                  <a16:creationId xmlns:a16="http://schemas.microsoft.com/office/drawing/2014/main" id="{5B86C39B-BA2E-4AD9-B7CA-6BBFF47D66CC}"/>
                </a:ext>
              </a:extLst>
            </p:cNvPr>
            <p:cNvSpPr>
              <a:spLocks noChangeArrowheads="1"/>
            </p:cNvSpPr>
            <p:nvPr/>
          </p:nvSpPr>
          <p:spPr bwMode="auto">
            <a:xfrm flipV="1">
              <a:off x="1600200" y="3810000"/>
              <a:ext cx="152400" cy="152400"/>
            </a:xfrm>
            <a:prstGeom prst="irregularSeal1">
              <a:avLst/>
            </a:prstGeom>
            <a:solidFill>
              <a:schemeClr val="bg1"/>
            </a:solidFill>
            <a:ln w="9525">
              <a:solidFill>
                <a:schemeClr val="bg1"/>
              </a:solidFill>
              <a:miter lim="800000"/>
              <a:headEnd/>
              <a:tailEnd/>
            </a:ln>
          </p:spPr>
          <p:txBody>
            <a:bodyPr rot="10800000" wrap="none"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vi-VN" altLang="en-US" sz="1800" u="none">
                <a:latin typeface="Comic Sans MS" panose="030F0702030302020204" pitchFamily="66" charset="0"/>
              </a:endParaRPr>
            </a:p>
          </p:txBody>
        </p:sp>
        <p:sp>
          <p:nvSpPr>
            <p:cNvPr id="48188" name="AutoShape 46">
              <a:extLst>
                <a:ext uri="{FF2B5EF4-FFF2-40B4-BE49-F238E27FC236}">
                  <a16:creationId xmlns:a16="http://schemas.microsoft.com/office/drawing/2014/main" id="{B0FF0189-A689-4727-9188-158E3AD6D99D}"/>
                </a:ext>
              </a:extLst>
            </p:cNvPr>
            <p:cNvSpPr>
              <a:spLocks noChangeArrowheads="1"/>
            </p:cNvSpPr>
            <p:nvPr/>
          </p:nvSpPr>
          <p:spPr bwMode="auto">
            <a:xfrm flipV="1">
              <a:off x="6934200" y="4800600"/>
              <a:ext cx="381000" cy="152400"/>
            </a:xfrm>
            <a:prstGeom prst="irregularSeal1">
              <a:avLst/>
            </a:prstGeom>
            <a:solidFill>
              <a:schemeClr val="bg1"/>
            </a:solidFill>
            <a:ln w="9525">
              <a:solidFill>
                <a:schemeClr val="bg1"/>
              </a:solidFill>
              <a:miter lim="800000"/>
              <a:headEnd/>
              <a:tailEnd/>
            </a:ln>
          </p:spPr>
          <p:txBody>
            <a:bodyPr rot="10800000" wrap="none"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vi-VN" altLang="en-US" sz="1800" u="none">
                <a:latin typeface="Comic Sans MS" panose="030F0702030302020204" pitchFamily="66" charset="0"/>
              </a:endParaRPr>
            </a:p>
          </p:txBody>
        </p:sp>
        <p:sp>
          <p:nvSpPr>
            <p:cNvPr id="48189" name="AutoShape 47">
              <a:extLst>
                <a:ext uri="{FF2B5EF4-FFF2-40B4-BE49-F238E27FC236}">
                  <a16:creationId xmlns:a16="http://schemas.microsoft.com/office/drawing/2014/main" id="{E9A4B445-086F-43C6-81E3-87E9AE3739F8}"/>
                </a:ext>
              </a:extLst>
            </p:cNvPr>
            <p:cNvSpPr>
              <a:spLocks noChangeArrowheads="1"/>
            </p:cNvSpPr>
            <p:nvPr/>
          </p:nvSpPr>
          <p:spPr bwMode="auto">
            <a:xfrm flipV="1">
              <a:off x="5562600" y="4343400"/>
              <a:ext cx="152400" cy="76200"/>
            </a:xfrm>
            <a:prstGeom prst="irregularSeal1">
              <a:avLst/>
            </a:prstGeom>
            <a:solidFill>
              <a:schemeClr val="bg1"/>
            </a:solidFill>
            <a:ln w="9525">
              <a:solidFill>
                <a:schemeClr val="bg1"/>
              </a:solidFill>
              <a:miter lim="800000"/>
              <a:headEnd/>
              <a:tailEnd/>
            </a:ln>
          </p:spPr>
          <p:txBody>
            <a:bodyPr rot="10800000" wrap="none"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vi-VN" altLang="en-US" sz="1800" u="none">
                <a:latin typeface="Comic Sans MS" panose="030F0702030302020204" pitchFamily="66" charset="0"/>
              </a:endParaRPr>
            </a:p>
          </p:txBody>
        </p:sp>
        <p:sp>
          <p:nvSpPr>
            <p:cNvPr id="48190" name="AutoShape 48">
              <a:extLst>
                <a:ext uri="{FF2B5EF4-FFF2-40B4-BE49-F238E27FC236}">
                  <a16:creationId xmlns:a16="http://schemas.microsoft.com/office/drawing/2014/main" id="{28040C11-99D0-45BD-A53C-E2FCFDA36C5F}"/>
                </a:ext>
              </a:extLst>
            </p:cNvPr>
            <p:cNvSpPr>
              <a:spLocks noChangeArrowheads="1"/>
            </p:cNvSpPr>
            <p:nvPr/>
          </p:nvSpPr>
          <p:spPr bwMode="auto">
            <a:xfrm>
              <a:off x="7239000" y="4343400"/>
              <a:ext cx="228600" cy="76200"/>
            </a:xfrm>
            <a:prstGeom prst="irregularSeal1">
              <a:avLst/>
            </a:prstGeom>
            <a:solidFill>
              <a:schemeClr val="bg1"/>
            </a:solidFill>
            <a:ln w="9525">
              <a:solidFill>
                <a:schemeClr val="bg1"/>
              </a:solidFill>
              <a:miter lim="800000"/>
              <a:headEnd/>
              <a:tailEnd/>
            </a:ln>
          </p:spPr>
          <p:txBody>
            <a:bodyPr wrap="none"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vi-VN" altLang="en-US" sz="1800" u="none">
                <a:latin typeface="Comic Sans MS" panose="030F0702030302020204" pitchFamily="66" charset="0"/>
              </a:endParaRPr>
            </a:p>
          </p:txBody>
        </p:sp>
        <p:sp>
          <p:nvSpPr>
            <p:cNvPr id="48191" name="AutoShape 49">
              <a:extLst>
                <a:ext uri="{FF2B5EF4-FFF2-40B4-BE49-F238E27FC236}">
                  <a16:creationId xmlns:a16="http://schemas.microsoft.com/office/drawing/2014/main" id="{C8810441-AE69-48D0-812B-BFBF3A45C5E9}"/>
                </a:ext>
              </a:extLst>
            </p:cNvPr>
            <p:cNvSpPr>
              <a:spLocks noChangeArrowheads="1"/>
            </p:cNvSpPr>
            <p:nvPr/>
          </p:nvSpPr>
          <p:spPr bwMode="auto">
            <a:xfrm>
              <a:off x="6400800" y="4724400"/>
              <a:ext cx="304800" cy="152400"/>
            </a:xfrm>
            <a:prstGeom prst="irregularSeal1">
              <a:avLst/>
            </a:prstGeom>
            <a:solidFill>
              <a:schemeClr val="bg1"/>
            </a:solidFill>
            <a:ln w="9525">
              <a:solidFill>
                <a:schemeClr val="bg1"/>
              </a:solidFill>
              <a:miter lim="800000"/>
              <a:headEnd/>
              <a:tailEnd/>
            </a:ln>
          </p:spPr>
          <p:txBody>
            <a:bodyPr wrap="none"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vi-VN" altLang="en-US" sz="1800" u="none">
                <a:latin typeface="Comic Sans MS" panose="030F0702030302020204" pitchFamily="66" charset="0"/>
              </a:endParaRPr>
            </a:p>
          </p:txBody>
        </p:sp>
        <p:sp>
          <p:nvSpPr>
            <p:cNvPr id="48192" name="AutoShape 50">
              <a:extLst>
                <a:ext uri="{FF2B5EF4-FFF2-40B4-BE49-F238E27FC236}">
                  <a16:creationId xmlns:a16="http://schemas.microsoft.com/office/drawing/2014/main" id="{97C94377-3BC0-4124-9B73-732B2DE548A0}"/>
                </a:ext>
              </a:extLst>
            </p:cNvPr>
            <p:cNvSpPr>
              <a:spLocks noChangeArrowheads="1"/>
            </p:cNvSpPr>
            <p:nvPr/>
          </p:nvSpPr>
          <p:spPr bwMode="auto">
            <a:xfrm>
              <a:off x="7848600" y="4343400"/>
              <a:ext cx="228600" cy="152400"/>
            </a:xfrm>
            <a:prstGeom prst="irregularSeal1">
              <a:avLst/>
            </a:prstGeom>
            <a:solidFill>
              <a:schemeClr val="bg1"/>
            </a:solidFill>
            <a:ln w="9525">
              <a:solidFill>
                <a:schemeClr val="bg1"/>
              </a:solidFill>
              <a:miter lim="800000"/>
              <a:headEnd/>
              <a:tailEnd/>
            </a:ln>
          </p:spPr>
          <p:txBody>
            <a:bodyPr wrap="none"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vi-VN" altLang="en-US" sz="1800" u="none">
                <a:latin typeface="Comic Sans MS" panose="030F0702030302020204" pitchFamily="66" charset="0"/>
              </a:endParaRPr>
            </a:p>
          </p:txBody>
        </p:sp>
        <p:sp>
          <p:nvSpPr>
            <p:cNvPr id="48193" name="AutoShape 51">
              <a:extLst>
                <a:ext uri="{FF2B5EF4-FFF2-40B4-BE49-F238E27FC236}">
                  <a16:creationId xmlns:a16="http://schemas.microsoft.com/office/drawing/2014/main" id="{18A68C0E-7AD9-4E0F-9ECF-F54DA9FCDBD1}"/>
                </a:ext>
              </a:extLst>
            </p:cNvPr>
            <p:cNvSpPr>
              <a:spLocks noChangeArrowheads="1"/>
            </p:cNvSpPr>
            <p:nvPr/>
          </p:nvSpPr>
          <p:spPr bwMode="auto">
            <a:xfrm>
              <a:off x="3124200" y="5257800"/>
              <a:ext cx="304800" cy="152400"/>
            </a:xfrm>
            <a:prstGeom prst="irregularSeal1">
              <a:avLst/>
            </a:prstGeom>
            <a:solidFill>
              <a:schemeClr val="bg1"/>
            </a:solidFill>
            <a:ln w="9525">
              <a:solidFill>
                <a:schemeClr val="bg1"/>
              </a:solidFill>
              <a:miter lim="800000"/>
              <a:headEnd/>
              <a:tailEnd/>
            </a:ln>
          </p:spPr>
          <p:txBody>
            <a:bodyPr wrap="none"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vi-VN" altLang="en-US" sz="1800" u="none">
                <a:latin typeface="Comic Sans MS" panose="030F0702030302020204" pitchFamily="66" charset="0"/>
              </a:endParaRPr>
            </a:p>
          </p:txBody>
        </p:sp>
        <p:sp>
          <p:nvSpPr>
            <p:cNvPr id="48194" name="AutoShape 52">
              <a:extLst>
                <a:ext uri="{FF2B5EF4-FFF2-40B4-BE49-F238E27FC236}">
                  <a16:creationId xmlns:a16="http://schemas.microsoft.com/office/drawing/2014/main" id="{26751AAE-6905-4928-B806-8FBE47866B75}"/>
                </a:ext>
              </a:extLst>
            </p:cNvPr>
            <p:cNvSpPr>
              <a:spLocks noChangeArrowheads="1"/>
            </p:cNvSpPr>
            <p:nvPr/>
          </p:nvSpPr>
          <p:spPr bwMode="auto">
            <a:xfrm>
              <a:off x="2895600" y="5029200"/>
              <a:ext cx="304800" cy="152400"/>
            </a:xfrm>
            <a:prstGeom prst="irregularSeal1">
              <a:avLst/>
            </a:prstGeom>
            <a:solidFill>
              <a:schemeClr val="bg1"/>
            </a:solidFill>
            <a:ln w="9525">
              <a:solidFill>
                <a:schemeClr val="bg1"/>
              </a:solidFill>
              <a:miter lim="800000"/>
              <a:headEnd/>
              <a:tailEnd/>
            </a:ln>
          </p:spPr>
          <p:txBody>
            <a:bodyPr wrap="none"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vi-VN" altLang="en-US" sz="1800" u="none">
                <a:latin typeface="Comic Sans MS" panose="030F0702030302020204" pitchFamily="66" charset="0"/>
              </a:endParaRPr>
            </a:p>
          </p:txBody>
        </p:sp>
        <p:sp>
          <p:nvSpPr>
            <p:cNvPr id="48195" name="AutoShape 53">
              <a:extLst>
                <a:ext uri="{FF2B5EF4-FFF2-40B4-BE49-F238E27FC236}">
                  <a16:creationId xmlns:a16="http://schemas.microsoft.com/office/drawing/2014/main" id="{F55E43E9-E56E-4AC0-A332-954E4CD887E1}"/>
                </a:ext>
              </a:extLst>
            </p:cNvPr>
            <p:cNvSpPr>
              <a:spLocks noChangeArrowheads="1"/>
            </p:cNvSpPr>
            <p:nvPr/>
          </p:nvSpPr>
          <p:spPr bwMode="auto">
            <a:xfrm>
              <a:off x="3429000" y="5029200"/>
              <a:ext cx="76200" cy="152400"/>
            </a:xfrm>
            <a:prstGeom prst="irregularSeal1">
              <a:avLst/>
            </a:prstGeom>
            <a:solidFill>
              <a:schemeClr val="bg1"/>
            </a:solidFill>
            <a:ln w="9525">
              <a:solidFill>
                <a:schemeClr val="bg1"/>
              </a:solidFill>
              <a:miter lim="800000"/>
              <a:headEnd/>
              <a:tailEnd/>
            </a:ln>
          </p:spPr>
          <p:txBody>
            <a:bodyPr wrap="none"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vi-VN" altLang="en-US" sz="1800" u="none">
                <a:latin typeface="Comic Sans MS" panose="030F0702030302020204" pitchFamily="66" charset="0"/>
              </a:endParaRPr>
            </a:p>
          </p:txBody>
        </p:sp>
        <p:sp>
          <p:nvSpPr>
            <p:cNvPr id="48196" name="AutoShape 55">
              <a:extLst>
                <a:ext uri="{FF2B5EF4-FFF2-40B4-BE49-F238E27FC236}">
                  <a16:creationId xmlns:a16="http://schemas.microsoft.com/office/drawing/2014/main" id="{BA27B8DF-3D1F-45ED-8424-C9C7EBADC06D}"/>
                </a:ext>
              </a:extLst>
            </p:cNvPr>
            <p:cNvSpPr>
              <a:spLocks noChangeArrowheads="1"/>
            </p:cNvSpPr>
            <p:nvPr/>
          </p:nvSpPr>
          <p:spPr bwMode="auto">
            <a:xfrm flipV="1">
              <a:off x="4038600" y="5029200"/>
              <a:ext cx="228600" cy="76200"/>
            </a:xfrm>
            <a:prstGeom prst="irregularSeal1">
              <a:avLst/>
            </a:prstGeom>
            <a:solidFill>
              <a:schemeClr val="bg1"/>
            </a:solidFill>
            <a:ln w="9525">
              <a:solidFill>
                <a:schemeClr val="bg1"/>
              </a:solidFill>
              <a:miter lim="800000"/>
              <a:headEnd/>
              <a:tailEnd/>
            </a:ln>
          </p:spPr>
          <p:txBody>
            <a:bodyPr rot="10800000" wrap="none"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vi-VN" altLang="en-US" sz="1800" u="none">
                <a:latin typeface="Comic Sans MS" panose="030F0702030302020204" pitchFamily="66" charset="0"/>
              </a:endParaRPr>
            </a:p>
          </p:txBody>
        </p:sp>
        <p:sp>
          <p:nvSpPr>
            <p:cNvPr id="48197" name="AutoShape 56">
              <a:extLst>
                <a:ext uri="{FF2B5EF4-FFF2-40B4-BE49-F238E27FC236}">
                  <a16:creationId xmlns:a16="http://schemas.microsoft.com/office/drawing/2014/main" id="{8BBAF478-D4C2-4894-900D-03FE69022907}"/>
                </a:ext>
              </a:extLst>
            </p:cNvPr>
            <p:cNvSpPr>
              <a:spLocks noChangeArrowheads="1"/>
            </p:cNvSpPr>
            <p:nvPr/>
          </p:nvSpPr>
          <p:spPr bwMode="auto">
            <a:xfrm flipH="1" flipV="1">
              <a:off x="4343400" y="4191000"/>
              <a:ext cx="152400" cy="76200"/>
            </a:xfrm>
            <a:prstGeom prst="irregularSeal1">
              <a:avLst/>
            </a:prstGeom>
            <a:solidFill>
              <a:schemeClr val="bg1"/>
            </a:solidFill>
            <a:ln w="9525">
              <a:solidFill>
                <a:schemeClr val="bg1"/>
              </a:solidFill>
              <a:miter lim="800000"/>
              <a:headEnd/>
              <a:tailEnd/>
            </a:ln>
          </p:spPr>
          <p:txBody>
            <a:bodyPr rot="10800000" wrap="none"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vi-VN" altLang="en-US" sz="1800" u="none">
                <a:latin typeface="Comic Sans MS" panose="030F0702030302020204" pitchFamily="66" charset="0"/>
              </a:endParaRPr>
            </a:p>
          </p:txBody>
        </p:sp>
        <p:sp>
          <p:nvSpPr>
            <p:cNvPr id="48198" name="AutoShape 57">
              <a:extLst>
                <a:ext uri="{FF2B5EF4-FFF2-40B4-BE49-F238E27FC236}">
                  <a16:creationId xmlns:a16="http://schemas.microsoft.com/office/drawing/2014/main" id="{FE173402-49B1-4054-99A1-0DDA4077051F}"/>
                </a:ext>
              </a:extLst>
            </p:cNvPr>
            <p:cNvSpPr>
              <a:spLocks noChangeArrowheads="1"/>
            </p:cNvSpPr>
            <p:nvPr/>
          </p:nvSpPr>
          <p:spPr bwMode="auto">
            <a:xfrm>
              <a:off x="6553200" y="5105400"/>
              <a:ext cx="304800" cy="152400"/>
            </a:xfrm>
            <a:prstGeom prst="irregularSeal1">
              <a:avLst/>
            </a:prstGeom>
            <a:solidFill>
              <a:schemeClr val="bg1"/>
            </a:solidFill>
            <a:ln w="9525">
              <a:solidFill>
                <a:schemeClr val="bg1"/>
              </a:solidFill>
              <a:miter lim="800000"/>
              <a:headEnd/>
              <a:tailEnd/>
            </a:ln>
          </p:spPr>
          <p:txBody>
            <a:bodyPr wrap="none"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vi-VN" altLang="en-US" sz="1800" u="none">
                <a:latin typeface="Comic Sans MS" panose="030F0702030302020204" pitchFamily="66" charset="0"/>
              </a:endParaRPr>
            </a:p>
          </p:txBody>
        </p:sp>
        <p:sp>
          <p:nvSpPr>
            <p:cNvPr id="48199" name="AutoShape 58">
              <a:extLst>
                <a:ext uri="{FF2B5EF4-FFF2-40B4-BE49-F238E27FC236}">
                  <a16:creationId xmlns:a16="http://schemas.microsoft.com/office/drawing/2014/main" id="{0DD0D2AA-7AB4-41A2-ABFE-7D69F197ECE2}"/>
                </a:ext>
              </a:extLst>
            </p:cNvPr>
            <p:cNvSpPr>
              <a:spLocks noChangeArrowheads="1"/>
            </p:cNvSpPr>
            <p:nvPr/>
          </p:nvSpPr>
          <p:spPr bwMode="auto">
            <a:xfrm>
              <a:off x="6400800" y="3505200"/>
              <a:ext cx="304800" cy="152400"/>
            </a:xfrm>
            <a:prstGeom prst="irregularSeal1">
              <a:avLst/>
            </a:prstGeom>
            <a:solidFill>
              <a:schemeClr val="bg1"/>
            </a:solidFill>
            <a:ln w="9525">
              <a:solidFill>
                <a:schemeClr val="bg1"/>
              </a:solidFill>
              <a:miter lim="800000"/>
              <a:headEnd/>
              <a:tailEnd/>
            </a:ln>
          </p:spPr>
          <p:txBody>
            <a:bodyPr wrap="none"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vi-VN" altLang="en-US" sz="1800" u="none">
                <a:latin typeface="Comic Sans MS" panose="030F0702030302020204" pitchFamily="66" charset="0"/>
              </a:endParaRPr>
            </a:p>
          </p:txBody>
        </p:sp>
        <p:sp>
          <p:nvSpPr>
            <p:cNvPr id="48200" name="AutoShape 59">
              <a:extLst>
                <a:ext uri="{FF2B5EF4-FFF2-40B4-BE49-F238E27FC236}">
                  <a16:creationId xmlns:a16="http://schemas.microsoft.com/office/drawing/2014/main" id="{79FBFCF7-B473-4725-B834-E24274EF6539}"/>
                </a:ext>
              </a:extLst>
            </p:cNvPr>
            <p:cNvSpPr>
              <a:spLocks noChangeArrowheads="1"/>
            </p:cNvSpPr>
            <p:nvPr/>
          </p:nvSpPr>
          <p:spPr bwMode="auto">
            <a:xfrm>
              <a:off x="4495800" y="5562600"/>
              <a:ext cx="152400" cy="76200"/>
            </a:xfrm>
            <a:prstGeom prst="irregularSeal1">
              <a:avLst/>
            </a:prstGeom>
            <a:solidFill>
              <a:schemeClr val="bg1"/>
            </a:solidFill>
            <a:ln w="9525">
              <a:solidFill>
                <a:schemeClr val="bg1"/>
              </a:solidFill>
              <a:miter lim="800000"/>
              <a:headEnd/>
              <a:tailEnd/>
            </a:ln>
          </p:spPr>
          <p:txBody>
            <a:bodyPr wrap="none"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vi-VN" altLang="en-US" sz="1800" u="none">
                <a:latin typeface="Comic Sans MS" panose="030F0702030302020204" pitchFamily="66" charset="0"/>
              </a:endParaRPr>
            </a:p>
          </p:txBody>
        </p:sp>
        <p:sp>
          <p:nvSpPr>
            <p:cNvPr id="48201" name="AutoShape 60">
              <a:extLst>
                <a:ext uri="{FF2B5EF4-FFF2-40B4-BE49-F238E27FC236}">
                  <a16:creationId xmlns:a16="http://schemas.microsoft.com/office/drawing/2014/main" id="{35D6B121-F4A3-4AC9-9547-17FB30604ADE}"/>
                </a:ext>
              </a:extLst>
            </p:cNvPr>
            <p:cNvSpPr>
              <a:spLocks noChangeArrowheads="1"/>
            </p:cNvSpPr>
            <p:nvPr/>
          </p:nvSpPr>
          <p:spPr bwMode="auto">
            <a:xfrm>
              <a:off x="5943600" y="5715000"/>
              <a:ext cx="304800" cy="152400"/>
            </a:xfrm>
            <a:prstGeom prst="irregularSeal1">
              <a:avLst/>
            </a:prstGeom>
            <a:solidFill>
              <a:schemeClr val="bg1"/>
            </a:solidFill>
            <a:ln w="9525">
              <a:solidFill>
                <a:schemeClr val="bg1"/>
              </a:solidFill>
              <a:miter lim="800000"/>
              <a:headEnd/>
              <a:tailEnd/>
            </a:ln>
          </p:spPr>
          <p:txBody>
            <a:bodyPr wrap="none"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vi-VN" altLang="en-US" sz="1800" u="none">
                <a:latin typeface="Comic Sans MS" panose="030F0702030302020204" pitchFamily="66" charset="0"/>
              </a:endParaRPr>
            </a:p>
          </p:txBody>
        </p:sp>
        <p:sp>
          <p:nvSpPr>
            <p:cNvPr id="48202" name="AutoShape 61">
              <a:extLst>
                <a:ext uri="{FF2B5EF4-FFF2-40B4-BE49-F238E27FC236}">
                  <a16:creationId xmlns:a16="http://schemas.microsoft.com/office/drawing/2014/main" id="{A4F5611E-F1F7-44BC-83B6-743956925B6E}"/>
                </a:ext>
              </a:extLst>
            </p:cNvPr>
            <p:cNvSpPr>
              <a:spLocks noChangeArrowheads="1"/>
            </p:cNvSpPr>
            <p:nvPr/>
          </p:nvSpPr>
          <p:spPr bwMode="auto">
            <a:xfrm>
              <a:off x="1219200" y="2895600"/>
              <a:ext cx="304800" cy="152400"/>
            </a:xfrm>
            <a:prstGeom prst="irregularSeal1">
              <a:avLst/>
            </a:prstGeom>
            <a:solidFill>
              <a:schemeClr val="bg1"/>
            </a:solidFill>
            <a:ln w="9525">
              <a:solidFill>
                <a:schemeClr val="bg1"/>
              </a:solidFill>
              <a:miter lim="800000"/>
              <a:headEnd/>
              <a:tailEnd/>
            </a:ln>
          </p:spPr>
          <p:txBody>
            <a:bodyPr wrap="none"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vi-VN" altLang="en-US" sz="1800" u="none">
                <a:latin typeface="Comic Sans MS" panose="030F0702030302020204" pitchFamily="66" charset="0"/>
              </a:endParaRPr>
            </a:p>
          </p:txBody>
        </p:sp>
        <p:sp>
          <p:nvSpPr>
            <p:cNvPr id="48203" name="AutoShape 62">
              <a:extLst>
                <a:ext uri="{FF2B5EF4-FFF2-40B4-BE49-F238E27FC236}">
                  <a16:creationId xmlns:a16="http://schemas.microsoft.com/office/drawing/2014/main" id="{2B37A172-E73E-47CF-BF5B-36264C7FB173}"/>
                </a:ext>
              </a:extLst>
            </p:cNvPr>
            <p:cNvSpPr>
              <a:spLocks noChangeArrowheads="1"/>
            </p:cNvSpPr>
            <p:nvPr/>
          </p:nvSpPr>
          <p:spPr bwMode="auto">
            <a:xfrm>
              <a:off x="5105400" y="5257800"/>
              <a:ext cx="228600" cy="152400"/>
            </a:xfrm>
            <a:prstGeom prst="irregularSeal1">
              <a:avLst/>
            </a:prstGeom>
            <a:solidFill>
              <a:schemeClr val="bg1"/>
            </a:solidFill>
            <a:ln w="9525">
              <a:solidFill>
                <a:schemeClr val="bg1"/>
              </a:solidFill>
              <a:miter lim="800000"/>
              <a:headEnd/>
              <a:tailEnd/>
            </a:ln>
          </p:spPr>
          <p:txBody>
            <a:bodyPr wrap="none"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vi-VN" altLang="en-US" sz="1800" u="none">
                <a:latin typeface="Comic Sans MS" panose="030F0702030302020204" pitchFamily="66" charset="0"/>
              </a:endParaRPr>
            </a:p>
          </p:txBody>
        </p:sp>
        <p:sp>
          <p:nvSpPr>
            <p:cNvPr id="48204" name="AutoShape 64">
              <a:extLst>
                <a:ext uri="{FF2B5EF4-FFF2-40B4-BE49-F238E27FC236}">
                  <a16:creationId xmlns:a16="http://schemas.microsoft.com/office/drawing/2014/main" id="{7DBD5AFB-0F7F-43F7-9DEF-75C1D2C3DAEE}"/>
                </a:ext>
              </a:extLst>
            </p:cNvPr>
            <p:cNvSpPr>
              <a:spLocks noChangeArrowheads="1"/>
            </p:cNvSpPr>
            <p:nvPr/>
          </p:nvSpPr>
          <p:spPr bwMode="auto">
            <a:xfrm flipV="1">
              <a:off x="3962400" y="4267200"/>
              <a:ext cx="152400" cy="76200"/>
            </a:xfrm>
            <a:prstGeom prst="irregularSeal1">
              <a:avLst/>
            </a:prstGeom>
            <a:solidFill>
              <a:schemeClr val="bg1"/>
            </a:solidFill>
            <a:ln w="9525">
              <a:solidFill>
                <a:schemeClr val="bg1"/>
              </a:solidFill>
              <a:miter lim="800000"/>
              <a:headEnd/>
              <a:tailEnd/>
            </a:ln>
          </p:spPr>
          <p:txBody>
            <a:bodyPr rot="10800000" wrap="none"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vi-VN" altLang="en-US" sz="1800" u="none">
                <a:latin typeface="Comic Sans MS" panose="030F0702030302020204" pitchFamily="66" charset="0"/>
              </a:endParaRPr>
            </a:p>
          </p:txBody>
        </p:sp>
        <p:sp>
          <p:nvSpPr>
            <p:cNvPr id="48205" name="AutoShape 65">
              <a:extLst>
                <a:ext uri="{FF2B5EF4-FFF2-40B4-BE49-F238E27FC236}">
                  <a16:creationId xmlns:a16="http://schemas.microsoft.com/office/drawing/2014/main" id="{6E50F0C5-6959-4003-86A8-2AF5A588B80B}"/>
                </a:ext>
              </a:extLst>
            </p:cNvPr>
            <p:cNvSpPr>
              <a:spLocks noChangeArrowheads="1"/>
            </p:cNvSpPr>
            <p:nvPr/>
          </p:nvSpPr>
          <p:spPr bwMode="auto">
            <a:xfrm>
              <a:off x="5029200" y="3733800"/>
              <a:ext cx="304800" cy="152400"/>
            </a:xfrm>
            <a:prstGeom prst="irregularSeal1">
              <a:avLst/>
            </a:prstGeom>
            <a:solidFill>
              <a:schemeClr val="bg1"/>
            </a:solidFill>
            <a:ln w="9525">
              <a:solidFill>
                <a:schemeClr val="bg1"/>
              </a:solidFill>
              <a:miter lim="800000"/>
              <a:headEnd/>
              <a:tailEnd/>
            </a:ln>
          </p:spPr>
          <p:txBody>
            <a:bodyPr wrap="none"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vi-VN" altLang="en-US" sz="1800" u="none">
                <a:latin typeface="Comic Sans MS" panose="030F0702030302020204" pitchFamily="66" charset="0"/>
              </a:endParaRPr>
            </a:p>
          </p:txBody>
        </p:sp>
        <p:sp>
          <p:nvSpPr>
            <p:cNvPr id="48206" name="AutoShape 66">
              <a:extLst>
                <a:ext uri="{FF2B5EF4-FFF2-40B4-BE49-F238E27FC236}">
                  <a16:creationId xmlns:a16="http://schemas.microsoft.com/office/drawing/2014/main" id="{FFF14F3A-CB35-4D49-ADF0-DA12197299F3}"/>
                </a:ext>
              </a:extLst>
            </p:cNvPr>
            <p:cNvSpPr>
              <a:spLocks noChangeArrowheads="1"/>
            </p:cNvSpPr>
            <p:nvPr/>
          </p:nvSpPr>
          <p:spPr bwMode="auto">
            <a:xfrm>
              <a:off x="3124200" y="5715000"/>
              <a:ext cx="304800" cy="152400"/>
            </a:xfrm>
            <a:prstGeom prst="irregularSeal1">
              <a:avLst/>
            </a:prstGeom>
            <a:solidFill>
              <a:schemeClr val="bg1"/>
            </a:solidFill>
            <a:ln w="9525">
              <a:solidFill>
                <a:schemeClr val="bg1"/>
              </a:solidFill>
              <a:miter lim="800000"/>
              <a:headEnd/>
              <a:tailEnd/>
            </a:ln>
          </p:spPr>
          <p:txBody>
            <a:bodyPr wrap="none"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vi-VN" altLang="en-US" sz="1800" u="none">
                <a:latin typeface="Comic Sans MS" panose="030F0702030302020204" pitchFamily="66" charset="0"/>
              </a:endParaRPr>
            </a:p>
          </p:txBody>
        </p:sp>
        <p:sp>
          <p:nvSpPr>
            <p:cNvPr id="48207" name="AutoShape 69">
              <a:extLst>
                <a:ext uri="{FF2B5EF4-FFF2-40B4-BE49-F238E27FC236}">
                  <a16:creationId xmlns:a16="http://schemas.microsoft.com/office/drawing/2014/main" id="{363A6068-06BC-41E0-8476-0A66ECA539D1}"/>
                </a:ext>
              </a:extLst>
            </p:cNvPr>
            <p:cNvSpPr>
              <a:spLocks noChangeArrowheads="1"/>
            </p:cNvSpPr>
            <p:nvPr/>
          </p:nvSpPr>
          <p:spPr bwMode="auto">
            <a:xfrm>
              <a:off x="2590800" y="5715000"/>
              <a:ext cx="304800" cy="152400"/>
            </a:xfrm>
            <a:prstGeom prst="irregularSeal1">
              <a:avLst/>
            </a:prstGeom>
            <a:solidFill>
              <a:schemeClr val="bg1"/>
            </a:solidFill>
            <a:ln w="9525">
              <a:solidFill>
                <a:schemeClr val="bg1"/>
              </a:solidFill>
              <a:miter lim="800000"/>
              <a:headEnd/>
              <a:tailEnd/>
            </a:ln>
          </p:spPr>
          <p:txBody>
            <a:bodyPr wrap="none"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vi-VN" altLang="en-US" sz="1800" u="none">
                <a:latin typeface="Comic Sans MS" panose="030F0702030302020204" pitchFamily="66" charset="0"/>
              </a:endParaRPr>
            </a:p>
          </p:txBody>
        </p:sp>
        <p:sp>
          <p:nvSpPr>
            <p:cNvPr id="48208" name="AutoShape 70">
              <a:extLst>
                <a:ext uri="{FF2B5EF4-FFF2-40B4-BE49-F238E27FC236}">
                  <a16:creationId xmlns:a16="http://schemas.microsoft.com/office/drawing/2014/main" id="{BDFE8619-1BEF-49DA-BA7E-C8C870839B86}"/>
                </a:ext>
              </a:extLst>
            </p:cNvPr>
            <p:cNvSpPr>
              <a:spLocks noChangeArrowheads="1"/>
            </p:cNvSpPr>
            <p:nvPr/>
          </p:nvSpPr>
          <p:spPr bwMode="auto">
            <a:xfrm flipV="1">
              <a:off x="4038600" y="5486400"/>
              <a:ext cx="76200" cy="76200"/>
            </a:xfrm>
            <a:prstGeom prst="irregularSeal1">
              <a:avLst/>
            </a:prstGeom>
            <a:solidFill>
              <a:schemeClr val="bg1"/>
            </a:solidFill>
            <a:ln w="9525">
              <a:solidFill>
                <a:schemeClr val="bg1"/>
              </a:solidFill>
              <a:miter lim="800000"/>
              <a:headEnd/>
              <a:tailEnd/>
            </a:ln>
          </p:spPr>
          <p:txBody>
            <a:bodyPr rot="10800000" wrap="none"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vi-VN" altLang="en-US" sz="1800" u="none">
                <a:latin typeface="Comic Sans MS" panose="030F0702030302020204" pitchFamily="66" charset="0"/>
              </a:endParaRPr>
            </a:p>
          </p:txBody>
        </p:sp>
        <p:sp>
          <p:nvSpPr>
            <p:cNvPr id="48209" name="AutoShape 71">
              <a:extLst>
                <a:ext uri="{FF2B5EF4-FFF2-40B4-BE49-F238E27FC236}">
                  <a16:creationId xmlns:a16="http://schemas.microsoft.com/office/drawing/2014/main" id="{38E6982E-8405-41F6-B3FA-57A216C72A4D}"/>
                </a:ext>
              </a:extLst>
            </p:cNvPr>
            <p:cNvSpPr>
              <a:spLocks noChangeArrowheads="1"/>
            </p:cNvSpPr>
            <p:nvPr/>
          </p:nvSpPr>
          <p:spPr bwMode="auto">
            <a:xfrm flipV="1">
              <a:off x="5181600" y="3200400"/>
              <a:ext cx="76200" cy="76200"/>
            </a:xfrm>
            <a:prstGeom prst="irregularSeal1">
              <a:avLst/>
            </a:prstGeom>
            <a:solidFill>
              <a:schemeClr val="bg1"/>
            </a:solidFill>
            <a:ln w="9525">
              <a:solidFill>
                <a:schemeClr val="bg1"/>
              </a:solidFill>
              <a:miter lim="800000"/>
              <a:headEnd/>
              <a:tailEnd/>
            </a:ln>
          </p:spPr>
          <p:txBody>
            <a:bodyPr rot="10800000" wrap="none"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vi-VN" altLang="en-US" sz="1800" u="none">
                <a:latin typeface="Comic Sans MS" panose="030F0702030302020204" pitchFamily="66" charset="0"/>
              </a:endParaRPr>
            </a:p>
          </p:txBody>
        </p:sp>
        <p:sp>
          <p:nvSpPr>
            <p:cNvPr id="48210" name="AutoShape 72">
              <a:extLst>
                <a:ext uri="{FF2B5EF4-FFF2-40B4-BE49-F238E27FC236}">
                  <a16:creationId xmlns:a16="http://schemas.microsoft.com/office/drawing/2014/main" id="{5B2FD236-E113-4D7E-9F2A-3C630F12832C}"/>
                </a:ext>
              </a:extLst>
            </p:cNvPr>
            <p:cNvSpPr>
              <a:spLocks noChangeArrowheads="1"/>
            </p:cNvSpPr>
            <p:nvPr/>
          </p:nvSpPr>
          <p:spPr bwMode="auto">
            <a:xfrm>
              <a:off x="5029200" y="2895600"/>
              <a:ext cx="228600" cy="76200"/>
            </a:xfrm>
            <a:prstGeom prst="irregularSeal1">
              <a:avLst/>
            </a:prstGeom>
            <a:solidFill>
              <a:schemeClr val="bg1"/>
            </a:solidFill>
            <a:ln w="9525">
              <a:solidFill>
                <a:schemeClr val="bg1"/>
              </a:solidFill>
              <a:miter lim="800000"/>
              <a:headEnd/>
              <a:tailEnd/>
            </a:ln>
          </p:spPr>
          <p:txBody>
            <a:bodyPr wrap="none"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vi-VN" altLang="en-US" sz="1800" u="none">
                <a:latin typeface="Comic Sans MS" panose="030F0702030302020204" pitchFamily="66" charset="0"/>
              </a:endParaRPr>
            </a:p>
          </p:txBody>
        </p:sp>
        <p:sp>
          <p:nvSpPr>
            <p:cNvPr id="48211" name="AutoShape 73">
              <a:extLst>
                <a:ext uri="{FF2B5EF4-FFF2-40B4-BE49-F238E27FC236}">
                  <a16:creationId xmlns:a16="http://schemas.microsoft.com/office/drawing/2014/main" id="{382FE9C2-8F6B-4BF5-A233-57114011A752}"/>
                </a:ext>
              </a:extLst>
            </p:cNvPr>
            <p:cNvSpPr>
              <a:spLocks noChangeArrowheads="1"/>
            </p:cNvSpPr>
            <p:nvPr/>
          </p:nvSpPr>
          <p:spPr bwMode="auto">
            <a:xfrm>
              <a:off x="5486400" y="2514600"/>
              <a:ext cx="76200" cy="76200"/>
            </a:xfrm>
            <a:prstGeom prst="irregularSeal1">
              <a:avLst/>
            </a:prstGeom>
            <a:solidFill>
              <a:schemeClr val="bg1"/>
            </a:solidFill>
            <a:ln w="9525">
              <a:solidFill>
                <a:schemeClr val="bg1"/>
              </a:solidFill>
              <a:miter lim="800000"/>
              <a:headEnd/>
              <a:tailEnd/>
            </a:ln>
          </p:spPr>
          <p:txBody>
            <a:bodyPr wrap="none"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vi-VN" altLang="en-US" sz="1800" u="none">
                <a:latin typeface="Comic Sans MS" panose="030F0702030302020204" pitchFamily="66" charset="0"/>
              </a:endParaRPr>
            </a:p>
          </p:txBody>
        </p:sp>
        <p:sp>
          <p:nvSpPr>
            <p:cNvPr id="48212" name="AutoShape 75">
              <a:extLst>
                <a:ext uri="{FF2B5EF4-FFF2-40B4-BE49-F238E27FC236}">
                  <a16:creationId xmlns:a16="http://schemas.microsoft.com/office/drawing/2014/main" id="{931273CD-687D-444E-B90A-ADCA15E8806D}"/>
                </a:ext>
              </a:extLst>
            </p:cNvPr>
            <p:cNvSpPr>
              <a:spLocks noChangeArrowheads="1"/>
            </p:cNvSpPr>
            <p:nvPr/>
          </p:nvSpPr>
          <p:spPr bwMode="auto">
            <a:xfrm flipV="1">
              <a:off x="6172200" y="2819400"/>
              <a:ext cx="152400" cy="76200"/>
            </a:xfrm>
            <a:prstGeom prst="irregularSeal1">
              <a:avLst/>
            </a:prstGeom>
            <a:solidFill>
              <a:schemeClr val="bg1"/>
            </a:solidFill>
            <a:ln w="9525">
              <a:solidFill>
                <a:schemeClr val="bg1"/>
              </a:solidFill>
              <a:miter lim="800000"/>
              <a:headEnd/>
              <a:tailEnd/>
            </a:ln>
          </p:spPr>
          <p:txBody>
            <a:bodyPr rot="10800000" wrap="none"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vi-VN" altLang="en-US" sz="1800" u="none">
                <a:latin typeface="Comic Sans MS" panose="030F0702030302020204" pitchFamily="66" charset="0"/>
              </a:endParaRPr>
            </a:p>
          </p:txBody>
        </p:sp>
        <p:sp>
          <p:nvSpPr>
            <p:cNvPr id="48213" name="AutoShape 77">
              <a:extLst>
                <a:ext uri="{FF2B5EF4-FFF2-40B4-BE49-F238E27FC236}">
                  <a16:creationId xmlns:a16="http://schemas.microsoft.com/office/drawing/2014/main" id="{9368EFB4-D639-4C73-94B3-1DDC6E2FF8FE}"/>
                </a:ext>
              </a:extLst>
            </p:cNvPr>
            <p:cNvSpPr>
              <a:spLocks noChangeArrowheads="1"/>
            </p:cNvSpPr>
            <p:nvPr/>
          </p:nvSpPr>
          <p:spPr bwMode="auto">
            <a:xfrm>
              <a:off x="2362200" y="2743200"/>
              <a:ext cx="228600" cy="152400"/>
            </a:xfrm>
            <a:prstGeom prst="irregularSeal1">
              <a:avLst/>
            </a:prstGeom>
            <a:solidFill>
              <a:schemeClr val="bg1"/>
            </a:solidFill>
            <a:ln w="9525">
              <a:solidFill>
                <a:schemeClr val="bg1"/>
              </a:solidFill>
              <a:miter lim="800000"/>
              <a:headEnd/>
              <a:tailEnd/>
            </a:ln>
          </p:spPr>
          <p:txBody>
            <a:bodyPr wrap="none"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vi-VN" altLang="en-US" sz="1800" u="none">
                <a:latin typeface="Comic Sans MS" panose="030F0702030302020204" pitchFamily="66" charset="0"/>
              </a:endParaRPr>
            </a:p>
          </p:txBody>
        </p:sp>
        <p:sp>
          <p:nvSpPr>
            <p:cNvPr id="48214" name="AutoShape 78">
              <a:extLst>
                <a:ext uri="{FF2B5EF4-FFF2-40B4-BE49-F238E27FC236}">
                  <a16:creationId xmlns:a16="http://schemas.microsoft.com/office/drawing/2014/main" id="{3EC6F88E-B39E-49D1-A3E8-934F39D3C8A7}"/>
                </a:ext>
              </a:extLst>
            </p:cNvPr>
            <p:cNvSpPr>
              <a:spLocks noChangeArrowheads="1"/>
            </p:cNvSpPr>
            <p:nvPr/>
          </p:nvSpPr>
          <p:spPr bwMode="auto">
            <a:xfrm flipV="1">
              <a:off x="2895600" y="2590800"/>
              <a:ext cx="152400" cy="152400"/>
            </a:xfrm>
            <a:prstGeom prst="irregularSeal1">
              <a:avLst/>
            </a:prstGeom>
            <a:solidFill>
              <a:schemeClr val="bg1"/>
            </a:solidFill>
            <a:ln w="9525">
              <a:solidFill>
                <a:schemeClr val="bg1"/>
              </a:solidFill>
              <a:miter lim="800000"/>
              <a:headEnd/>
              <a:tailEnd/>
            </a:ln>
          </p:spPr>
          <p:txBody>
            <a:bodyPr rot="10800000" wrap="none"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vi-VN" altLang="en-US" sz="1800" u="none">
                <a:latin typeface="Comic Sans MS" panose="030F0702030302020204" pitchFamily="66" charset="0"/>
              </a:endParaRPr>
            </a:p>
          </p:txBody>
        </p:sp>
        <p:sp>
          <p:nvSpPr>
            <p:cNvPr id="48215" name="AutoShape 79">
              <a:extLst>
                <a:ext uri="{FF2B5EF4-FFF2-40B4-BE49-F238E27FC236}">
                  <a16:creationId xmlns:a16="http://schemas.microsoft.com/office/drawing/2014/main" id="{5B7A7D1C-4A99-4165-A275-11221F273D0D}"/>
                </a:ext>
              </a:extLst>
            </p:cNvPr>
            <p:cNvSpPr>
              <a:spLocks noChangeArrowheads="1"/>
            </p:cNvSpPr>
            <p:nvPr/>
          </p:nvSpPr>
          <p:spPr bwMode="auto">
            <a:xfrm>
              <a:off x="2057400" y="2971800"/>
              <a:ext cx="304800" cy="152400"/>
            </a:xfrm>
            <a:prstGeom prst="irregularSeal1">
              <a:avLst/>
            </a:prstGeom>
            <a:solidFill>
              <a:schemeClr val="bg1"/>
            </a:solidFill>
            <a:ln w="9525">
              <a:solidFill>
                <a:schemeClr val="bg1"/>
              </a:solidFill>
              <a:miter lim="800000"/>
              <a:headEnd/>
              <a:tailEnd/>
            </a:ln>
          </p:spPr>
          <p:txBody>
            <a:bodyPr wrap="none"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vi-VN" altLang="en-US" sz="1800" u="none">
                <a:latin typeface="Comic Sans MS" panose="030F0702030302020204" pitchFamily="66" charset="0"/>
              </a:endParaRPr>
            </a:p>
          </p:txBody>
        </p:sp>
        <p:sp>
          <p:nvSpPr>
            <p:cNvPr id="48216" name="AutoShape 80">
              <a:extLst>
                <a:ext uri="{FF2B5EF4-FFF2-40B4-BE49-F238E27FC236}">
                  <a16:creationId xmlns:a16="http://schemas.microsoft.com/office/drawing/2014/main" id="{AC8A8B3F-BD8B-40D4-906F-CEECB1DB716B}"/>
                </a:ext>
              </a:extLst>
            </p:cNvPr>
            <p:cNvSpPr>
              <a:spLocks noChangeArrowheads="1"/>
            </p:cNvSpPr>
            <p:nvPr/>
          </p:nvSpPr>
          <p:spPr bwMode="auto">
            <a:xfrm>
              <a:off x="3505200" y="2590800"/>
              <a:ext cx="228600" cy="228600"/>
            </a:xfrm>
            <a:prstGeom prst="irregularSeal1">
              <a:avLst/>
            </a:prstGeom>
            <a:solidFill>
              <a:schemeClr val="bg1"/>
            </a:solidFill>
            <a:ln w="9525">
              <a:solidFill>
                <a:schemeClr val="bg1"/>
              </a:solidFill>
              <a:miter lim="800000"/>
              <a:headEnd/>
              <a:tailEnd/>
            </a:ln>
          </p:spPr>
          <p:txBody>
            <a:bodyPr wrap="none"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vi-VN" altLang="en-US" sz="1800" u="none">
                <a:latin typeface="Comic Sans MS" panose="030F0702030302020204" pitchFamily="66" charset="0"/>
              </a:endParaRPr>
            </a:p>
          </p:txBody>
        </p:sp>
        <p:sp>
          <p:nvSpPr>
            <p:cNvPr id="48217" name="AutoShape 90">
              <a:extLst>
                <a:ext uri="{FF2B5EF4-FFF2-40B4-BE49-F238E27FC236}">
                  <a16:creationId xmlns:a16="http://schemas.microsoft.com/office/drawing/2014/main" id="{ACE586D4-1E97-44C1-BC60-C42D377B284C}"/>
                </a:ext>
              </a:extLst>
            </p:cNvPr>
            <p:cNvSpPr>
              <a:spLocks noChangeArrowheads="1"/>
            </p:cNvSpPr>
            <p:nvPr/>
          </p:nvSpPr>
          <p:spPr bwMode="auto">
            <a:xfrm>
              <a:off x="838200" y="4572000"/>
              <a:ext cx="228600" cy="76200"/>
            </a:xfrm>
            <a:prstGeom prst="irregularSeal1">
              <a:avLst/>
            </a:prstGeom>
            <a:solidFill>
              <a:schemeClr val="bg1"/>
            </a:solidFill>
            <a:ln w="9525">
              <a:solidFill>
                <a:schemeClr val="bg1"/>
              </a:solidFill>
              <a:miter lim="800000"/>
              <a:headEnd/>
              <a:tailEnd/>
            </a:ln>
          </p:spPr>
          <p:txBody>
            <a:bodyPr wrap="none"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vi-VN" altLang="en-US" sz="1800" u="none">
                <a:latin typeface="Comic Sans MS" panose="030F0702030302020204" pitchFamily="66" charset="0"/>
              </a:endParaRPr>
            </a:p>
          </p:txBody>
        </p:sp>
        <p:sp>
          <p:nvSpPr>
            <p:cNvPr id="48218" name="AutoShape 91">
              <a:extLst>
                <a:ext uri="{FF2B5EF4-FFF2-40B4-BE49-F238E27FC236}">
                  <a16:creationId xmlns:a16="http://schemas.microsoft.com/office/drawing/2014/main" id="{07C8935A-14C6-43B2-85F3-AFC4B7EDE2C6}"/>
                </a:ext>
              </a:extLst>
            </p:cNvPr>
            <p:cNvSpPr>
              <a:spLocks noChangeArrowheads="1"/>
            </p:cNvSpPr>
            <p:nvPr/>
          </p:nvSpPr>
          <p:spPr bwMode="auto">
            <a:xfrm>
              <a:off x="5029200" y="4495800"/>
              <a:ext cx="304800" cy="152400"/>
            </a:xfrm>
            <a:prstGeom prst="star4">
              <a:avLst>
                <a:gd name="adj" fmla="val 12500"/>
              </a:avLst>
            </a:prstGeom>
            <a:solidFill>
              <a:schemeClr val="bg1"/>
            </a:solidFill>
            <a:ln w="9525">
              <a:solidFill>
                <a:schemeClr val="bg1"/>
              </a:solidFill>
              <a:miter lim="800000"/>
              <a:headEnd/>
              <a:tailEnd/>
            </a:ln>
          </p:spPr>
          <p:txBody>
            <a:bodyPr wrap="none"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vi-VN" altLang="en-US" sz="1800" u="none">
                <a:latin typeface="Comic Sans MS" panose="030F0702030302020204" pitchFamily="66" charset="0"/>
              </a:endParaRPr>
            </a:p>
          </p:txBody>
        </p:sp>
        <p:sp>
          <p:nvSpPr>
            <p:cNvPr id="48219" name="AutoShape 92">
              <a:extLst>
                <a:ext uri="{FF2B5EF4-FFF2-40B4-BE49-F238E27FC236}">
                  <a16:creationId xmlns:a16="http://schemas.microsoft.com/office/drawing/2014/main" id="{016E1166-15AD-46F4-9F8F-F066930F2E4A}"/>
                </a:ext>
              </a:extLst>
            </p:cNvPr>
            <p:cNvSpPr>
              <a:spLocks noChangeArrowheads="1"/>
            </p:cNvSpPr>
            <p:nvPr/>
          </p:nvSpPr>
          <p:spPr bwMode="auto">
            <a:xfrm>
              <a:off x="5257800" y="4800600"/>
              <a:ext cx="76200" cy="76200"/>
            </a:xfrm>
            <a:prstGeom prst="star4">
              <a:avLst>
                <a:gd name="adj" fmla="val 12500"/>
              </a:avLst>
            </a:prstGeom>
            <a:solidFill>
              <a:schemeClr val="bg1"/>
            </a:solidFill>
            <a:ln w="9525">
              <a:solidFill>
                <a:schemeClr val="bg1"/>
              </a:solidFill>
              <a:miter lim="800000"/>
              <a:headEnd/>
              <a:tailEnd/>
            </a:ln>
          </p:spPr>
          <p:txBody>
            <a:bodyPr wrap="none"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vi-VN" altLang="en-US" sz="1800" u="none">
                <a:latin typeface="Comic Sans MS" panose="030F0702030302020204" pitchFamily="66" charset="0"/>
              </a:endParaRPr>
            </a:p>
          </p:txBody>
        </p:sp>
        <p:sp>
          <p:nvSpPr>
            <p:cNvPr id="48220" name="AutoShape 93">
              <a:extLst>
                <a:ext uri="{FF2B5EF4-FFF2-40B4-BE49-F238E27FC236}">
                  <a16:creationId xmlns:a16="http://schemas.microsoft.com/office/drawing/2014/main" id="{3AEA5E86-C965-4935-87D6-7EE0546DEBA7}"/>
                </a:ext>
              </a:extLst>
            </p:cNvPr>
            <p:cNvSpPr>
              <a:spLocks noChangeArrowheads="1"/>
            </p:cNvSpPr>
            <p:nvPr/>
          </p:nvSpPr>
          <p:spPr bwMode="auto">
            <a:xfrm>
              <a:off x="5029200" y="4953000"/>
              <a:ext cx="76200" cy="76200"/>
            </a:xfrm>
            <a:prstGeom prst="star4">
              <a:avLst>
                <a:gd name="adj" fmla="val 12500"/>
              </a:avLst>
            </a:prstGeom>
            <a:solidFill>
              <a:schemeClr val="bg1"/>
            </a:solidFill>
            <a:ln w="9525">
              <a:solidFill>
                <a:schemeClr val="bg1"/>
              </a:solidFill>
              <a:miter lim="800000"/>
              <a:headEnd/>
              <a:tailEnd/>
            </a:ln>
          </p:spPr>
          <p:txBody>
            <a:bodyPr wrap="none"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vi-VN" altLang="en-US" sz="1800" u="none">
                <a:latin typeface="Comic Sans MS" panose="030F0702030302020204" pitchFamily="66" charset="0"/>
              </a:endParaRPr>
            </a:p>
          </p:txBody>
        </p:sp>
        <p:sp>
          <p:nvSpPr>
            <p:cNvPr id="48221" name="AutoShape 95">
              <a:extLst>
                <a:ext uri="{FF2B5EF4-FFF2-40B4-BE49-F238E27FC236}">
                  <a16:creationId xmlns:a16="http://schemas.microsoft.com/office/drawing/2014/main" id="{14C44DF4-A501-406F-A4D8-18259E149ACF}"/>
                </a:ext>
              </a:extLst>
            </p:cNvPr>
            <p:cNvSpPr>
              <a:spLocks noChangeArrowheads="1"/>
            </p:cNvSpPr>
            <p:nvPr/>
          </p:nvSpPr>
          <p:spPr bwMode="auto">
            <a:xfrm>
              <a:off x="4724400" y="5486400"/>
              <a:ext cx="76200" cy="76200"/>
            </a:xfrm>
            <a:prstGeom prst="star4">
              <a:avLst>
                <a:gd name="adj" fmla="val 12500"/>
              </a:avLst>
            </a:prstGeom>
            <a:solidFill>
              <a:schemeClr val="bg1"/>
            </a:solidFill>
            <a:ln w="9525">
              <a:solidFill>
                <a:schemeClr val="bg1"/>
              </a:solidFill>
              <a:miter lim="800000"/>
              <a:headEnd/>
              <a:tailEnd/>
            </a:ln>
          </p:spPr>
          <p:txBody>
            <a:bodyPr wrap="none"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vi-VN" altLang="en-US" sz="1800" u="none">
                <a:latin typeface="Comic Sans MS" panose="030F0702030302020204" pitchFamily="66" charset="0"/>
              </a:endParaRPr>
            </a:p>
          </p:txBody>
        </p:sp>
        <p:sp>
          <p:nvSpPr>
            <p:cNvPr id="48222" name="AutoShape 97">
              <a:extLst>
                <a:ext uri="{FF2B5EF4-FFF2-40B4-BE49-F238E27FC236}">
                  <a16:creationId xmlns:a16="http://schemas.microsoft.com/office/drawing/2014/main" id="{35816949-5DE6-4731-8423-AA12ED90F52B}"/>
                </a:ext>
              </a:extLst>
            </p:cNvPr>
            <p:cNvSpPr>
              <a:spLocks noChangeArrowheads="1"/>
            </p:cNvSpPr>
            <p:nvPr/>
          </p:nvSpPr>
          <p:spPr bwMode="auto">
            <a:xfrm>
              <a:off x="6781800" y="5257800"/>
              <a:ext cx="228600" cy="152400"/>
            </a:xfrm>
            <a:prstGeom prst="star4">
              <a:avLst>
                <a:gd name="adj" fmla="val 12500"/>
              </a:avLst>
            </a:prstGeom>
            <a:solidFill>
              <a:schemeClr val="bg1"/>
            </a:solidFill>
            <a:ln w="9525">
              <a:solidFill>
                <a:schemeClr val="bg1"/>
              </a:solidFill>
              <a:miter lim="800000"/>
              <a:headEnd/>
              <a:tailEnd/>
            </a:ln>
          </p:spPr>
          <p:txBody>
            <a:bodyPr wrap="none"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vi-VN" altLang="en-US" sz="1800" u="none">
                <a:latin typeface="Comic Sans MS" panose="030F0702030302020204" pitchFamily="66" charset="0"/>
              </a:endParaRPr>
            </a:p>
          </p:txBody>
        </p:sp>
      </p:grpSp>
      <p:sp>
        <p:nvSpPr>
          <p:cNvPr id="48152" name="Text Box 95">
            <a:extLst>
              <a:ext uri="{FF2B5EF4-FFF2-40B4-BE49-F238E27FC236}">
                <a16:creationId xmlns:a16="http://schemas.microsoft.com/office/drawing/2014/main" id="{0FF305D2-71F5-4BAD-97FE-17750C8A7AA6}"/>
              </a:ext>
            </a:extLst>
          </p:cNvPr>
          <p:cNvSpPr txBox="1">
            <a:spLocks noChangeArrowheads="1"/>
          </p:cNvSpPr>
          <p:nvPr/>
        </p:nvSpPr>
        <p:spPr bwMode="auto">
          <a:xfrm>
            <a:off x="4889500" y="5526088"/>
            <a:ext cx="7150100" cy="1200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en-US" altLang="en-US" sz="3600" b="1" u="none">
                <a:solidFill>
                  <a:srgbClr val="D60093"/>
                </a:solidFill>
                <a:latin typeface="Times New Roman" panose="02020603050405020304" pitchFamily="18" charset="0"/>
                <a:cs typeface="Times New Roman" panose="02020603050405020304" pitchFamily="18" charset="0"/>
              </a:rPr>
              <a:t>Sáng ra thơm đến ngẩn ngơ </a:t>
            </a:r>
            <a:br>
              <a:rPr lang="en-US" altLang="en-US" sz="3600" b="1" u="none">
                <a:solidFill>
                  <a:srgbClr val="D60093"/>
                </a:solidFill>
                <a:latin typeface="Times New Roman" panose="02020603050405020304" pitchFamily="18" charset="0"/>
                <a:cs typeface="Times New Roman" panose="02020603050405020304" pitchFamily="18" charset="0"/>
              </a:rPr>
            </a:br>
            <a:r>
              <a:rPr lang="en-US" altLang="en-US" sz="3600" b="1" u="none">
                <a:solidFill>
                  <a:srgbClr val="D60093"/>
                </a:solidFill>
                <a:latin typeface="Times New Roman" panose="02020603050405020304" pitchFamily="18" charset="0"/>
                <a:cs typeface="Times New Roman" panose="02020603050405020304" pitchFamily="18" charset="0"/>
              </a:rPr>
              <a:t>Dòng sông đã mặc bao giờ áo hoa</a:t>
            </a:r>
            <a:endParaRPr lang="vi-VN" altLang="en-US" sz="3600" b="1" u="none">
              <a:solidFill>
                <a:srgbClr val="D60093"/>
              </a:solidFill>
              <a:latin typeface="Times New Roman" panose="02020603050405020304" pitchFamily="18" charset="0"/>
              <a:cs typeface="Times New Roman" panose="02020603050405020304" pitchFamily="18" charset="0"/>
            </a:endParaRPr>
          </a:p>
        </p:txBody>
      </p:sp>
    </p:spTree>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392B57B-BA69-4EDE-AB6A-6097BC2A786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61913"/>
            <a:ext cx="12192000" cy="6919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9155" name="AutoShape 8">
            <a:extLst>
              <a:ext uri="{FF2B5EF4-FFF2-40B4-BE49-F238E27FC236}">
                <a16:creationId xmlns:a16="http://schemas.microsoft.com/office/drawing/2014/main" id="{943E6329-C3C6-4819-9F9D-C510B75760ED}"/>
              </a:ext>
            </a:extLst>
          </p:cNvPr>
          <p:cNvSpPr>
            <a:spLocks noChangeArrowheads="1"/>
          </p:cNvSpPr>
          <p:nvPr/>
        </p:nvSpPr>
        <p:spPr bwMode="auto">
          <a:xfrm>
            <a:off x="6629400" y="5105400"/>
            <a:ext cx="304800" cy="152400"/>
          </a:xfrm>
          <a:prstGeom prst="irregularSeal1">
            <a:avLst/>
          </a:prstGeom>
          <a:solidFill>
            <a:schemeClr val="bg1"/>
          </a:solidFill>
          <a:ln w="9525">
            <a:solidFill>
              <a:schemeClr val="bg1"/>
            </a:solidFill>
            <a:miter lim="800000"/>
            <a:headEnd/>
            <a:tailEnd/>
          </a:ln>
        </p:spPr>
        <p:txBody>
          <a:bodyPr wrap="none"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vi-VN" altLang="en-US" sz="1800" u="none">
              <a:latin typeface="Comic Sans MS" panose="030F0702030302020204" pitchFamily="66" charset="0"/>
            </a:endParaRPr>
          </a:p>
        </p:txBody>
      </p:sp>
      <p:sp>
        <p:nvSpPr>
          <p:cNvPr id="49156" name="AutoShape 11">
            <a:extLst>
              <a:ext uri="{FF2B5EF4-FFF2-40B4-BE49-F238E27FC236}">
                <a16:creationId xmlns:a16="http://schemas.microsoft.com/office/drawing/2014/main" id="{DF084093-AC9B-4303-BDCD-FF60EED2FBA9}"/>
              </a:ext>
            </a:extLst>
          </p:cNvPr>
          <p:cNvSpPr>
            <a:spLocks noChangeArrowheads="1"/>
          </p:cNvSpPr>
          <p:nvPr/>
        </p:nvSpPr>
        <p:spPr bwMode="auto">
          <a:xfrm>
            <a:off x="6553200" y="4800600"/>
            <a:ext cx="152400" cy="76200"/>
          </a:xfrm>
          <a:prstGeom prst="irregularSeal1">
            <a:avLst/>
          </a:prstGeom>
          <a:solidFill>
            <a:schemeClr val="bg1"/>
          </a:solidFill>
          <a:ln w="9525">
            <a:solidFill>
              <a:schemeClr val="bg1"/>
            </a:solidFill>
            <a:miter lim="800000"/>
            <a:headEnd/>
            <a:tailEnd/>
          </a:ln>
        </p:spPr>
        <p:txBody>
          <a:bodyPr wrap="none"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vi-VN" altLang="en-US" sz="1800" u="none">
              <a:latin typeface="Comic Sans MS" panose="030F0702030302020204" pitchFamily="66" charset="0"/>
            </a:endParaRPr>
          </a:p>
        </p:txBody>
      </p:sp>
      <p:sp>
        <p:nvSpPr>
          <p:cNvPr id="49157" name="AutoShape 17">
            <a:extLst>
              <a:ext uri="{FF2B5EF4-FFF2-40B4-BE49-F238E27FC236}">
                <a16:creationId xmlns:a16="http://schemas.microsoft.com/office/drawing/2014/main" id="{938BF507-ED82-4D5B-A83B-1C16EE9F3A21}"/>
              </a:ext>
            </a:extLst>
          </p:cNvPr>
          <p:cNvSpPr>
            <a:spLocks noChangeArrowheads="1"/>
          </p:cNvSpPr>
          <p:nvPr/>
        </p:nvSpPr>
        <p:spPr bwMode="auto">
          <a:xfrm>
            <a:off x="3124200" y="4114800"/>
            <a:ext cx="152400" cy="76200"/>
          </a:xfrm>
          <a:prstGeom prst="irregularSeal1">
            <a:avLst/>
          </a:prstGeom>
          <a:solidFill>
            <a:schemeClr val="bg1"/>
          </a:solidFill>
          <a:ln w="9525">
            <a:solidFill>
              <a:schemeClr val="bg1"/>
            </a:solidFill>
            <a:miter lim="800000"/>
            <a:headEnd/>
            <a:tailEnd/>
          </a:ln>
        </p:spPr>
        <p:txBody>
          <a:bodyPr wrap="none"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vi-VN" altLang="en-US" sz="1800" u="none">
              <a:latin typeface="Comic Sans MS" panose="030F0702030302020204" pitchFamily="66" charset="0"/>
            </a:endParaRPr>
          </a:p>
        </p:txBody>
      </p:sp>
      <p:sp>
        <p:nvSpPr>
          <p:cNvPr id="49158" name="AutoShape 29">
            <a:extLst>
              <a:ext uri="{FF2B5EF4-FFF2-40B4-BE49-F238E27FC236}">
                <a16:creationId xmlns:a16="http://schemas.microsoft.com/office/drawing/2014/main" id="{02739386-7665-4210-B20D-7C0D996C2A05}"/>
              </a:ext>
            </a:extLst>
          </p:cNvPr>
          <p:cNvSpPr>
            <a:spLocks noChangeArrowheads="1"/>
          </p:cNvSpPr>
          <p:nvPr/>
        </p:nvSpPr>
        <p:spPr bwMode="auto">
          <a:xfrm flipV="1">
            <a:off x="4419600" y="3352800"/>
            <a:ext cx="76200" cy="76200"/>
          </a:xfrm>
          <a:prstGeom prst="irregularSeal1">
            <a:avLst/>
          </a:prstGeom>
          <a:solidFill>
            <a:schemeClr val="bg1"/>
          </a:solidFill>
          <a:ln w="9525">
            <a:solidFill>
              <a:schemeClr val="bg1"/>
            </a:solidFill>
            <a:miter lim="800000"/>
            <a:headEnd/>
            <a:tailEnd/>
          </a:ln>
        </p:spPr>
        <p:txBody>
          <a:bodyPr wrap="none"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vi-VN" altLang="en-US" sz="1800" u="none">
              <a:latin typeface="Comic Sans MS" panose="030F0702030302020204" pitchFamily="66" charset="0"/>
            </a:endParaRPr>
          </a:p>
        </p:txBody>
      </p:sp>
      <p:sp>
        <p:nvSpPr>
          <p:cNvPr id="49159" name="AutoShape 30">
            <a:extLst>
              <a:ext uri="{FF2B5EF4-FFF2-40B4-BE49-F238E27FC236}">
                <a16:creationId xmlns:a16="http://schemas.microsoft.com/office/drawing/2014/main" id="{44F743DC-BAD5-47A7-BA71-6D7EF1411011}"/>
              </a:ext>
            </a:extLst>
          </p:cNvPr>
          <p:cNvSpPr>
            <a:spLocks noChangeArrowheads="1"/>
          </p:cNvSpPr>
          <p:nvPr/>
        </p:nvSpPr>
        <p:spPr bwMode="auto">
          <a:xfrm>
            <a:off x="5867400" y="2895600"/>
            <a:ext cx="76200" cy="76200"/>
          </a:xfrm>
          <a:prstGeom prst="irregularSeal1">
            <a:avLst/>
          </a:prstGeom>
          <a:solidFill>
            <a:schemeClr val="bg1"/>
          </a:solidFill>
          <a:ln w="9525">
            <a:solidFill>
              <a:schemeClr val="bg1"/>
            </a:solidFill>
            <a:miter lim="800000"/>
            <a:headEnd/>
            <a:tailEnd/>
          </a:ln>
        </p:spPr>
        <p:txBody>
          <a:bodyPr wrap="none"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vi-VN" altLang="en-US" sz="1800" u="none">
              <a:latin typeface="Comic Sans MS" panose="030F0702030302020204" pitchFamily="66" charset="0"/>
            </a:endParaRPr>
          </a:p>
        </p:txBody>
      </p:sp>
      <p:sp>
        <p:nvSpPr>
          <p:cNvPr id="49160" name="AutoShape 41">
            <a:extLst>
              <a:ext uri="{FF2B5EF4-FFF2-40B4-BE49-F238E27FC236}">
                <a16:creationId xmlns:a16="http://schemas.microsoft.com/office/drawing/2014/main" id="{7C65DCFA-7322-4BD2-8631-212C621478C2}"/>
              </a:ext>
            </a:extLst>
          </p:cNvPr>
          <p:cNvSpPr>
            <a:spLocks noChangeArrowheads="1"/>
          </p:cNvSpPr>
          <p:nvPr/>
        </p:nvSpPr>
        <p:spPr bwMode="auto">
          <a:xfrm>
            <a:off x="4724400" y="4724400"/>
            <a:ext cx="304800" cy="76200"/>
          </a:xfrm>
          <a:prstGeom prst="irregularSeal1">
            <a:avLst/>
          </a:prstGeom>
          <a:solidFill>
            <a:schemeClr val="bg1"/>
          </a:solidFill>
          <a:ln w="9525">
            <a:solidFill>
              <a:schemeClr val="bg1"/>
            </a:solidFill>
            <a:miter lim="800000"/>
            <a:headEnd/>
            <a:tailEnd/>
          </a:ln>
        </p:spPr>
        <p:txBody>
          <a:bodyPr wrap="none"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vi-VN" altLang="en-US" sz="1800" u="none">
              <a:latin typeface="Comic Sans MS" panose="030F0702030302020204" pitchFamily="66" charset="0"/>
            </a:endParaRPr>
          </a:p>
        </p:txBody>
      </p:sp>
      <p:sp>
        <p:nvSpPr>
          <p:cNvPr id="49161" name="AutoShape 54">
            <a:extLst>
              <a:ext uri="{FF2B5EF4-FFF2-40B4-BE49-F238E27FC236}">
                <a16:creationId xmlns:a16="http://schemas.microsoft.com/office/drawing/2014/main" id="{4A56582E-2B01-43D4-8271-BB1AD4DA7DF4}"/>
              </a:ext>
            </a:extLst>
          </p:cNvPr>
          <p:cNvSpPr>
            <a:spLocks noChangeArrowheads="1"/>
          </p:cNvSpPr>
          <p:nvPr/>
        </p:nvSpPr>
        <p:spPr bwMode="auto">
          <a:xfrm>
            <a:off x="4114800" y="5257800"/>
            <a:ext cx="304800" cy="152400"/>
          </a:xfrm>
          <a:prstGeom prst="irregularSeal1">
            <a:avLst/>
          </a:prstGeom>
          <a:solidFill>
            <a:schemeClr val="bg1"/>
          </a:solidFill>
          <a:ln w="9525">
            <a:solidFill>
              <a:schemeClr val="bg1"/>
            </a:solidFill>
            <a:miter lim="800000"/>
            <a:headEnd/>
            <a:tailEnd/>
          </a:ln>
        </p:spPr>
        <p:txBody>
          <a:bodyPr wrap="none"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vi-VN" altLang="en-US" sz="1800" u="none">
              <a:latin typeface="Comic Sans MS" panose="030F0702030302020204" pitchFamily="66" charset="0"/>
            </a:endParaRPr>
          </a:p>
        </p:txBody>
      </p:sp>
      <p:sp>
        <p:nvSpPr>
          <p:cNvPr id="49162" name="AutoShape 63">
            <a:extLst>
              <a:ext uri="{FF2B5EF4-FFF2-40B4-BE49-F238E27FC236}">
                <a16:creationId xmlns:a16="http://schemas.microsoft.com/office/drawing/2014/main" id="{B63F04F1-632B-48B2-ABEF-D578ADD184C9}"/>
              </a:ext>
            </a:extLst>
          </p:cNvPr>
          <p:cNvSpPr>
            <a:spLocks noChangeArrowheads="1"/>
          </p:cNvSpPr>
          <p:nvPr/>
        </p:nvSpPr>
        <p:spPr bwMode="auto">
          <a:xfrm>
            <a:off x="6934200" y="5486400"/>
            <a:ext cx="152400" cy="76200"/>
          </a:xfrm>
          <a:prstGeom prst="irregularSeal1">
            <a:avLst/>
          </a:prstGeom>
          <a:solidFill>
            <a:schemeClr val="bg1"/>
          </a:solidFill>
          <a:ln w="9525">
            <a:solidFill>
              <a:schemeClr val="bg1"/>
            </a:solidFill>
            <a:miter lim="800000"/>
            <a:headEnd/>
            <a:tailEnd/>
          </a:ln>
        </p:spPr>
        <p:txBody>
          <a:bodyPr wrap="none"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vi-VN" altLang="en-US" sz="1800" u="none">
              <a:latin typeface="Comic Sans MS" panose="030F0702030302020204" pitchFamily="66" charset="0"/>
            </a:endParaRPr>
          </a:p>
        </p:txBody>
      </p:sp>
      <p:sp>
        <p:nvSpPr>
          <p:cNvPr id="49163" name="AutoShape 67">
            <a:extLst>
              <a:ext uri="{FF2B5EF4-FFF2-40B4-BE49-F238E27FC236}">
                <a16:creationId xmlns:a16="http://schemas.microsoft.com/office/drawing/2014/main" id="{36A6A63C-4B06-4BE2-88A8-10089566C274}"/>
              </a:ext>
            </a:extLst>
          </p:cNvPr>
          <p:cNvSpPr>
            <a:spLocks noChangeArrowheads="1"/>
          </p:cNvSpPr>
          <p:nvPr/>
        </p:nvSpPr>
        <p:spPr bwMode="auto">
          <a:xfrm>
            <a:off x="4419600" y="5486400"/>
            <a:ext cx="304800" cy="152400"/>
          </a:xfrm>
          <a:prstGeom prst="irregularSeal1">
            <a:avLst/>
          </a:prstGeom>
          <a:solidFill>
            <a:schemeClr val="bg1"/>
          </a:solidFill>
          <a:ln w="9525">
            <a:solidFill>
              <a:schemeClr val="bg1"/>
            </a:solidFill>
            <a:miter lim="800000"/>
            <a:headEnd/>
            <a:tailEnd/>
          </a:ln>
        </p:spPr>
        <p:txBody>
          <a:bodyPr wrap="none"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vi-VN" altLang="en-US" sz="1800" u="none">
              <a:latin typeface="Comic Sans MS" panose="030F0702030302020204" pitchFamily="66" charset="0"/>
            </a:endParaRPr>
          </a:p>
        </p:txBody>
      </p:sp>
      <p:sp>
        <p:nvSpPr>
          <p:cNvPr id="49164" name="AutoShape 68">
            <a:extLst>
              <a:ext uri="{FF2B5EF4-FFF2-40B4-BE49-F238E27FC236}">
                <a16:creationId xmlns:a16="http://schemas.microsoft.com/office/drawing/2014/main" id="{90D1574C-31EF-42F0-B685-D2DF6626B077}"/>
              </a:ext>
            </a:extLst>
          </p:cNvPr>
          <p:cNvSpPr>
            <a:spLocks noChangeArrowheads="1"/>
          </p:cNvSpPr>
          <p:nvPr/>
        </p:nvSpPr>
        <p:spPr bwMode="auto">
          <a:xfrm>
            <a:off x="3124200" y="4572000"/>
            <a:ext cx="152400" cy="228600"/>
          </a:xfrm>
          <a:prstGeom prst="irregularSeal1">
            <a:avLst/>
          </a:prstGeom>
          <a:solidFill>
            <a:schemeClr val="bg1"/>
          </a:solidFill>
          <a:ln w="9525">
            <a:solidFill>
              <a:schemeClr val="bg1"/>
            </a:solidFill>
            <a:miter lim="800000"/>
            <a:headEnd/>
            <a:tailEnd/>
          </a:ln>
        </p:spPr>
        <p:txBody>
          <a:bodyPr wrap="none"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vi-VN" altLang="en-US" sz="1800" u="none">
              <a:latin typeface="Comic Sans MS" panose="030F0702030302020204" pitchFamily="66" charset="0"/>
            </a:endParaRPr>
          </a:p>
        </p:txBody>
      </p:sp>
      <p:sp>
        <p:nvSpPr>
          <p:cNvPr id="49165" name="AutoShape 74">
            <a:extLst>
              <a:ext uri="{FF2B5EF4-FFF2-40B4-BE49-F238E27FC236}">
                <a16:creationId xmlns:a16="http://schemas.microsoft.com/office/drawing/2014/main" id="{4D0D09E9-92F1-4C0F-8CB6-4FB03FA7D47D}"/>
              </a:ext>
            </a:extLst>
          </p:cNvPr>
          <p:cNvSpPr>
            <a:spLocks noChangeArrowheads="1"/>
          </p:cNvSpPr>
          <p:nvPr/>
        </p:nvSpPr>
        <p:spPr bwMode="auto">
          <a:xfrm flipV="1">
            <a:off x="6172200" y="3124200"/>
            <a:ext cx="76200" cy="152400"/>
          </a:xfrm>
          <a:prstGeom prst="irregularSeal1">
            <a:avLst/>
          </a:prstGeom>
          <a:solidFill>
            <a:schemeClr val="bg1"/>
          </a:solidFill>
          <a:ln w="9525">
            <a:solidFill>
              <a:schemeClr val="bg1"/>
            </a:solidFill>
            <a:miter lim="800000"/>
            <a:headEnd/>
            <a:tailEnd/>
          </a:ln>
        </p:spPr>
        <p:txBody>
          <a:bodyPr wrap="none"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vi-VN" altLang="en-US" sz="1800" u="none">
              <a:latin typeface="Comic Sans MS" panose="030F0702030302020204" pitchFamily="66" charset="0"/>
            </a:endParaRPr>
          </a:p>
        </p:txBody>
      </p:sp>
      <p:sp>
        <p:nvSpPr>
          <p:cNvPr id="49166" name="AutoShape 76">
            <a:extLst>
              <a:ext uri="{FF2B5EF4-FFF2-40B4-BE49-F238E27FC236}">
                <a16:creationId xmlns:a16="http://schemas.microsoft.com/office/drawing/2014/main" id="{B7902743-B9E4-444E-9D08-4C7B3CB2D066}"/>
              </a:ext>
            </a:extLst>
          </p:cNvPr>
          <p:cNvSpPr>
            <a:spLocks noChangeArrowheads="1"/>
          </p:cNvSpPr>
          <p:nvPr/>
        </p:nvSpPr>
        <p:spPr bwMode="auto">
          <a:xfrm flipH="1">
            <a:off x="4038600" y="2971800"/>
            <a:ext cx="76200" cy="76200"/>
          </a:xfrm>
          <a:prstGeom prst="irregularSeal1">
            <a:avLst/>
          </a:prstGeom>
          <a:solidFill>
            <a:schemeClr val="bg1"/>
          </a:solidFill>
          <a:ln w="9525">
            <a:solidFill>
              <a:schemeClr val="bg1"/>
            </a:solidFill>
            <a:miter lim="800000"/>
            <a:headEnd/>
            <a:tailEnd/>
          </a:ln>
        </p:spPr>
        <p:txBody>
          <a:bodyPr wrap="none"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vi-VN" altLang="en-US" sz="1800" u="none">
              <a:latin typeface="Comic Sans MS" panose="030F0702030302020204" pitchFamily="66" charset="0"/>
            </a:endParaRPr>
          </a:p>
        </p:txBody>
      </p:sp>
      <p:sp>
        <p:nvSpPr>
          <p:cNvPr id="49167" name="AutoShape 88">
            <a:extLst>
              <a:ext uri="{FF2B5EF4-FFF2-40B4-BE49-F238E27FC236}">
                <a16:creationId xmlns:a16="http://schemas.microsoft.com/office/drawing/2014/main" id="{040FF50F-A22E-4015-939A-25AB61E06D0F}"/>
              </a:ext>
            </a:extLst>
          </p:cNvPr>
          <p:cNvSpPr>
            <a:spLocks noChangeArrowheads="1"/>
          </p:cNvSpPr>
          <p:nvPr/>
        </p:nvSpPr>
        <p:spPr bwMode="auto">
          <a:xfrm>
            <a:off x="2971800" y="4495800"/>
            <a:ext cx="228600" cy="76200"/>
          </a:xfrm>
          <a:prstGeom prst="irregularSeal1">
            <a:avLst/>
          </a:prstGeom>
          <a:solidFill>
            <a:schemeClr val="bg1"/>
          </a:solidFill>
          <a:ln w="9525">
            <a:solidFill>
              <a:schemeClr val="bg1"/>
            </a:solidFill>
            <a:miter lim="800000"/>
            <a:headEnd/>
            <a:tailEnd/>
          </a:ln>
        </p:spPr>
        <p:txBody>
          <a:bodyPr wrap="none"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vi-VN" altLang="en-US" sz="1800" u="none">
              <a:latin typeface="Comic Sans MS" panose="030F0702030302020204" pitchFamily="66" charset="0"/>
            </a:endParaRPr>
          </a:p>
        </p:txBody>
      </p:sp>
      <p:sp>
        <p:nvSpPr>
          <p:cNvPr id="49168" name="AutoShape 89">
            <a:extLst>
              <a:ext uri="{FF2B5EF4-FFF2-40B4-BE49-F238E27FC236}">
                <a16:creationId xmlns:a16="http://schemas.microsoft.com/office/drawing/2014/main" id="{94528AAF-77CF-4B27-A122-A1132F371075}"/>
              </a:ext>
            </a:extLst>
          </p:cNvPr>
          <p:cNvSpPr>
            <a:spLocks noChangeArrowheads="1"/>
          </p:cNvSpPr>
          <p:nvPr/>
        </p:nvSpPr>
        <p:spPr bwMode="auto">
          <a:xfrm>
            <a:off x="3124200" y="4648200"/>
            <a:ext cx="228600" cy="76200"/>
          </a:xfrm>
          <a:prstGeom prst="irregularSeal1">
            <a:avLst/>
          </a:prstGeom>
          <a:solidFill>
            <a:schemeClr val="bg1"/>
          </a:solidFill>
          <a:ln w="9525">
            <a:solidFill>
              <a:schemeClr val="bg1"/>
            </a:solidFill>
            <a:miter lim="800000"/>
            <a:headEnd/>
            <a:tailEnd/>
          </a:ln>
        </p:spPr>
        <p:txBody>
          <a:bodyPr wrap="none"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vi-VN" altLang="en-US" sz="1800" u="none">
              <a:latin typeface="Comic Sans MS" panose="030F0702030302020204" pitchFamily="66" charset="0"/>
            </a:endParaRPr>
          </a:p>
        </p:txBody>
      </p:sp>
      <p:sp>
        <p:nvSpPr>
          <p:cNvPr id="49169" name="AutoShape 94">
            <a:extLst>
              <a:ext uri="{FF2B5EF4-FFF2-40B4-BE49-F238E27FC236}">
                <a16:creationId xmlns:a16="http://schemas.microsoft.com/office/drawing/2014/main" id="{D7064CA1-17BC-4238-B581-25A9321CA7DC}"/>
              </a:ext>
            </a:extLst>
          </p:cNvPr>
          <p:cNvSpPr>
            <a:spLocks noChangeArrowheads="1"/>
          </p:cNvSpPr>
          <p:nvPr/>
        </p:nvSpPr>
        <p:spPr bwMode="auto">
          <a:xfrm>
            <a:off x="7010400" y="4953000"/>
            <a:ext cx="76200" cy="76200"/>
          </a:xfrm>
          <a:prstGeom prst="star4">
            <a:avLst>
              <a:gd name="adj" fmla="val 12500"/>
            </a:avLst>
          </a:prstGeom>
          <a:solidFill>
            <a:schemeClr val="bg1"/>
          </a:solidFill>
          <a:ln w="9525">
            <a:solidFill>
              <a:schemeClr val="bg1"/>
            </a:solidFill>
            <a:miter lim="800000"/>
            <a:headEnd/>
            <a:tailEnd/>
          </a:ln>
        </p:spPr>
        <p:txBody>
          <a:bodyPr wrap="none"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vi-VN" altLang="en-US" sz="1800" u="none">
              <a:latin typeface="Comic Sans MS" panose="030F0702030302020204" pitchFamily="66" charset="0"/>
            </a:endParaRPr>
          </a:p>
        </p:txBody>
      </p:sp>
      <p:sp>
        <p:nvSpPr>
          <p:cNvPr id="49170" name="AutoShape 96">
            <a:extLst>
              <a:ext uri="{FF2B5EF4-FFF2-40B4-BE49-F238E27FC236}">
                <a16:creationId xmlns:a16="http://schemas.microsoft.com/office/drawing/2014/main" id="{F2E41283-1AE6-48BE-99FB-C7434386993E}"/>
              </a:ext>
            </a:extLst>
          </p:cNvPr>
          <p:cNvSpPr>
            <a:spLocks noChangeArrowheads="1"/>
          </p:cNvSpPr>
          <p:nvPr/>
        </p:nvSpPr>
        <p:spPr bwMode="auto">
          <a:xfrm flipH="1" flipV="1">
            <a:off x="7162800" y="4800600"/>
            <a:ext cx="152400" cy="76200"/>
          </a:xfrm>
          <a:prstGeom prst="star4">
            <a:avLst>
              <a:gd name="adj" fmla="val 12500"/>
            </a:avLst>
          </a:prstGeom>
          <a:solidFill>
            <a:schemeClr val="bg1"/>
          </a:solidFill>
          <a:ln w="9525">
            <a:solidFill>
              <a:schemeClr val="bg1"/>
            </a:solidFill>
            <a:miter lim="800000"/>
            <a:headEnd/>
            <a:tailEnd/>
          </a:ln>
        </p:spPr>
        <p:txBody>
          <a:bodyPr wrap="none"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vi-VN" altLang="en-US" sz="1800" u="none">
              <a:latin typeface="Comic Sans MS" panose="030F0702030302020204" pitchFamily="66" charset="0"/>
            </a:endParaRPr>
          </a:p>
        </p:txBody>
      </p:sp>
      <p:sp>
        <p:nvSpPr>
          <p:cNvPr id="49171" name="AutoShape 98">
            <a:extLst>
              <a:ext uri="{FF2B5EF4-FFF2-40B4-BE49-F238E27FC236}">
                <a16:creationId xmlns:a16="http://schemas.microsoft.com/office/drawing/2014/main" id="{D61BF3CD-C472-42BB-B910-E68A0D5AF3F4}"/>
              </a:ext>
            </a:extLst>
          </p:cNvPr>
          <p:cNvSpPr>
            <a:spLocks noChangeArrowheads="1"/>
          </p:cNvSpPr>
          <p:nvPr/>
        </p:nvSpPr>
        <p:spPr bwMode="auto">
          <a:xfrm>
            <a:off x="7620000" y="5562600"/>
            <a:ext cx="76200" cy="76200"/>
          </a:xfrm>
          <a:prstGeom prst="star4">
            <a:avLst>
              <a:gd name="adj" fmla="val 12500"/>
            </a:avLst>
          </a:prstGeom>
          <a:solidFill>
            <a:schemeClr val="bg1"/>
          </a:solidFill>
          <a:ln w="9525">
            <a:solidFill>
              <a:schemeClr val="bg1"/>
            </a:solidFill>
            <a:miter lim="800000"/>
            <a:headEnd/>
            <a:tailEnd/>
          </a:ln>
        </p:spPr>
        <p:txBody>
          <a:bodyPr wrap="none"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vi-VN" altLang="en-US" sz="1800" u="none">
              <a:latin typeface="Comic Sans MS" panose="030F0702030302020204" pitchFamily="66" charset="0"/>
            </a:endParaRPr>
          </a:p>
        </p:txBody>
      </p:sp>
      <p:sp>
        <p:nvSpPr>
          <p:cNvPr id="49172" name="AutoShape 99">
            <a:extLst>
              <a:ext uri="{FF2B5EF4-FFF2-40B4-BE49-F238E27FC236}">
                <a16:creationId xmlns:a16="http://schemas.microsoft.com/office/drawing/2014/main" id="{8A46D2AF-6823-4EA9-9599-EDBC55D864D2}"/>
              </a:ext>
            </a:extLst>
          </p:cNvPr>
          <p:cNvSpPr>
            <a:spLocks noChangeArrowheads="1"/>
          </p:cNvSpPr>
          <p:nvPr/>
        </p:nvSpPr>
        <p:spPr bwMode="auto">
          <a:xfrm>
            <a:off x="7772400" y="5715000"/>
            <a:ext cx="76200" cy="76200"/>
          </a:xfrm>
          <a:prstGeom prst="star4">
            <a:avLst>
              <a:gd name="adj" fmla="val 12500"/>
            </a:avLst>
          </a:prstGeom>
          <a:solidFill>
            <a:schemeClr val="bg1"/>
          </a:solidFill>
          <a:ln w="9525">
            <a:solidFill>
              <a:schemeClr val="bg1"/>
            </a:solidFill>
            <a:miter lim="800000"/>
            <a:headEnd/>
            <a:tailEnd/>
          </a:ln>
        </p:spPr>
        <p:txBody>
          <a:bodyPr wrap="none"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vi-VN" altLang="en-US" sz="1800" u="none">
              <a:latin typeface="Comic Sans MS" panose="030F0702030302020204" pitchFamily="66" charset="0"/>
            </a:endParaRPr>
          </a:p>
        </p:txBody>
      </p:sp>
      <p:sp>
        <p:nvSpPr>
          <p:cNvPr id="49173" name="AutoShape 100">
            <a:extLst>
              <a:ext uri="{FF2B5EF4-FFF2-40B4-BE49-F238E27FC236}">
                <a16:creationId xmlns:a16="http://schemas.microsoft.com/office/drawing/2014/main" id="{5240CEF3-2184-4B0B-A25C-5AA658769A7A}"/>
              </a:ext>
            </a:extLst>
          </p:cNvPr>
          <p:cNvSpPr>
            <a:spLocks noChangeArrowheads="1"/>
          </p:cNvSpPr>
          <p:nvPr/>
        </p:nvSpPr>
        <p:spPr bwMode="auto">
          <a:xfrm>
            <a:off x="6324600" y="5867400"/>
            <a:ext cx="76200" cy="76200"/>
          </a:xfrm>
          <a:prstGeom prst="star4">
            <a:avLst>
              <a:gd name="adj" fmla="val 12500"/>
            </a:avLst>
          </a:prstGeom>
          <a:solidFill>
            <a:schemeClr val="bg1"/>
          </a:solidFill>
          <a:ln w="9525">
            <a:solidFill>
              <a:schemeClr val="bg1"/>
            </a:solidFill>
            <a:miter lim="800000"/>
            <a:headEnd/>
            <a:tailEnd/>
          </a:ln>
        </p:spPr>
        <p:txBody>
          <a:bodyPr wrap="none"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vi-VN" altLang="en-US" sz="1800" u="none">
              <a:latin typeface="Comic Sans MS" panose="030F0702030302020204" pitchFamily="66" charset="0"/>
            </a:endParaRPr>
          </a:p>
        </p:txBody>
      </p:sp>
      <p:sp>
        <p:nvSpPr>
          <p:cNvPr id="49174" name="AutoShape 101">
            <a:extLst>
              <a:ext uri="{FF2B5EF4-FFF2-40B4-BE49-F238E27FC236}">
                <a16:creationId xmlns:a16="http://schemas.microsoft.com/office/drawing/2014/main" id="{02230B0D-43F9-4BCD-87D1-31395E8FB9BD}"/>
              </a:ext>
            </a:extLst>
          </p:cNvPr>
          <p:cNvSpPr>
            <a:spLocks noChangeArrowheads="1"/>
          </p:cNvSpPr>
          <p:nvPr/>
        </p:nvSpPr>
        <p:spPr bwMode="auto">
          <a:xfrm>
            <a:off x="7696200" y="3886200"/>
            <a:ext cx="76200" cy="76200"/>
          </a:xfrm>
          <a:prstGeom prst="star4">
            <a:avLst>
              <a:gd name="adj" fmla="val 12500"/>
            </a:avLst>
          </a:prstGeom>
          <a:solidFill>
            <a:schemeClr val="bg1"/>
          </a:solidFill>
          <a:ln w="9525">
            <a:solidFill>
              <a:schemeClr val="bg1"/>
            </a:solidFill>
            <a:miter lim="800000"/>
            <a:headEnd/>
            <a:tailEnd/>
          </a:ln>
        </p:spPr>
        <p:txBody>
          <a:bodyPr wrap="none"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vi-VN" altLang="en-US" sz="1800" u="none">
              <a:latin typeface="Comic Sans MS" panose="030F0702030302020204" pitchFamily="66" charset="0"/>
            </a:endParaRPr>
          </a:p>
        </p:txBody>
      </p:sp>
      <p:sp>
        <p:nvSpPr>
          <p:cNvPr id="49175" name="AutoShape 97">
            <a:extLst>
              <a:ext uri="{FF2B5EF4-FFF2-40B4-BE49-F238E27FC236}">
                <a16:creationId xmlns:a16="http://schemas.microsoft.com/office/drawing/2014/main" id="{33F7F16C-DCFB-4C17-81D4-E69062B4EF07}"/>
              </a:ext>
            </a:extLst>
          </p:cNvPr>
          <p:cNvSpPr>
            <a:spLocks noChangeArrowheads="1"/>
          </p:cNvSpPr>
          <p:nvPr/>
        </p:nvSpPr>
        <p:spPr bwMode="auto">
          <a:xfrm>
            <a:off x="6705600" y="1981200"/>
            <a:ext cx="228600" cy="152400"/>
          </a:xfrm>
          <a:prstGeom prst="star4">
            <a:avLst>
              <a:gd name="adj" fmla="val 12500"/>
            </a:avLst>
          </a:prstGeom>
          <a:solidFill>
            <a:schemeClr val="bg1"/>
          </a:solidFill>
          <a:ln w="9525">
            <a:solidFill>
              <a:schemeClr val="bg1"/>
            </a:solidFill>
            <a:miter lim="800000"/>
            <a:headEnd/>
            <a:tailEnd/>
          </a:ln>
        </p:spPr>
        <p:txBody>
          <a:bodyPr wrap="none"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vi-VN" altLang="en-US" sz="1800" u="none">
              <a:latin typeface="Comic Sans MS" panose="030F0702030302020204" pitchFamily="66" charset="0"/>
            </a:endParaRPr>
          </a:p>
        </p:txBody>
      </p:sp>
      <p:grpSp>
        <p:nvGrpSpPr>
          <p:cNvPr id="49176" name="Group 93">
            <a:extLst>
              <a:ext uri="{FF2B5EF4-FFF2-40B4-BE49-F238E27FC236}">
                <a16:creationId xmlns:a16="http://schemas.microsoft.com/office/drawing/2014/main" id="{0BB415E5-5BB9-462F-A145-5AE52E657C91}"/>
              </a:ext>
            </a:extLst>
          </p:cNvPr>
          <p:cNvGrpSpPr>
            <a:grpSpLocks/>
          </p:cNvGrpSpPr>
          <p:nvPr/>
        </p:nvGrpSpPr>
        <p:grpSpPr bwMode="auto">
          <a:xfrm>
            <a:off x="914400" y="1192213"/>
            <a:ext cx="9855200" cy="4373562"/>
            <a:chOff x="685800" y="2514600"/>
            <a:chExt cx="7391400" cy="3352800"/>
          </a:xfrm>
        </p:grpSpPr>
        <p:sp>
          <p:nvSpPr>
            <p:cNvPr id="49178" name="AutoShape 6">
              <a:extLst>
                <a:ext uri="{FF2B5EF4-FFF2-40B4-BE49-F238E27FC236}">
                  <a16:creationId xmlns:a16="http://schemas.microsoft.com/office/drawing/2014/main" id="{62A432CD-D141-46BA-80C0-8ECACADD85BC}"/>
                </a:ext>
              </a:extLst>
            </p:cNvPr>
            <p:cNvSpPr>
              <a:spLocks noChangeArrowheads="1"/>
            </p:cNvSpPr>
            <p:nvPr/>
          </p:nvSpPr>
          <p:spPr bwMode="auto">
            <a:xfrm>
              <a:off x="4876800" y="5715000"/>
              <a:ext cx="304800" cy="152400"/>
            </a:xfrm>
            <a:prstGeom prst="irregularSeal1">
              <a:avLst/>
            </a:prstGeom>
            <a:solidFill>
              <a:schemeClr val="bg1"/>
            </a:solidFill>
            <a:ln w="9525">
              <a:solidFill>
                <a:schemeClr val="bg1"/>
              </a:solidFill>
              <a:miter lim="800000"/>
              <a:headEnd/>
              <a:tailEnd/>
            </a:ln>
          </p:spPr>
          <p:txBody>
            <a:bodyPr wrap="none"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vi-VN" altLang="en-US" sz="1800" u="none">
                <a:latin typeface="Comic Sans MS" panose="030F0702030302020204" pitchFamily="66" charset="0"/>
              </a:endParaRPr>
            </a:p>
          </p:txBody>
        </p:sp>
        <p:sp>
          <p:nvSpPr>
            <p:cNvPr id="49179" name="AutoShape 7">
              <a:extLst>
                <a:ext uri="{FF2B5EF4-FFF2-40B4-BE49-F238E27FC236}">
                  <a16:creationId xmlns:a16="http://schemas.microsoft.com/office/drawing/2014/main" id="{2560E4BB-A037-4FC2-BF1F-115D50D614D8}"/>
                </a:ext>
              </a:extLst>
            </p:cNvPr>
            <p:cNvSpPr>
              <a:spLocks noChangeArrowheads="1"/>
            </p:cNvSpPr>
            <p:nvPr/>
          </p:nvSpPr>
          <p:spPr bwMode="auto">
            <a:xfrm>
              <a:off x="3657600" y="4876800"/>
              <a:ext cx="152400" cy="76200"/>
            </a:xfrm>
            <a:prstGeom prst="irregularSeal1">
              <a:avLst/>
            </a:prstGeom>
            <a:solidFill>
              <a:schemeClr val="bg1"/>
            </a:solidFill>
            <a:ln w="9525">
              <a:solidFill>
                <a:schemeClr val="bg1"/>
              </a:solidFill>
              <a:miter lim="800000"/>
              <a:headEnd/>
              <a:tailEnd/>
            </a:ln>
          </p:spPr>
          <p:txBody>
            <a:bodyPr wrap="none"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vi-VN" altLang="en-US" sz="1800" u="none">
                <a:latin typeface="Comic Sans MS" panose="030F0702030302020204" pitchFamily="66" charset="0"/>
              </a:endParaRPr>
            </a:p>
          </p:txBody>
        </p:sp>
        <p:sp>
          <p:nvSpPr>
            <p:cNvPr id="49180" name="AutoShape 9">
              <a:extLst>
                <a:ext uri="{FF2B5EF4-FFF2-40B4-BE49-F238E27FC236}">
                  <a16:creationId xmlns:a16="http://schemas.microsoft.com/office/drawing/2014/main" id="{82A4C7C5-C30D-49B5-89FA-B6B95D2CFEAF}"/>
                </a:ext>
              </a:extLst>
            </p:cNvPr>
            <p:cNvSpPr>
              <a:spLocks noChangeArrowheads="1"/>
            </p:cNvSpPr>
            <p:nvPr/>
          </p:nvSpPr>
          <p:spPr bwMode="auto">
            <a:xfrm>
              <a:off x="5867400" y="4191000"/>
              <a:ext cx="152400" cy="76200"/>
            </a:xfrm>
            <a:prstGeom prst="irregularSeal1">
              <a:avLst/>
            </a:prstGeom>
            <a:solidFill>
              <a:schemeClr val="bg1"/>
            </a:solidFill>
            <a:ln w="9525">
              <a:solidFill>
                <a:schemeClr val="bg1"/>
              </a:solidFill>
              <a:miter lim="800000"/>
              <a:headEnd/>
              <a:tailEnd/>
            </a:ln>
          </p:spPr>
          <p:txBody>
            <a:bodyPr wrap="none"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vi-VN" altLang="en-US" sz="1800" u="none">
                <a:latin typeface="Comic Sans MS" panose="030F0702030302020204" pitchFamily="66" charset="0"/>
              </a:endParaRPr>
            </a:p>
          </p:txBody>
        </p:sp>
        <p:sp>
          <p:nvSpPr>
            <p:cNvPr id="49181" name="AutoShape 10">
              <a:extLst>
                <a:ext uri="{FF2B5EF4-FFF2-40B4-BE49-F238E27FC236}">
                  <a16:creationId xmlns:a16="http://schemas.microsoft.com/office/drawing/2014/main" id="{47EB40DD-62E6-4C77-B96B-685F77C12022}"/>
                </a:ext>
              </a:extLst>
            </p:cNvPr>
            <p:cNvSpPr>
              <a:spLocks noChangeArrowheads="1"/>
            </p:cNvSpPr>
            <p:nvPr/>
          </p:nvSpPr>
          <p:spPr bwMode="auto">
            <a:xfrm>
              <a:off x="5791200" y="5257800"/>
              <a:ext cx="152400" cy="228600"/>
            </a:xfrm>
            <a:prstGeom prst="irregularSeal1">
              <a:avLst/>
            </a:prstGeom>
            <a:solidFill>
              <a:schemeClr val="bg1"/>
            </a:solidFill>
            <a:ln w="9525">
              <a:solidFill>
                <a:schemeClr val="bg1"/>
              </a:solidFill>
              <a:miter lim="800000"/>
              <a:headEnd/>
              <a:tailEnd/>
            </a:ln>
          </p:spPr>
          <p:txBody>
            <a:bodyPr wrap="none"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vi-VN" altLang="en-US" sz="1800" u="none">
                <a:latin typeface="Comic Sans MS" panose="030F0702030302020204" pitchFamily="66" charset="0"/>
              </a:endParaRPr>
            </a:p>
          </p:txBody>
        </p:sp>
        <p:sp>
          <p:nvSpPr>
            <p:cNvPr id="49182" name="AutoShape 12">
              <a:extLst>
                <a:ext uri="{FF2B5EF4-FFF2-40B4-BE49-F238E27FC236}">
                  <a16:creationId xmlns:a16="http://schemas.microsoft.com/office/drawing/2014/main" id="{BEF3525A-3F6A-43B2-BDA3-05F8F6183572}"/>
                </a:ext>
              </a:extLst>
            </p:cNvPr>
            <p:cNvSpPr>
              <a:spLocks noChangeArrowheads="1"/>
            </p:cNvSpPr>
            <p:nvPr/>
          </p:nvSpPr>
          <p:spPr bwMode="auto">
            <a:xfrm flipV="1">
              <a:off x="4800600" y="4648200"/>
              <a:ext cx="76200" cy="76200"/>
            </a:xfrm>
            <a:prstGeom prst="irregularSeal1">
              <a:avLst/>
            </a:prstGeom>
            <a:solidFill>
              <a:schemeClr val="bg1"/>
            </a:solidFill>
            <a:ln w="9525">
              <a:solidFill>
                <a:schemeClr val="bg1"/>
              </a:solidFill>
              <a:miter lim="800000"/>
              <a:headEnd/>
              <a:tailEnd/>
            </a:ln>
          </p:spPr>
          <p:txBody>
            <a:bodyPr rot="10800000" wrap="none"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vi-VN" altLang="en-US" sz="1800" u="none">
                <a:latin typeface="Comic Sans MS" panose="030F0702030302020204" pitchFamily="66" charset="0"/>
              </a:endParaRPr>
            </a:p>
          </p:txBody>
        </p:sp>
        <p:sp>
          <p:nvSpPr>
            <p:cNvPr id="49183" name="AutoShape 13">
              <a:extLst>
                <a:ext uri="{FF2B5EF4-FFF2-40B4-BE49-F238E27FC236}">
                  <a16:creationId xmlns:a16="http://schemas.microsoft.com/office/drawing/2014/main" id="{0F45BA7A-A230-4C1A-AD52-CD809ED52E3C}"/>
                </a:ext>
              </a:extLst>
            </p:cNvPr>
            <p:cNvSpPr>
              <a:spLocks noChangeArrowheads="1"/>
            </p:cNvSpPr>
            <p:nvPr/>
          </p:nvSpPr>
          <p:spPr bwMode="auto">
            <a:xfrm>
              <a:off x="5410200" y="4495800"/>
              <a:ext cx="152400" cy="76200"/>
            </a:xfrm>
            <a:prstGeom prst="irregularSeal1">
              <a:avLst/>
            </a:prstGeom>
            <a:solidFill>
              <a:schemeClr val="bg1"/>
            </a:solidFill>
            <a:ln w="9525">
              <a:solidFill>
                <a:schemeClr val="bg1"/>
              </a:solidFill>
              <a:miter lim="800000"/>
              <a:headEnd/>
              <a:tailEnd/>
            </a:ln>
          </p:spPr>
          <p:txBody>
            <a:bodyPr wrap="none"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vi-VN" altLang="en-US" sz="1800" u="none">
                <a:latin typeface="Comic Sans MS" panose="030F0702030302020204" pitchFamily="66" charset="0"/>
              </a:endParaRPr>
            </a:p>
          </p:txBody>
        </p:sp>
        <p:sp>
          <p:nvSpPr>
            <p:cNvPr id="49184" name="AutoShape 14">
              <a:extLst>
                <a:ext uri="{FF2B5EF4-FFF2-40B4-BE49-F238E27FC236}">
                  <a16:creationId xmlns:a16="http://schemas.microsoft.com/office/drawing/2014/main" id="{998EBF7F-DB23-42DD-B534-BB3F1938D7BE}"/>
                </a:ext>
              </a:extLst>
            </p:cNvPr>
            <p:cNvSpPr>
              <a:spLocks noChangeArrowheads="1"/>
            </p:cNvSpPr>
            <p:nvPr/>
          </p:nvSpPr>
          <p:spPr bwMode="auto">
            <a:xfrm>
              <a:off x="4343400" y="4800600"/>
              <a:ext cx="76200" cy="152400"/>
            </a:xfrm>
            <a:prstGeom prst="irregularSeal1">
              <a:avLst/>
            </a:prstGeom>
            <a:solidFill>
              <a:schemeClr val="bg1"/>
            </a:solidFill>
            <a:ln w="9525">
              <a:solidFill>
                <a:schemeClr val="bg1"/>
              </a:solidFill>
              <a:miter lim="800000"/>
              <a:headEnd/>
              <a:tailEnd/>
            </a:ln>
          </p:spPr>
          <p:txBody>
            <a:bodyPr wrap="none"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vi-VN" altLang="en-US" sz="1800" u="none">
                <a:latin typeface="Comic Sans MS" panose="030F0702030302020204" pitchFamily="66" charset="0"/>
              </a:endParaRPr>
            </a:p>
          </p:txBody>
        </p:sp>
        <p:sp>
          <p:nvSpPr>
            <p:cNvPr id="49185" name="AutoShape 15">
              <a:extLst>
                <a:ext uri="{FF2B5EF4-FFF2-40B4-BE49-F238E27FC236}">
                  <a16:creationId xmlns:a16="http://schemas.microsoft.com/office/drawing/2014/main" id="{EBA54B25-FEA9-4CD4-968E-4F799DCA144C}"/>
                </a:ext>
              </a:extLst>
            </p:cNvPr>
            <p:cNvSpPr>
              <a:spLocks noChangeArrowheads="1"/>
            </p:cNvSpPr>
            <p:nvPr/>
          </p:nvSpPr>
          <p:spPr bwMode="auto">
            <a:xfrm flipV="1">
              <a:off x="6019800" y="4648200"/>
              <a:ext cx="76200" cy="76200"/>
            </a:xfrm>
            <a:prstGeom prst="irregularSeal1">
              <a:avLst/>
            </a:prstGeom>
            <a:solidFill>
              <a:schemeClr val="bg1"/>
            </a:solidFill>
            <a:ln w="9525">
              <a:solidFill>
                <a:schemeClr val="bg1"/>
              </a:solidFill>
              <a:miter lim="800000"/>
              <a:headEnd/>
              <a:tailEnd/>
            </a:ln>
          </p:spPr>
          <p:txBody>
            <a:bodyPr rot="10800000" wrap="none"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vi-VN" altLang="en-US" sz="1800" u="none">
                <a:latin typeface="Comic Sans MS" panose="030F0702030302020204" pitchFamily="66" charset="0"/>
              </a:endParaRPr>
            </a:p>
          </p:txBody>
        </p:sp>
        <p:sp>
          <p:nvSpPr>
            <p:cNvPr id="49186" name="AutoShape 16">
              <a:extLst>
                <a:ext uri="{FF2B5EF4-FFF2-40B4-BE49-F238E27FC236}">
                  <a16:creationId xmlns:a16="http://schemas.microsoft.com/office/drawing/2014/main" id="{D68D80C2-3C9F-4B6A-8B6A-08A31436FF13}"/>
                </a:ext>
              </a:extLst>
            </p:cNvPr>
            <p:cNvSpPr>
              <a:spLocks noChangeArrowheads="1"/>
            </p:cNvSpPr>
            <p:nvPr/>
          </p:nvSpPr>
          <p:spPr bwMode="auto">
            <a:xfrm>
              <a:off x="1828800" y="4343400"/>
              <a:ext cx="228600" cy="76200"/>
            </a:xfrm>
            <a:prstGeom prst="irregularSeal1">
              <a:avLst/>
            </a:prstGeom>
            <a:solidFill>
              <a:schemeClr val="bg1"/>
            </a:solidFill>
            <a:ln w="9525">
              <a:solidFill>
                <a:schemeClr val="bg1"/>
              </a:solidFill>
              <a:miter lim="800000"/>
              <a:headEnd/>
              <a:tailEnd/>
            </a:ln>
          </p:spPr>
          <p:txBody>
            <a:bodyPr wrap="none"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vi-VN" altLang="en-US" sz="1800" u="none">
                <a:latin typeface="Comic Sans MS" panose="030F0702030302020204" pitchFamily="66" charset="0"/>
              </a:endParaRPr>
            </a:p>
          </p:txBody>
        </p:sp>
        <p:sp>
          <p:nvSpPr>
            <p:cNvPr id="49187" name="AutoShape 18">
              <a:extLst>
                <a:ext uri="{FF2B5EF4-FFF2-40B4-BE49-F238E27FC236}">
                  <a16:creationId xmlns:a16="http://schemas.microsoft.com/office/drawing/2014/main" id="{B5B7F2EC-AF91-410F-84EE-9F5585AF64A8}"/>
                </a:ext>
              </a:extLst>
            </p:cNvPr>
            <p:cNvSpPr>
              <a:spLocks noChangeArrowheads="1"/>
            </p:cNvSpPr>
            <p:nvPr/>
          </p:nvSpPr>
          <p:spPr bwMode="auto">
            <a:xfrm flipV="1">
              <a:off x="2133600" y="3657600"/>
              <a:ext cx="228600" cy="228600"/>
            </a:xfrm>
            <a:prstGeom prst="irregularSeal1">
              <a:avLst/>
            </a:prstGeom>
            <a:solidFill>
              <a:schemeClr val="bg1"/>
            </a:solidFill>
            <a:ln w="9525">
              <a:solidFill>
                <a:schemeClr val="bg1"/>
              </a:solidFill>
              <a:miter lim="800000"/>
              <a:headEnd/>
              <a:tailEnd/>
            </a:ln>
          </p:spPr>
          <p:txBody>
            <a:bodyPr rot="10800000" wrap="none"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vi-VN" altLang="en-US" sz="1800" u="none">
                <a:latin typeface="Comic Sans MS" panose="030F0702030302020204" pitchFamily="66" charset="0"/>
              </a:endParaRPr>
            </a:p>
          </p:txBody>
        </p:sp>
        <p:sp>
          <p:nvSpPr>
            <p:cNvPr id="49188" name="AutoShape 19">
              <a:extLst>
                <a:ext uri="{FF2B5EF4-FFF2-40B4-BE49-F238E27FC236}">
                  <a16:creationId xmlns:a16="http://schemas.microsoft.com/office/drawing/2014/main" id="{0F3AFC04-7A19-4E84-98B8-102A1764E265}"/>
                </a:ext>
              </a:extLst>
            </p:cNvPr>
            <p:cNvSpPr>
              <a:spLocks noChangeArrowheads="1"/>
            </p:cNvSpPr>
            <p:nvPr/>
          </p:nvSpPr>
          <p:spPr bwMode="auto">
            <a:xfrm>
              <a:off x="1295400" y="4267200"/>
              <a:ext cx="228600" cy="152400"/>
            </a:xfrm>
            <a:prstGeom prst="irregularSeal1">
              <a:avLst/>
            </a:prstGeom>
            <a:solidFill>
              <a:schemeClr val="bg1"/>
            </a:solidFill>
            <a:ln w="9525">
              <a:solidFill>
                <a:schemeClr val="bg1"/>
              </a:solidFill>
              <a:miter lim="800000"/>
              <a:headEnd/>
              <a:tailEnd/>
            </a:ln>
          </p:spPr>
          <p:txBody>
            <a:bodyPr wrap="none"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vi-VN" altLang="en-US" sz="1800" u="none">
                <a:latin typeface="Comic Sans MS" panose="030F0702030302020204" pitchFamily="66" charset="0"/>
              </a:endParaRPr>
            </a:p>
          </p:txBody>
        </p:sp>
        <p:sp>
          <p:nvSpPr>
            <p:cNvPr id="49189" name="AutoShape 20">
              <a:extLst>
                <a:ext uri="{FF2B5EF4-FFF2-40B4-BE49-F238E27FC236}">
                  <a16:creationId xmlns:a16="http://schemas.microsoft.com/office/drawing/2014/main" id="{0C496F8F-55B5-45FF-8579-A3A4168AC4B1}"/>
                </a:ext>
              </a:extLst>
            </p:cNvPr>
            <p:cNvSpPr>
              <a:spLocks noChangeArrowheads="1"/>
            </p:cNvSpPr>
            <p:nvPr/>
          </p:nvSpPr>
          <p:spPr bwMode="auto">
            <a:xfrm flipV="1">
              <a:off x="2743200" y="4038600"/>
              <a:ext cx="76200" cy="76200"/>
            </a:xfrm>
            <a:prstGeom prst="irregularSeal1">
              <a:avLst/>
            </a:prstGeom>
            <a:solidFill>
              <a:schemeClr val="bg1"/>
            </a:solidFill>
            <a:ln w="9525">
              <a:solidFill>
                <a:schemeClr val="bg1"/>
              </a:solidFill>
              <a:miter lim="800000"/>
              <a:headEnd/>
              <a:tailEnd/>
            </a:ln>
          </p:spPr>
          <p:txBody>
            <a:bodyPr rot="10800000" wrap="none"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vi-VN" altLang="en-US" sz="1800" u="none">
                <a:latin typeface="Comic Sans MS" panose="030F0702030302020204" pitchFamily="66" charset="0"/>
              </a:endParaRPr>
            </a:p>
          </p:txBody>
        </p:sp>
        <p:sp>
          <p:nvSpPr>
            <p:cNvPr id="49190" name="AutoShape 21">
              <a:extLst>
                <a:ext uri="{FF2B5EF4-FFF2-40B4-BE49-F238E27FC236}">
                  <a16:creationId xmlns:a16="http://schemas.microsoft.com/office/drawing/2014/main" id="{6265445F-7F3A-4E54-BC7E-58ECC0754C76}"/>
                </a:ext>
              </a:extLst>
            </p:cNvPr>
            <p:cNvSpPr>
              <a:spLocks noChangeArrowheads="1"/>
            </p:cNvSpPr>
            <p:nvPr/>
          </p:nvSpPr>
          <p:spPr bwMode="auto">
            <a:xfrm>
              <a:off x="2286000" y="4876800"/>
              <a:ext cx="152400" cy="76200"/>
            </a:xfrm>
            <a:prstGeom prst="irregularSeal1">
              <a:avLst/>
            </a:prstGeom>
            <a:solidFill>
              <a:schemeClr val="bg1"/>
            </a:solidFill>
            <a:ln w="9525">
              <a:solidFill>
                <a:schemeClr val="bg1"/>
              </a:solidFill>
              <a:miter lim="800000"/>
              <a:headEnd/>
              <a:tailEnd/>
            </a:ln>
          </p:spPr>
          <p:txBody>
            <a:bodyPr wrap="none"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vi-VN" altLang="en-US" sz="1800" u="none">
                <a:latin typeface="Comic Sans MS" panose="030F0702030302020204" pitchFamily="66" charset="0"/>
              </a:endParaRPr>
            </a:p>
          </p:txBody>
        </p:sp>
        <p:sp>
          <p:nvSpPr>
            <p:cNvPr id="49191" name="AutoShape 22">
              <a:extLst>
                <a:ext uri="{FF2B5EF4-FFF2-40B4-BE49-F238E27FC236}">
                  <a16:creationId xmlns:a16="http://schemas.microsoft.com/office/drawing/2014/main" id="{BEDAE332-621C-4B17-B5B9-4CA9181089D4}"/>
                </a:ext>
              </a:extLst>
            </p:cNvPr>
            <p:cNvSpPr>
              <a:spLocks noChangeArrowheads="1"/>
            </p:cNvSpPr>
            <p:nvPr/>
          </p:nvSpPr>
          <p:spPr bwMode="auto">
            <a:xfrm>
              <a:off x="2057400" y="4648200"/>
              <a:ext cx="152400" cy="76200"/>
            </a:xfrm>
            <a:prstGeom prst="irregularSeal1">
              <a:avLst/>
            </a:prstGeom>
            <a:solidFill>
              <a:schemeClr val="bg1"/>
            </a:solidFill>
            <a:ln w="9525">
              <a:solidFill>
                <a:schemeClr val="bg1"/>
              </a:solidFill>
              <a:miter lim="800000"/>
              <a:headEnd/>
              <a:tailEnd/>
            </a:ln>
          </p:spPr>
          <p:txBody>
            <a:bodyPr wrap="none"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vi-VN" altLang="en-US" sz="1800" u="none">
                <a:latin typeface="Comic Sans MS" panose="030F0702030302020204" pitchFamily="66" charset="0"/>
              </a:endParaRPr>
            </a:p>
          </p:txBody>
        </p:sp>
        <p:sp>
          <p:nvSpPr>
            <p:cNvPr id="49192" name="AutoShape 23">
              <a:extLst>
                <a:ext uri="{FF2B5EF4-FFF2-40B4-BE49-F238E27FC236}">
                  <a16:creationId xmlns:a16="http://schemas.microsoft.com/office/drawing/2014/main" id="{1F5183EB-D500-4E44-83D1-6E544D6677DA}"/>
                </a:ext>
              </a:extLst>
            </p:cNvPr>
            <p:cNvSpPr>
              <a:spLocks noChangeArrowheads="1"/>
            </p:cNvSpPr>
            <p:nvPr/>
          </p:nvSpPr>
          <p:spPr bwMode="auto">
            <a:xfrm>
              <a:off x="685800" y="3810000"/>
              <a:ext cx="76200" cy="152400"/>
            </a:xfrm>
            <a:prstGeom prst="irregularSeal1">
              <a:avLst/>
            </a:prstGeom>
            <a:solidFill>
              <a:schemeClr val="bg1"/>
            </a:solidFill>
            <a:ln w="9525">
              <a:solidFill>
                <a:schemeClr val="bg1"/>
              </a:solidFill>
              <a:miter lim="800000"/>
              <a:headEnd/>
              <a:tailEnd/>
            </a:ln>
          </p:spPr>
          <p:txBody>
            <a:bodyPr wrap="none"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vi-VN" altLang="en-US" sz="1800" u="none">
                <a:latin typeface="Comic Sans MS" panose="030F0702030302020204" pitchFamily="66" charset="0"/>
              </a:endParaRPr>
            </a:p>
          </p:txBody>
        </p:sp>
        <p:sp>
          <p:nvSpPr>
            <p:cNvPr id="49193" name="AutoShape 24">
              <a:extLst>
                <a:ext uri="{FF2B5EF4-FFF2-40B4-BE49-F238E27FC236}">
                  <a16:creationId xmlns:a16="http://schemas.microsoft.com/office/drawing/2014/main" id="{0FFA24CA-BD0F-4CEE-A028-D5563BC02BB1}"/>
                </a:ext>
              </a:extLst>
            </p:cNvPr>
            <p:cNvSpPr>
              <a:spLocks noChangeArrowheads="1"/>
            </p:cNvSpPr>
            <p:nvPr/>
          </p:nvSpPr>
          <p:spPr bwMode="auto">
            <a:xfrm>
              <a:off x="1066800" y="5486400"/>
              <a:ext cx="152400" cy="152400"/>
            </a:xfrm>
            <a:prstGeom prst="irregularSeal1">
              <a:avLst/>
            </a:prstGeom>
            <a:solidFill>
              <a:schemeClr val="bg1"/>
            </a:solidFill>
            <a:ln w="9525">
              <a:solidFill>
                <a:schemeClr val="bg1"/>
              </a:solidFill>
              <a:miter lim="800000"/>
              <a:headEnd/>
              <a:tailEnd/>
            </a:ln>
          </p:spPr>
          <p:txBody>
            <a:bodyPr wrap="none"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vi-VN" altLang="en-US" sz="1800" u="none">
                <a:latin typeface="Comic Sans MS" panose="030F0702030302020204" pitchFamily="66" charset="0"/>
              </a:endParaRPr>
            </a:p>
          </p:txBody>
        </p:sp>
        <p:sp>
          <p:nvSpPr>
            <p:cNvPr id="49194" name="AutoShape 25">
              <a:extLst>
                <a:ext uri="{FF2B5EF4-FFF2-40B4-BE49-F238E27FC236}">
                  <a16:creationId xmlns:a16="http://schemas.microsoft.com/office/drawing/2014/main" id="{AE38C5EF-20CD-43EC-8765-A1E56242EB1A}"/>
                </a:ext>
              </a:extLst>
            </p:cNvPr>
            <p:cNvSpPr>
              <a:spLocks noChangeArrowheads="1"/>
            </p:cNvSpPr>
            <p:nvPr/>
          </p:nvSpPr>
          <p:spPr bwMode="auto">
            <a:xfrm>
              <a:off x="3200400" y="4343400"/>
              <a:ext cx="304800" cy="228600"/>
            </a:xfrm>
            <a:prstGeom prst="irregularSeal1">
              <a:avLst/>
            </a:prstGeom>
            <a:solidFill>
              <a:schemeClr val="bg1"/>
            </a:solidFill>
            <a:ln w="9525">
              <a:solidFill>
                <a:schemeClr val="bg1"/>
              </a:solidFill>
              <a:miter lim="800000"/>
              <a:headEnd/>
              <a:tailEnd/>
            </a:ln>
          </p:spPr>
          <p:txBody>
            <a:bodyPr wrap="none"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vi-VN" altLang="en-US" sz="1800" u="none">
                <a:latin typeface="Comic Sans MS" panose="030F0702030302020204" pitchFamily="66" charset="0"/>
              </a:endParaRPr>
            </a:p>
          </p:txBody>
        </p:sp>
        <p:sp>
          <p:nvSpPr>
            <p:cNvPr id="49195" name="AutoShape 26">
              <a:extLst>
                <a:ext uri="{FF2B5EF4-FFF2-40B4-BE49-F238E27FC236}">
                  <a16:creationId xmlns:a16="http://schemas.microsoft.com/office/drawing/2014/main" id="{0BF336FA-B602-4AC9-9D60-0D9EE94B0D4A}"/>
                </a:ext>
              </a:extLst>
            </p:cNvPr>
            <p:cNvSpPr>
              <a:spLocks noChangeArrowheads="1"/>
            </p:cNvSpPr>
            <p:nvPr/>
          </p:nvSpPr>
          <p:spPr bwMode="auto">
            <a:xfrm>
              <a:off x="3429000" y="3276600"/>
              <a:ext cx="76200" cy="152400"/>
            </a:xfrm>
            <a:prstGeom prst="irregularSeal1">
              <a:avLst/>
            </a:prstGeom>
            <a:solidFill>
              <a:schemeClr val="bg1"/>
            </a:solidFill>
            <a:ln w="9525">
              <a:solidFill>
                <a:schemeClr val="bg1"/>
              </a:solidFill>
              <a:miter lim="800000"/>
              <a:headEnd/>
              <a:tailEnd/>
            </a:ln>
          </p:spPr>
          <p:txBody>
            <a:bodyPr wrap="none"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vi-VN" altLang="en-US" sz="1800" u="none">
                <a:latin typeface="Comic Sans MS" panose="030F0702030302020204" pitchFamily="66" charset="0"/>
              </a:endParaRPr>
            </a:p>
          </p:txBody>
        </p:sp>
        <p:sp>
          <p:nvSpPr>
            <p:cNvPr id="49196" name="AutoShape 27">
              <a:extLst>
                <a:ext uri="{FF2B5EF4-FFF2-40B4-BE49-F238E27FC236}">
                  <a16:creationId xmlns:a16="http://schemas.microsoft.com/office/drawing/2014/main" id="{36AC7E7A-FD27-4CFD-97D9-3645284DED1E}"/>
                </a:ext>
              </a:extLst>
            </p:cNvPr>
            <p:cNvSpPr>
              <a:spLocks noChangeArrowheads="1"/>
            </p:cNvSpPr>
            <p:nvPr/>
          </p:nvSpPr>
          <p:spPr bwMode="auto">
            <a:xfrm>
              <a:off x="3200400" y="3124200"/>
              <a:ext cx="152400" cy="152400"/>
            </a:xfrm>
            <a:prstGeom prst="irregularSeal1">
              <a:avLst/>
            </a:prstGeom>
            <a:solidFill>
              <a:schemeClr val="bg1"/>
            </a:solidFill>
            <a:ln w="9525">
              <a:solidFill>
                <a:schemeClr val="bg1"/>
              </a:solidFill>
              <a:miter lim="800000"/>
              <a:headEnd/>
              <a:tailEnd/>
            </a:ln>
          </p:spPr>
          <p:txBody>
            <a:bodyPr wrap="none"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vi-VN" altLang="en-US" sz="1800" u="none">
                <a:latin typeface="Comic Sans MS" panose="030F0702030302020204" pitchFamily="66" charset="0"/>
              </a:endParaRPr>
            </a:p>
          </p:txBody>
        </p:sp>
        <p:sp>
          <p:nvSpPr>
            <p:cNvPr id="49197" name="AutoShape 28">
              <a:extLst>
                <a:ext uri="{FF2B5EF4-FFF2-40B4-BE49-F238E27FC236}">
                  <a16:creationId xmlns:a16="http://schemas.microsoft.com/office/drawing/2014/main" id="{D4030965-F040-4DEE-A0CE-932C8D11AEC8}"/>
                </a:ext>
              </a:extLst>
            </p:cNvPr>
            <p:cNvSpPr>
              <a:spLocks noChangeArrowheads="1"/>
            </p:cNvSpPr>
            <p:nvPr/>
          </p:nvSpPr>
          <p:spPr bwMode="auto">
            <a:xfrm>
              <a:off x="3733800" y="2895600"/>
              <a:ext cx="304800" cy="152400"/>
            </a:xfrm>
            <a:prstGeom prst="irregularSeal1">
              <a:avLst/>
            </a:prstGeom>
            <a:solidFill>
              <a:schemeClr val="bg1"/>
            </a:solidFill>
            <a:ln w="9525">
              <a:solidFill>
                <a:schemeClr val="bg1"/>
              </a:solidFill>
              <a:miter lim="800000"/>
              <a:headEnd/>
              <a:tailEnd/>
            </a:ln>
          </p:spPr>
          <p:txBody>
            <a:bodyPr wrap="none"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vi-VN" altLang="en-US" sz="1800" u="none">
                <a:latin typeface="Comic Sans MS" panose="030F0702030302020204" pitchFamily="66" charset="0"/>
              </a:endParaRPr>
            </a:p>
          </p:txBody>
        </p:sp>
        <p:sp>
          <p:nvSpPr>
            <p:cNvPr id="49198" name="AutoShape 31">
              <a:extLst>
                <a:ext uri="{FF2B5EF4-FFF2-40B4-BE49-F238E27FC236}">
                  <a16:creationId xmlns:a16="http://schemas.microsoft.com/office/drawing/2014/main" id="{DBB286C4-B224-44CF-803B-58FB8DD3556D}"/>
                </a:ext>
              </a:extLst>
            </p:cNvPr>
            <p:cNvSpPr>
              <a:spLocks noChangeArrowheads="1"/>
            </p:cNvSpPr>
            <p:nvPr/>
          </p:nvSpPr>
          <p:spPr bwMode="auto">
            <a:xfrm>
              <a:off x="5791200" y="3505200"/>
              <a:ext cx="304800" cy="152400"/>
            </a:xfrm>
            <a:prstGeom prst="irregularSeal1">
              <a:avLst/>
            </a:prstGeom>
            <a:solidFill>
              <a:schemeClr val="bg1"/>
            </a:solidFill>
            <a:ln w="9525">
              <a:solidFill>
                <a:schemeClr val="bg1"/>
              </a:solidFill>
              <a:miter lim="800000"/>
              <a:headEnd/>
              <a:tailEnd/>
            </a:ln>
          </p:spPr>
          <p:txBody>
            <a:bodyPr wrap="none"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vi-VN" altLang="en-US" sz="1800" u="none">
                <a:latin typeface="Comic Sans MS" panose="030F0702030302020204" pitchFamily="66" charset="0"/>
              </a:endParaRPr>
            </a:p>
          </p:txBody>
        </p:sp>
        <p:sp>
          <p:nvSpPr>
            <p:cNvPr id="49199" name="AutoShape 32">
              <a:extLst>
                <a:ext uri="{FF2B5EF4-FFF2-40B4-BE49-F238E27FC236}">
                  <a16:creationId xmlns:a16="http://schemas.microsoft.com/office/drawing/2014/main" id="{749B50AF-CE7D-4B0A-8401-47958D3581CE}"/>
                </a:ext>
              </a:extLst>
            </p:cNvPr>
            <p:cNvSpPr>
              <a:spLocks noChangeArrowheads="1"/>
            </p:cNvSpPr>
            <p:nvPr/>
          </p:nvSpPr>
          <p:spPr bwMode="auto">
            <a:xfrm flipV="1">
              <a:off x="5486400" y="3276600"/>
              <a:ext cx="152400" cy="76200"/>
            </a:xfrm>
            <a:prstGeom prst="irregularSeal1">
              <a:avLst/>
            </a:prstGeom>
            <a:solidFill>
              <a:schemeClr val="bg1"/>
            </a:solidFill>
            <a:ln w="9525">
              <a:solidFill>
                <a:schemeClr val="bg1"/>
              </a:solidFill>
              <a:miter lim="800000"/>
              <a:headEnd/>
              <a:tailEnd/>
            </a:ln>
          </p:spPr>
          <p:txBody>
            <a:bodyPr rot="10800000" wrap="none"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vi-VN" altLang="en-US" sz="1800" u="none">
                <a:latin typeface="Comic Sans MS" panose="030F0702030302020204" pitchFamily="66" charset="0"/>
              </a:endParaRPr>
            </a:p>
          </p:txBody>
        </p:sp>
        <p:sp>
          <p:nvSpPr>
            <p:cNvPr id="49200" name="AutoShape 33">
              <a:extLst>
                <a:ext uri="{FF2B5EF4-FFF2-40B4-BE49-F238E27FC236}">
                  <a16:creationId xmlns:a16="http://schemas.microsoft.com/office/drawing/2014/main" id="{677860AA-0F59-4836-8FDD-6F37C633E7B5}"/>
                </a:ext>
              </a:extLst>
            </p:cNvPr>
            <p:cNvSpPr>
              <a:spLocks noChangeArrowheads="1"/>
            </p:cNvSpPr>
            <p:nvPr/>
          </p:nvSpPr>
          <p:spPr bwMode="auto">
            <a:xfrm flipV="1">
              <a:off x="6096000" y="3124200"/>
              <a:ext cx="228600" cy="152400"/>
            </a:xfrm>
            <a:prstGeom prst="irregularSeal1">
              <a:avLst/>
            </a:prstGeom>
            <a:solidFill>
              <a:schemeClr val="bg1"/>
            </a:solidFill>
            <a:ln w="9525">
              <a:solidFill>
                <a:schemeClr val="bg1"/>
              </a:solidFill>
              <a:miter lim="800000"/>
              <a:headEnd/>
              <a:tailEnd/>
            </a:ln>
          </p:spPr>
          <p:txBody>
            <a:bodyPr rot="10800000" wrap="none"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vi-VN" altLang="en-US" sz="1800" u="none">
                <a:latin typeface="Comic Sans MS" panose="030F0702030302020204" pitchFamily="66" charset="0"/>
              </a:endParaRPr>
            </a:p>
          </p:txBody>
        </p:sp>
        <p:sp>
          <p:nvSpPr>
            <p:cNvPr id="49201" name="AutoShape 34">
              <a:extLst>
                <a:ext uri="{FF2B5EF4-FFF2-40B4-BE49-F238E27FC236}">
                  <a16:creationId xmlns:a16="http://schemas.microsoft.com/office/drawing/2014/main" id="{9B053203-25B7-4314-AE26-5EA9D2884026}"/>
                </a:ext>
              </a:extLst>
            </p:cNvPr>
            <p:cNvSpPr>
              <a:spLocks noChangeArrowheads="1"/>
            </p:cNvSpPr>
            <p:nvPr/>
          </p:nvSpPr>
          <p:spPr bwMode="auto">
            <a:xfrm>
              <a:off x="5029200" y="3429000"/>
              <a:ext cx="304800" cy="152400"/>
            </a:xfrm>
            <a:prstGeom prst="irregularSeal1">
              <a:avLst/>
            </a:prstGeom>
            <a:solidFill>
              <a:schemeClr val="bg1"/>
            </a:solidFill>
            <a:ln w="9525">
              <a:solidFill>
                <a:schemeClr val="bg1"/>
              </a:solidFill>
              <a:miter lim="800000"/>
              <a:headEnd/>
              <a:tailEnd/>
            </a:ln>
          </p:spPr>
          <p:txBody>
            <a:bodyPr wrap="none"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vi-VN" altLang="en-US" sz="1800" u="none">
                <a:latin typeface="Comic Sans MS" panose="030F0702030302020204" pitchFamily="66" charset="0"/>
              </a:endParaRPr>
            </a:p>
          </p:txBody>
        </p:sp>
        <p:sp>
          <p:nvSpPr>
            <p:cNvPr id="49202" name="AutoShape 35">
              <a:extLst>
                <a:ext uri="{FF2B5EF4-FFF2-40B4-BE49-F238E27FC236}">
                  <a16:creationId xmlns:a16="http://schemas.microsoft.com/office/drawing/2014/main" id="{E7C21D98-E291-4DA1-B259-6694E072FF35}"/>
                </a:ext>
              </a:extLst>
            </p:cNvPr>
            <p:cNvSpPr>
              <a:spLocks noChangeArrowheads="1"/>
            </p:cNvSpPr>
            <p:nvPr/>
          </p:nvSpPr>
          <p:spPr bwMode="auto">
            <a:xfrm flipV="1">
              <a:off x="6705600" y="3200400"/>
              <a:ext cx="152400" cy="152400"/>
            </a:xfrm>
            <a:prstGeom prst="irregularSeal1">
              <a:avLst/>
            </a:prstGeom>
            <a:solidFill>
              <a:schemeClr val="bg1"/>
            </a:solidFill>
            <a:ln w="9525">
              <a:solidFill>
                <a:schemeClr val="bg1"/>
              </a:solidFill>
              <a:miter lim="800000"/>
              <a:headEnd/>
              <a:tailEnd/>
            </a:ln>
          </p:spPr>
          <p:txBody>
            <a:bodyPr rot="10800000" wrap="none"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vi-VN" altLang="en-US" sz="1800" u="none">
                <a:latin typeface="Comic Sans MS" panose="030F0702030302020204" pitchFamily="66" charset="0"/>
              </a:endParaRPr>
            </a:p>
          </p:txBody>
        </p:sp>
        <p:sp>
          <p:nvSpPr>
            <p:cNvPr id="49203" name="AutoShape 36">
              <a:extLst>
                <a:ext uri="{FF2B5EF4-FFF2-40B4-BE49-F238E27FC236}">
                  <a16:creationId xmlns:a16="http://schemas.microsoft.com/office/drawing/2014/main" id="{0F9F248E-E444-4507-ACE5-3EAADB1AF251}"/>
                </a:ext>
              </a:extLst>
            </p:cNvPr>
            <p:cNvSpPr>
              <a:spLocks noChangeArrowheads="1"/>
            </p:cNvSpPr>
            <p:nvPr/>
          </p:nvSpPr>
          <p:spPr bwMode="auto">
            <a:xfrm flipV="1">
              <a:off x="6781800" y="4038600"/>
              <a:ext cx="152400" cy="76200"/>
            </a:xfrm>
            <a:prstGeom prst="irregularSeal1">
              <a:avLst/>
            </a:prstGeom>
            <a:solidFill>
              <a:schemeClr val="bg1"/>
            </a:solidFill>
            <a:ln w="9525">
              <a:solidFill>
                <a:schemeClr val="bg1"/>
              </a:solidFill>
              <a:miter lim="800000"/>
              <a:headEnd/>
              <a:tailEnd/>
            </a:ln>
          </p:spPr>
          <p:txBody>
            <a:bodyPr rot="10800000" wrap="none"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vi-VN" altLang="en-US" sz="1800" u="none">
                <a:latin typeface="Comic Sans MS" panose="030F0702030302020204" pitchFamily="66" charset="0"/>
              </a:endParaRPr>
            </a:p>
          </p:txBody>
        </p:sp>
        <p:sp>
          <p:nvSpPr>
            <p:cNvPr id="49204" name="AutoShape 37">
              <a:extLst>
                <a:ext uri="{FF2B5EF4-FFF2-40B4-BE49-F238E27FC236}">
                  <a16:creationId xmlns:a16="http://schemas.microsoft.com/office/drawing/2014/main" id="{155AED5E-D92D-4367-BA07-8AF58FE2A215}"/>
                </a:ext>
              </a:extLst>
            </p:cNvPr>
            <p:cNvSpPr>
              <a:spLocks noChangeArrowheads="1"/>
            </p:cNvSpPr>
            <p:nvPr/>
          </p:nvSpPr>
          <p:spPr bwMode="auto">
            <a:xfrm flipV="1">
              <a:off x="6629400" y="3810000"/>
              <a:ext cx="228600" cy="76200"/>
            </a:xfrm>
            <a:prstGeom prst="irregularSeal1">
              <a:avLst/>
            </a:prstGeom>
            <a:solidFill>
              <a:schemeClr val="bg1"/>
            </a:solidFill>
            <a:ln w="9525">
              <a:solidFill>
                <a:schemeClr val="bg1"/>
              </a:solidFill>
              <a:miter lim="800000"/>
              <a:headEnd/>
              <a:tailEnd/>
            </a:ln>
          </p:spPr>
          <p:txBody>
            <a:bodyPr rot="10800000" wrap="none"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vi-VN" altLang="en-US" sz="1800" u="none">
                <a:latin typeface="Comic Sans MS" panose="030F0702030302020204" pitchFamily="66" charset="0"/>
              </a:endParaRPr>
            </a:p>
          </p:txBody>
        </p:sp>
        <p:sp>
          <p:nvSpPr>
            <p:cNvPr id="49205" name="AutoShape 38">
              <a:extLst>
                <a:ext uri="{FF2B5EF4-FFF2-40B4-BE49-F238E27FC236}">
                  <a16:creationId xmlns:a16="http://schemas.microsoft.com/office/drawing/2014/main" id="{9CBA96BF-FB09-4AD2-B793-AA963FD6AB0B}"/>
                </a:ext>
              </a:extLst>
            </p:cNvPr>
            <p:cNvSpPr>
              <a:spLocks noChangeArrowheads="1"/>
            </p:cNvSpPr>
            <p:nvPr/>
          </p:nvSpPr>
          <p:spPr bwMode="auto">
            <a:xfrm>
              <a:off x="7162800" y="3429000"/>
              <a:ext cx="304800" cy="152400"/>
            </a:xfrm>
            <a:prstGeom prst="irregularSeal1">
              <a:avLst/>
            </a:prstGeom>
            <a:solidFill>
              <a:schemeClr val="bg1"/>
            </a:solidFill>
            <a:ln w="9525">
              <a:solidFill>
                <a:schemeClr val="bg1"/>
              </a:solidFill>
              <a:miter lim="800000"/>
              <a:headEnd/>
              <a:tailEnd/>
            </a:ln>
          </p:spPr>
          <p:txBody>
            <a:bodyPr wrap="none"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vi-VN" altLang="en-US" sz="1800" u="none">
                <a:latin typeface="Comic Sans MS" panose="030F0702030302020204" pitchFamily="66" charset="0"/>
              </a:endParaRPr>
            </a:p>
          </p:txBody>
        </p:sp>
        <p:sp>
          <p:nvSpPr>
            <p:cNvPr id="49206" name="AutoShape 39">
              <a:extLst>
                <a:ext uri="{FF2B5EF4-FFF2-40B4-BE49-F238E27FC236}">
                  <a16:creationId xmlns:a16="http://schemas.microsoft.com/office/drawing/2014/main" id="{E3B18BC4-4911-4124-AD17-4EA7CD3A7DDA}"/>
                </a:ext>
              </a:extLst>
            </p:cNvPr>
            <p:cNvSpPr>
              <a:spLocks noChangeArrowheads="1"/>
            </p:cNvSpPr>
            <p:nvPr/>
          </p:nvSpPr>
          <p:spPr bwMode="auto">
            <a:xfrm>
              <a:off x="6324600" y="3886200"/>
              <a:ext cx="304800" cy="152400"/>
            </a:xfrm>
            <a:prstGeom prst="irregularSeal1">
              <a:avLst/>
            </a:prstGeom>
            <a:solidFill>
              <a:schemeClr val="bg1"/>
            </a:solidFill>
            <a:ln w="9525">
              <a:solidFill>
                <a:schemeClr val="bg1"/>
              </a:solidFill>
              <a:miter lim="800000"/>
              <a:headEnd/>
              <a:tailEnd/>
            </a:ln>
          </p:spPr>
          <p:txBody>
            <a:bodyPr wrap="none"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vi-VN" altLang="en-US" sz="1800" u="none">
                <a:latin typeface="Comic Sans MS" panose="030F0702030302020204" pitchFamily="66" charset="0"/>
              </a:endParaRPr>
            </a:p>
          </p:txBody>
        </p:sp>
        <p:sp>
          <p:nvSpPr>
            <p:cNvPr id="49207" name="AutoShape 40">
              <a:extLst>
                <a:ext uri="{FF2B5EF4-FFF2-40B4-BE49-F238E27FC236}">
                  <a16:creationId xmlns:a16="http://schemas.microsoft.com/office/drawing/2014/main" id="{836F0AE4-0F9A-4530-A84D-01A704AC7913}"/>
                </a:ext>
              </a:extLst>
            </p:cNvPr>
            <p:cNvSpPr>
              <a:spLocks noChangeArrowheads="1"/>
            </p:cNvSpPr>
            <p:nvPr/>
          </p:nvSpPr>
          <p:spPr bwMode="auto">
            <a:xfrm>
              <a:off x="7772400" y="3505200"/>
              <a:ext cx="304800" cy="152400"/>
            </a:xfrm>
            <a:prstGeom prst="irregularSeal1">
              <a:avLst/>
            </a:prstGeom>
            <a:solidFill>
              <a:schemeClr val="bg1"/>
            </a:solidFill>
            <a:ln w="9525">
              <a:solidFill>
                <a:schemeClr val="bg1"/>
              </a:solidFill>
              <a:miter lim="800000"/>
              <a:headEnd/>
              <a:tailEnd/>
            </a:ln>
          </p:spPr>
          <p:txBody>
            <a:bodyPr wrap="none"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vi-VN" altLang="en-US" sz="1800" u="none">
                <a:latin typeface="Comic Sans MS" panose="030F0702030302020204" pitchFamily="66" charset="0"/>
              </a:endParaRPr>
            </a:p>
          </p:txBody>
        </p:sp>
        <p:sp>
          <p:nvSpPr>
            <p:cNvPr id="49208" name="AutoShape 42">
              <a:extLst>
                <a:ext uri="{FF2B5EF4-FFF2-40B4-BE49-F238E27FC236}">
                  <a16:creationId xmlns:a16="http://schemas.microsoft.com/office/drawing/2014/main" id="{CBE9750F-7779-4ECF-9B44-C4064743092E}"/>
                </a:ext>
              </a:extLst>
            </p:cNvPr>
            <p:cNvSpPr>
              <a:spLocks noChangeArrowheads="1"/>
            </p:cNvSpPr>
            <p:nvPr/>
          </p:nvSpPr>
          <p:spPr bwMode="auto">
            <a:xfrm flipV="1">
              <a:off x="4953000" y="4648200"/>
              <a:ext cx="152400" cy="228600"/>
            </a:xfrm>
            <a:prstGeom prst="irregularSeal1">
              <a:avLst/>
            </a:prstGeom>
            <a:solidFill>
              <a:schemeClr val="bg1"/>
            </a:solidFill>
            <a:ln w="9525">
              <a:solidFill>
                <a:schemeClr val="bg1"/>
              </a:solidFill>
              <a:miter lim="800000"/>
              <a:headEnd/>
              <a:tailEnd/>
            </a:ln>
          </p:spPr>
          <p:txBody>
            <a:bodyPr rot="10800000" wrap="none"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vi-VN" altLang="en-US" sz="1800" u="none">
                <a:latin typeface="Comic Sans MS" panose="030F0702030302020204" pitchFamily="66" charset="0"/>
              </a:endParaRPr>
            </a:p>
          </p:txBody>
        </p:sp>
        <p:sp>
          <p:nvSpPr>
            <p:cNvPr id="49209" name="AutoShape 43">
              <a:extLst>
                <a:ext uri="{FF2B5EF4-FFF2-40B4-BE49-F238E27FC236}">
                  <a16:creationId xmlns:a16="http://schemas.microsoft.com/office/drawing/2014/main" id="{E471D2A3-D1BA-4DEE-B72C-024F88D5558C}"/>
                </a:ext>
              </a:extLst>
            </p:cNvPr>
            <p:cNvSpPr>
              <a:spLocks noChangeArrowheads="1"/>
            </p:cNvSpPr>
            <p:nvPr/>
          </p:nvSpPr>
          <p:spPr bwMode="auto">
            <a:xfrm>
              <a:off x="3505200" y="4114800"/>
              <a:ext cx="152400" cy="76200"/>
            </a:xfrm>
            <a:prstGeom prst="irregularSeal1">
              <a:avLst/>
            </a:prstGeom>
            <a:solidFill>
              <a:schemeClr val="bg1"/>
            </a:solidFill>
            <a:ln w="9525">
              <a:solidFill>
                <a:schemeClr val="bg1"/>
              </a:solidFill>
              <a:miter lim="800000"/>
              <a:headEnd/>
              <a:tailEnd/>
            </a:ln>
          </p:spPr>
          <p:txBody>
            <a:bodyPr wrap="none"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vi-VN" altLang="en-US" sz="1800" u="none">
                <a:latin typeface="Comic Sans MS" panose="030F0702030302020204" pitchFamily="66" charset="0"/>
              </a:endParaRPr>
            </a:p>
          </p:txBody>
        </p:sp>
        <p:sp>
          <p:nvSpPr>
            <p:cNvPr id="49210" name="AutoShape 44">
              <a:extLst>
                <a:ext uri="{FF2B5EF4-FFF2-40B4-BE49-F238E27FC236}">
                  <a16:creationId xmlns:a16="http://schemas.microsoft.com/office/drawing/2014/main" id="{4EC882F2-DFA9-4FCA-9C5C-85B124DD995B}"/>
                </a:ext>
              </a:extLst>
            </p:cNvPr>
            <p:cNvSpPr>
              <a:spLocks noChangeArrowheads="1"/>
            </p:cNvSpPr>
            <p:nvPr/>
          </p:nvSpPr>
          <p:spPr bwMode="auto">
            <a:xfrm flipV="1">
              <a:off x="2514600" y="4343400"/>
              <a:ext cx="76200" cy="152400"/>
            </a:xfrm>
            <a:prstGeom prst="irregularSeal1">
              <a:avLst/>
            </a:prstGeom>
            <a:solidFill>
              <a:schemeClr val="bg1"/>
            </a:solidFill>
            <a:ln w="9525">
              <a:solidFill>
                <a:schemeClr val="bg1"/>
              </a:solidFill>
              <a:miter lim="800000"/>
              <a:headEnd/>
              <a:tailEnd/>
            </a:ln>
          </p:spPr>
          <p:txBody>
            <a:bodyPr rot="10800000" wrap="none"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vi-VN" altLang="en-US" sz="1800" u="none">
                <a:latin typeface="Comic Sans MS" panose="030F0702030302020204" pitchFamily="66" charset="0"/>
              </a:endParaRPr>
            </a:p>
          </p:txBody>
        </p:sp>
        <p:sp>
          <p:nvSpPr>
            <p:cNvPr id="49211" name="AutoShape 45">
              <a:extLst>
                <a:ext uri="{FF2B5EF4-FFF2-40B4-BE49-F238E27FC236}">
                  <a16:creationId xmlns:a16="http://schemas.microsoft.com/office/drawing/2014/main" id="{E3B6D2DD-DC32-4395-B456-E273E9B698AF}"/>
                </a:ext>
              </a:extLst>
            </p:cNvPr>
            <p:cNvSpPr>
              <a:spLocks noChangeArrowheads="1"/>
            </p:cNvSpPr>
            <p:nvPr/>
          </p:nvSpPr>
          <p:spPr bwMode="auto">
            <a:xfrm flipV="1">
              <a:off x="1600200" y="3810000"/>
              <a:ext cx="152400" cy="152400"/>
            </a:xfrm>
            <a:prstGeom prst="irregularSeal1">
              <a:avLst/>
            </a:prstGeom>
            <a:solidFill>
              <a:schemeClr val="bg1"/>
            </a:solidFill>
            <a:ln w="9525">
              <a:solidFill>
                <a:schemeClr val="bg1"/>
              </a:solidFill>
              <a:miter lim="800000"/>
              <a:headEnd/>
              <a:tailEnd/>
            </a:ln>
          </p:spPr>
          <p:txBody>
            <a:bodyPr rot="10800000" wrap="none"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vi-VN" altLang="en-US" sz="1800" u="none">
                <a:latin typeface="Comic Sans MS" panose="030F0702030302020204" pitchFamily="66" charset="0"/>
              </a:endParaRPr>
            </a:p>
          </p:txBody>
        </p:sp>
        <p:sp>
          <p:nvSpPr>
            <p:cNvPr id="49212" name="AutoShape 46">
              <a:extLst>
                <a:ext uri="{FF2B5EF4-FFF2-40B4-BE49-F238E27FC236}">
                  <a16:creationId xmlns:a16="http://schemas.microsoft.com/office/drawing/2014/main" id="{08F1D6EE-EDC3-451D-946F-0832BB24C035}"/>
                </a:ext>
              </a:extLst>
            </p:cNvPr>
            <p:cNvSpPr>
              <a:spLocks noChangeArrowheads="1"/>
            </p:cNvSpPr>
            <p:nvPr/>
          </p:nvSpPr>
          <p:spPr bwMode="auto">
            <a:xfrm flipV="1">
              <a:off x="6934200" y="4800600"/>
              <a:ext cx="381000" cy="152400"/>
            </a:xfrm>
            <a:prstGeom prst="irregularSeal1">
              <a:avLst/>
            </a:prstGeom>
            <a:solidFill>
              <a:schemeClr val="bg1"/>
            </a:solidFill>
            <a:ln w="9525">
              <a:solidFill>
                <a:schemeClr val="bg1"/>
              </a:solidFill>
              <a:miter lim="800000"/>
              <a:headEnd/>
              <a:tailEnd/>
            </a:ln>
          </p:spPr>
          <p:txBody>
            <a:bodyPr rot="10800000" wrap="none"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vi-VN" altLang="en-US" sz="1800" u="none">
                <a:latin typeface="Comic Sans MS" panose="030F0702030302020204" pitchFamily="66" charset="0"/>
              </a:endParaRPr>
            </a:p>
          </p:txBody>
        </p:sp>
        <p:sp>
          <p:nvSpPr>
            <p:cNvPr id="49213" name="AutoShape 47">
              <a:extLst>
                <a:ext uri="{FF2B5EF4-FFF2-40B4-BE49-F238E27FC236}">
                  <a16:creationId xmlns:a16="http://schemas.microsoft.com/office/drawing/2014/main" id="{8041D258-67FA-45F2-95C9-C71FA81C668D}"/>
                </a:ext>
              </a:extLst>
            </p:cNvPr>
            <p:cNvSpPr>
              <a:spLocks noChangeArrowheads="1"/>
            </p:cNvSpPr>
            <p:nvPr/>
          </p:nvSpPr>
          <p:spPr bwMode="auto">
            <a:xfrm flipV="1">
              <a:off x="5562600" y="4343400"/>
              <a:ext cx="152400" cy="76200"/>
            </a:xfrm>
            <a:prstGeom prst="irregularSeal1">
              <a:avLst/>
            </a:prstGeom>
            <a:solidFill>
              <a:schemeClr val="bg1"/>
            </a:solidFill>
            <a:ln w="9525">
              <a:solidFill>
                <a:schemeClr val="bg1"/>
              </a:solidFill>
              <a:miter lim="800000"/>
              <a:headEnd/>
              <a:tailEnd/>
            </a:ln>
          </p:spPr>
          <p:txBody>
            <a:bodyPr rot="10800000" wrap="none"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vi-VN" altLang="en-US" sz="1800" u="none">
                <a:latin typeface="Comic Sans MS" panose="030F0702030302020204" pitchFamily="66" charset="0"/>
              </a:endParaRPr>
            </a:p>
          </p:txBody>
        </p:sp>
        <p:sp>
          <p:nvSpPr>
            <p:cNvPr id="49214" name="AutoShape 48">
              <a:extLst>
                <a:ext uri="{FF2B5EF4-FFF2-40B4-BE49-F238E27FC236}">
                  <a16:creationId xmlns:a16="http://schemas.microsoft.com/office/drawing/2014/main" id="{D1F2FD56-28F1-4A30-9416-CC77CC3CD9E1}"/>
                </a:ext>
              </a:extLst>
            </p:cNvPr>
            <p:cNvSpPr>
              <a:spLocks noChangeArrowheads="1"/>
            </p:cNvSpPr>
            <p:nvPr/>
          </p:nvSpPr>
          <p:spPr bwMode="auto">
            <a:xfrm>
              <a:off x="7239000" y="4343400"/>
              <a:ext cx="228600" cy="76200"/>
            </a:xfrm>
            <a:prstGeom prst="irregularSeal1">
              <a:avLst/>
            </a:prstGeom>
            <a:solidFill>
              <a:schemeClr val="bg1"/>
            </a:solidFill>
            <a:ln w="9525">
              <a:solidFill>
                <a:schemeClr val="bg1"/>
              </a:solidFill>
              <a:miter lim="800000"/>
              <a:headEnd/>
              <a:tailEnd/>
            </a:ln>
          </p:spPr>
          <p:txBody>
            <a:bodyPr wrap="none"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vi-VN" altLang="en-US" sz="1800" u="none">
                <a:latin typeface="Comic Sans MS" panose="030F0702030302020204" pitchFamily="66" charset="0"/>
              </a:endParaRPr>
            </a:p>
          </p:txBody>
        </p:sp>
        <p:sp>
          <p:nvSpPr>
            <p:cNvPr id="49215" name="AutoShape 49">
              <a:extLst>
                <a:ext uri="{FF2B5EF4-FFF2-40B4-BE49-F238E27FC236}">
                  <a16:creationId xmlns:a16="http://schemas.microsoft.com/office/drawing/2014/main" id="{A8327B72-1D57-4467-B9D8-1B2B2AB9E62D}"/>
                </a:ext>
              </a:extLst>
            </p:cNvPr>
            <p:cNvSpPr>
              <a:spLocks noChangeArrowheads="1"/>
            </p:cNvSpPr>
            <p:nvPr/>
          </p:nvSpPr>
          <p:spPr bwMode="auto">
            <a:xfrm>
              <a:off x="6400800" y="4724400"/>
              <a:ext cx="304800" cy="152400"/>
            </a:xfrm>
            <a:prstGeom prst="irregularSeal1">
              <a:avLst/>
            </a:prstGeom>
            <a:solidFill>
              <a:schemeClr val="bg1"/>
            </a:solidFill>
            <a:ln w="9525">
              <a:solidFill>
                <a:schemeClr val="bg1"/>
              </a:solidFill>
              <a:miter lim="800000"/>
              <a:headEnd/>
              <a:tailEnd/>
            </a:ln>
          </p:spPr>
          <p:txBody>
            <a:bodyPr wrap="none"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vi-VN" altLang="en-US" sz="1800" u="none">
                <a:latin typeface="Comic Sans MS" panose="030F0702030302020204" pitchFamily="66" charset="0"/>
              </a:endParaRPr>
            </a:p>
          </p:txBody>
        </p:sp>
        <p:sp>
          <p:nvSpPr>
            <p:cNvPr id="49216" name="AutoShape 50">
              <a:extLst>
                <a:ext uri="{FF2B5EF4-FFF2-40B4-BE49-F238E27FC236}">
                  <a16:creationId xmlns:a16="http://schemas.microsoft.com/office/drawing/2014/main" id="{42CF5FCB-F623-4512-A56E-D65BC3FC8C7C}"/>
                </a:ext>
              </a:extLst>
            </p:cNvPr>
            <p:cNvSpPr>
              <a:spLocks noChangeArrowheads="1"/>
            </p:cNvSpPr>
            <p:nvPr/>
          </p:nvSpPr>
          <p:spPr bwMode="auto">
            <a:xfrm>
              <a:off x="7848600" y="4343400"/>
              <a:ext cx="228600" cy="152400"/>
            </a:xfrm>
            <a:prstGeom prst="irregularSeal1">
              <a:avLst/>
            </a:prstGeom>
            <a:solidFill>
              <a:schemeClr val="bg1"/>
            </a:solidFill>
            <a:ln w="9525">
              <a:solidFill>
                <a:schemeClr val="bg1"/>
              </a:solidFill>
              <a:miter lim="800000"/>
              <a:headEnd/>
              <a:tailEnd/>
            </a:ln>
          </p:spPr>
          <p:txBody>
            <a:bodyPr wrap="none"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vi-VN" altLang="en-US" sz="1800" u="none">
                <a:latin typeface="Comic Sans MS" panose="030F0702030302020204" pitchFamily="66" charset="0"/>
              </a:endParaRPr>
            </a:p>
          </p:txBody>
        </p:sp>
        <p:sp>
          <p:nvSpPr>
            <p:cNvPr id="49217" name="AutoShape 51">
              <a:extLst>
                <a:ext uri="{FF2B5EF4-FFF2-40B4-BE49-F238E27FC236}">
                  <a16:creationId xmlns:a16="http://schemas.microsoft.com/office/drawing/2014/main" id="{28EF655C-4F8D-4B2E-B4A6-C37E61D8A349}"/>
                </a:ext>
              </a:extLst>
            </p:cNvPr>
            <p:cNvSpPr>
              <a:spLocks noChangeArrowheads="1"/>
            </p:cNvSpPr>
            <p:nvPr/>
          </p:nvSpPr>
          <p:spPr bwMode="auto">
            <a:xfrm>
              <a:off x="3124200" y="5257800"/>
              <a:ext cx="304800" cy="152400"/>
            </a:xfrm>
            <a:prstGeom prst="irregularSeal1">
              <a:avLst/>
            </a:prstGeom>
            <a:solidFill>
              <a:schemeClr val="bg1"/>
            </a:solidFill>
            <a:ln w="9525">
              <a:solidFill>
                <a:schemeClr val="bg1"/>
              </a:solidFill>
              <a:miter lim="800000"/>
              <a:headEnd/>
              <a:tailEnd/>
            </a:ln>
          </p:spPr>
          <p:txBody>
            <a:bodyPr wrap="none"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vi-VN" altLang="en-US" sz="1800" u="none">
                <a:latin typeface="Comic Sans MS" panose="030F0702030302020204" pitchFamily="66" charset="0"/>
              </a:endParaRPr>
            </a:p>
          </p:txBody>
        </p:sp>
        <p:sp>
          <p:nvSpPr>
            <p:cNvPr id="49218" name="AutoShape 52">
              <a:extLst>
                <a:ext uri="{FF2B5EF4-FFF2-40B4-BE49-F238E27FC236}">
                  <a16:creationId xmlns:a16="http://schemas.microsoft.com/office/drawing/2014/main" id="{4C2C1112-DBDC-497E-9A64-50FBA7C8B9C6}"/>
                </a:ext>
              </a:extLst>
            </p:cNvPr>
            <p:cNvSpPr>
              <a:spLocks noChangeArrowheads="1"/>
            </p:cNvSpPr>
            <p:nvPr/>
          </p:nvSpPr>
          <p:spPr bwMode="auto">
            <a:xfrm>
              <a:off x="2895600" y="5029200"/>
              <a:ext cx="304800" cy="152400"/>
            </a:xfrm>
            <a:prstGeom prst="irregularSeal1">
              <a:avLst/>
            </a:prstGeom>
            <a:solidFill>
              <a:schemeClr val="bg1"/>
            </a:solidFill>
            <a:ln w="9525">
              <a:solidFill>
                <a:schemeClr val="bg1"/>
              </a:solidFill>
              <a:miter lim="800000"/>
              <a:headEnd/>
              <a:tailEnd/>
            </a:ln>
          </p:spPr>
          <p:txBody>
            <a:bodyPr wrap="none"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vi-VN" altLang="en-US" sz="1800" u="none">
                <a:latin typeface="Comic Sans MS" panose="030F0702030302020204" pitchFamily="66" charset="0"/>
              </a:endParaRPr>
            </a:p>
          </p:txBody>
        </p:sp>
        <p:sp>
          <p:nvSpPr>
            <p:cNvPr id="49219" name="AutoShape 53">
              <a:extLst>
                <a:ext uri="{FF2B5EF4-FFF2-40B4-BE49-F238E27FC236}">
                  <a16:creationId xmlns:a16="http://schemas.microsoft.com/office/drawing/2014/main" id="{5B49B43D-4AC4-4133-9C07-D6B7339C9658}"/>
                </a:ext>
              </a:extLst>
            </p:cNvPr>
            <p:cNvSpPr>
              <a:spLocks noChangeArrowheads="1"/>
            </p:cNvSpPr>
            <p:nvPr/>
          </p:nvSpPr>
          <p:spPr bwMode="auto">
            <a:xfrm>
              <a:off x="3429000" y="5029200"/>
              <a:ext cx="76200" cy="152400"/>
            </a:xfrm>
            <a:prstGeom prst="irregularSeal1">
              <a:avLst/>
            </a:prstGeom>
            <a:solidFill>
              <a:schemeClr val="bg1"/>
            </a:solidFill>
            <a:ln w="9525">
              <a:solidFill>
                <a:schemeClr val="bg1"/>
              </a:solidFill>
              <a:miter lim="800000"/>
              <a:headEnd/>
              <a:tailEnd/>
            </a:ln>
          </p:spPr>
          <p:txBody>
            <a:bodyPr wrap="none"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vi-VN" altLang="en-US" sz="1800" u="none">
                <a:latin typeface="Comic Sans MS" panose="030F0702030302020204" pitchFamily="66" charset="0"/>
              </a:endParaRPr>
            </a:p>
          </p:txBody>
        </p:sp>
        <p:sp>
          <p:nvSpPr>
            <p:cNvPr id="49220" name="AutoShape 55">
              <a:extLst>
                <a:ext uri="{FF2B5EF4-FFF2-40B4-BE49-F238E27FC236}">
                  <a16:creationId xmlns:a16="http://schemas.microsoft.com/office/drawing/2014/main" id="{00DE4714-61D1-4E23-9173-9D95D82E7689}"/>
                </a:ext>
              </a:extLst>
            </p:cNvPr>
            <p:cNvSpPr>
              <a:spLocks noChangeArrowheads="1"/>
            </p:cNvSpPr>
            <p:nvPr/>
          </p:nvSpPr>
          <p:spPr bwMode="auto">
            <a:xfrm flipV="1">
              <a:off x="4038600" y="5029200"/>
              <a:ext cx="228600" cy="76200"/>
            </a:xfrm>
            <a:prstGeom prst="irregularSeal1">
              <a:avLst/>
            </a:prstGeom>
            <a:solidFill>
              <a:schemeClr val="bg1"/>
            </a:solidFill>
            <a:ln w="9525">
              <a:solidFill>
                <a:schemeClr val="bg1"/>
              </a:solidFill>
              <a:miter lim="800000"/>
              <a:headEnd/>
              <a:tailEnd/>
            </a:ln>
          </p:spPr>
          <p:txBody>
            <a:bodyPr rot="10800000" wrap="none"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vi-VN" altLang="en-US" sz="1800" u="none">
                <a:latin typeface="Comic Sans MS" panose="030F0702030302020204" pitchFamily="66" charset="0"/>
              </a:endParaRPr>
            </a:p>
          </p:txBody>
        </p:sp>
        <p:sp>
          <p:nvSpPr>
            <p:cNvPr id="49221" name="AutoShape 56">
              <a:extLst>
                <a:ext uri="{FF2B5EF4-FFF2-40B4-BE49-F238E27FC236}">
                  <a16:creationId xmlns:a16="http://schemas.microsoft.com/office/drawing/2014/main" id="{E14A0ADC-FA7F-44A5-8255-9A8072EE7227}"/>
                </a:ext>
              </a:extLst>
            </p:cNvPr>
            <p:cNvSpPr>
              <a:spLocks noChangeArrowheads="1"/>
            </p:cNvSpPr>
            <p:nvPr/>
          </p:nvSpPr>
          <p:spPr bwMode="auto">
            <a:xfrm flipH="1" flipV="1">
              <a:off x="4343400" y="4191000"/>
              <a:ext cx="152400" cy="76200"/>
            </a:xfrm>
            <a:prstGeom prst="irregularSeal1">
              <a:avLst/>
            </a:prstGeom>
            <a:solidFill>
              <a:schemeClr val="bg1"/>
            </a:solidFill>
            <a:ln w="9525">
              <a:solidFill>
                <a:schemeClr val="bg1"/>
              </a:solidFill>
              <a:miter lim="800000"/>
              <a:headEnd/>
              <a:tailEnd/>
            </a:ln>
          </p:spPr>
          <p:txBody>
            <a:bodyPr rot="10800000" wrap="none"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vi-VN" altLang="en-US" sz="1800" u="none">
                <a:latin typeface="Comic Sans MS" panose="030F0702030302020204" pitchFamily="66" charset="0"/>
              </a:endParaRPr>
            </a:p>
          </p:txBody>
        </p:sp>
        <p:sp>
          <p:nvSpPr>
            <p:cNvPr id="49222" name="AutoShape 57">
              <a:extLst>
                <a:ext uri="{FF2B5EF4-FFF2-40B4-BE49-F238E27FC236}">
                  <a16:creationId xmlns:a16="http://schemas.microsoft.com/office/drawing/2014/main" id="{66E3B10C-4BB6-4CAB-9D80-E0F556899173}"/>
                </a:ext>
              </a:extLst>
            </p:cNvPr>
            <p:cNvSpPr>
              <a:spLocks noChangeArrowheads="1"/>
            </p:cNvSpPr>
            <p:nvPr/>
          </p:nvSpPr>
          <p:spPr bwMode="auto">
            <a:xfrm>
              <a:off x="6553200" y="5105400"/>
              <a:ext cx="304800" cy="152400"/>
            </a:xfrm>
            <a:prstGeom prst="irregularSeal1">
              <a:avLst/>
            </a:prstGeom>
            <a:solidFill>
              <a:schemeClr val="bg1"/>
            </a:solidFill>
            <a:ln w="9525">
              <a:solidFill>
                <a:schemeClr val="bg1"/>
              </a:solidFill>
              <a:miter lim="800000"/>
              <a:headEnd/>
              <a:tailEnd/>
            </a:ln>
          </p:spPr>
          <p:txBody>
            <a:bodyPr wrap="none"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vi-VN" altLang="en-US" sz="1800" u="none">
                <a:latin typeface="Comic Sans MS" panose="030F0702030302020204" pitchFamily="66" charset="0"/>
              </a:endParaRPr>
            </a:p>
          </p:txBody>
        </p:sp>
        <p:sp>
          <p:nvSpPr>
            <p:cNvPr id="49223" name="AutoShape 58">
              <a:extLst>
                <a:ext uri="{FF2B5EF4-FFF2-40B4-BE49-F238E27FC236}">
                  <a16:creationId xmlns:a16="http://schemas.microsoft.com/office/drawing/2014/main" id="{D02D4964-4177-445B-A99E-9A50660FFDAF}"/>
                </a:ext>
              </a:extLst>
            </p:cNvPr>
            <p:cNvSpPr>
              <a:spLocks noChangeArrowheads="1"/>
            </p:cNvSpPr>
            <p:nvPr/>
          </p:nvSpPr>
          <p:spPr bwMode="auto">
            <a:xfrm>
              <a:off x="6400800" y="3505200"/>
              <a:ext cx="304800" cy="152400"/>
            </a:xfrm>
            <a:prstGeom prst="irregularSeal1">
              <a:avLst/>
            </a:prstGeom>
            <a:solidFill>
              <a:schemeClr val="bg1"/>
            </a:solidFill>
            <a:ln w="9525">
              <a:solidFill>
                <a:schemeClr val="bg1"/>
              </a:solidFill>
              <a:miter lim="800000"/>
              <a:headEnd/>
              <a:tailEnd/>
            </a:ln>
          </p:spPr>
          <p:txBody>
            <a:bodyPr wrap="none"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vi-VN" altLang="en-US" sz="1800" u="none">
                <a:latin typeface="Comic Sans MS" panose="030F0702030302020204" pitchFamily="66" charset="0"/>
              </a:endParaRPr>
            </a:p>
          </p:txBody>
        </p:sp>
        <p:sp>
          <p:nvSpPr>
            <p:cNvPr id="49224" name="AutoShape 59">
              <a:extLst>
                <a:ext uri="{FF2B5EF4-FFF2-40B4-BE49-F238E27FC236}">
                  <a16:creationId xmlns:a16="http://schemas.microsoft.com/office/drawing/2014/main" id="{3A9E6D55-1568-41AC-8751-5ACCED1F4063}"/>
                </a:ext>
              </a:extLst>
            </p:cNvPr>
            <p:cNvSpPr>
              <a:spLocks noChangeArrowheads="1"/>
            </p:cNvSpPr>
            <p:nvPr/>
          </p:nvSpPr>
          <p:spPr bwMode="auto">
            <a:xfrm>
              <a:off x="4495800" y="5562600"/>
              <a:ext cx="152400" cy="76200"/>
            </a:xfrm>
            <a:prstGeom prst="irregularSeal1">
              <a:avLst/>
            </a:prstGeom>
            <a:solidFill>
              <a:schemeClr val="bg1"/>
            </a:solidFill>
            <a:ln w="9525">
              <a:solidFill>
                <a:schemeClr val="bg1"/>
              </a:solidFill>
              <a:miter lim="800000"/>
              <a:headEnd/>
              <a:tailEnd/>
            </a:ln>
          </p:spPr>
          <p:txBody>
            <a:bodyPr wrap="none"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vi-VN" altLang="en-US" sz="1800" u="none">
                <a:latin typeface="Comic Sans MS" panose="030F0702030302020204" pitchFamily="66" charset="0"/>
              </a:endParaRPr>
            </a:p>
          </p:txBody>
        </p:sp>
        <p:sp>
          <p:nvSpPr>
            <p:cNvPr id="49225" name="AutoShape 60">
              <a:extLst>
                <a:ext uri="{FF2B5EF4-FFF2-40B4-BE49-F238E27FC236}">
                  <a16:creationId xmlns:a16="http://schemas.microsoft.com/office/drawing/2014/main" id="{156FE488-0B0E-498D-ABEE-590937FEA864}"/>
                </a:ext>
              </a:extLst>
            </p:cNvPr>
            <p:cNvSpPr>
              <a:spLocks noChangeArrowheads="1"/>
            </p:cNvSpPr>
            <p:nvPr/>
          </p:nvSpPr>
          <p:spPr bwMode="auto">
            <a:xfrm>
              <a:off x="5943600" y="5715000"/>
              <a:ext cx="304800" cy="152400"/>
            </a:xfrm>
            <a:prstGeom prst="irregularSeal1">
              <a:avLst/>
            </a:prstGeom>
            <a:solidFill>
              <a:schemeClr val="bg1"/>
            </a:solidFill>
            <a:ln w="9525">
              <a:solidFill>
                <a:schemeClr val="bg1"/>
              </a:solidFill>
              <a:miter lim="800000"/>
              <a:headEnd/>
              <a:tailEnd/>
            </a:ln>
          </p:spPr>
          <p:txBody>
            <a:bodyPr wrap="none"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vi-VN" altLang="en-US" sz="1800" u="none">
                <a:latin typeface="Comic Sans MS" panose="030F0702030302020204" pitchFamily="66" charset="0"/>
              </a:endParaRPr>
            </a:p>
          </p:txBody>
        </p:sp>
        <p:sp>
          <p:nvSpPr>
            <p:cNvPr id="49226" name="AutoShape 61">
              <a:extLst>
                <a:ext uri="{FF2B5EF4-FFF2-40B4-BE49-F238E27FC236}">
                  <a16:creationId xmlns:a16="http://schemas.microsoft.com/office/drawing/2014/main" id="{FA6C1DAD-4C56-4515-B7D8-BA18A2D3C7CE}"/>
                </a:ext>
              </a:extLst>
            </p:cNvPr>
            <p:cNvSpPr>
              <a:spLocks noChangeArrowheads="1"/>
            </p:cNvSpPr>
            <p:nvPr/>
          </p:nvSpPr>
          <p:spPr bwMode="auto">
            <a:xfrm>
              <a:off x="1219200" y="2895600"/>
              <a:ext cx="304800" cy="152400"/>
            </a:xfrm>
            <a:prstGeom prst="irregularSeal1">
              <a:avLst/>
            </a:prstGeom>
            <a:solidFill>
              <a:schemeClr val="bg1"/>
            </a:solidFill>
            <a:ln w="9525">
              <a:solidFill>
                <a:schemeClr val="bg1"/>
              </a:solidFill>
              <a:miter lim="800000"/>
              <a:headEnd/>
              <a:tailEnd/>
            </a:ln>
          </p:spPr>
          <p:txBody>
            <a:bodyPr wrap="none"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vi-VN" altLang="en-US" sz="1800" u="none">
                <a:latin typeface="Comic Sans MS" panose="030F0702030302020204" pitchFamily="66" charset="0"/>
              </a:endParaRPr>
            </a:p>
          </p:txBody>
        </p:sp>
        <p:sp>
          <p:nvSpPr>
            <p:cNvPr id="49227" name="AutoShape 62">
              <a:extLst>
                <a:ext uri="{FF2B5EF4-FFF2-40B4-BE49-F238E27FC236}">
                  <a16:creationId xmlns:a16="http://schemas.microsoft.com/office/drawing/2014/main" id="{DCDB6ABC-B5A5-435B-8908-B371F86D6192}"/>
                </a:ext>
              </a:extLst>
            </p:cNvPr>
            <p:cNvSpPr>
              <a:spLocks noChangeArrowheads="1"/>
            </p:cNvSpPr>
            <p:nvPr/>
          </p:nvSpPr>
          <p:spPr bwMode="auto">
            <a:xfrm>
              <a:off x="5105400" y="5257800"/>
              <a:ext cx="228600" cy="152400"/>
            </a:xfrm>
            <a:prstGeom prst="irregularSeal1">
              <a:avLst/>
            </a:prstGeom>
            <a:solidFill>
              <a:schemeClr val="bg1"/>
            </a:solidFill>
            <a:ln w="9525">
              <a:solidFill>
                <a:schemeClr val="bg1"/>
              </a:solidFill>
              <a:miter lim="800000"/>
              <a:headEnd/>
              <a:tailEnd/>
            </a:ln>
          </p:spPr>
          <p:txBody>
            <a:bodyPr wrap="none"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vi-VN" altLang="en-US" sz="1800" u="none">
                <a:latin typeface="Comic Sans MS" panose="030F0702030302020204" pitchFamily="66" charset="0"/>
              </a:endParaRPr>
            </a:p>
          </p:txBody>
        </p:sp>
        <p:sp>
          <p:nvSpPr>
            <p:cNvPr id="49228" name="AutoShape 64">
              <a:extLst>
                <a:ext uri="{FF2B5EF4-FFF2-40B4-BE49-F238E27FC236}">
                  <a16:creationId xmlns:a16="http://schemas.microsoft.com/office/drawing/2014/main" id="{4C282108-3BE2-41ED-B99B-5D4CCABB75DA}"/>
                </a:ext>
              </a:extLst>
            </p:cNvPr>
            <p:cNvSpPr>
              <a:spLocks noChangeArrowheads="1"/>
            </p:cNvSpPr>
            <p:nvPr/>
          </p:nvSpPr>
          <p:spPr bwMode="auto">
            <a:xfrm flipV="1">
              <a:off x="3962400" y="4267200"/>
              <a:ext cx="152400" cy="76200"/>
            </a:xfrm>
            <a:prstGeom prst="irregularSeal1">
              <a:avLst/>
            </a:prstGeom>
            <a:solidFill>
              <a:schemeClr val="bg1"/>
            </a:solidFill>
            <a:ln w="9525">
              <a:solidFill>
                <a:schemeClr val="bg1"/>
              </a:solidFill>
              <a:miter lim="800000"/>
              <a:headEnd/>
              <a:tailEnd/>
            </a:ln>
          </p:spPr>
          <p:txBody>
            <a:bodyPr rot="10800000" wrap="none"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vi-VN" altLang="en-US" sz="1800" u="none">
                <a:latin typeface="Comic Sans MS" panose="030F0702030302020204" pitchFamily="66" charset="0"/>
              </a:endParaRPr>
            </a:p>
          </p:txBody>
        </p:sp>
        <p:sp>
          <p:nvSpPr>
            <p:cNvPr id="49229" name="AutoShape 65">
              <a:extLst>
                <a:ext uri="{FF2B5EF4-FFF2-40B4-BE49-F238E27FC236}">
                  <a16:creationId xmlns:a16="http://schemas.microsoft.com/office/drawing/2014/main" id="{14B8A4B2-9ACE-4FC3-AD1D-CBD2E3835BC7}"/>
                </a:ext>
              </a:extLst>
            </p:cNvPr>
            <p:cNvSpPr>
              <a:spLocks noChangeArrowheads="1"/>
            </p:cNvSpPr>
            <p:nvPr/>
          </p:nvSpPr>
          <p:spPr bwMode="auto">
            <a:xfrm>
              <a:off x="5029200" y="3733800"/>
              <a:ext cx="304800" cy="152400"/>
            </a:xfrm>
            <a:prstGeom prst="irregularSeal1">
              <a:avLst/>
            </a:prstGeom>
            <a:solidFill>
              <a:schemeClr val="bg1"/>
            </a:solidFill>
            <a:ln w="9525">
              <a:solidFill>
                <a:schemeClr val="bg1"/>
              </a:solidFill>
              <a:miter lim="800000"/>
              <a:headEnd/>
              <a:tailEnd/>
            </a:ln>
          </p:spPr>
          <p:txBody>
            <a:bodyPr wrap="none"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vi-VN" altLang="en-US" sz="1800" u="none">
                <a:latin typeface="Comic Sans MS" panose="030F0702030302020204" pitchFamily="66" charset="0"/>
              </a:endParaRPr>
            </a:p>
          </p:txBody>
        </p:sp>
        <p:sp>
          <p:nvSpPr>
            <p:cNvPr id="49230" name="AutoShape 66">
              <a:extLst>
                <a:ext uri="{FF2B5EF4-FFF2-40B4-BE49-F238E27FC236}">
                  <a16:creationId xmlns:a16="http://schemas.microsoft.com/office/drawing/2014/main" id="{A157B94A-D35C-4323-A163-DD3A10D9E917}"/>
                </a:ext>
              </a:extLst>
            </p:cNvPr>
            <p:cNvSpPr>
              <a:spLocks noChangeArrowheads="1"/>
            </p:cNvSpPr>
            <p:nvPr/>
          </p:nvSpPr>
          <p:spPr bwMode="auto">
            <a:xfrm>
              <a:off x="3124200" y="5715000"/>
              <a:ext cx="304800" cy="152400"/>
            </a:xfrm>
            <a:prstGeom prst="irregularSeal1">
              <a:avLst/>
            </a:prstGeom>
            <a:solidFill>
              <a:schemeClr val="bg1"/>
            </a:solidFill>
            <a:ln w="9525">
              <a:solidFill>
                <a:schemeClr val="bg1"/>
              </a:solidFill>
              <a:miter lim="800000"/>
              <a:headEnd/>
              <a:tailEnd/>
            </a:ln>
          </p:spPr>
          <p:txBody>
            <a:bodyPr wrap="none"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vi-VN" altLang="en-US" sz="1800" u="none">
                <a:latin typeface="Comic Sans MS" panose="030F0702030302020204" pitchFamily="66" charset="0"/>
              </a:endParaRPr>
            </a:p>
          </p:txBody>
        </p:sp>
        <p:sp>
          <p:nvSpPr>
            <p:cNvPr id="49231" name="AutoShape 69">
              <a:extLst>
                <a:ext uri="{FF2B5EF4-FFF2-40B4-BE49-F238E27FC236}">
                  <a16:creationId xmlns:a16="http://schemas.microsoft.com/office/drawing/2014/main" id="{69D277B7-787F-476D-9812-D7785782B3F1}"/>
                </a:ext>
              </a:extLst>
            </p:cNvPr>
            <p:cNvSpPr>
              <a:spLocks noChangeArrowheads="1"/>
            </p:cNvSpPr>
            <p:nvPr/>
          </p:nvSpPr>
          <p:spPr bwMode="auto">
            <a:xfrm>
              <a:off x="2590800" y="5715000"/>
              <a:ext cx="304800" cy="152400"/>
            </a:xfrm>
            <a:prstGeom prst="irregularSeal1">
              <a:avLst/>
            </a:prstGeom>
            <a:solidFill>
              <a:schemeClr val="bg1"/>
            </a:solidFill>
            <a:ln w="9525">
              <a:solidFill>
                <a:schemeClr val="bg1"/>
              </a:solidFill>
              <a:miter lim="800000"/>
              <a:headEnd/>
              <a:tailEnd/>
            </a:ln>
          </p:spPr>
          <p:txBody>
            <a:bodyPr wrap="none"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vi-VN" altLang="en-US" sz="1800" u="none">
                <a:latin typeface="Comic Sans MS" panose="030F0702030302020204" pitchFamily="66" charset="0"/>
              </a:endParaRPr>
            </a:p>
          </p:txBody>
        </p:sp>
        <p:sp>
          <p:nvSpPr>
            <p:cNvPr id="49232" name="AutoShape 70">
              <a:extLst>
                <a:ext uri="{FF2B5EF4-FFF2-40B4-BE49-F238E27FC236}">
                  <a16:creationId xmlns:a16="http://schemas.microsoft.com/office/drawing/2014/main" id="{7151D6F6-CF41-4075-B087-082C01AB6F0D}"/>
                </a:ext>
              </a:extLst>
            </p:cNvPr>
            <p:cNvSpPr>
              <a:spLocks noChangeArrowheads="1"/>
            </p:cNvSpPr>
            <p:nvPr/>
          </p:nvSpPr>
          <p:spPr bwMode="auto">
            <a:xfrm flipV="1">
              <a:off x="4038600" y="5486400"/>
              <a:ext cx="76200" cy="76200"/>
            </a:xfrm>
            <a:prstGeom prst="irregularSeal1">
              <a:avLst/>
            </a:prstGeom>
            <a:solidFill>
              <a:schemeClr val="bg1"/>
            </a:solidFill>
            <a:ln w="9525">
              <a:solidFill>
                <a:schemeClr val="bg1"/>
              </a:solidFill>
              <a:miter lim="800000"/>
              <a:headEnd/>
              <a:tailEnd/>
            </a:ln>
          </p:spPr>
          <p:txBody>
            <a:bodyPr rot="10800000" wrap="none"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vi-VN" altLang="en-US" sz="1800" u="none">
                <a:latin typeface="Comic Sans MS" panose="030F0702030302020204" pitchFamily="66" charset="0"/>
              </a:endParaRPr>
            </a:p>
          </p:txBody>
        </p:sp>
        <p:sp>
          <p:nvSpPr>
            <p:cNvPr id="49233" name="AutoShape 71">
              <a:extLst>
                <a:ext uri="{FF2B5EF4-FFF2-40B4-BE49-F238E27FC236}">
                  <a16:creationId xmlns:a16="http://schemas.microsoft.com/office/drawing/2014/main" id="{49170C98-E860-45DA-8B08-C2856B6B6F64}"/>
                </a:ext>
              </a:extLst>
            </p:cNvPr>
            <p:cNvSpPr>
              <a:spLocks noChangeArrowheads="1"/>
            </p:cNvSpPr>
            <p:nvPr/>
          </p:nvSpPr>
          <p:spPr bwMode="auto">
            <a:xfrm flipV="1">
              <a:off x="5181600" y="3200400"/>
              <a:ext cx="76200" cy="76200"/>
            </a:xfrm>
            <a:prstGeom prst="irregularSeal1">
              <a:avLst/>
            </a:prstGeom>
            <a:solidFill>
              <a:schemeClr val="bg1"/>
            </a:solidFill>
            <a:ln w="9525">
              <a:solidFill>
                <a:schemeClr val="bg1"/>
              </a:solidFill>
              <a:miter lim="800000"/>
              <a:headEnd/>
              <a:tailEnd/>
            </a:ln>
          </p:spPr>
          <p:txBody>
            <a:bodyPr rot="10800000" wrap="none"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vi-VN" altLang="en-US" sz="1800" u="none">
                <a:latin typeface="Comic Sans MS" panose="030F0702030302020204" pitchFamily="66" charset="0"/>
              </a:endParaRPr>
            </a:p>
          </p:txBody>
        </p:sp>
        <p:sp>
          <p:nvSpPr>
            <p:cNvPr id="49234" name="AutoShape 72">
              <a:extLst>
                <a:ext uri="{FF2B5EF4-FFF2-40B4-BE49-F238E27FC236}">
                  <a16:creationId xmlns:a16="http://schemas.microsoft.com/office/drawing/2014/main" id="{6F22EEA1-1898-43A1-B2AB-D3701BB3FBDC}"/>
                </a:ext>
              </a:extLst>
            </p:cNvPr>
            <p:cNvSpPr>
              <a:spLocks noChangeArrowheads="1"/>
            </p:cNvSpPr>
            <p:nvPr/>
          </p:nvSpPr>
          <p:spPr bwMode="auto">
            <a:xfrm>
              <a:off x="5029200" y="2895600"/>
              <a:ext cx="228600" cy="76200"/>
            </a:xfrm>
            <a:prstGeom prst="irregularSeal1">
              <a:avLst/>
            </a:prstGeom>
            <a:solidFill>
              <a:schemeClr val="bg1"/>
            </a:solidFill>
            <a:ln w="9525">
              <a:solidFill>
                <a:schemeClr val="bg1"/>
              </a:solidFill>
              <a:miter lim="800000"/>
              <a:headEnd/>
              <a:tailEnd/>
            </a:ln>
          </p:spPr>
          <p:txBody>
            <a:bodyPr wrap="none"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vi-VN" altLang="en-US" sz="1800" u="none">
                <a:latin typeface="Comic Sans MS" panose="030F0702030302020204" pitchFamily="66" charset="0"/>
              </a:endParaRPr>
            </a:p>
          </p:txBody>
        </p:sp>
        <p:sp>
          <p:nvSpPr>
            <p:cNvPr id="49235" name="AutoShape 73">
              <a:extLst>
                <a:ext uri="{FF2B5EF4-FFF2-40B4-BE49-F238E27FC236}">
                  <a16:creationId xmlns:a16="http://schemas.microsoft.com/office/drawing/2014/main" id="{CB861489-827F-4581-9342-D8E0403A4DB6}"/>
                </a:ext>
              </a:extLst>
            </p:cNvPr>
            <p:cNvSpPr>
              <a:spLocks noChangeArrowheads="1"/>
            </p:cNvSpPr>
            <p:nvPr/>
          </p:nvSpPr>
          <p:spPr bwMode="auto">
            <a:xfrm>
              <a:off x="5486400" y="2514600"/>
              <a:ext cx="76200" cy="76200"/>
            </a:xfrm>
            <a:prstGeom prst="irregularSeal1">
              <a:avLst/>
            </a:prstGeom>
            <a:solidFill>
              <a:schemeClr val="bg1"/>
            </a:solidFill>
            <a:ln w="9525">
              <a:solidFill>
                <a:schemeClr val="bg1"/>
              </a:solidFill>
              <a:miter lim="800000"/>
              <a:headEnd/>
              <a:tailEnd/>
            </a:ln>
          </p:spPr>
          <p:txBody>
            <a:bodyPr wrap="none"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vi-VN" altLang="en-US" sz="1800" u="none">
                <a:latin typeface="Comic Sans MS" panose="030F0702030302020204" pitchFamily="66" charset="0"/>
              </a:endParaRPr>
            </a:p>
          </p:txBody>
        </p:sp>
        <p:sp>
          <p:nvSpPr>
            <p:cNvPr id="49236" name="AutoShape 75">
              <a:extLst>
                <a:ext uri="{FF2B5EF4-FFF2-40B4-BE49-F238E27FC236}">
                  <a16:creationId xmlns:a16="http://schemas.microsoft.com/office/drawing/2014/main" id="{08F77247-B62F-4C08-B8A2-15BE49F64BA8}"/>
                </a:ext>
              </a:extLst>
            </p:cNvPr>
            <p:cNvSpPr>
              <a:spLocks noChangeArrowheads="1"/>
            </p:cNvSpPr>
            <p:nvPr/>
          </p:nvSpPr>
          <p:spPr bwMode="auto">
            <a:xfrm flipV="1">
              <a:off x="6172200" y="2819400"/>
              <a:ext cx="152400" cy="76200"/>
            </a:xfrm>
            <a:prstGeom prst="irregularSeal1">
              <a:avLst/>
            </a:prstGeom>
            <a:solidFill>
              <a:schemeClr val="bg1"/>
            </a:solidFill>
            <a:ln w="9525">
              <a:solidFill>
                <a:schemeClr val="bg1"/>
              </a:solidFill>
              <a:miter lim="800000"/>
              <a:headEnd/>
              <a:tailEnd/>
            </a:ln>
          </p:spPr>
          <p:txBody>
            <a:bodyPr rot="10800000" wrap="none"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vi-VN" altLang="en-US" sz="1800" u="none">
                <a:latin typeface="Comic Sans MS" panose="030F0702030302020204" pitchFamily="66" charset="0"/>
              </a:endParaRPr>
            </a:p>
          </p:txBody>
        </p:sp>
        <p:sp>
          <p:nvSpPr>
            <p:cNvPr id="49237" name="AutoShape 77">
              <a:extLst>
                <a:ext uri="{FF2B5EF4-FFF2-40B4-BE49-F238E27FC236}">
                  <a16:creationId xmlns:a16="http://schemas.microsoft.com/office/drawing/2014/main" id="{27E8B39C-F250-4A50-9D70-73CA9F1AA112}"/>
                </a:ext>
              </a:extLst>
            </p:cNvPr>
            <p:cNvSpPr>
              <a:spLocks noChangeArrowheads="1"/>
            </p:cNvSpPr>
            <p:nvPr/>
          </p:nvSpPr>
          <p:spPr bwMode="auto">
            <a:xfrm>
              <a:off x="2362200" y="2743200"/>
              <a:ext cx="228600" cy="152400"/>
            </a:xfrm>
            <a:prstGeom prst="irregularSeal1">
              <a:avLst/>
            </a:prstGeom>
            <a:solidFill>
              <a:schemeClr val="bg1"/>
            </a:solidFill>
            <a:ln w="9525">
              <a:solidFill>
                <a:schemeClr val="bg1"/>
              </a:solidFill>
              <a:miter lim="800000"/>
              <a:headEnd/>
              <a:tailEnd/>
            </a:ln>
          </p:spPr>
          <p:txBody>
            <a:bodyPr wrap="none"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vi-VN" altLang="en-US" sz="1800" u="none">
                <a:latin typeface="Comic Sans MS" panose="030F0702030302020204" pitchFamily="66" charset="0"/>
              </a:endParaRPr>
            </a:p>
          </p:txBody>
        </p:sp>
        <p:sp>
          <p:nvSpPr>
            <p:cNvPr id="49238" name="AutoShape 78">
              <a:extLst>
                <a:ext uri="{FF2B5EF4-FFF2-40B4-BE49-F238E27FC236}">
                  <a16:creationId xmlns:a16="http://schemas.microsoft.com/office/drawing/2014/main" id="{B306DEBB-B710-484A-B397-67F9F59D8412}"/>
                </a:ext>
              </a:extLst>
            </p:cNvPr>
            <p:cNvSpPr>
              <a:spLocks noChangeArrowheads="1"/>
            </p:cNvSpPr>
            <p:nvPr/>
          </p:nvSpPr>
          <p:spPr bwMode="auto">
            <a:xfrm flipV="1">
              <a:off x="2895600" y="2590800"/>
              <a:ext cx="152400" cy="152400"/>
            </a:xfrm>
            <a:prstGeom prst="irregularSeal1">
              <a:avLst/>
            </a:prstGeom>
            <a:solidFill>
              <a:schemeClr val="bg1"/>
            </a:solidFill>
            <a:ln w="9525">
              <a:solidFill>
                <a:schemeClr val="bg1"/>
              </a:solidFill>
              <a:miter lim="800000"/>
              <a:headEnd/>
              <a:tailEnd/>
            </a:ln>
          </p:spPr>
          <p:txBody>
            <a:bodyPr rot="10800000" wrap="none"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vi-VN" altLang="en-US" sz="1800" u="none">
                <a:latin typeface="Comic Sans MS" panose="030F0702030302020204" pitchFamily="66" charset="0"/>
              </a:endParaRPr>
            </a:p>
          </p:txBody>
        </p:sp>
        <p:sp>
          <p:nvSpPr>
            <p:cNvPr id="49239" name="AutoShape 79">
              <a:extLst>
                <a:ext uri="{FF2B5EF4-FFF2-40B4-BE49-F238E27FC236}">
                  <a16:creationId xmlns:a16="http://schemas.microsoft.com/office/drawing/2014/main" id="{00D5ECDD-6589-40C7-ACEC-2881BADDDE7C}"/>
                </a:ext>
              </a:extLst>
            </p:cNvPr>
            <p:cNvSpPr>
              <a:spLocks noChangeArrowheads="1"/>
            </p:cNvSpPr>
            <p:nvPr/>
          </p:nvSpPr>
          <p:spPr bwMode="auto">
            <a:xfrm>
              <a:off x="2057400" y="2971800"/>
              <a:ext cx="304800" cy="152400"/>
            </a:xfrm>
            <a:prstGeom prst="irregularSeal1">
              <a:avLst/>
            </a:prstGeom>
            <a:solidFill>
              <a:schemeClr val="bg1"/>
            </a:solidFill>
            <a:ln w="9525">
              <a:solidFill>
                <a:schemeClr val="bg1"/>
              </a:solidFill>
              <a:miter lim="800000"/>
              <a:headEnd/>
              <a:tailEnd/>
            </a:ln>
          </p:spPr>
          <p:txBody>
            <a:bodyPr wrap="none"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vi-VN" altLang="en-US" sz="1800" u="none">
                <a:latin typeface="Comic Sans MS" panose="030F0702030302020204" pitchFamily="66" charset="0"/>
              </a:endParaRPr>
            </a:p>
          </p:txBody>
        </p:sp>
        <p:sp>
          <p:nvSpPr>
            <p:cNvPr id="49240" name="AutoShape 80">
              <a:extLst>
                <a:ext uri="{FF2B5EF4-FFF2-40B4-BE49-F238E27FC236}">
                  <a16:creationId xmlns:a16="http://schemas.microsoft.com/office/drawing/2014/main" id="{5CBA5852-87CB-4B3B-9782-8990114958C7}"/>
                </a:ext>
              </a:extLst>
            </p:cNvPr>
            <p:cNvSpPr>
              <a:spLocks noChangeArrowheads="1"/>
            </p:cNvSpPr>
            <p:nvPr/>
          </p:nvSpPr>
          <p:spPr bwMode="auto">
            <a:xfrm>
              <a:off x="3505200" y="2590800"/>
              <a:ext cx="228600" cy="228600"/>
            </a:xfrm>
            <a:prstGeom prst="irregularSeal1">
              <a:avLst/>
            </a:prstGeom>
            <a:solidFill>
              <a:schemeClr val="bg1"/>
            </a:solidFill>
            <a:ln w="9525">
              <a:solidFill>
                <a:schemeClr val="bg1"/>
              </a:solidFill>
              <a:miter lim="800000"/>
              <a:headEnd/>
              <a:tailEnd/>
            </a:ln>
          </p:spPr>
          <p:txBody>
            <a:bodyPr wrap="none"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vi-VN" altLang="en-US" sz="1800" u="none">
                <a:latin typeface="Comic Sans MS" panose="030F0702030302020204" pitchFamily="66" charset="0"/>
              </a:endParaRPr>
            </a:p>
          </p:txBody>
        </p:sp>
        <p:sp>
          <p:nvSpPr>
            <p:cNvPr id="49241" name="AutoShape 90">
              <a:extLst>
                <a:ext uri="{FF2B5EF4-FFF2-40B4-BE49-F238E27FC236}">
                  <a16:creationId xmlns:a16="http://schemas.microsoft.com/office/drawing/2014/main" id="{EC7E9DB7-8507-4D0E-8022-5EA7A0C39853}"/>
                </a:ext>
              </a:extLst>
            </p:cNvPr>
            <p:cNvSpPr>
              <a:spLocks noChangeArrowheads="1"/>
            </p:cNvSpPr>
            <p:nvPr/>
          </p:nvSpPr>
          <p:spPr bwMode="auto">
            <a:xfrm>
              <a:off x="838200" y="4572000"/>
              <a:ext cx="228600" cy="76200"/>
            </a:xfrm>
            <a:prstGeom prst="irregularSeal1">
              <a:avLst/>
            </a:prstGeom>
            <a:solidFill>
              <a:schemeClr val="bg1"/>
            </a:solidFill>
            <a:ln w="9525">
              <a:solidFill>
                <a:schemeClr val="bg1"/>
              </a:solidFill>
              <a:miter lim="800000"/>
              <a:headEnd/>
              <a:tailEnd/>
            </a:ln>
          </p:spPr>
          <p:txBody>
            <a:bodyPr wrap="none"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vi-VN" altLang="en-US" sz="1800" u="none">
                <a:latin typeface="Comic Sans MS" panose="030F0702030302020204" pitchFamily="66" charset="0"/>
              </a:endParaRPr>
            </a:p>
          </p:txBody>
        </p:sp>
        <p:sp>
          <p:nvSpPr>
            <p:cNvPr id="49242" name="AutoShape 91">
              <a:extLst>
                <a:ext uri="{FF2B5EF4-FFF2-40B4-BE49-F238E27FC236}">
                  <a16:creationId xmlns:a16="http://schemas.microsoft.com/office/drawing/2014/main" id="{103CF0B9-77D9-444F-89D8-459C0026F209}"/>
                </a:ext>
              </a:extLst>
            </p:cNvPr>
            <p:cNvSpPr>
              <a:spLocks noChangeArrowheads="1"/>
            </p:cNvSpPr>
            <p:nvPr/>
          </p:nvSpPr>
          <p:spPr bwMode="auto">
            <a:xfrm>
              <a:off x="5029200" y="4495800"/>
              <a:ext cx="304800" cy="152400"/>
            </a:xfrm>
            <a:prstGeom prst="star4">
              <a:avLst>
                <a:gd name="adj" fmla="val 12500"/>
              </a:avLst>
            </a:prstGeom>
            <a:solidFill>
              <a:schemeClr val="bg1"/>
            </a:solidFill>
            <a:ln w="9525">
              <a:solidFill>
                <a:schemeClr val="bg1"/>
              </a:solidFill>
              <a:miter lim="800000"/>
              <a:headEnd/>
              <a:tailEnd/>
            </a:ln>
          </p:spPr>
          <p:txBody>
            <a:bodyPr wrap="none"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vi-VN" altLang="en-US" sz="1800" u="none">
                <a:latin typeface="Comic Sans MS" panose="030F0702030302020204" pitchFamily="66" charset="0"/>
              </a:endParaRPr>
            </a:p>
          </p:txBody>
        </p:sp>
        <p:sp>
          <p:nvSpPr>
            <p:cNvPr id="49243" name="AutoShape 92">
              <a:extLst>
                <a:ext uri="{FF2B5EF4-FFF2-40B4-BE49-F238E27FC236}">
                  <a16:creationId xmlns:a16="http://schemas.microsoft.com/office/drawing/2014/main" id="{08ABB15F-D6AB-40FF-AC48-809DC308C7CE}"/>
                </a:ext>
              </a:extLst>
            </p:cNvPr>
            <p:cNvSpPr>
              <a:spLocks noChangeArrowheads="1"/>
            </p:cNvSpPr>
            <p:nvPr/>
          </p:nvSpPr>
          <p:spPr bwMode="auto">
            <a:xfrm>
              <a:off x="5257800" y="4800600"/>
              <a:ext cx="76200" cy="76200"/>
            </a:xfrm>
            <a:prstGeom prst="star4">
              <a:avLst>
                <a:gd name="adj" fmla="val 12500"/>
              </a:avLst>
            </a:prstGeom>
            <a:solidFill>
              <a:schemeClr val="bg1"/>
            </a:solidFill>
            <a:ln w="9525">
              <a:solidFill>
                <a:schemeClr val="bg1"/>
              </a:solidFill>
              <a:miter lim="800000"/>
              <a:headEnd/>
              <a:tailEnd/>
            </a:ln>
          </p:spPr>
          <p:txBody>
            <a:bodyPr wrap="none"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vi-VN" altLang="en-US" sz="1800" u="none">
                <a:latin typeface="Comic Sans MS" panose="030F0702030302020204" pitchFamily="66" charset="0"/>
              </a:endParaRPr>
            </a:p>
          </p:txBody>
        </p:sp>
        <p:sp>
          <p:nvSpPr>
            <p:cNvPr id="49244" name="AutoShape 93">
              <a:extLst>
                <a:ext uri="{FF2B5EF4-FFF2-40B4-BE49-F238E27FC236}">
                  <a16:creationId xmlns:a16="http://schemas.microsoft.com/office/drawing/2014/main" id="{2CC0E051-614E-4044-8ADC-F26DBFCD06AC}"/>
                </a:ext>
              </a:extLst>
            </p:cNvPr>
            <p:cNvSpPr>
              <a:spLocks noChangeArrowheads="1"/>
            </p:cNvSpPr>
            <p:nvPr/>
          </p:nvSpPr>
          <p:spPr bwMode="auto">
            <a:xfrm>
              <a:off x="5029200" y="4953000"/>
              <a:ext cx="76200" cy="76200"/>
            </a:xfrm>
            <a:prstGeom prst="star4">
              <a:avLst>
                <a:gd name="adj" fmla="val 12500"/>
              </a:avLst>
            </a:prstGeom>
            <a:solidFill>
              <a:schemeClr val="bg1"/>
            </a:solidFill>
            <a:ln w="9525">
              <a:solidFill>
                <a:schemeClr val="bg1"/>
              </a:solidFill>
              <a:miter lim="800000"/>
              <a:headEnd/>
              <a:tailEnd/>
            </a:ln>
          </p:spPr>
          <p:txBody>
            <a:bodyPr wrap="none"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vi-VN" altLang="en-US" sz="1800" u="none">
                <a:latin typeface="Comic Sans MS" panose="030F0702030302020204" pitchFamily="66" charset="0"/>
              </a:endParaRPr>
            </a:p>
          </p:txBody>
        </p:sp>
        <p:sp>
          <p:nvSpPr>
            <p:cNvPr id="49245" name="AutoShape 95">
              <a:extLst>
                <a:ext uri="{FF2B5EF4-FFF2-40B4-BE49-F238E27FC236}">
                  <a16:creationId xmlns:a16="http://schemas.microsoft.com/office/drawing/2014/main" id="{2DFC1EB0-E7A8-4D80-8C72-4FA8A71B894A}"/>
                </a:ext>
              </a:extLst>
            </p:cNvPr>
            <p:cNvSpPr>
              <a:spLocks noChangeArrowheads="1"/>
            </p:cNvSpPr>
            <p:nvPr/>
          </p:nvSpPr>
          <p:spPr bwMode="auto">
            <a:xfrm>
              <a:off x="4724400" y="5486400"/>
              <a:ext cx="76200" cy="76200"/>
            </a:xfrm>
            <a:prstGeom prst="star4">
              <a:avLst>
                <a:gd name="adj" fmla="val 12500"/>
              </a:avLst>
            </a:prstGeom>
            <a:solidFill>
              <a:schemeClr val="bg1"/>
            </a:solidFill>
            <a:ln w="9525">
              <a:solidFill>
                <a:schemeClr val="bg1"/>
              </a:solidFill>
              <a:miter lim="800000"/>
              <a:headEnd/>
              <a:tailEnd/>
            </a:ln>
          </p:spPr>
          <p:txBody>
            <a:bodyPr wrap="none"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vi-VN" altLang="en-US" sz="1800" u="none">
                <a:latin typeface="Comic Sans MS" panose="030F0702030302020204" pitchFamily="66" charset="0"/>
              </a:endParaRPr>
            </a:p>
          </p:txBody>
        </p:sp>
        <p:sp>
          <p:nvSpPr>
            <p:cNvPr id="49246" name="AutoShape 97">
              <a:extLst>
                <a:ext uri="{FF2B5EF4-FFF2-40B4-BE49-F238E27FC236}">
                  <a16:creationId xmlns:a16="http://schemas.microsoft.com/office/drawing/2014/main" id="{A90E8B8D-15BA-4DC4-A1B4-9203BCC9C122}"/>
                </a:ext>
              </a:extLst>
            </p:cNvPr>
            <p:cNvSpPr>
              <a:spLocks noChangeArrowheads="1"/>
            </p:cNvSpPr>
            <p:nvPr/>
          </p:nvSpPr>
          <p:spPr bwMode="auto">
            <a:xfrm>
              <a:off x="6781800" y="5257800"/>
              <a:ext cx="228600" cy="152400"/>
            </a:xfrm>
            <a:prstGeom prst="star4">
              <a:avLst>
                <a:gd name="adj" fmla="val 12500"/>
              </a:avLst>
            </a:prstGeom>
            <a:solidFill>
              <a:schemeClr val="bg1"/>
            </a:solidFill>
            <a:ln w="9525">
              <a:solidFill>
                <a:schemeClr val="bg1"/>
              </a:solidFill>
              <a:miter lim="800000"/>
              <a:headEnd/>
              <a:tailEnd/>
            </a:ln>
          </p:spPr>
          <p:txBody>
            <a:bodyPr wrap="none"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vi-VN" altLang="en-US" sz="1800" u="none">
                <a:latin typeface="Comic Sans MS" panose="030F0702030302020204" pitchFamily="66" charset="0"/>
              </a:endParaRPr>
            </a:p>
          </p:txBody>
        </p:sp>
      </p:grpSp>
      <p:sp>
        <p:nvSpPr>
          <p:cNvPr id="32792" name="Text Box 95">
            <a:extLst>
              <a:ext uri="{FF2B5EF4-FFF2-40B4-BE49-F238E27FC236}">
                <a16:creationId xmlns:a16="http://schemas.microsoft.com/office/drawing/2014/main" id="{B1775797-AAB1-41BC-B81D-56C28FAC1706}"/>
              </a:ext>
            </a:extLst>
          </p:cNvPr>
          <p:cNvSpPr txBox="1">
            <a:spLocks noChangeArrowheads="1"/>
          </p:cNvSpPr>
          <p:nvPr/>
        </p:nvSpPr>
        <p:spPr bwMode="auto">
          <a:xfrm>
            <a:off x="-38100" y="-1588"/>
            <a:ext cx="7962900" cy="13239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vi-VN" altLang="en-US" sz="4000" b="1" u="none">
                <a:solidFill>
                  <a:schemeClr val="bg1"/>
                </a:solidFill>
                <a:latin typeface="Times New Roman" panose="02020603050405020304" pitchFamily="18" charset="0"/>
                <a:cs typeface="Times New Roman" panose="02020603050405020304" pitchFamily="18" charset="0"/>
              </a:rPr>
              <a:t>Ngước lên bỗng gặp la đà</a:t>
            </a:r>
          </a:p>
          <a:p>
            <a:pPr algn="ctr" eaLnBrk="1" hangingPunct="1">
              <a:lnSpc>
                <a:spcPct val="100000"/>
              </a:lnSpc>
              <a:spcBef>
                <a:spcPct val="0"/>
              </a:spcBef>
              <a:buFontTx/>
              <a:buNone/>
            </a:pPr>
            <a:r>
              <a:rPr lang="vi-VN" altLang="en-US" sz="4000" b="1" u="none">
                <a:solidFill>
                  <a:schemeClr val="bg1"/>
                </a:solidFill>
                <a:latin typeface="Times New Roman" panose="02020603050405020304" pitchFamily="18" charset="0"/>
                <a:cs typeface="Times New Roman" panose="02020603050405020304" pitchFamily="18" charset="0"/>
              </a:rPr>
              <a:t>Ngàn hoa bưởi trắng nở nhòa áo ai</a:t>
            </a:r>
            <a:endParaRPr lang="en-US" altLang="en-US" sz="4000" b="1" u="none">
              <a:solidFill>
                <a:schemeClr val="bg1"/>
              </a:solidFill>
              <a:latin typeface="Times New Roman" panose="02020603050405020304" pitchFamily="18" charset="0"/>
              <a:cs typeface="Times New Roman" panose="02020603050405020304" pitchFamily="18"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279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792" grpId="0"/>
    </p:bld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8440" name="Text Box 8">
            <a:extLst>
              <a:ext uri="{FF2B5EF4-FFF2-40B4-BE49-F238E27FC236}">
                <a16:creationId xmlns:a16="http://schemas.microsoft.com/office/drawing/2014/main" id="{E1D50F86-5922-423D-B164-8A6806FDCFD6}"/>
              </a:ext>
            </a:extLst>
          </p:cNvPr>
          <p:cNvSpPr txBox="1">
            <a:spLocks noChangeArrowheads="1"/>
          </p:cNvSpPr>
          <p:nvPr/>
        </p:nvSpPr>
        <p:spPr bwMode="auto">
          <a:xfrm>
            <a:off x="381000" y="533400"/>
            <a:ext cx="11353800" cy="708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en-US" altLang="en-US" sz="4000" b="1" u="none">
                <a:solidFill>
                  <a:srgbClr val="008000"/>
                </a:solidFill>
                <a:latin typeface="Times New Roman" panose="02020603050405020304" pitchFamily="18" charset="0"/>
                <a:cs typeface="Times New Roman" panose="02020603050405020304" pitchFamily="18" charset="0"/>
              </a:rPr>
              <a:t>Câu 3: Cách nói “dòng sông mặc áo” có gì hay ?</a:t>
            </a:r>
            <a:endParaRPr lang="en-US" altLang="en-US" sz="4000">
              <a:solidFill>
                <a:srgbClr val="008000"/>
              </a:solidFill>
              <a:latin typeface="Times New Roman" panose="02020603050405020304" pitchFamily="18" charset="0"/>
              <a:cs typeface="Times New Roman" panose="02020603050405020304" pitchFamily="18" charset="0"/>
            </a:endParaRPr>
          </a:p>
        </p:txBody>
      </p:sp>
      <p:sp>
        <p:nvSpPr>
          <p:cNvPr id="18441" name="Text Box 9">
            <a:extLst>
              <a:ext uri="{FF2B5EF4-FFF2-40B4-BE49-F238E27FC236}">
                <a16:creationId xmlns:a16="http://schemas.microsoft.com/office/drawing/2014/main" id="{412E2F05-A771-4152-9493-E574C50454BD}"/>
              </a:ext>
            </a:extLst>
          </p:cNvPr>
          <p:cNvSpPr txBox="1">
            <a:spLocks noChangeArrowheads="1"/>
          </p:cNvSpPr>
          <p:nvPr/>
        </p:nvSpPr>
        <p:spPr bwMode="auto">
          <a:xfrm>
            <a:off x="190500" y="1690688"/>
            <a:ext cx="11811000" cy="1200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en-US" altLang="en-US" sz="3600" b="1" u="none">
                <a:solidFill>
                  <a:srgbClr val="0000CC"/>
                </a:solidFill>
                <a:latin typeface="Times New Roman" panose="02020603050405020304" pitchFamily="18" charset="0"/>
                <a:cs typeface="Times New Roman" panose="02020603050405020304" pitchFamily="18" charset="0"/>
              </a:rPr>
              <a:t>-  Hình ảnh nhân hóa làm cho con sông trở nên gần gũi với con người</a:t>
            </a:r>
            <a:endParaRPr lang="en-US" altLang="en-US" sz="3600">
              <a:latin typeface="Times New Roman" panose="02020603050405020304" pitchFamily="18" charset="0"/>
              <a:cs typeface="Times New Roman" panose="02020603050405020304" pitchFamily="18" charset="0"/>
            </a:endParaRPr>
          </a:p>
        </p:txBody>
      </p:sp>
      <p:sp>
        <p:nvSpPr>
          <p:cNvPr id="18442" name="Text Box 10">
            <a:extLst>
              <a:ext uri="{FF2B5EF4-FFF2-40B4-BE49-F238E27FC236}">
                <a16:creationId xmlns:a16="http://schemas.microsoft.com/office/drawing/2014/main" id="{A453C051-20FB-4E4E-B446-59688A0B5297}"/>
              </a:ext>
            </a:extLst>
          </p:cNvPr>
          <p:cNvSpPr txBox="1">
            <a:spLocks noChangeArrowheads="1"/>
          </p:cNvSpPr>
          <p:nvPr/>
        </p:nvSpPr>
        <p:spPr bwMode="auto">
          <a:xfrm>
            <a:off x="193675" y="2935288"/>
            <a:ext cx="11811000" cy="1200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en-US" altLang="en-US" sz="3600" b="1" u="none">
                <a:solidFill>
                  <a:srgbClr val="0000CC"/>
                </a:solidFill>
                <a:latin typeface="Times New Roman" panose="02020603050405020304" pitchFamily="18" charset="0"/>
                <a:cs typeface="Times New Roman" panose="02020603050405020304" pitchFamily="18" charset="0"/>
              </a:rPr>
              <a:t>- Làm nổi bật sự thay đổi màu sắc của dòng sông theo thời gian theo màu trời, màu cỏ cây, …</a:t>
            </a:r>
            <a:endParaRPr lang="en-US" altLang="en-US" sz="3600">
              <a:latin typeface="Times New Roman" panose="02020603050405020304" pitchFamily="18" charset="0"/>
              <a:cs typeface="Times New Roman" panose="02020603050405020304" pitchFamily="18" charset="0"/>
            </a:endParaRPr>
          </a:p>
        </p:txBody>
      </p:sp>
      <p:sp>
        <p:nvSpPr>
          <p:cNvPr id="18443" name="Text Box 11">
            <a:extLst>
              <a:ext uri="{FF2B5EF4-FFF2-40B4-BE49-F238E27FC236}">
                <a16:creationId xmlns:a16="http://schemas.microsoft.com/office/drawing/2014/main" id="{FF42E8BB-0472-49D7-A132-812A0215A5CB}"/>
              </a:ext>
            </a:extLst>
          </p:cNvPr>
          <p:cNvSpPr txBox="1">
            <a:spLocks noChangeArrowheads="1"/>
          </p:cNvSpPr>
          <p:nvPr/>
        </p:nvSpPr>
        <p:spPr bwMode="auto">
          <a:xfrm>
            <a:off x="381000" y="4443413"/>
            <a:ext cx="11201400" cy="1447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en-US" altLang="en-US" sz="4400" b="1" u="none">
                <a:solidFill>
                  <a:srgbClr val="008000"/>
                </a:solidFill>
                <a:latin typeface="Times New Roman" panose="02020603050405020304" pitchFamily="18" charset="0"/>
                <a:cs typeface="Times New Roman" panose="02020603050405020304" pitchFamily="18" charset="0"/>
              </a:rPr>
              <a:t>Câu 4. Em thích hình ảnh nào trong bài ?</a:t>
            </a:r>
          </a:p>
          <a:p>
            <a:pPr eaLnBrk="1" hangingPunct="1">
              <a:lnSpc>
                <a:spcPct val="100000"/>
              </a:lnSpc>
              <a:spcBef>
                <a:spcPct val="0"/>
              </a:spcBef>
              <a:buFontTx/>
              <a:buNone/>
            </a:pPr>
            <a:r>
              <a:rPr lang="en-US" altLang="en-US" sz="4400" b="1" u="none">
                <a:solidFill>
                  <a:srgbClr val="008000"/>
                </a:solidFill>
                <a:latin typeface="Times New Roman" panose="02020603050405020304" pitchFamily="18" charset="0"/>
                <a:cs typeface="Times New Roman" panose="02020603050405020304" pitchFamily="18" charset="0"/>
              </a:rPr>
              <a:t> Vì sao ?</a:t>
            </a:r>
            <a:endParaRPr lang="en-US" altLang="en-US" sz="4400">
              <a:solidFill>
                <a:srgbClr val="008000"/>
              </a:solidFill>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18440"/>
                                        </p:tgtEl>
                                        <p:attrNameLst>
                                          <p:attrName>style.visibility</p:attrName>
                                        </p:attrNameLst>
                                      </p:cBhvr>
                                      <p:to>
                                        <p:strVal val="visible"/>
                                      </p:to>
                                    </p:set>
                                    <p:anim calcmode="discrete" valueType="clr">
                                      <p:cBhvr override="childStyle">
                                        <p:cTn id="7" dur="80"/>
                                        <p:tgtEl>
                                          <p:spTgt spid="18440"/>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18440"/>
                                        </p:tgtEl>
                                        <p:attrNameLst>
                                          <p:attrName>fillcolor</p:attrName>
                                        </p:attrNameLst>
                                      </p:cBhvr>
                                      <p:tavLst>
                                        <p:tav tm="0">
                                          <p:val>
                                            <p:clrVal>
                                              <a:schemeClr val="accent2"/>
                                            </p:clrVal>
                                          </p:val>
                                        </p:tav>
                                        <p:tav tm="50000">
                                          <p:val>
                                            <p:clrVal>
                                              <a:schemeClr val="hlink"/>
                                            </p:clrVal>
                                          </p:val>
                                        </p:tav>
                                      </p:tavLst>
                                    </p:anim>
                                    <p:set>
                                      <p:cBhvr>
                                        <p:cTn id="9" dur="80"/>
                                        <p:tgtEl>
                                          <p:spTgt spid="18440"/>
                                        </p:tgtEl>
                                        <p:attrNameLst>
                                          <p:attrName>fill.type</p:attrName>
                                        </p:attrNameLst>
                                      </p:cBhvr>
                                      <p:to>
                                        <p:strVal val="solid"/>
                                      </p:to>
                                    </p:set>
                                  </p:childTnLst>
                                </p:cTn>
                              </p:par>
                            </p:childTnLst>
                          </p:cTn>
                        </p:par>
                      </p:childTnLst>
                    </p:cTn>
                  </p:par>
                  <p:par>
                    <p:cTn id="10" fill="hold" nodeType="clickPar">
                      <p:stCondLst>
                        <p:cond delay="indefinite"/>
                      </p:stCondLst>
                      <p:childTnLst>
                        <p:par>
                          <p:cTn id="11" fill="hold" nodeType="withGroup">
                            <p:stCondLst>
                              <p:cond delay="0"/>
                            </p:stCondLst>
                            <p:childTnLst>
                              <p:par>
                                <p:cTn id="12" presetID="27" presetClass="entr" presetSubtype="0" fill="hold" grpId="0" nodeType="clickEffect">
                                  <p:stCondLst>
                                    <p:cond delay="0"/>
                                  </p:stCondLst>
                                  <p:iterate type="lt">
                                    <p:tmPct val="50000"/>
                                  </p:iterate>
                                  <p:childTnLst>
                                    <p:set>
                                      <p:cBhvr>
                                        <p:cTn id="13" dur="1" fill="hold">
                                          <p:stCondLst>
                                            <p:cond delay="0"/>
                                          </p:stCondLst>
                                        </p:cTn>
                                        <p:tgtEl>
                                          <p:spTgt spid="18441"/>
                                        </p:tgtEl>
                                        <p:attrNameLst>
                                          <p:attrName>style.visibility</p:attrName>
                                        </p:attrNameLst>
                                      </p:cBhvr>
                                      <p:to>
                                        <p:strVal val="visible"/>
                                      </p:to>
                                    </p:set>
                                    <p:anim calcmode="discrete" valueType="clr">
                                      <p:cBhvr override="childStyle">
                                        <p:cTn id="14" dur="80"/>
                                        <p:tgtEl>
                                          <p:spTgt spid="18441"/>
                                        </p:tgtEl>
                                        <p:attrNameLst>
                                          <p:attrName>style.color</p:attrName>
                                        </p:attrNameLst>
                                      </p:cBhvr>
                                      <p:tavLst>
                                        <p:tav tm="0">
                                          <p:val>
                                            <p:clrVal>
                                              <a:schemeClr val="accent2"/>
                                            </p:clrVal>
                                          </p:val>
                                        </p:tav>
                                        <p:tav tm="50000">
                                          <p:val>
                                            <p:clrVal>
                                              <a:schemeClr val="hlink"/>
                                            </p:clrVal>
                                          </p:val>
                                        </p:tav>
                                      </p:tavLst>
                                    </p:anim>
                                    <p:anim calcmode="discrete" valueType="clr">
                                      <p:cBhvr>
                                        <p:cTn id="15" dur="80"/>
                                        <p:tgtEl>
                                          <p:spTgt spid="18441"/>
                                        </p:tgtEl>
                                        <p:attrNameLst>
                                          <p:attrName>fillcolor</p:attrName>
                                        </p:attrNameLst>
                                      </p:cBhvr>
                                      <p:tavLst>
                                        <p:tav tm="0">
                                          <p:val>
                                            <p:clrVal>
                                              <a:schemeClr val="accent2"/>
                                            </p:clrVal>
                                          </p:val>
                                        </p:tav>
                                        <p:tav tm="50000">
                                          <p:val>
                                            <p:clrVal>
                                              <a:schemeClr val="hlink"/>
                                            </p:clrVal>
                                          </p:val>
                                        </p:tav>
                                      </p:tavLst>
                                    </p:anim>
                                    <p:set>
                                      <p:cBhvr>
                                        <p:cTn id="16" dur="80"/>
                                        <p:tgtEl>
                                          <p:spTgt spid="18441"/>
                                        </p:tgtEl>
                                        <p:attrNameLst>
                                          <p:attrName>fill.type</p:attrName>
                                        </p:attrNameLst>
                                      </p:cBhvr>
                                      <p:to>
                                        <p:strVal val="solid"/>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27" presetClass="entr" presetSubtype="0" fill="hold" grpId="0" nodeType="clickEffect">
                                  <p:stCondLst>
                                    <p:cond delay="0"/>
                                  </p:stCondLst>
                                  <p:iterate type="lt">
                                    <p:tmPct val="50000"/>
                                  </p:iterate>
                                  <p:childTnLst>
                                    <p:set>
                                      <p:cBhvr>
                                        <p:cTn id="20" dur="1" fill="hold">
                                          <p:stCondLst>
                                            <p:cond delay="0"/>
                                          </p:stCondLst>
                                        </p:cTn>
                                        <p:tgtEl>
                                          <p:spTgt spid="18442"/>
                                        </p:tgtEl>
                                        <p:attrNameLst>
                                          <p:attrName>style.visibility</p:attrName>
                                        </p:attrNameLst>
                                      </p:cBhvr>
                                      <p:to>
                                        <p:strVal val="visible"/>
                                      </p:to>
                                    </p:set>
                                    <p:anim calcmode="discrete" valueType="clr">
                                      <p:cBhvr override="childStyle">
                                        <p:cTn id="21" dur="80"/>
                                        <p:tgtEl>
                                          <p:spTgt spid="18442"/>
                                        </p:tgtEl>
                                        <p:attrNameLst>
                                          <p:attrName>style.color</p:attrName>
                                        </p:attrNameLst>
                                      </p:cBhvr>
                                      <p:tavLst>
                                        <p:tav tm="0">
                                          <p:val>
                                            <p:clrVal>
                                              <a:schemeClr val="accent2"/>
                                            </p:clrVal>
                                          </p:val>
                                        </p:tav>
                                        <p:tav tm="50000">
                                          <p:val>
                                            <p:clrVal>
                                              <a:schemeClr val="hlink"/>
                                            </p:clrVal>
                                          </p:val>
                                        </p:tav>
                                      </p:tavLst>
                                    </p:anim>
                                    <p:anim calcmode="discrete" valueType="clr">
                                      <p:cBhvr>
                                        <p:cTn id="22" dur="80"/>
                                        <p:tgtEl>
                                          <p:spTgt spid="18442"/>
                                        </p:tgtEl>
                                        <p:attrNameLst>
                                          <p:attrName>fillcolor</p:attrName>
                                        </p:attrNameLst>
                                      </p:cBhvr>
                                      <p:tavLst>
                                        <p:tav tm="0">
                                          <p:val>
                                            <p:clrVal>
                                              <a:schemeClr val="accent2"/>
                                            </p:clrVal>
                                          </p:val>
                                        </p:tav>
                                        <p:tav tm="50000">
                                          <p:val>
                                            <p:clrVal>
                                              <a:schemeClr val="hlink"/>
                                            </p:clrVal>
                                          </p:val>
                                        </p:tav>
                                      </p:tavLst>
                                    </p:anim>
                                    <p:set>
                                      <p:cBhvr>
                                        <p:cTn id="23" dur="80"/>
                                        <p:tgtEl>
                                          <p:spTgt spid="18442"/>
                                        </p:tgtEl>
                                        <p:attrNameLst>
                                          <p:attrName>fill.type</p:attrName>
                                        </p:attrNameLst>
                                      </p:cBhvr>
                                      <p:to>
                                        <p:strVal val="solid"/>
                                      </p:to>
                                    </p:set>
                                  </p:childTnLst>
                                </p:cTn>
                              </p:par>
                            </p:childTnLst>
                          </p:cTn>
                        </p:par>
                      </p:childTnLst>
                    </p:cTn>
                  </p:par>
                  <p:par>
                    <p:cTn id="24" fill="hold" nodeType="clickPar">
                      <p:stCondLst>
                        <p:cond delay="indefinite"/>
                      </p:stCondLst>
                      <p:childTnLst>
                        <p:par>
                          <p:cTn id="25" fill="hold" nodeType="withGroup">
                            <p:stCondLst>
                              <p:cond delay="0"/>
                            </p:stCondLst>
                            <p:childTnLst>
                              <p:par>
                                <p:cTn id="26" presetID="27" presetClass="entr" presetSubtype="0" fill="hold" grpId="0" nodeType="clickEffect">
                                  <p:stCondLst>
                                    <p:cond delay="0"/>
                                  </p:stCondLst>
                                  <p:iterate type="lt">
                                    <p:tmPct val="50000"/>
                                  </p:iterate>
                                  <p:childTnLst>
                                    <p:set>
                                      <p:cBhvr>
                                        <p:cTn id="27" dur="1" fill="hold">
                                          <p:stCondLst>
                                            <p:cond delay="0"/>
                                          </p:stCondLst>
                                        </p:cTn>
                                        <p:tgtEl>
                                          <p:spTgt spid="18443"/>
                                        </p:tgtEl>
                                        <p:attrNameLst>
                                          <p:attrName>style.visibility</p:attrName>
                                        </p:attrNameLst>
                                      </p:cBhvr>
                                      <p:to>
                                        <p:strVal val="visible"/>
                                      </p:to>
                                    </p:set>
                                    <p:anim calcmode="discrete" valueType="clr">
                                      <p:cBhvr override="childStyle">
                                        <p:cTn id="28" dur="80"/>
                                        <p:tgtEl>
                                          <p:spTgt spid="18443"/>
                                        </p:tgtEl>
                                        <p:attrNameLst>
                                          <p:attrName>style.color</p:attrName>
                                        </p:attrNameLst>
                                      </p:cBhvr>
                                      <p:tavLst>
                                        <p:tav tm="0">
                                          <p:val>
                                            <p:clrVal>
                                              <a:schemeClr val="accent2"/>
                                            </p:clrVal>
                                          </p:val>
                                        </p:tav>
                                        <p:tav tm="50000">
                                          <p:val>
                                            <p:clrVal>
                                              <a:schemeClr val="hlink"/>
                                            </p:clrVal>
                                          </p:val>
                                        </p:tav>
                                      </p:tavLst>
                                    </p:anim>
                                    <p:anim calcmode="discrete" valueType="clr">
                                      <p:cBhvr>
                                        <p:cTn id="29" dur="80"/>
                                        <p:tgtEl>
                                          <p:spTgt spid="18443"/>
                                        </p:tgtEl>
                                        <p:attrNameLst>
                                          <p:attrName>fillcolor</p:attrName>
                                        </p:attrNameLst>
                                      </p:cBhvr>
                                      <p:tavLst>
                                        <p:tav tm="0">
                                          <p:val>
                                            <p:clrVal>
                                              <a:schemeClr val="accent2"/>
                                            </p:clrVal>
                                          </p:val>
                                        </p:tav>
                                        <p:tav tm="50000">
                                          <p:val>
                                            <p:clrVal>
                                              <a:schemeClr val="hlink"/>
                                            </p:clrVal>
                                          </p:val>
                                        </p:tav>
                                      </p:tavLst>
                                    </p:anim>
                                    <p:set>
                                      <p:cBhvr>
                                        <p:cTn id="30" dur="80"/>
                                        <p:tgtEl>
                                          <p:spTgt spid="18443"/>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40" grpId="0"/>
      <p:bldP spid="18441" grpId="0"/>
      <p:bldP spid="18442" grpId="0"/>
      <p:bldP spid="18443" grpId="0"/>
    </p:bld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95234" name="Text Box 2">
            <a:extLst>
              <a:ext uri="{FF2B5EF4-FFF2-40B4-BE49-F238E27FC236}">
                <a16:creationId xmlns:a16="http://schemas.microsoft.com/office/drawing/2014/main" id="{1F16F6B9-502B-4DF6-A794-E5BEF8EE8030}"/>
              </a:ext>
            </a:extLst>
          </p:cNvPr>
          <p:cNvSpPr txBox="1">
            <a:spLocks noChangeArrowheads="1"/>
          </p:cNvSpPr>
          <p:nvPr/>
        </p:nvSpPr>
        <p:spPr bwMode="auto">
          <a:xfrm>
            <a:off x="1905000" y="2644775"/>
            <a:ext cx="9753600" cy="1568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en-US" altLang="en-US" sz="4800" b="1" u="none" dirty="0">
                <a:solidFill>
                  <a:srgbClr val="0000FF"/>
                </a:solidFill>
                <a:latin typeface="Times New Roman" panose="02020603050405020304" pitchFamily="18" charset="0"/>
                <a:cs typeface="Times New Roman" panose="02020603050405020304" pitchFamily="18" charset="0"/>
              </a:rPr>
              <a:t>* </a:t>
            </a:r>
            <a:r>
              <a:rPr lang="en-US" altLang="en-US" sz="4800" b="1" dirty="0" err="1">
                <a:solidFill>
                  <a:srgbClr val="0000FF"/>
                </a:solidFill>
                <a:latin typeface="Times New Roman" panose="02020603050405020304" pitchFamily="18" charset="0"/>
                <a:cs typeface="Times New Roman" panose="02020603050405020304" pitchFamily="18" charset="0"/>
              </a:rPr>
              <a:t>Nội</a:t>
            </a:r>
            <a:r>
              <a:rPr lang="en-US" altLang="en-US" sz="4800" b="1" dirty="0">
                <a:solidFill>
                  <a:srgbClr val="0000FF"/>
                </a:solidFill>
                <a:latin typeface="Times New Roman" panose="02020603050405020304" pitchFamily="18" charset="0"/>
                <a:cs typeface="Times New Roman" panose="02020603050405020304" pitchFamily="18" charset="0"/>
              </a:rPr>
              <a:t> dung</a:t>
            </a:r>
            <a:r>
              <a:rPr lang="en-US" altLang="en-US" sz="4800" b="1" u="none" dirty="0">
                <a:solidFill>
                  <a:srgbClr val="0000FF"/>
                </a:solidFill>
                <a:latin typeface="Times New Roman" panose="02020603050405020304" pitchFamily="18" charset="0"/>
                <a:cs typeface="Times New Roman" panose="02020603050405020304" pitchFamily="18" charset="0"/>
              </a:rPr>
              <a:t>: </a:t>
            </a:r>
            <a:r>
              <a:rPr lang="en-US" altLang="en-US" sz="4800" u="none" dirty="0" err="1">
                <a:solidFill>
                  <a:srgbClr val="0000FF"/>
                </a:solidFill>
                <a:latin typeface="Times New Roman" panose="02020603050405020304" pitchFamily="18" charset="0"/>
                <a:cs typeface="Times New Roman" panose="02020603050405020304" pitchFamily="18" charset="0"/>
              </a:rPr>
              <a:t>Bài</a:t>
            </a:r>
            <a:r>
              <a:rPr lang="en-US" altLang="en-US" sz="4800" u="none" dirty="0">
                <a:solidFill>
                  <a:srgbClr val="0000FF"/>
                </a:solidFill>
                <a:latin typeface="Times New Roman" panose="02020603050405020304" pitchFamily="18" charset="0"/>
                <a:cs typeface="Times New Roman" panose="02020603050405020304" pitchFamily="18" charset="0"/>
              </a:rPr>
              <a:t> </a:t>
            </a:r>
            <a:r>
              <a:rPr lang="en-US" altLang="en-US" sz="4800" u="none" dirty="0" err="1">
                <a:solidFill>
                  <a:srgbClr val="0000FF"/>
                </a:solidFill>
                <a:latin typeface="Times New Roman" panose="02020603050405020304" pitchFamily="18" charset="0"/>
                <a:cs typeface="Times New Roman" panose="02020603050405020304" pitchFamily="18" charset="0"/>
              </a:rPr>
              <a:t>thơ</a:t>
            </a:r>
            <a:r>
              <a:rPr lang="en-US" altLang="en-US" sz="4800" u="none" dirty="0">
                <a:solidFill>
                  <a:srgbClr val="0000FF"/>
                </a:solidFill>
                <a:latin typeface="Times New Roman" panose="02020603050405020304" pitchFamily="18" charset="0"/>
                <a:cs typeface="Times New Roman" panose="02020603050405020304" pitchFamily="18" charset="0"/>
              </a:rPr>
              <a:t> ca </a:t>
            </a:r>
            <a:r>
              <a:rPr lang="en-US" altLang="en-US" sz="4800" u="none" dirty="0" err="1">
                <a:solidFill>
                  <a:srgbClr val="0000FF"/>
                </a:solidFill>
                <a:latin typeface="Times New Roman" panose="02020603050405020304" pitchFamily="18" charset="0"/>
                <a:cs typeface="Times New Roman" panose="02020603050405020304" pitchFamily="18" charset="0"/>
              </a:rPr>
              <a:t>ngợi</a:t>
            </a:r>
            <a:r>
              <a:rPr lang="en-US" altLang="en-US" sz="4800" u="none" dirty="0">
                <a:solidFill>
                  <a:srgbClr val="0000FF"/>
                </a:solidFill>
                <a:latin typeface="Times New Roman" panose="02020603050405020304" pitchFamily="18" charset="0"/>
                <a:cs typeface="Times New Roman" panose="02020603050405020304" pitchFamily="18" charset="0"/>
              </a:rPr>
              <a:t> </a:t>
            </a:r>
            <a:r>
              <a:rPr lang="en-US" altLang="en-US" sz="4800" u="none" dirty="0" err="1">
                <a:solidFill>
                  <a:srgbClr val="0000FF"/>
                </a:solidFill>
                <a:latin typeface="Times New Roman" panose="02020603050405020304" pitchFamily="18" charset="0"/>
                <a:cs typeface="Times New Roman" panose="02020603050405020304" pitchFamily="18" charset="0"/>
              </a:rPr>
              <a:t>vẻ</a:t>
            </a:r>
            <a:r>
              <a:rPr lang="en-US" altLang="en-US" sz="4800" u="none" dirty="0">
                <a:solidFill>
                  <a:srgbClr val="0000FF"/>
                </a:solidFill>
                <a:latin typeface="Times New Roman" panose="02020603050405020304" pitchFamily="18" charset="0"/>
                <a:cs typeface="Times New Roman" panose="02020603050405020304" pitchFamily="18" charset="0"/>
              </a:rPr>
              <a:t> </a:t>
            </a:r>
            <a:r>
              <a:rPr lang="en-US" altLang="en-US" sz="4800" u="none" dirty="0" err="1">
                <a:solidFill>
                  <a:srgbClr val="0000FF"/>
                </a:solidFill>
                <a:latin typeface="Times New Roman" panose="02020603050405020304" pitchFamily="18" charset="0"/>
                <a:cs typeface="Times New Roman" panose="02020603050405020304" pitchFamily="18" charset="0"/>
              </a:rPr>
              <a:t>đẹp</a:t>
            </a:r>
            <a:r>
              <a:rPr lang="en-US" altLang="en-US" sz="4800" u="none" dirty="0">
                <a:solidFill>
                  <a:srgbClr val="0000FF"/>
                </a:solidFill>
                <a:latin typeface="Times New Roman" panose="02020603050405020304" pitchFamily="18" charset="0"/>
                <a:cs typeface="Times New Roman" panose="02020603050405020304" pitchFamily="18" charset="0"/>
              </a:rPr>
              <a:t> </a:t>
            </a:r>
            <a:r>
              <a:rPr lang="en-US" altLang="en-US" sz="4800" u="none" dirty="0" err="1">
                <a:solidFill>
                  <a:srgbClr val="0000FF"/>
                </a:solidFill>
                <a:latin typeface="Times New Roman" panose="02020603050405020304" pitchFamily="18" charset="0"/>
                <a:cs typeface="Times New Roman" panose="02020603050405020304" pitchFamily="18" charset="0"/>
              </a:rPr>
              <a:t>của</a:t>
            </a:r>
            <a:r>
              <a:rPr lang="en-US" altLang="en-US" sz="4800" u="none" dirty="0">
                <a:solidFill>
                  <a:srgbClr val="0000FF"/>
                </a:solidFill>
                <a:latin typeface="Times New Roman" panose="02020603050405020304" pitchFamily="18" charset="0"/>
                <a:cs typeface="Times New Roman" panose="02020603050405020304" pitchFamily="18" charset="0"/>
              </a:rPr>
              <a:t> </a:t>
            </a:r>
            <a:r>
              <a:rPr lang="en-US" altLang="en-US" sz="4800" u="none" dirty="0" err="1">
                <a:solidFill>
                  <a:srgbClr val="0000FF"/>
                </a:solidFill>
                <a:latin typeface="Times New Roman" panose="02020603050405020304" pitchFamily="18" charset="0"/>
                <a:cs typeface="Times New Roman" panose="02020603050405020304" pitchFamily="18" charset="0"/>
              </a:rPr>
              <a:t>dòng</a:t>
            </a:r>
            <a:r>
              <a:rPr lang="en-US" altLang="en-US" sz="4800" u="none" dirty="0">
                <a:solidFill>
                  <a:srgbClr val="0000FF"/>
                </a:solidFill>
                <a:latin typeface="Times New Roman" panose="02020603050405020304" pitchFamily="18" charset="0"/>
                <a:cs typeface="Times New Roman" panose="02020603050405020304" pitchFamily="18" charset="0"/>
              </a:rPr>
              <a:t> </a:t>
            </a:r>
            <a:r>
              <a:rPr lang="en-US" altLang="en-US" sz="4800" u="none" dirty="0" err="1">
                <a:solidFill>
                  <a:srgbClr val="0000FF"/>
                </a:solidFill>
                <a:latin typeface="Times New Roman" panose="02020603050405020304" pitchFamily="18" charset="0"/>
                <a:cs typeface="Times New Roman" panose="02020603050405020304" pitchFamily="18" charset="0"/>
              </a:rPr>
              <a:t>sông</a:t>
            </a:r>
            <a:r>
              <a:rPr lang="en-US" altLang="en-US" sz="4800" u="none" dirty="0">
                <a:solidFill>
                  <a:srgbClr val="0000FF"/>
                </a:solidFill>
                <a:latin typeface="Times New Roman" panose="02020603050405020304" pitchFamily="18" charset="0"/>
                <a:cs typeface="Times New Roman" panose="02020603050405020304" pitchFamily="18" charset="0"/>
              </a:rPr>
              <a:t> </a:t>
            </a:r>
            <a:r>
              <a:rPr lang="en-US" altLang="en-US" sz="4800" u="none" dirty="0" err="1">
                <a:solidFill>
                  <a:srgbClr val="0000FF"/>
                </a:solidFill>
                <a:latin typeface="Times New Roman" panose="02020603050405020304" pitchFamily="18" charset="0"/>
                <a:cs typeface="Times New Roman" panose="02020603050405020304" pitchFamily="18" charset="0"/>
              </a:rPr>
              <a:t>quê</a:t>
            </a:r>
            <a:r>
              <a:rPr lang="en-US" altLang="en-US" sz="4800" u="none" dirty="0">
                <a:solidFill>
                  <a:srgbClr val="0000FF"/>
                </a:solidFill>
                <a:latin typeface="Times New Roman" panose="02020603050405020304" pitchFamily="18" charset="0"/>
                <a:cs typeface="Times New Roman" panose="02020603050405020304" pitchFamily="18" charset="0"/>
              </a:rPr>
              <a:t> </a:t>
            </a:r>
            <a:r>
              <a:rPr lang="en-US" altLang="en-US" sz="4800" u="none" dirty="0" err="1">
                <a:solidFill>
                  <a:srgbClr val="0000FF"/>
                </a:solidFill>
                <a:latin typeface="Times New Roman" panose="02020603050405020304" pitchFamily="18" charset="0"/>
                <a:cs typeface="Times New Roman" panose="02020603050405020304" pitchFamily="18" charset="0"/>
              </a:rPr>
              <a:t>hương</a:t>
            </a:r>
            <a:r>
              <a:rPr lang="en-US" altLang="en-US" sz="4800" u="none" dirty="0">
                <a:solidFill>
                  <a:srgbClr val="0000FF"/>
                </a:solidFill>
                <a:latin typeface="Times New Roman" panose="02020603050405020304" pitchFamily="18" charset="0"/>
                <a:cs typeface="Times New Roman" panose="02020603050405020304" pitchFamily="18" charset="0"/>
              </a:rPr>
              <a:t>.</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95234"/>
                                        </p:tgtEl>
                                        <p:attrNameLst>
                                          <p:attrName>style.visibility</p:attrName>
                                        </p:attrNameLst>
                                      </p:cBhvr>
                                      <p:to>
                                        <p:strVal val="visible"/>
                                      </p:to>
                                    </p:set>
                                    <p:anim calcmode="discrete" valueType="clr">
                                      <p:cBhvr override="childStyle">
                                        <p:cTn id="7" dur="80"/>
                                        <p:tgtEl>
                                          <p:spTgt spid="95234"/>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95234"/>
                                        </p:tgtEl>
                                        <p:attrNameLst>
                                          <p:attrName>fillcolor</p:attrName>
                                        </p:attrNameLst>
                                      </p:cBhvr>
                                      <p:tavLst>
                                        <p:tav tm="0">
                                          <p:val>
                                            <p:clrVal>
                                              <a:schemeClr val="accent2"/>
                                            </p:clrVal>
                                          </p:val>
                                        </p:tav>
                                        <p:tav tm="50000">
                                          <p:val>
                                            <p:clrVal>
                                              <a:schemeClr val="hlink"/>
                                            </p:clrVal>
                                          </p:val>
                                        </p:tav>
                                      </p:tavLst>
                                    </p:anim>
                                    <p:set>
                                      <p:cBhvr>
                                        <p:cTn id="9" dur="80"/>
                                        <p:tgtEl>
                                          <p:spTgt spid="95234"/>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5234" grpId="0"/>
    </p:bld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52226" name="Rectangle 5">
            <a:extLst>
              <a:ext uri="{FF2B5EF4-FFF2-40B4-BE49-F238E27FC236}">
                <a16:creationId xmlns:a16="http://schemas.microsoft.com/office/drawing/2014/main" id="{EABA4FA2-7FE2-44C7-99DF-D096BAAB639C}"/>
              </a:ext>
            </a:extLst>
          </p:cNvPr>
          <p:cNvSpPr>
            <a:spLocks noChangeArrowheads="1"/>
          </p:cNvSpPr>
          <p:nvPr/>
        </p:nvSpPr>
        <p:spPr bwMode="auto">
          <a:xfrm>
            <a:off x="1905000" y="1981200"/>
            <a:ext cx="8229600" cy="91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20000"/>
              </a:spcBef>
              <a:buFontTx/>
              <a:buNone/>
            </a:pPr>
            <a:endParaRPr lang="en-US" altLang="en-US" u="none">
              <a:latin typeface="Times New Roman" panose="02020603050405020304" pitchFamily="18" charset="0"/>
            </a:endParaRPr>
          </a:p>
        </p:txBody>
      </p:sp>
      <p:sp>
        <p:nvSpPr>
          <p:cNvPr id="26635" name="Text Box 11">
            <a:extLst>
              <a:ext uri="{FF2B5EF4-FFF2-40B4-BE49-F238E27FC236}">
                <a16:creationId xmlns:a16="http://schemas.microsoft.com/office/drawing/2014/main" id="{89F551E6-296D-46A3-B207-0E2D667ED683}"/>
              </a:ext>
            </a:extLst>
          </p:cNvPr>
          <p:cNvSpPr txBox="1">
            <a:spLocks noChangeArrowheads="1"/>
          </p:cNvSpPr>
          <p:nvPr/>
        </p:nvSpPr>
        <p:spPr bwMode="auto">
          <a:xfrm>
            <a:off x="762000" y="1676400"/>
            <a:ext cx="10515600" cy="3416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en-US" altLang="en-US" sz="3600" b="1" u="none">
                <a:solidFill>
                  <a:srgbClr val="0000FF"/>
                </a:solidFill>
                <a:latin typeface="Times New Roman" panose="02020603050405020304" pitchFamily="18" charset="0"/>
                <a:cs typeface="Times New Roman" panose="02020603050405020304" pitchFamily="18" charset="0"/>
              </a:rPr>
              <a:t>Khuya rồi</a:t>
            </a:r>
            <a:r>
              <a:rPr lang="en-US" altLang="en-US" sz="3600" b="1" u="none">
                <a:solidFill>
                  <a:srgbClr val="FF0000"/>
                </a:solidFill>
                <a:latin typeface="Times New Roman" panose="02020603050405020304" pitchFamily="18" charset="0"/>
                <a:cs typeface="Times New Roman" panose="02020603050405020304" pitchFamily="18" charset="0"/>
              </a:rPr>
              <a:t>/</a:t>
            </a:r>
            <a:r>
              <a:rPr lang="en-US" altLang="en-US" sz="3600" b="1" u="none">
                <a:solidFill>
                  <a:srgbClr val="0000FF"/>
                </a:solidFill>
                <a:latin typeface="Times New Roman" panose="02020603050405020304" pitchFamily="18" charset="0"/>
                <a:cs typeface="Times New Roman" panose="02020603050405020304" pitchFamily="18" charset="0"/>
              </a:rPr>
              <a:t> sông mặc áo đen/</a:t>
            </a:r>
          </a:p>
          <a:p>
            <a:pPr algn="ctr" eaLnBrk="1" hangingPunct="1">
              <a:lnSpc>
                <a:spcPct val="100000"/>
              </a:lnSpc>
              <a:spcBef>
                <a:spcPct val="0"/>
              </a:spcBef>
              <a:buFontTx/>
              <a:buNone/>
            </a:pPr>
            <a:r>
              <a:rPr lang="en-US" altLang="en-US" sz="3600" b="1" u="none">
                <a:solidFill>
                  <a:srgbClr val="0000FF"/>
                </a:solidFill>
                <a:latin typeface="Times New Roman" panose="02020603050405020304" pitchFamily="18" charset="0"/>
                <a:cs typeface="Times New Roman" panose="02020603050405020304" pitchFamily="18" charset="0"/>
              </a:rPr>
              <a:t>     Nép trong rừng bưởi</a:t>
            </a:r>
            <a:r>
              <a:rPr lang="en-US" altLang="en-US" sz="3600" b="1" u="none">
                <a:solidFill>
                  <a:srgbClr val="FF0000"/>
                </a:solidFill>
                <a:latin typeface="Times New Roman" panose="02020603050405020304" pitchFamily="18" charset="0"/>
                <a:cs typeface="Times New Roman" panose="02020603050405020304" pitchFamily="18" charset="0"/>
              </a:rPr>
              <a:t>/</a:t>
            </a:r>
            <a:r>
              <a:rPr lang="en-US" altLang="en-US" sz="3600" b="1" u="none">
                <a:solidFill>
                  <a:srgbClr val="0000FF"/>
                </a:solidFill>
                <a:latin typeface="Times New Roman" panose="02020603050405020304" pitchFamily="18" charset="0"/>
                <a:cs typeface="Times New Roman" panose="02020603050405020304" pitchFamily="18" charset="0"/>
              </a:rPr>
              <a:t>lặng yên đôi bờ/</a:t>
            </a:r>
          </a:p>
          <a:p>
            <a:pPr algn="ctr" eaLnBrk="1" hangingPunct="1">
              <a:lnSpc>
                <a:spcPct val="100000"/>
              </a:lnSpc>
              <a:spcBef>
                <a:spcPct val="0"/>
              </a:spcBef>
              <a:buFontTx/>
              <a:buNone/>
            </a:pPr>
            <a:r>
              <a:rPr lang="en-US" altLang="en-US" sz="3600" b="1" u="none">
                <a:solidFill>
                  <a:srgbClr val="0000FF"/>
                </a:solidFill>
                <a:latin typeface="Times New Roman" panose="02020603050405020304" pitchFamily="18" charset="0"/>
                <a:cs typeface="Times New Roman" panose="02020603050405020304" pitchFamily="18" charset="0"/>
              </a:rPr>
              <a:t>Sáng ra thơm đến </a:t>
            </a:r>
            <a:r>
              <a:rPr lang="en-US" altLang="en-US" sz="3600" b="1" u="none">
                <a:solidFill>
                  <a:srgbClr val="FF0000"/>
                </a:solidFill>
                <a:latin typeface="Times New Roman" panose="02020603050405020304" pitchFamily="18" charset="0"/>
                <a:cs typeface="Times New Roman" panose="02020603050405020304" pitchFamily="18" charset="0"/>
              </a:rPr>
              <a:t>ngẩn ngơ/</a:t>
            </a:r>
          </a:p>
          <a:p>
            <a:pPr algn="ctr" eaLnBrk="1" hangingPunct="1">
              <a:lnSpc>
                <a:spcPct val="100000"/>
              </a:lnSpc>
              <a:spcBef>
                <a:spcPct val="0"/>
              </a:spcBef>
              <a:buFontTx/>
              <a:buNone/>
            </a:pPr>
            <a:r>
              <a:rPr lang="en-US" altLang="en-US" sz="3600" b="1" u="none">
                <a:solidFill>
                  <a:srgbClr val="0000FF"/>
                </a:solidFill>
                <a:latin typeface="Times New Roman" panose="02020603050405020304" pitchFamily="18" charset="0"/>
                <a:cs typeface="Times New Roman" panose="02020603050405020304" pitchFamily="18" charset="0"/>
              </a:rPr>
              <a:t>Dòng sông đã mặc bao giờ</a:t>
            </a:r>
            <a:r>
              <a:rPr lang="en-US" altLang="en-US" sz="3600" b="1" u="none">
                <a:solidFill>
                  <a:srgbClr val="FF0000"/>
                </a:solidFill>
                <a:latin typeface="Times New Roman" panose="02020603050405020304" pitchFamily="18" charset="0"/>
                <a:cs typeface="Times New Roman" panose="02020603050405020304" pitchFamily="18" charset="0"/>
              </a:rPr>
              <a:t>/</a:t>
            </a:r>
            <a:r>
              <a:rPr lang="en-US" altLang="en-US" sz="3600" b="1" u="none">
                <a:solidFill>
                  <a:srgbClr val="0000FF"/>
                </a:solidFill>
                <a:latin typeface="Times New Roman" panose="02020603050405020304" pitchFamily="18" charset="0"/>
                <a:cs typeface="Times New Roman" panose="02020603050405020304" pitchFamily="18" charset="0"/>
              </a:rPr>
              <a:t> </a:t>
            </a:r>
            <a:r>
              <a:rPr lang="en-US" altLang="en-US" sz="3600" b="1" u="none">
                <a:solidFill>
                  <a:srgbClr val="FF0000"/>
                </a:solidFill>
                <a:latin typeface="Times New Roman" panose="02020603050405020304" pitchFamily="18" charset="0"/>
                <a:cs typeface="Times New Roman" panose="02020603050405020304" pitchFamily="18" charset="0"/>
              </a:rPr>
              <a:t>áo hoa</a:t>
            </a:r>
            <a:r>
              <a:rPr lang="en-US" altLang="en-US" sz="3600" b="1" u="none">
                <a:solidFill>
                  <a:srgbClr val="0000FF"/>
                </a:solidFill>
                <a:latin typeface="Times New Roman" panose="02020603050405020304" pitchFamily="18" charset="0"/>
                <a:cs typeface="Times New Roman" panose="02020603050405020304" pitchFamily="18" charset="0"/>
              </a:rPr>
              <a:t>/</a:t>
            </a:r>
          </a:p>
          <a:p>
            <a:pPr algn="ctr" eaLnBrk="1" hangingPunct="1">
              <a:lnSpc>
                <a:spcPct val="100000"/>
              </a:lnSpc>
              <a:spcBef>
                <a:spcPct val="0"/>
              </a:spcBef>
              <a:buFontTx/>
              <a:buNone/>
            </a:pPr>
            <a:r>
              <a:rPr lang="en-US" altLang="en-US" sz="3600" b="1" u="none">
                <a:solidFill>
                  <a:srgbClr val="0000FF"/>
                </a:solidFill>
                <a:latin typeface="Times New Roman" panose="02020603050405020304" pitchFamily="18" charset="0"/>
                <a:cs typeface="Times New Roman" panose="02020603050405020304" pitchFamily="18" charset="0"/>
              </a:rPr>
              <a:t>Ngước lên bỗng gặp </a:t>
            </a:r>
            <a:r>
              <a:rPr lang="en-US" altLang="en-US" sz="3600" b="1" u="none">
                <a:solidFill>
                  <a:srgbClr val="FF0000"/>
                </a:solidFill>
                <a:latin typeface="Times New Roman" panose="02020603050405020304" pitchFamily="18" charset="0"/>
                <a:cs typeface="Times New Roman" panose="02020603050405020304" pitchFamily="18" charset="0"/>
              </a:rPr>
              <a:t>la đà/</a:t>
            </a:r>
          </a:p>
          <a:p>
            <a:pPr algn="ctr" eaLnBrk="1" hangingPunct="1">
              <a:lnSpc>
                <a:spcPct val="100000"/>
              </a:lnSpc>
              <a:spcBef>
                <a:spcPct val="0"/>
              </a:spcBef>
              <a:buFontTx/>
              <a:buNone/>
            </a:pPr>
            <a:r>
              <a:rPr lang="en-US" altLang="en-US" sz="3600" b="1" u="none">
                <a:solidFill>
                  <a:srgbClr val="0000FF"/>
                </a:solidFill>
                <a:latin typeface="Times New Roman" panose="02020603050405020304" pitchFamily="18" charset="0"/>
                <a:cs typeface="Times New Roman" panose="02020603050405020304" pitchFamily="18" charset="0"/>
              </a:rPr>
              <a:t>    Ngàn hoa bưởi trắng</a:t>
            </a:r>
            <a:r>
              <a:rPr lang="en-US" altLang="en-US" sz="3600" b="1" u="none">
                <a:solidFill>
                  <a:srgbClr val="FF0000"/>
                </a:solidFill>
                <a:latin typeface="Times New Roman" panose="02020603050405020304" pitchFamily="18" charset="0"/>
                <a:cs typeface="Times New Roman" panose="02020603050405020304" pitchFamily="18" charset="0"/>
              </a:rPr>
              <a:t>/ nở nhòa </a:t>
            </a:r>
            <a:r>
              <a:rPr lang="en-US" altLang="en-US" sz="3600" b="1" u="none">
                <a:solidFill>
                  <a:srgbClr val="0000FF"/>
                </a:solidFill>
                <a:latin typeface="Times New Roman" panose="02020603050405020304" pitchFamily="18" charset="0"/>
                <a:cs typeface="Times New Roman" panose="02020603050405020304" pitchFamily="18" charset="0"/>
              </a:rPr>
              <a:t>áo ai</a:t>
            </a:r>
            <a:r>
              <a:rPr lang="en-US" altLang="en-US" sz="3600" b="1" u="none">
                <a:solidFill>
                  <a:srgbClr val="FF0000"/>
                </a:solidFill>
                <a:latin typeface="Times New Roman" panose="02020603050405020304" pitchFamily="18" charset="0"/>
                <a:cs typeface="Times New Roman" panose="02020603050405020304" pitchFamily="18" charset="0"/>
              </a:rPr>
              <a:t>//</a:t>
            </a:r>
            <a:r>
              <a:rPr lang="en-US" altLang="en-US" sz="3600" b="1" u="none">
                <a:solidFill>
                  <a:srgbClr val="0000FF"/>
                </a:solidFill>
                <a:latin typeface="Times New Roman" panose="02020603050405020304" pitchFamily="18" charset="0"/>
                <a:cs typeface="Times New Roman" panose="02020603050405020304" pitchFamily="18" charset="0"/>
              </a:rPr>
              <a:t>…</a:t>
            </a:r>
          </a:p>
        </p:txBody>
      </p:sp>
      <p:sp>
        <p:nvSpPr>
          <p:cNvPr id="52228" name="Text Box 7">
            <a:extLst>
              <a:ext uri="{FF2B5EF4-FFF2-40B4-BE49-F238E27FC236}">
                <a16:creationId xmlns:a16="http://schemas.microsoft.com/office/drawing/2014/main" id="{E062D2CC-C9F1-403D-96E8-812452671A69}"/>
              </a:ext>
            </a:extLst>
          </p:cNvPr>
          <p:cNvSpPr txBox="1">
            <a:spLocks noChangeArrowheads="1"/>
          </p:cNvSpPr>
          <p:nvPr/>
        </p:nvSpPr>
        <p:spPr bwMode="auto">
          <a:xfrm>
            <a:off x="4419600" y="573088"/>
            <a:ext cx="3962400" cy="831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50000"/>
              </a:spcBef>
              <a:buFontTx/>
              <a:buNone/>
            </a:pPr>
            <a:r>
              <a:rPr lang="en-US" altLang="en-US" sz="4800" b="1" u="none">
                <a:solidFill>
                  <a:srgbClr val="0000CC"/>
                </a:solidFill>
                <a:latin typeface="Times New Roman" panose="02020603050405020304" pitchFamily="18" charset="0"/>
                <a:cs typeface="Times New Roman" panose="02020603050405020304" pitchFamily="18" charset="0"/>
              </a:rPr>
              <a:t> Đọc diễn cảm</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26635"/>
                                        </p:tgtEl>
                                        <p:attrNameLst>
                                          <p:attrName>style.visibility</p:attrName>
                                        </p:attrNameLst>
                                      </p:cBhvr>
                                      <p:to>
                                        <p:strVal val="visible"/>
                                      </p:to>
                                    </p:set>
                                    <p:anim calcmode="discrete" valueType="clr">
                                      <p:cBhvr override="childStyle">
                                        <p:cTn id="7" dur="80"/>
                                        <p:tgtEl>
                                          <p:spTgt spid="26635"/>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26635"/>
                                        </p:tgtEl>
                                        <p:attrNameLst>
                                          <p:attrName>fillcolor</p:attrName>
                                        </p:attrNameLst>
                                      </p:cBhvr>
                                      <p:tavLst>
                                        <p:tav tm="0">
                                          <p:val>
                                            <p:clrVal>
                                              <a:schemeClr val="accent2"/>
                                            </p:clrVal>
                                          </p:val>
                                        </p:tav>
                                        <p:tav tm="50000">
                                          <p:val>
                                            <p:clrVal>
                                              <a:schemeClr val="hlink"/>
                                            </p:clrVal>
                                          </p:val>
                                        </p:tav>
                                      </p:tavLst>
                                    </p:anim>
                                    <p:set>
                                      <p:cBhvr>
                                        <p:cTn id="9" dur="80"/>
                                        <p:tgtEl>
                                          <p:spTgt spid="26635"/>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635" grpId="0"/>
    </p:bld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0486" name="Rectangle 3">
            <a:extLst>
              <a:ext uri="{FF2B5EF4-FFF2-40B4-BE49-F238E27FC236}">
                <a16:creationId xmlns:a16="http://schemas.microsoft.com/office/drawing/2014/main" id="{F945BCB3-6B80-4A0F-89B6-CF083D2EFD95}"/>
              </a:ext>
            </a:extLst>
          </p:cNvPr>
          <p:cNvSpPr>
            <a:spLocks noChangeArrowheads="1"/>
          </p:cNvSpPr>
          <p:nvPr/>
        </p:nvSpPr>
        <p:spPr bwMode="auto">
          <a:xfrm>
            <a:off x="4191000" y="755650"/>
            <a:ext cx="7315200" cy="6124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en-US" altLang="en-US" b="1" u="none">
                <a:solidFill>
                  <a:srgbClr val="0000FF"/>
                </a:solidFill>
                <a:latin typeface="Times New Roman" panose="02020603050405020304" pitchFamily="18" charset="0"/>
                <a:cs typeface="Times New Roman" panose="02020603050405020304" pitchFamily="18" charset="0"/>
              </a:rPr>
              <a:t>     </a:t>
            </a:r>
            <a:r>
              <a:rPr lang="vi-VN" altLang="en-US" b="1" u="none">
                <a:latin typeface="Times New Roman" panose="02020603050405020304" pitchFamily="18" charset="0"/>
                <a:cs typeface="Times New Roman" panose="02020603050405020304" pitchFamily="18" charset="0"/>
              </a:rPr>
              <a:t>Dòng sông mới điệu làm sao</a:t>
            </a:r>
            <a:br>
              <a:rPr lang="vi-VN" altLang="en-US" b="1" u="none">
                <a:latin typeface="Times New Roman" panose="02020603050405020304" pitchFamily="18" charset="0"/>
                <a:cs typeface="Times New Roman" panose="02020603050405020304" pitchFamily="18" charset="0"/>
              </a:rPr>
            </a:br>
            <a:r>
              <a:rPr lang="vi-VN" altLang="en-US" b="1" u="none">
                <a:latin typeface="Times New Roman" panose="02020603050405020304" pitchFamily="18" charset="0"/>
                <a:cs typeface="Times New Roman" panose="02020603050405020304" pitchFamily="18" charset="0"/>
              </a:rPr>
              <a:t>Nắng lên mặc áo lụa đào thướt tha</a:t>
            </a:r>
            <a:endParaRPr lang="en-US" altLang="en-US" b="1" u="none">
              <a:latin typeface="Times New Roman" panose="02020603050405020304" pitchFamily="18" charset="0"/>
              <a:cs typeface="Times New Roman" panose="02020603050405020304" pitchFamily="18" charset="0"/>
            </a:endParaRPr>
          </a:p>
          <a:p>
            <a:pPr algn="ctr" eaLnBrk="1" hangingPunct="1">
              <a:lnSpc>
                <a:spcPct val="100000"/>
              </a:lnSpc>
              <a:spcBef>
                <a:spcPct val="0"/>
              </a:spcBef>
              <a:buFontTx/>
              <a:buNone/>
            </a:pPr>
            <a:r>
              <a:rPr lang="en-US" altLang="en-US" b="1" u="none">
                <a:latin typeface="Times New Roman" panose="02020603050405020304" pitchFamily="18" charset="0"/>
                <a:cs typeface="Times New Roman" panose="02020603050405020304" pitchFamily="18" charset="0"/>
              </a:rPr>
              <a:t>     </a:t>
            </a:r>
            <a:r>
              <a:rPr lang="vi-VN" altLang="en-US" b="1" u="none">
                <a:latin typeface="Times New Roman" panose="02020603050405020304" pitchFamily="18" charset="0"/>
                <a:cs typeface="Times New Roman" panose="02020603050405020304" pitchFamily="18" charset="0"/>
              </a:rPr>
              <a:t>Trưa về trời rộng bao la</a:t>
            </a:r>
            <a:br>
              <a:rPr lang="vi-VN" altLang="en-US" b="1" u="none">
                <a:latin typeface="Times New Roman" panose="02020603050405020304" pitchFamily="18" charset="0"/>
                <a:cs typeface="Times New Roman" panose="02020603050405020304" pitchFamily="18" charset="0"/>
              </a:rPr>
            </a:br>
            <a:r>
              <a:rPr lang="vi-VN" altLang="en-US" b="1" u="none">
                <a:latin typeface="Times New Roman" panose="02020603050405020304" pitchFamily="18" charset="0"/>
                <a:cs typeface="Times New Roman" panose="02020603050405020304" pitchFamily="18" charset="0"/>
              </a:rPr>
              <a:t>Áo xanh sông mặc như là mới may </a:t>
            </a:r>
            <a:endParaRPr lang="en-US" altLang="en-US" b="1" u="none">
              <a:latin typeface="Times New Roman" panose="02020603050405020304" pitchFamily="18" charset="0"/>
              <a:cs typeface="Times New Roman" panose="02020603050405020304" pitchFamily="18" charset="0"/>
            </a:endParaRPr>
          </a:p>
          <a:p>
            <a:pPr algn="ctr" eaLnBrk="1" hangingPunct="1">
              <a:lnSpc>
                <a:spcPct val="100000"/>
              </a:lnSpc>
              <a:spcBef>
                <a:spcPct val="0"/>
              </a:spcBef>
              <a:buFontTx/>
              <a:buNone/>
            </a:pPr>
            <a:r>
              <a:rPr lang="en-US" altLang="en-US" b="1" u="none">
                <a:latin typeface="Times New Roman" panose="02020603050405020304" pitchFamily="18" charset="0"/>
                <a:cs typeface="Times New Roman" panose="02020603050405020304" pitchFamily="18" charset="0"/>
              </a:rPr>
              <a:t>     </a:t>
            </a:r>
            <a:r>
              <a:rPr lang="vi-VN" altLang="en-US" b="1" u="none">
                <a:latin typeface="Times New Roman" panose="02020603050405020304" pitchFamily="18" charset="0"/>
                <a:cs typeface="Times New Roman" panose="02020603050405020304" pitchFamily="18" charset="0"/>
              </a:rPr>
              <a:t>Chiều </a:t>
            </a:r>
            <a:r>
              <a:rPr lang="en-US" altLang="en-US" b="1" u="none">
                <a:latin typeface="Times New Roman" panose="02020603050405020304" pitchFamily="18" charset="0"/>
                <a:cs typeface="Times New Roman" panose="02020603050405020304" pitchFamily="18" charset="0"/>
              </a:rPr>
              <a:t>trôi</a:t>
            </a:r>
            <a:r>
              <a:rPr lang="vi-VN" altLang="en-US" b="1" u="none">
                <a:latin typeface="Times New Roman" panose="02020603050405020304" pitchFamily="18" charset="0"/>
                <a:cs typeface="Times New Roman" panose="02020603050405020304" pitchFamily="18" charset="0"/>
              </a:rPr>
              <a:t> thơ thẩn áng mây</a:t>
            </a:r>
            <a:br>
              <a:rPr lang="vi-VN" altLang="en-US" b="1" u="none">
                <a:latin typeface="Times New Roman" panose="02020603050405020304" pitchFamily="18" charset="0"/>
                <a:cs typeface="Times New Roman" panose="02020603050405020304" pitchFamily="18" charset="0"/>
              </a:rPr>
            </a:br>
            <a:r>
              <a:rPr lang="vi-VN" altLang="en-US" b="1" u="none">
                <a:latin typeface="Times New Roman" panose="02020603050405020304" pitchFamily="18" charset="0"/>
                <a:cs typeface="Times New Roman" panose="02020603050405020304" pitchFamily="18" charset="0"/>
              </a:rPr>
              <a:t>Cài lên màu áo hây hây ráng vàng</a:t>
            </a:r>
            <a:endParaRPr lang="en-US" altLang="en-US" b="1" u="none">
              <a:latin typeface="Times New Roman" panose="02020603050405020304" pitchFamily="18" charset="0"/>
              <a:cs typeface="Times New Roman" panose="02020603050405020304" pitchFamily="18" charset="0"/>
            </a:endParaRPr>
          </a:p>
          <a:p>
            <a:pPr algn="ctr" eaLnBrk="1" hangingPunct="1">
              <a:lnSpc>
                <a:spcPct val="100000"/>
              </a:lnSpc>
              <a:spcBef>
                <a:spcPct val="0"/>
              </a:spcBef>
              <a:buFontTx/>
              <a:buNone/>
            </a:pPr>
            <a:r>
              <a:rPr lang="en-US" altLang="en-US" b="1" u="none">
                <a:latin typeface="Times New Roman" panose="02020603050405020304" pitchFamily="18" charset="0"/>
                <a:cs typeface="Times New Roman" panose="02020603050405020304" pitchFamily="18" charset="0"/>
              </a:rPr>
              <a:t>     </a:t>
            </a:r>
            <a:r>
              <a:rPr lang="vi-VN" altLang="en-US" b="1" u="none">
                <a:latin typeface="Times New Roman" panose="02020603050405020304" pitchFamily="18" charset="0"/>
                <a:cs typeface="Times New Roman" panose="02020603050405020304" pitchFamily="18" charset="0"/>
              </a:rPr>
              <a:t>Đêm thêu trước ngực vầng trăng</a:t>
            </a:r>
            <a:br>
              <a:rPr lang="vi-VN" altLang="en-US" b="1" u="none">
                <a:latin typeface="Times New Roman" panose="02020603050405020304" pitchFamily="18" charset="0"/>
                <a:cs typeface="Times New Roman" panose="02020603050405020304" pitchFamily="18" charset="0"/>
              </a:rPr>
            </a:br>
            <a:r>
              <a:rPr lang="vi-VN" altLang="en-US" b="1" u="none">
                <a:latin typeface="Times New Roman" panose="02020603050405020304" pitchFamily="18" charset="0"/>
                <a:cs typeface="Times New Roman" panose="02020603050405020304" pitchFamily="18" charset="0"/>
              </a:rPr>
              <a:t>Trên nền nhung tím trăm ngàn sao lên</a:t>
            </a:r>
            <a:endParaRPr lang="en-US" altLang="en-US" b="1" u="none">
              <a:latin typeface="Times New Roman" panose="02020603050405020304" pitchFamily="18" charset="0"/>
              <a:cs typeface="Times New Roman" panose="02020603050405020304" pitchFamily="18" charset="0"/>
            </a:endParaRPr>
          </a:p>
          <a:p>
            <a:pPr algn="ctr" eaLnBrk="1" hangingPunct="1">
              <a:lnSpc>
                <a:spcPct val="100000"/>
              </a:lnSpc>
              <a:spcBef>
                <a:spcPct val="0"/>
              </a:spcBef>
              <a:buFontTx/>
              <a:buNone/>
            </a:pPr>
            <a:r>
              <a:rPr lang="en-US" altLang="en-US" b="1" u="none">
                <a:latin typeface="Times New Roman" panose="02020603050405020304" pitchFamily="18" charset="0"/>
                <a:cs typeface="Times New Roman" panose="02020603050405020304" pitchFamily="18" charset="0"/>
              </a:rPr>
              <a:t>     </a:t>
            </a:r>
            <a:r>
              <a:rPr lang="vi-VN" altLang="en-US" b="1" u="none">
                <a:latin typeface="Times New Roman" panose="02020603050405020304" pitchFamily="18" charset="0"/>
                <a:cs typeface="Times New Roman" panose="02020603050405020304" pitchFamily="18" charset="0"/>
              </a:rPr>
              <a:t>Khuya rồi</a:t>
            </a:r>
            <a:r>
              <a:rPr lang="en-US" altLang="en-US" b="1" u="none">
                <a:latin typeface="Times New Roman" panose="02020603050405020304" pitchFamily="18" charset="0"/>
                <a:cs typeface="Times New Roman" panose="02020603050405020304" pitchFamily="18" charset="0"/>
              </a:rPr>
              <a:t>,</a:t>
            </a:r>
            <a:r>
              <a:rPr lang="vi-VN" altLang="en-US" b="1" u="none">
                <a:latin typeface="Times New Roman" panose="02020603050405020304" pitchFamily="18" charset="0"/>
                <a:cs typeface="Times New Roman" panose="02020603050405020304" pitchFamily="18" charset="0"/>
              </a:rPr>
              <a:t> sông mặc áo đen</a:t>
            </a:r>
            <a:br>
              <a:rPr lang="vi-VN" altLang="en-US" b="1" u="none">
                <a:latin typeface="Times New Roman" panose="02020603050405020304" pitchFamily="18" charset="0"/>
                <a:cs typeface="Times New Roman" panose="02020603050405020304" pitchFamily="18" charset="0"/>
              </a:rPr>
            </a:br>
            <a:r>
              <a:rPr lang="en-US" altLang="en-US" b="1" u="none">
                <a:latin typeface="Times New Roman" panose="02020603050405020304" pitchFamily="18" charset="0"/>
                <a:cs typeface="Times New Roman" panose="02020603050405020304" pitchFamily="18" charset="0"/>
              </a:rPr>
              <a:t>  </a:t>
            </a:r>
            <a:r>
              <a:rPr lang="vi-VN" altLang="en-US" b="1" u="none">
                <a:latin typeface="Times New Roman" panose="02020603050405020304" pitchFamily="18" charset="0"/>
                <a:cs typeface="Times New Roman" panose="02020603050405020304" pitchFamily="18" charset="0"/>
              </a:rPr>
              <a:t>Nép trong rừng bưởi, lặng yên đôi bờ</a:t>
            </a:r>
            <a:r>
              <a:rPr lang="en-US" altLang="en-US" b="1" u="none">
                <a:latin typeface="Times New Roman" panose="02020603050405020304" pitchFamily="18" charset="0"/>
                <a:cs typeface="Times New Roman" panose="02020603050405020304" pitchFamily="18" charset="0"/>
              </a:rPr>
              <a:t>..</a:t>
            </a:r>
            <a:r>
              <a:rPr lang="vi-VN" altLang="en-US" b="1" u="none">
                <a:latin typeface="Times New Roman" panose="02020603050405020304" pitchFamily="18" charset="0"/>
                <a:cs typeface="Times New Roman" panose="02020603050405020304" pitchFamily="18" charset="0"/>
              </a:rPr>
              <a:t>.</a:t>
            </a:r>
          </a:p>
          <a:p>
            <a:pPr algn="ctr" eaLnBrk="1" hangingPunct="1">
              <a:lnSpc>
                <a:spcPct val="100000"/>
              </a:lnSpc>
              <a:spcBef>
                <a:spcPct val="0"/>
              </a:spcBef>
              <a:buFontTx/>
              <a:buNone/>
            </a:pPr>
            <a:r>
              <a:rPr lang="en-US" altLang="en-US" b="1" u="none">
                <a:latin typeface="Times New Roman" panose="02020603050405020304" pitchFamily="18" charset="0"/>
                <a:cs typeface="Times New Roman" panose="02020603050405020304" pitchFamily="18" charset="0"/>
              </a:rPr>
              <a:t>     </a:t>
            </a:r>
            <a:r>
              <a:rPr lang="vi-VN" altLang="en-US" b="1" u="none">
                <a:latin typeface="Times New Roman" panose="02020603050405020304" pitchFamily="18" charset="0"/>
                <a:cs typeface="Times New Roman" panose="02020603050405020304" pitchFamily="18" charset="0"/>
              </a:rPr>
              <a:t>Sáng ra thơm đến ngẩn ngơ</a:t>
            </a:r>
            <a:br>
              <a:rPr lang="vi-VN" altLang="en-US" b="1" u="none">
                <a:latin typeface="Times New Roman" panose="02020603050405020304" pitchFamily="18" charset="0"/>
                <a:cs typeface="Times New Roman" panose="02020603050405020304" pitchFamily="18" charset="0"/>
              </a:rPr>
            </a:br>
            <a:r>
              <a:rPr lang="vi-VN" altLang="en-US" b="1" u="none">
                <a:latin typeface="Times New Roman" panose="02020603050405020304" pitchFamily="18" charset="0"/>
                <a:cs typeface="Times New Roman" panose="02020603050405020304" pitchFamily="18" charset="0"/>
              </a:rPr>
              <a:t>Dòng sông đã mặc bao giờ, áo hoa?</a:t>
            </a:r>
            <a:br>
              <a:rPr lang="vi-VN" altLang="en-US" b="1" u="none">
                <a:latin typeface="Times New Roman" panose="02020603050405020304" pitchFamily="18" charset="0"/>
                <a:cs typeface="Times New Roman" panose="02020603050405020304" pitchFamily="18" charset="0"/>
              </a:rPr>
            </a:br>
            <a:r>
              <a:rPr lang="en-US" altLang="en-US" b="1" u="none">
                <a:latin typeface="Times New Roman" panose="02020603050405020304" pitchFamily="18" charset="0"/>
                <a:cs typeface="Times New Roman" panose="02020603050405020304" pitchFamily="18" charset="0"/>
              </a:rPr>
              <a:t>     </a:t>
            </a:r>
            <a:r>
              <a:rPr lang="vi-VN" altLang="en-US" b="1" u="none">
                <a:latin typeface="Times New Roman" panose="02020603050405020304" pitchFamily="18" charset="0"/>
                <a:cs typeface="Times New Roman" panose="02020603050405020304" pitchFamily="18" charset="0"/>
              </a:rPr>
              <a:t>Ngước lên bỗng gặp la đà</a:t>
            </a:r>
            <a:br>
              <a:rPr lang="vi-VN" altLang="en-US" b="1" u="none">
                <a:latin typeface="Times New Roman" panose="02020603050405020304" pitchFamily="18" charset="0"/>
                <a:cs typeface="Times New Roman" panose="02020603050405020304" pitchFamily="18" charset="0"/>
              </a:rPr>
            </a:br>
            <a:r>
              <a:rPr lang="vi-VN" altLang="en-US" b="1" u="none">
                <a:latin typeface="Times New Roman" panose="02020603050405020304" pitchFamily="18" charset="0"/>
                <a:cs typeface="Times New Roman" panose="02020603050405020304" pitchFamily="18" charset="0"/>
              </a:rPr>
              <a:t>Ngàn hoa bưởi trắng nở nh</a:t>
            </a:r>
            <a:r>
              <a:rPr lang="en-US" altLang="en-US" b="1" u="none">
                <a:latin typeface="Times New Roman" panose="02020603050405020304" pitchFamily="18" charset="0"/>
                <a:cs typeface="Times New Roman" panose="02020603050405020304" pitchFamily="18" charset="0"/>
              </a:rPr>
              <a:t>òa</a:t>
            </a:r>
            <a:r>
              <a:rPr lang="vi-VN" altLang="en-US" b="1" u="none">
                <a:latin typeface="Times New Roman" panose="02020603050405020304" pitchFamily="18" charset="0"/>
                <a:cs typeface="Times New Roman" panose="02020603050405020304" pitchFamily="18" charset="0"/>
              </a:rPr>
              <a:t> áo ai…</a:t>
            </a:r>
          </a:p>
        </p:txBody>
      </p:sp>
      <p:sp>
        <p:nvSpPr>
          <p:cNvPr id="37892" name="Text Box 15">
            <a:extLst>
              <a:ext uri="{FF2B5EF4-FFF2-40B4-BE49-F238E27FC236}">
                <a16:creationId xmlns:a16="http://schemas.microsoft.com/office/drawing/2014/main" id="{E3715E70-88B6-49C7-B497-2E519CC4E044}"/>
              </a:ext>
            </a:extLst>
          </p:cNvPr>
          <p:cNvSpPr txBox="1">
            <a:spLocks noChangeArrowheads="1"/>
          </p:cNvSpPr>
          <p:nvPr/>
        </p:nvSpPr>
        <p:spPr bwMode="auto">
          <a:xfrm>
            <a:off x="5067300" y="171450"/>
            <a:ext cx="5715000" cy="584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en-US" altLang="en-US" sz="3200" b="1" u="none">
                <a:solidFill>
                  <a:srgbClr val="FF0000"/>
                </a:solidFill>
                <a:latin typeface="Times New Roman" panose="02020603050405020304" pitchFamily="18" charset="0"/>
                <a:cs typeface="Times New Roman" panose="02020603050405020304" pitchFamily="18" charset="0"/>
              </a:rPr>
              <a:t>Dòng sông mặc áo</a:t>
            </a:r>
            <a:endParaRPr lang="en-US" altLang="en-US" sz="3200">
              <a:solidFill>
                <a:srgbClr val="FF0000"/>
              </a:solidFill>
              <a:latin typeface="Times New Roman" panose="02020603050405020304" pitchFamily="18" charset="0"/>
              <a:cs typeface="Times New Roman" panose="02020603050405020304" pitchFamily="18" charset="0"/>
            </a:endParaRPr>
          </a:p>
        </p:txBody>
      </p:sp>
      <p:sp>
        <p:nvSpPr>
          <p:cNvPr id="53252" name="Text Box 15">
            <a:extLst>
              <a:ext uri="{FF2B5EF4-FFF2-40B4-BE49-F238E27FC236}">
                <a16:creationId xmlns:a16="http://schemas.microsoft.com/office/drawing/2014/main" id="{D6D79EE2-7A04-466D-9457-D943D2338AAC}"/>
              </a:ext>
            </a:extLst>
          </p:cNvPr>
          <p:cNvSpPr txBox="1">
            <a:spLocks noChangeArrowheads="1"/>
          </p:cNvSpPr>
          <p:nvPr/>
        </p:nvSpPr>
        <p:spPr bwMode="auto">
          <a:xfrm>
            <a:off x="-2057400" y="2362200"/>
            <a:ext cx="8610600" cy="17541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en-US" altLang="en-US" sz="3600" b="1" i="1" u="none">
                <a:solidFill>
                  <a:srgbClr val="FF0000"/>
                </a:solidFill>
                <a:latin typeface="Times New Roman" panose="02020603050405020304" pitchFamily="18" charset="0"/>
                <a:cs typeface="Times New Roman" panose="02020603050405020304" pitchFamily="18" charset="0"/>
              </a:rPr>
              <a:t>HỌC </a:t>
            </a:r>
          </a:p>
          <a:p>
            <a:pPr algn="ctr" eaLnBrk="1" hangingPunct="1">
              <a:lnSpc>
                <a:spcPct val="100000"/>
              </a:lnSpc>
              <a:spcBef>
                <a:spcPct val="0"/>
              </a:spcBef>
              <a:buFontTx/>
              <a:buNone/>
            </a:pPr>
            <a:r>
              <a:rPr lang="en-US" altLang="en-US" sz="3600" b="1" i="1" u="none">
                <a:solidFill>
                  <a:srgbClr val="FF0000"/>
                </a:solidFill>
                <a:latin typeface="Times New Roman" panose="02020603050405020304" pitchFamily="18" charset="0"/>
                <a:cs typeface="Times New Roman" panose="02020603050405020304" pitchFamily="18" charset="0"/>
              </a:rPr>
              <a:t>THUỘC </a:t>
            </a:r>
          </a:p>
          <a:p>
            <a:pPr algn="ctr" eaLnBrk="1" hangingPunct="1">
              <a:lnSpc>
                <a:spcPct val="100000"/>
              </a:lnSpc>
              <a:spcBef>
                <a:spcPct val="0"/>
              </a:spcBef>
              <a:buFontTx/>
              <a:buNone/>
            </a:pPr>
            <a:r>
              <a:rPr lang="en-US" altLang="en-US" sz="3600" b="1" i="1" u="none">
                <a:solidFill>
                  <a:srgbClr val="FF0000"/>
                </a:solidFill>
                <a:latin typeface="Times New Roman" panose="02020603050405020304" pitchFamily="18" charset="0"/>
                <a:cs typeface="Times New Roman" panose="02020603050405020304" pitchFamily="18" charset="0"/>
              </a:rPr>
              <a:t>LÒNG</a:t>
            </a:r>
            <a:endParaRPr lang="en-US" altLang="en-US" sz="3600" i="1">
              <a:solidFill>
                <a:srgbClr val="FF0000"/>
              </a:solidFill>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789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27" presetClass="entr" presetSubtype="0" fill="hold" grpId="0" nodeType="clickEffect">
                                  <p:stCondLst>
                                    <p:cond delay="0"/>
                                  </p:stCondLst>
                                  <p:iterate type="lt">
                                    <p:tmPct val="50000"/>
                                  </p:iterate>
                                  <p:childTnLst>
                                    <p:set>
                                      <p:cBhvr>
                                        <p:cTn id="10" dur="1" fill="hold">
                                          <p:stCondLst>
                                            <p:cond delay="0"/>
                                          </p:stCondLst>
                                        </p:cTn>
                                        <p:tgtEl>
                                          <p:spTgt spid="20486"/>
                                        </p:tgtEl>
                                        <p:attrNameLst>
                                          <p:attrName>style.visibility</p:attrName>
                                        </p:attrNameLst>
                                      </p:cBhvr>
                                      <p:to>
                                        <p:strVal val="visible"/>
                                      </p:to>
                                    </p:set>
                                    <p:anim calcmode="discrete" valueType="clr">
                                      <p:cBhvr override="childStyle">
                                        <p:cTn id="11" dur="80"/>
                                        <p:tgtEl>
                                          <p:spTgt spid="20486"/>
                                        </p:tgtEl>
                                        <p:attrNameLst>
                                          <p:attrName>style.color</p:attrName>
                                        </p:attrNameLst>
                                      </p:cBhvr>
                                      <p:tavLst>
                                        <p:tav tm="0">
                                          <p:val>
                                            <p:clrVal>
                                              <a:schemeClr val="accent2"/>
                                            </p:clrVal>
                                          </p:val>
                                        </p:tav>
                                        <p:tav tm="50000">
                                          <p:val>
                                            <p:clrVal>
                                              <a:schemeClr val="hlink"/>
                                            </p:clrVal>
                                          </p:val>
                                        </p:tav>
                                      </p:tavLst>
                                    </p:anim>
                                    <p:anim calcmode="discrete" valueType="clr">
                                      <p:cBhvr>
                                        <p:cTn id="12" dur="80"/>
                                        <p:tgtEl>
                                          <p:spTgt spid="20486"/>
                                        </p:tgtEl>
                                        <p:attrNameLst>
                                          <p:attrName>fillcolor</p:attrName>
                                        </p:attrNameLst>
                                      </p:cBhvr>
                                      <p:tavLst>
                                        <p:tav tm="0">
                                          <p:val>
                                            <p:clrVal>
                                              <a:schemeClr val="accent2"/>
                                            </p:clrVal>
                                          </p:val>
                                        </p:tav>
                                        <p:tav tm="50000">
                                          <p:val>
                                            <p:clrVal>
                                              <a:schemeClr val="hlink"/>
                                            </p:clrVal>
                                          </p:val>
                                        </p:tav>
                                      </p:tavLst>
                                    </p:anim>
                                    <p:set>
                                      <p:cBhvr>
                                        <p:cTn id="13" dur="80"/>
                                        <p:tgtEl>
                                          <p:spTgt spid="20486"/>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486" grpId="0"/>
      <p:bldP spid="37892"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图片 15">
            <a:extLst>
              <a:ext uri="{FF2B5EF4-FFF2-40B4-BE49-F238E27FC236}">
                <a16:creationId xmlns:a16="http://schemas.microsoft.com/office/drawing/2014/main" id="{9E098400-2FB9-46F8-B740-4CBB18492573}"/>
              </a:ext>
            </a:extLst>
          </p:cNvPr>
          <p:cNvPicPr>
            <a:picLocks noChangeAspect="1"/>
          </p:cNvPicPr>
          <p:nvPr/>
        </p:nvPicPr>
        <p:blipFill>
          <a:blip r:embed="rId3">
            <a:extLst>
              <a:ext uri="{28A0092B-C50C-407E-A947-70E740481C1C}">
                <a14:useLocalDpi xmlns:a14="http://schemas.microsoft.com/office/drawing/2010/main" val="0"/>
              </a:ext>
            </a:extLst>
          </a:blip>
          <a:srcRect b="19228"/>
          <a:stretch>
            <a:fillRect/>
          </a:stretch>
        </p:blipFill>
        <p:spPr bwMode="auto">
          <a:xfrm>
            <a:off x="0" y="2436813"/>
            <a:ext cx="12192000" cy="4446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4275" name="图片 5">
            <a:extLst>
              <a:ext uri="{FF2B5EF4-FFF2-40B4-BE49-F238E27FC236}">
                <a16:creationId xmlns:a16="http://schemas.microsoft.com/office/drawing/2014/main" id="{11B43430-EA0F-466C-B44B-753DC3192D34}"/>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2944813" cy="1682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4276" name="图片 17">
            <a:extLst>
              <a:ext uri="{FF2B5EF4-FFF2-40B4-BE49-F238E27FC236}">
                <a16:creationId xmlns:a16="http://schemas.microsoft.com/office/drawing/2014/main" id="{B5918A29-2785-48F9-90AC-039034CBAC4B}"/>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0" y="6029325"/>
            <a:ext cx="12192000" cy="828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ext Box 5">
            <a:extLst>
              <a:ext uri="{FF2B5EF4-FFF2-40B4-BE49-F238E27FC236}">
                <a16:creationId xmlns:a16="http://schemas.microsoft.com/office/drawing/2014/main" id="{08922761-9FA3-4800-8D86-61A4FD91B5EF}"/>
              </a:ext>
            </a:extLst>
          </p:cNvPr>
          <p:cNvSpPr txBox="1">
            <a:spLocks noChangeArrowheads="1"/>
          </p:cNvSpPr>
          <p:nvPr/>
        </p:nvSpPr>
        <p:spPr bwMode="auto">
          <a:xfrm>
            <a:off x="914400" y="944563"/>
            <a:ext cx="11811000" cy="2986087"/>
          </a:xfrm>
          <a:prstGeom prst="rect">
            <a:avLst/>
          </a:prstGeom>
          <a:noFill/>
          <a:ln>
            <a:noFill/>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defRPr/>
            </a:pPr>
            <a:endParaRPr lang="vi-VN" altLang="en-US" sz="3600" b="1" u="none" dirty="0">
              <a:latin typeface="Times New Roman" panose="02020603050405020304" pitchFamily="18" charset="0"/>
              <a:cs typeface="Times New Roman" panose="02020603050405020304" pitchFamily="18" charset="0"/>
            </a:endParaRPr>
          </a:p>
          <a:p>
            <a:pPr algn="ctr">
              <a:lnSpc>
                <a:spcPct val="100000"/>
              </a:lnSpc>
              <a:spcBef>
                <a:spcPct val="0"/>
              </a:spcBef>
              <a:buFontTx/>
              <a:buNone/>
              <a:defRPr/>
            </a:pPr>
            <a:endParaRPr lang="en-US" altLang="en-US" b="1" u="none" dirty="0">
              <a:latin typeface="Times New Roman" panose="02020603050405020304" pitchFamily="18" charset="0"/>
              <a:cs typeface="Times New Roman" panose="02020603050405020304" pitchFamily="18" charset="0"/>
            </a:endParaRPr>
          </a:p>
          <a:p>
            <a:pPr algn="ctr">
              <a:lnSpc>
                <a:spcPct val="100000"/>
              </a:lnSpc>
              <a:spcBef>
                <a:spcPct val="0"/>
              </a:spcBef>
              <a:buFontTx/>
              <a:buNone/>
              <a:defRPr/>
            </a:pPr>
            <a:r>
              <a:rPr lang="en-US" altLang="en-US" sz="9600" b="1" u="none" dirty="0">
                <a:solidFill>
                  <a:srgbClr val="FF0000"/>
                </a:solidFill>
                <a:latin typeface="Times New Roman" panose="02020603050405020304" pitchFamily="18" charset="0"/>
                <a:cs typeface="Times New Roman" panose="02020603050405020304" pitchFamily="18" charset="0"/>
              </a:rPr>
              <a:t>CHÀO CÁC EM</a:t>
            </a:r>
            <a:r>
              <a:rPr lang="vi-VN" altLang="en-US" sz="9600" b="1" u="none" dirty="0">
                <a:solidFill>
                  <a:srgbClr val="FF0000"/>
                </a:solidFill>
                <a:latin typeface="Times New Roman" panose="02020603050405020304" pitchFamily="18" charset="0"/>
                <a:cs typeface="Times New Roman" panose="02020603050405020304" pitchFamily="18" charset="0"/>
              </a:rPr>
              <a:t> </a:t>
            </a:r>
            <a:endParaRPr lang="en-US" altLang="en-US" sz="9600" b="1" u="none" dirty="0">
              <a:solidFill>
                <a:srgbClr val="FF0000"/>
              </a:solidFill>
              <a:latin typeface="Times New Roman" panose="02020603050405020304" pitchFamily="18" charset="0"/>
              <a:cs typeface="Times New Roman" panose="02020603050405020304" pitchFamily="18" charset="0"/>
            </a:endParaRPr>
          </a:p>
          <a:p>
            <a:pPr>
              <a:lnSpc>
                <a:spcPct val="100000"/>
              </a:lnSpc>
              <a:spcBef>
                <a:spcPct val="0"/>
              </a:spcBef>
              <a:buFontTx/>
              <a:buNone/>
              <a:defRPr/>
            </a:pPr>
            <a:endParaRPr lang="en-US" altLang="en-US" b="1" dirty="0">
              <a:solidFill>
                <a:schemeClr val="accent4"/>
              </a:solidFill>
              <a:latin typeface="Times New Roman" panose="02020603050405020304" pitchFamily="18" charset="0"/>
              <a:cs typeface="Times New Roman" panose="02020603050405020304" pitchFamily="18" charset="0"/>
            </a:endParaRPr>
          </a:p>
        </p:txBody>
      </p:sp>
    </p:spTree>
  </p:cSld>
  <p:clrMapOvr>
    <a:masterClrMapping/>
  </p:clrMapOvr>
  <p:transition spd="slow" advTm="3000">
    <p:rand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2" presetClass="entr" presetSubtype="0" fill="hold" nodeType="after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1000"/>
                                        <p:tgtEl>
                                          <p:spTgt spid="16"/>
                                        </p:tgtEl>
                                      </p:cBhvr>
                                    </p:animEffect>
                                    <p:anim calcmode="lin" valueType="num">
                                      <p:cBhvr>
                                        <p:cTn id="8" dur="1000" fill="hold"/>
                                        <p:tgtEl>
                                          <p:spTgt spid="16"/>
                                        </p:tgtEl>
                                        <p:attrNameLst>
                                          <p:attrName>ppt_x</p:attrName>
                                        </p:attrNameLst>
                                      </p:cBhvr>
                                      <p:tavLst>
                                        <p:tav tm="0">
                                          <p:val>
                                            <p:strVal val="#ppt_x"/>
                                          </p:val>
                                        </p:tav>
                                        <p:tav tm="100000">
                                          <p:val>
                                            <p:strVal val="#ppt_x"/>
                                          </p:val>
                                        </p:tav>
                                      </p:tavLst>
                                    </p:anim>
                                    <p:anim calcmode="lin" valueType="num">
                                      <p:cBhvr>
                                        <p:cTn id="9" dur="1000" fill="hold"/>
                                        <p:tgtEl>
                                          <p:spTgt spid="16"/>
                                        </p:tgtEl>
                                        <p:attrNameLst>
                                          <p:attrName>ppt_y</p:attrName>
                                        </p:attrNameLst>
                                      </p:cBhvr>
                                      <p:tavLst>
                                        <p:tav tm="0">
                                          <p:val>
                                            <p:strVal val="#ppt_y+.1"/>
                                          </p:val>
                                        </p:tav>
                                        <p:tav tm="100000">
                                          <p:val>
                                            <p:strVal val="#ppt_y"/>
                                          </p:val>
                                        </p:tav>
                                      </p:tavLst>
                                    </p:anim>
                                  </p:childTnLst>
                                </p:cTn>
                              </p:par>
                              <p:par>
                                <p:cTn id="10" presetID="4" presetClass="entr" presetSubtype="16" fill="hold" grpId="0" nodeType="with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box(in)">
                                      <p:cBhvr>
                                        <p:cTn id="12" dur="25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0" grpId="1"/>
    </p:bld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5374" name="Text Box 14">
            <a:extLst>
              <a:ext uri="{FF2B5EF4-FFF2-40B4-BE49-F238E27FC236}">
                <a16:creationId xmlns:a16="http://schemas.microsoft.com/office/drawing/2014/main" id="{DDCABCD3-16F5-4BEC-9E2F-9F4A9E297F55}"/>
              </a:ext>
            </a:extLst>
          </p:cNvPr>
          <p:cNvSpPr txBox="1">
            <a:spLocks noChangeArrowheads="1"/>
          </p:cNvSpPr>
          <p:nvPr/>
        </p:nvSpPr>
        <p:spPr bwMode="auto">
          <a:xfrm>
            <a:off x="7124700" y="1089025"/>
            <a:ext cx="4762500" cy="708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50000"/>
              </a:spcBef>
              <a:buFontTx/>
              <a:buNone/>
            </a:pPr>
            <a:r>
              <a:rPr lang="en-US" altLang="en-US" sz="4000" b="1" i="1" u="none">
                <a:latin typeface="Times New Roman" panose="02020603050405020304" pitchFamily="18" charset="0"/>
                <a:cs typeface="Times New Roman" panose="02020603050405020304" pitchFamily="18" charset="0"/>
              </a:rPr>
              <a:t>Nguyễn Trọng Tạo</a:t>
            </a:r>
          </a:p>
        </p:txBody>
      </p:sp>
      <p:pic>
        <p:nvPicPr>
          <p:cNvPr id="15378" name="Picture 5">
            <a:extLst>
              <a:ext uri="{FF2B5EF4-FFF2-40B4-BE49-F238E27FC236}">
                <a16:creationId xmlns:a16="http://schemas.microsoft.com/office/drawing/2014/main" id="{EBDCBCCD-F23B-4F7C-8A1C-79144F74C09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81800" y="1973263"/>
            <a:ext cx="5105400" cy="4575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42" name="Text Box 15">
            <a:extLst>
              <a:ext uri="{FF2B5EF4-FFF2-40B4-BE49-F238E27FC236}">
                <a16:creationId xmlns:a16="http://schemas.microsoft.com/office/drawing/2014/main" id="{67E4552F-9261-47EE-B4AC-C961D42A19B6}"/>
              </a:ext>
            </a:extLst>
          </p:cNvPr>
          <p:cNvSpPr txBox="1">
            <a:spLocks noChangeArrowheads="1"/>
          </p:cNvSpPr>
          <p:nvPr/>
        </p:nvSpPr>
        <p:spPr bwMode="auto">
          <a:xfrm>
            <a:off x="1501775" y="-9525"/>
            <a:ext cx="9144000" cy="923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en-US" altLang="en-US" sz="5400" b="1" u="none">
                <a:latin typeface="Times New Roman" panose="02020603050405020304" pitchFamily="18" charset="0"/>
                <a:cs typeface="Times New Roman" panose="02020603050405020304" pitchFamily="18" charset="0"/>
              </a:rPr>
              <a:t>Dòng sông mặc áo</a:t>
            </a:r>
            <a:endParaRPr lang="en-US" altLang="en-US" sz="5400">
              <a:latin typeface="Times New Roman" panose="02020603050405020304" pitchFamily="18" charset="0"/>
              <a:cs typeface="Times New Roman" panose="02020603050405020304" pitchFamily="18" charset="0"/>
            </a:endParaRPr>
          </a:p>
        </p:txBody>
      </p:sp>
      <p:sp>
        <p:nvSpPr>
          <p:cNvPr id="2" name="TextBox 1">
            <a:extLst>
              <a:ext uri="{FF2B5EF4-FFF2-40B4-BE49-F238E27FC236}">
                <a16:creationId xmlns:a16="http://schemas.microsoft.com/office/drawing/2014/main" id="{7E183B8C-33FA-4F76-919F-506CF33FD7F4}"/>
              </a:ext>
            </a:extLst>
          </p:cNvPr>
          <p:cNvSpPr txBox="1"/>
          <p:nvPr/>
        </p:nvSpPr>
        <p:spPr>
          <a:xfrm>
            <a:off x="139700" y="1030288"/>
            <a:ext cx="6415088" cy="5264150"/>
          </a:xfrm>
          <a:prstGeom prst="rect">
            <a:avLst/>
          </a:prstGeom>
          <a:noFill/>
        </p:spPr>
        <p:txBody>
          <a:bodyPr>
            <a:spAutoFit/>
          </a:bodyPr>
          <a:lstStyle/>
          <a:p>
            <a:pPr algn="just">
              <a:defRPr/>
            </a:pPr>
            <a:r>
              <a:rPr lang="vi-VN" sz="2800" b="1" u="none" dirty="0">
                <a:latin typeface="+mj-lt"/>
              </a:rPr>
              <a:t>Nguyễn Trọng Tạo </a:t>
            </a:r>
            <a:r>
              <a:rPr lang="vi-VN" sz="2800" u="none" dirty="0">
                <a:latin typeface="+mj-lt"/>
              </a:rPr>
              <a:t>(</a:t>
            </a:r>
            <a:r>
              <a:rPr lang="vi-VN" sz="2800" b="1" u="none" dirty="0">
                <a:latin typeface="+mj-lt"/>
              </a:rPr>
              <a:t>25/8/1947– 7/1/2019</a:t>
            </a:r>
            <a:r>
              <a:rPr lang="vi-VN" sz="2800" u="none" dirty="0">
                <a:latin typeface="+mj-lt"/>
              </a:rPr>
              <a:t>) là </a:t>
            </a:r>
            <a:r>
              <a:rPr lang="vi-VN" sz="2800" u="none" dirty="0">
                <a:latin typeface="+mj-lt"/>
                <a:hlinkClick r:id="rId4" tooltip="Nhà thơ"/>
              </a:rPr>
              <a:t>nhà thơ</a:t>
            </a:r>
            <a:r>
              <a:rPr lang="vi-VN" sz="2800" u="none" dirty="0">
                <a:latin typeface="+mj-lt"/>
              </a:rPr>
              <a:t>, </a:t>
            </a:r>
            <a:r>
              <a:rPr lang="vi-VN" sz="2800" u="none" dirty="0">
                <a:latin typeface="+mj-lt"/>
                <a:hlinkClick r:id="rId5" tooltip="Nhạc sĩ"/>
              </a:rPr>
              <a:t>nhạc sĩ</a:t>
            </a:r>
            <a:r>
              <a:rPr lang="vi-VN" sz="2800" u="none" dirty="0">
                <a:latin typeface="+mj-lt"/>
              </a:rPr>
              <a:t>, </a:t>
            </a:r>
            <a:r>
              <a:rPr lang="vi-VN" sz="2800" u="none" dirty="0">
                <a:latin typeface="+mj-lt"/>
                <a:hlinkClick r:id="rId6" tooltip="Nhà báo"/>
              </a:rPr>
              <a:t>nhà báo</a:t>
            </a:r>
            <a:r>
              <a:rPr lang="vi-VN" sz="2800" u="none" dirty="0">
                <a:latin typeface="+mj-lt"/>
              </a:rPr>
              <a:t>, </a:t>
            </a:r>
            <a:r>
              <a:rPr lang="vi-VN" sz="2800" u="none" dirty="0">
                <a:latin typeface="+mj-lt"/>
                <a:hlinkClick r:id="rId7" tooltip="Họa sĩ"/>
              </a:rPr>
              <a:t>họa sĩ</a:t>
            </a:r>
            <a:r>
              <a:rPr lang="vi-VN" sz="2800" u="none" dirty="0">
                <a:latin typeface="+mj-lt"/>
              </a:rPr>
              <a:t> vẽ bìa sách Việt Nam; nguyên Trưởng ban biên tập báo </a:t>
            </a:r>
            <a:r>
              <a:rPr lang="vi-VN" sz="2800" i="1" u="none" dirty="0">
                <a:latin typeface="+mj-lt"/>
              </a:rPr>
              <a:t>Thơ</a:t>
            </a:r>
            <a:r>
              <a:rPr lang="vi-VN" sz="2800" u="none" dirty="0">
                <a:latin typeface="+mj-lt"/>
              </a:rPr>
              <a:t> thuộc </a:t>
            </a:r>
            <a:r>
              <a:rPr lang="vi-VN" sz="2800" i="1" u="none" dirty="0">
                <a:latin typeface="+mj-lt"/>
              </a:rPr>
              <a:t>Báo Văn nghệ</a:t>
            </a:r>
            <a:r>
              <a:rPr lang="vi-VN" sz="2800" u="none" dirty="0">
                <a:latin typeface="+mj-lt"/>
              </a:rPr>
              <a:t>, (</a:t>
            </a:r>
            <a:r>
              <a:rPr lang="vi-VN" sz="2800" u="none" dirty="0">
                <a:latin typeface="+mj-lt"/>
                <a:hlinkClick r:id="rId8" tooltip="Hội Nhà văn Việt Nam"/>
              </a:rPr>
              <a:t>Hội Nhà văn Việt Nam</a:t>
            </a:r>
            <a:r>
              <a:rPr lang="vi-VN" sz="2800" u="none" dirty="0">
                <a:latin typeface="+mj-lt"/>
              </a:rPr>
              <a:t>, 2003–2004) và là tác giả của những tập thơ, trường ca như </a:t>
            </a:r>
            <a:r>
              <a:rPr lang="vi-VN" sz="2800" i="1" u="none" dirty="0">
                <a:latin typeface="+mj-lt"/>
              </a:rPr>
              <a:t>Đồng dao cho người lớn</a:t>
            </a:r>
            <a:r>
              <a:rPr lang="vi-VN" sz="2800" u="none" dirty="0">
                <a:latin typeface="+mj-lt"/>
              </a:rPr>
              <a:t>, </a:t>
            </a:r>
            <a:r>
              <a:rPr lang="vi-VN" sz="2800" i="1" u="none" dirty="0">
                <a:latin typeface="+mj-lt"/>
              </a:rPr>
              <a:t>Nương Thân</a:t>
            </a:r>
            <a:r>
              <a:rPr lang="vi-VN" sz="2800" u="none" dirty="0">
                <a:latin typeface="+mj-lt"/>
              </a:rPr>
              <a:t>, </a:t>
            </a:r>
            <a:r>
              <a:rPr lang="vi-VN" sz="2800" i="1" u="none" dirty="0">
                <a:latin typeface="+mj-lt"/>
              </a:rPr>
              <a:t>Thế giới không còn trăng</a:t>
            </a:r>
            <a:r>
              <a:rPr lang="vi-VN" sz="2800" u="none" dirty="0">
                <a:latin typeface="+mj-lt"/>
              </a:rPr>
              <a:t>, </a:t>
            </a:r>
            <a:r>
              <a:rPr lang="vi-VN" sz="2800" i="1" u="none" dirty="0">
                <a:latin typeface="+mj-lt"/>
              </a:rPr>
              <a:t>Con đường của những vì sao (Trường ca Đồng Lộc)</a:t>
            </a:r>
            <a:r>
              <a:rPr lang="vi-VN" sz="2800" u="none" dirty="0">
                <a:latin typeface="+mj-lt"/>
              </a:rPr>
              <a:t>, những bài hát "Làng Quan Họ quê tôi", "Khúc hát sông quê", "Đôi mắt đò ngang", tác giả </a:t>
            </a:r>
            <a:r>
              <a:rPr lang="vi-VN" sz="2800" i="1" u="none" dirty="0">
                <a:latin typeface="+mj-lt"/>
              </a:rPr>
              <a:t>Biểu tượng Ngày thơ Việt Nam</a:t>
            </a:r>
            <a:r>
              <a:rPr lang="vi-VN" sz="2800" u="none" dirty="0">
                <a:latin typeface="+mj-lt"/>
              </a:rPr>
              <a:t>, </a:t>
            </a:r>
            <a:r>
              <a:rPr lang="vi-VN" sz="2800" i="1" u="none" dirty="0">
                <a:latin typeface="+mj-lt"/>
              </a:rPr>
              <a:t>Cờ thơ</a:t>
            </a:r>
            <a:r>
              <a:rPr lang="vi-VN" sz="2800" u="none" dirty="0">
                <a:latin typeface="+mj-lt"/>
              </a:rPr>
              <a:t>.</a:t>
            </a:r>
            <a:endParaRPr lang="en-US" sz="2800" u="none" dirty="0">
              <a:latin typeface="+mj-lt"/>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44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5374"/>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nodeType="clickEffect">
                                  <p:stCondLst>
                                    <p:cond delay="0"/>
                                  </p:stCondLst>
                                  <p:childTnLst>
                                    <p:set>
                                      <p:cBhvr>
                                        <p:cTn id="12" dur="1" fill="hold">
                                          <p:stCondLst>
                                            <p:cond delay="0"/>
                                          </p:stCondLst>
                                        </p:cTn>
                                        <p:tgtEl>
                                          <p:spTgt spid="15378"/>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74" grpId="0"/>
      <p:bldP spid="18442" grpId="0"/>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86018" name="Text Box 2">
            <a:extLst>
              <a:ext uri="{FF2B5EF4-FFF2-40B4-BE49-F238E27FC236}">
                <a16:creationId xmlns:a16="http://schemas.microsoft.com/office/drawing/2014/main" id="{8FBE3B1C-9C49-4262-9458-B21D74CFE5E0}"/>
              </a:ext>
            </a:extLst>
          </p:cNvPr>
          <p:cNvSpPr txBox="1">
            <a:spLocks noChangeArrowheads="1"/>
          </p:cNvSpPr>
          <p:nvPr/>
        </p:nvSpPr>
        <p:spPr bwMode="auto">
          <a:xfrm>
            <a:off x="3352800" y="636588"/>
            <a:ext cx="6904038" cy="8302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50000"/>
              </a:spcBef>
              <a:buFontTx/>
              <a:buNone/>
            </a:pPr>
            <a:r>
              <a:rPr lang="en-US" altLang="en-US" sz="4800" b="1" u="none">
                <a:solidFill>
                  <a:srgbClr val="FF0000"/>
                </a:solidFill>
                <a:latin typeface="Times New Roman" panose="02020603050405020304" pitchFamily="18" charset="0"/>
                <a:cs typeface="Times New Roman" panose="02020603050405020304" pitchFamily="18" charset="0"/>
              </a:rPr>
              <a:t>Bài thơ chia 2 đoạn:</a:t>
            </a:r>
          </a:p>
        </p:txBody>
      </p:sp>
      <p:sp>
        <p:nvSpPr>
          <p:cNvPr id="46085" name="Text Box 5">
            <a:extLst>
              <a:ext uri="{FF2B5EF4-FFF2-40B4-BE49-F238E27FC236}">
                <a16:creationId xmlns:a16="http://schemas.microsoft.com/office/drawing/2014/main" id="{277A4B5D-38A2-40CE-AB34-151A87307075}"/>
              </a:ext>
            </a:extLst>
          </p:cNvPr>
          <p:cNvSpPr txBox="1">
            <a:spLocks noChangeArrowheads="1"/>
          </p:cNvSpPr>
          <p:nvPr/>
        </p:nvSpPr>
        <p:spPr bwMode="auto">
          <a:xfrm>
            <a:off x="2795588" y="2151063"/>
            <a:ext cx="7627937" cy="646112"/>
          </a:xfrm>
          <a:prstGeom prst="rect">
            <a:avLst/>
          </a:prstGeom>
          <a:noFill/>
          <a:ln>
            <a:noFill/>
          </a:ln>
          <a:effec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50000"/>
              </a:spcBef>
              <a:buFontTx/>
              <a:buNone/>
              <a:defRPr/>
            </a:pPr>
            <a:r>
              <a:rPr lang="en-US" altLang="en-US" sz="3600" b="1" u="none" dirty="0">
                <a:solidFill>
                  <a:schemeClr val="accent6">
                    <a:lumMod val="75000"/>
                  </a:schemeClr>
                </a:solidFill>
                <a:latin typeface="Times New Roman" panose="02020603050405020304" pitchFamily="18" charset="0"/>
                <a:cs typeface="Times New Roman" panose="02020603050405020304" pitchFamily="18" charset="0"/>
              </a:rPr>
              <a:t>* </a:t>
            </a:r>
            <a:r>
              <a:rPr lang="en-US" altLang="en-US" sz="3600" b="1" u="none" dirty="0" err="1">
                <a:solidFill>
                  <a:schemeClr val="accent6">
                    <a:lumMod val="75000"/>
                  </a:schemeClr>
                </a:solidFill>
                <a:latin typeface="Times New Roman" panose="02020603050405020304" pitchFamily="18" charset="0"/>
                <a:cs typeface="Times New Roman" panose="02020603050405020304" pitchFamily="18" charset="0"/>
              </a:rPr>
              <a:t>Đoạn</a:t>
            </a:r>
            <a:r>
              <a:rPr lang="en-US" altLang="en-US" sz="3600" b="1" u="none" dirty="0">
                <a:solidFill>
                  <a:schemeClr val="accent6">
                    <a:lumMod val="75000"/>
                  </a:schemeClr>
                </a:solidFill>
                <a:latin typeface="Times New Roman" panose="02020603050405020304" pitchFamily="18" charset="0"/>
                <a:cs typeface="Times New Roman" panose="02020603050405020304" pitchFamily="18" charset="0"/>
              </a:rPr>
              <a:t> 1: </a:t>
            </a:r>
            <a:r>
              <a:rPr lang="en-US" altLang="en-US" sz="3600" b="1" u="none" dirty="0" err="1">
                <a:solidFill>
                  <a:schemeClr val="accent6">
                    <a:lumMod val="75000"/>
                  </a:schemeClr>
                </a:solidFill>
                <a:latin typeface="Times New Roman" panose="02020603050405020304" pitchFamily="18" charset="0"/>
                <a:cs typeface="Times New Roman" panose="02020603050405020304" pitchFamily="18" charset="0"/>
              </a:rPr>
              <a:t>từ</a:t>
            </a:r>
            <a:r>
              <a:rPr lang="en-US" altLang="en-US" sz="3600" b="1" u="none" dirty="0">
                <a:solidFill>
                  <a:schemeClr val="accent6">
                    <a:lumMod val="75000"/>
                  </a:schemeClr>
                </a:solidFill>
                <a:latin typeface="Times New Roman" panose="02020603050405020304" pitchFamily="18" charset="0"/>
                <a:cs typeface="Times New Roman" panose="02020603050405020304" pitchFamily="18" charset="0"/>
              </a:rPr>
              <a:t> </a:t>
            </a:r>
            <a:r>
              <a:rPr lang="en-US" altLang="en-US" sz="3600" b="1" u="none" dirty="0" err="1">
                <a:solidFill>
                  <a:schemeClr val="accent6">
                    <a:lumMod val="75000"/>
                  </a:schemeClr>
                </a:solidFill>
                <a:latin typeface="Times New Roman" panose="02020603050405020304" pitchFamily="18" charset="0"/>
                <a:cs typeface="Times New Roman" panose="02020603050405020304" pitchFamily="18" charset="0"/>
              </a:rPr>
              <a:t>đầu</a:t>
            </a:r>
            <a:r>
              <a:rPr lang="en-US" altLang="en-US" sz="3600" b="1" u="none" dirty="0">
                <a:solidFill>
                  <a:schemeClr val="accent6">
                    <a:lumMod val="75000"/>
                  </a:schemeClr>
                </a:solidFill>
                <a:latin typeface="Times New Roman" panose="02020603050405020304" pitchFamily="18" charset="0"/>
                <a:cs typeface="Times New Roman" panose="02020603050405020304" pitchFamily="18" charset="0"/>
              </a:rPr>
              <a:t> </a:t>
            </a:r>
            <a:r>
              <a:rPr lang="en-US" altLang="en-US" sz="3600" b="1" u="none" dirty="0" err="1">
                <a:solidFill>
                  <a:schemeClr val="accent6">
                    <a:lumMod val="75000"/>
                  </a:schemeClr>
                </a:solidFill>
                <a:latin typeface="Times New Roman" panose="02020603050405020304" pitchFamily="18" charset="0"/>
                <a:cs typeface="Times New Roman" panose="02020603050405020304" pitchFamily="18" charset="0"/>
              </a:rPr>
              <a:t>đến</a:t>
            </a:r>
            <a:r>
              <a:rPr lang="en-US" altLang="en-US" sz="3600" b="1" u="none" dirty="0">
                <a:solidFill>
                  <a:schemeClr val="accent6">
                    <a:lumMod val="75000"/>
                  </a:schemeClr>
                </a:solidFill>
                <a:latin typeface="Times New Roman" panose="02020603050405020304" pitchFamily="18" charset="0"/>
                <a:cs typeface="Times New Roman" panose="02020603050405020304" pitchFamily="18" charset="0"/>
              </a:rPr>
              <a:t> “</a:t>
            </a:r>
            <a:r>
              <a:rPr lang="en-US" altLang="en-US" sz="3600" b="1" u="none" dirty="0" err="1">
                <a:solidFill>
                  <a:schemeClr val="accent6">
                    <a:lumMod val="75000"/>
                  </a:schemeClr>
                </a:solidFill>
                <a:latin typeface="Times New Roman" panose="02020603050405020304" pitchFamily="18" charset="0"/>
                <a:cs typeface="Times New Roman" panose="02020603050405020304" pitchFamily="18" charset="0"/>
              </a:rPr>
              <a:t>ngàn</a:t>
            </a:r>
            <a:r>
              <a:rPr lang="en-US" altLang="en-US" sz="3600" b="1" u="none" dirty="0">
                <a:solidFill>
                  <a:schemeClr val="accent6">
                    <a:lumMod val="75000"/>
                  </a:schemeClr>
                </a:solidFill>
                <a:latin typeface="Times New Roman" panose="02020603050405020304" pitchFamily="18" charset="0"/>
                <a:cs typeface="Times New Roman" panose="02020603050405020304" pitchFamily="18" charset="0"/>
              </a:rPr>
              <a:t> </a:t>
            </a:r>
            <a:r>
              <a:rPr lang="en-US" altLang="en-US" sz="3600" b="1" u="none" dirty="0" err="1">
                <a:solidFill>
                  <a:schemeClr val="accent6">
                    <a:lumMod val="75000"/>
                  </a:schemeClr>
                </a:solidFill>
                <a:latin typeface="Times New Roman" panose="02020603050405020304" pitchFamily="18" charset="0"/>
                <a:cs typeface="Times New Roman" panose="02020603050405020304" pitchFamily="18" charset="0"/>
              </a:rPr>
              <a:t>sao</a:t>
            </a:r>
            <a:r>
              <a:rPr lang="en-US" altLang="en-US" sz="3600" b="1" u="none" dirty="0">
                <a:solidFill>
                  <a:schemeClr val="accent6">
                    <a:lumMod val="75000"/>
                  </a:schemeClr>
                </a:solidFill>
                <a:latin typeface="Times New Roman" panose="02020603050405020304" pitchFamily="18" charset="0"/>
                <a:cs typeface="Times New Roman" panose="02020603050405020304" pitchFamily="18" charset="0"/>
              </a:rPr>
              <a:t> </a:t>
            </a:r>
            <a:r>
              <a:rPr lang="en-US" altLang="en-US" sz="3600" b="1" u="none" dirty="0" err="1">
                <a:solidFill>
                  <a:schemeClr val="accent6">
                    <a:lumMod val="75000"/>
                  </a:schemeClr>
                </a:solidFill>
                <a:latin typeface="Times New Roman" panose="02020603050405020304" pitchFamily="18" charset="0"/>
                <a:cs typeface="Times New Roman" panose="02020603050405020304" pitchFamily="18" charset="0"/>
              </a:rPr>
              <a:t>lên</a:t>
            </a:r>
            <a:r>
              <a:rPr lang="en-US" altLang="en-US" sz="3600" b="1" u="none" dirty="0">
                <a:solidFill>
                  <a:schemeClr val="accent6">
                    <a:lumMod val="75000"/>
                  </a:schemeClr>
                </a:solidFill>
                <a:latin typeface="Times New Roman" panose="02020603050405020304" pitchFamily="18" charset="0"/>
                <a:cs typeface="Times New Roman" panose="02020603050405020304" pitchFamily="18" charset="0"/>
              </a:rPr>
              <a:t>”</a:t>
            </a:r>
          </a:p>
        </p:txBody>
      </p:sp>
      <p:sp>
        <p:nvSpPr>
          <p:cNvPr id="6" name="TextBox 5">
            <a:extLst>
              <a:ext uri="{FF2B5EF4-FFF2-40B4-BE49-F238E27FC236}">
                <a16:creationId xmlns:a16="http://schemas.microsoft.com/office/drawing/2014/main" id="{7855FE70-3E17-4AD3-BDBA-74A8B0AF8B5E}"/>
              </a:ext>
            </a:extLst>
          </p:cNvPr>
          <p:cNvSpPr txBox="1">
            <a:spLocks noChangeArrowheads="1"/>
          </p:cNvSpPr>
          <p:nvPr/>
        </p:nvSpPr>
        <p:spPr bwMode="auto">
          <a:xfrm>
            <a:off x="2819400" y="3505200"/>
            <a:ext cx="89154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en-US" altLang="en-US" sz="3600" b="1" u="none">
                <a:solidFill>
                  <a:srgbClr val="990099"/>
                </a:solidFill>
                <a:latin typeface="Times New Roman" panose="02020603050405020304" pitchFamily="18" charset="0"/>
                <a:cs typeface="Times New Roman" panose="02020603050405020304" pitchFamily="18" charset="0"/>
              </a:rPr>
              <a:t>* Đoạn 2: phần còn lại</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6018"/>
                                        </p:tgtEl>
                                        <p:attrNameLst>
                                          <p:attrName>style.visibility</p:attrName>
                                        </p:attrNameLst>
                                      </p:cBhvr>
                                      <p:to>
                                        <p:strVal val="visible"/>
                                      </p:to>
                                    </p:set>
                                    <p:anim calcmode="lin" valueType="num">
                                      <p:cBhvr additive="base">
                                        <p:cTn id="7" dur="500" fill="hold"/>
                                        <p:tgtEl>
                                          <p:spTgt spid="86018"/>
                                        </p:tgtEl>
                                        <p:attrNameLst>
                                          <p:attrName>ppt_x</p:attrName>
                                        </p:attrNameLst>
                                      </p:cBhvr>
                                      <p:tavLst>
                                        <p:tav tm="0">
                                          <p:val>
                                            <p:strVal val="#ppt_x"/>
                                          </p:val>
                                        </p:tav>
                                        <p:tav tm="100000">
                                          <p:val>
                                            <p:strVal val="#ppt_x"/>
                                          </p:val>
                                        </p:tav>
                                      </p:tavLst>
                                    </p:anim>
                                    <p:anim calcmode="lin" valueType="num">
                                      <p:cBhvr additive="base">
                                        <p:cTn id="8" dur="500" fill="hold"/>
                                        <p:tgtEl>
                                          <p:spTgt spid="86018"/>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barn(inVertical)">
                                      <p:cBhvr>
                                        <p:cTn id="13"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6018" grpId="0"/>
      <p:bldP spid="6"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pic>
        <p:nvPicPr>
          <p:cNvPr id="31746" name="Picture 3">
            <a:extLst>
              <a:ext uri="{FF2B5EF4-FFF2-40B4-BE49-F238E27FC236}">
                <a16:creationId xmlns:a16="http://schemas.microsoft.com/office/drawing/2014/main" id="{E8DEEF6E-8A1B-4AD2-93EC-8D22E1FCDA4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77200" y="228600"/>
            <a:ext cx="4114800" cy="396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86" name="Rectangle 3">
            <a:extLst>
              <a:ext uri="{FF2B5EF4-FFF2-40B4-BE49-F238E27FC236}">
                <a16:creationId xmlns:a16="http://schemas.microsoft.com/office/drawing/2014/main" id="{87B09ED0-51AA-4D56-B5A9-CC3805F49339}"/>
              </a:ext>
            </a:extLst>
          </p:cNvPr>
          <p:cNvSpPr>
            <a:spLocks noChangeArrowheads="1"/>
          </p:cNvSpPr>
          <p:nvPr/>
        </p:nvSpPr>
        <p:spPr bwMode="auto">
          <a:xfrm>
            <a:off x="266700" y="669925"/>
            <a:ext cx="6972300" cy="6124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en-US" altLang="en-US" b="1" u="none">
                <a:latin typeface="Times New Roman" panose="02020603050405020304" pitchFamily="18" charset="0"/>
                <a:cs typeface="Times New Roman" panose="02020603050405020304" pitchFamily="18" charset="0"/>
              </a:rPr>
              <a:t>     </a:t>
            </a:r>
            <a:r>
              <a:rPr lang="vi-VN" altLang="en-US" b="1" u="none">
                <a:latin typeface="Times New Roman" panose="02020603050405020304" pitchFamily="18" charset="0"/>
                <a:cs typeface="Times New Roman" panose="02020603050405020304" pitchFamily="18" charset="0"/>
              </a:rPr>
              <a:t>Dòng sông mới điệu làm sao</a:t>
            </a:r>
            <a:br>
              <a:rPr lang="vi-VN" altLang="en-US" b="1" u="none">
                <a:latin typeface="Times New Roman" panose="02020603050405020304" pitchFamily="18" charset="0"/>
                <a:cs typeface="Times New Roman" panose="02020603050405020304" pitchFamily="18" charset="0"/>
              </a:rPr>
            </a:br>
            <a:r>
              <a:rPr lang="vi-VN" altLang="en-US" b="1" u="none">
                <a:latin typeface="Times New Roman" panose="02020603050405020304" pitchFamily="18" charset="0"/>
                <a:cs typeface="Times New Roman" panose="02020603050405020304" pitchFamily="18" charset="0"/>
              </a:rPr>
              <a:t>Nắng lên mặc áo lụa đào thướt tha</a:t>
            </a:r>
            <a:endParaRPr lang="en-US" altLang="en-US" b="1" u="none">
              <a:latin typeface="Times New Roman" panose="02020603050405020304" pitchFamily="18" charset="0"/>
              <a:cs typeface="Times New Roman" panose="02020603050405020304" pitchFamily="18" charset="0"/>
            </a:endParaRPr>
          </a:p>
          <a:p>
            <a:pPr algn="ctr" eaLnBrk="1" hangingPunct="1">
              <a:lnSpc>
                <a:spcPct val="100000"/>
              </a:lnSpc>
              <a:spcBef>
                <a:spcPct val="0"/>
              </a:spcBef>
              <a:buFontTx/>
              <a:buNone/>
            </a:pPr>
            <a:r>
              <a:rPr lang="en-US" altLang="en-US" b="1" u="none">
                <a:latin typeface="Times New Roman" panose="02020603050405020304" pitchFamily="18" charset="0"/>
                <a:cs typeface="Times New Roman" panose="02020603050405020304" pitchFamily="18" charset="0"/>
              </a:rPr>
              <a:t>     </a:t>
            </a:r>
            <a:r>
              <a:rPr lang="vi-VN" altLang="en-US" b="1" u="none">
                <a:latin typeface="Times New Roman" panose="02020603050405020304" pitchFamily="18" charset="0"/>
                <a:cs typeface="Times New Roman" panose="02020603050405020304" pitchFamily="18" charset="0"/>
              </a:rPr>
              <a:t>Trưa về trời rộng bao la</a:t>
            </a:r>
            <a:br>
              <a:rPr lang="vi-VN" altLang="en-US" b="1" u="none">
                <a:latin typeface="Times New Roman" panose="02020603050405020304" pitchFamily="18" charset="0"/>
                <a:cs typeface="Times New Roman" panose="02020603050405020304" pitchFamily="18" charset="0"/>
              </a:rPr>
            </a:br>
            <a:r>
              <a:rPr lang="vi-VN" altLang="en-US" b="1" u="none">
                <a:latin typeface="Times New Roman" panose="02020603050405020304" pitchFamily="18" charset="0"/>
                <a:cs typeface="Times New Roman" panose="02020603050405020304" pitchFamily="18" charset="0"/>
              </a:rPr>
              <a:t>Áo xanh sông mặc như là mới may </a:t>
            </a:r>
            <a:endParaRPr lang="en-US" altLang="en-US" b="1" u="none">
              <a:latin typeface="Times New Roman" panose="02020603050405020304" pitchFamily="18" charset="0"/>
              <a:cs typeface="Times New Roman" panose="02020603050405020304" pitchFamily="18" charset="0"/>
            </a:endParaRPr>
          </a:p>
          <a:p>
            <a:pPr algn="ctr" eaLnBrk="1" hangingPunct="1">
              <a:lnSpc>
                <a:spcPct val="100000"/>
              </a:lnSpc>
              <a:spcBef>
                <a:spcPct val="0"/>
              </a:spcBef>
              <a:buFontTx/>
              <a:buNone/>
            </a:pPr>
            <a:r>
              <a:rPr lang="en-US" altLang="en-US" b="1" u="none">
                <a:latin typeface="Times New Roman" panose="02020603050405020304" pitchFamily="18" charset="0"/>
                <a:cs typeface="Times New Roman" panose="02020603050405020304" pitchFamily="18" charset="0"/>
              </a:rPr>
              <a:t>     </a:t>
            </a:r>
            <a:r>
              <a:rPr lang="vi-VN" altLang="en-US" b="1" u="none">
                <a:latin typeface="Times New Roman" panose="02020603050405020304" pitchFamily="18" charset="0"/>
                <a:cs typeface="Times New Roman" panose="02020603050405020304" pitchFamily="18" charset="0"/>
              </a:rPr>
              <a:t>Chiều </a:t>
            </a:r>
            <a:r>
              <a:rPr lang="en-US" altLang="en-US" b="1" u="none">
                <a:latin typeface="Times New Roman" panose="02020603050405020304" pitchFamily="18" charset="0"/>
                <a:cs typeface="Times New Roman" panose="02020603050405020304" pitchFamily="18" charset="0"/>
              </a:rPr>
              <a:t>trôi</a:t>
            </a:r>
            <a:r>
              <a:rPr lang="vi-VN" altLang="en-US" b="1" u="none">
                <a:latin typeface="Times New Roman" panose="02020603050405020304" pitchFamily="18" charset="0"/>
                <a:cs typeface="Times New Roman" panose="02020603050405020304" pitchFamily="18" charset="0"/>
              </a:rPr>
              <a:t> thơ thẩn áng mây</a:t>
            </a:r>
            <a:br>
              <a:rPr lang="vi-VN" altLang="en-US" b="1" u="none">
                <a:latin typeface="Times New Roman" panose="02020603050405020304" pitchFamily="18" charset="0"/>
                <a:cs typeface="Times New Roman" panose="02020603050405020304" pitchFamily="18" charset="0"/>
              </a:rPr>
            </a:br>
            <a:r>
              <a:rPr lang="vi-VN" altLang="en-US" b="1" u="none">
                <a:latin typeface="Times New Roman" panose="02020603050405020304" pitchFamily="18" charset="0"/>
                <a:cs typeface="Times New Roman" panose="02020603050405020304" pitchFamily="18" charset="0"/>
              </a:rPr>
              <a:t>Cài lên màu áo hây hây ráng vàng</a:t>
            </a:r>
            <a:endParaRPr lang="en-US" altLang="en-US" b="1" u="none">
              <a:latin typeface="Times New Roman" panose="02020603050405020304" pitchFamily="18" charset="0"/>
              <a:cs typeface="Times New Roman" panose="02020603050405020304" pitchFamily="18" charset="0"/>
            </a:endParaRPr>
          </a:p>
          <a:p>
            <a:pPr algn="ctr" eaLnBrk="1" hangingPunct="1">
              <a:lnSpc>
                <a:spcPct val="100000"/>
              </a:lnSpc>
              <a:spcBef>
                <a:spcPct val="0"/>
              </a:spcBef>
              <a:buFontTx/>
              <a:buNone/>
            </a:pPr>
            <a:r>
              <a:rPr lang="en-US" altLang="en-US" b="1" u="none">
                <a:latin typeface="Times New Roman" panose="02020603050405020304" pitchFamily="18" charset="0"/>
                <a:cs typeface="Times New Roman" panose="02020603050405020304" pitchFamily="18" charset="0"/>
              </a:rPr>
              <a:t>     </a:t>
            </a:r>
            <a:r>
              <a:rPr lang="vi-VN" altLang="en-US" b="1" u="none">
                <a:latin typeface="Times New Roman" panose="02020603050405020304" pitchFamily="18" charset="0"/>
                <a:cs typeface="Times New Roman" panose="02020603050405020304" pitchFamily="18" charset="0"/>
              </a:rPr>
              <a:t>Đêm thêu trước ngực vầng trăng</a:t>
            </a:r>
            <a:br>
              <a:rPr lang="vi-VN" altLang="en-US" b="1" u="none">
                <a:latin typeface="Times New Roman" panose="02020603050405020304" pitchFamily="18" charset="0"/>
                <a:cs typeface="Times New Roman" panose="02020603050405020304" pitchFamily="18" charset="0"/>
              </a:rPr>
            </a:br>
            <a:r>
              <a:rPr lang="vi-VN" altLang="en-US" b="1" u="none">
                <a:latin typeface="Times New Roman" panose="02020603050405020304" pitchFamily="18" charset="0"/>
                <a:cs typeface="Times New Roman" panose="02020603050405020304" pitchFamily="18" charset="0"/>
              </a:rPr>
              <a:t>Trên nền nhung tím trăm ngàn sao lên</a:t>
            </a:r>
            <a:endParaRPr lang="en-US" altLang="en-US" b="1" u="none">
              <a:latin typeface="Times New Roman" panose="02020603050405020304" pitchFamily="18" charset="0"/>
              <a:cs typeface="Times New Roman" panose="02020603050405020304" pitchFamily="18" charset="0"/>
            </a:endParaRPr>
          </a:p>
          <a:p>
            <a:pPr algn="ctr" eaLnBrk="1" hangingPunct="1">
              <a:lnSpc>
                <a:spcPct val="100000"/>
              </a:lnSpc>
              <a:spcBef>
                <a:spcPct val="0"/>
              </a:spcBef>
              <a:buFontTx/>
              <a:buNone/>
            </a:pPr>
            <a:r>
              <a:rPr lang="en-US" altLang="en-US" b="1" u="none">
                <a:latin typeface="Times New Roman" panose="02020603050405020304" pitchFamily="18" charset="0"/>
                <a:cs typeface="Times New Roman" panose="02020603050405020304" pitchFamily="18" charset="0"/>
              </a:rPr>
              <a:t>     </a:t>
            </a:r>
            <a:r>
              <a:rPr lang="vi-VN" altLang="en-US" b="1" u="none">
                <a:latin typeface="Times New Roman" panose="02020603050405020304" pitchFamily="18" charset="0"/>
                <a:cs typeface="Times New Roman" panose="02020603050405020304" pitchFamily="18" charset="0"/>
              </a:rPr>
              <a:t>Khuya rồi</a:t>
            </a:r>
            <a:r>
              <a:rPr lang="en-US" altLang="en-US" b="1" u="none">
                <a:latin typeface="Times New Roman" panose="02020603050405020304" pitchFamily="18" charset="0"/>
                <a:cs typeface="Times New Roman" panose="02020603050405020304" pitchFamily="18" charset="0"/>
              </a:rPr>
              <a:t>,</a:t>
            </a:r>
            <a:r>
              <a:rPr lang="vi-VN" altLang="en-US" b="1" u="none">
                <a:latin typeface="Times New Roman" panose="02020603050405020304" pitchFamily="18" charset="0"/>
                <a:cs typeface="Times New Roman" panose="02020603050405020304" pitchFamily="18" charset="0"/>
              </a:rPr>
              <a:t> sông mặc áo đen</a:t>
            </a:r>
            <a:br>
              <a:rPr lang="vi-VN" altLang="en-US" b="1" u="none">
                <a:latin typeface="Times New Roman" panose="02020603050405020304" pitchFamily="18" charset="0"/>
                <a:cs typeface="Times New Roman" panose="02020603050405020304" pitchFamily="18" charset="0"/>
              </a:rPr>
            </a:br>
            <a:r>
              <a:rPr lang="en-US" altLang="en-US" b="1" u="none">
                <a:latin typeface="Times New Roman" panose="02020603050405020304" pitchFamily="18" charset="0"/>
                <a:cs typeface="Times New Roman" panose="02020603050405020304" pitchFamily="18" charset="0"/>
              </a:rPr>
              <a:t>  </a:t>
            </a:r>
            <a:r>
              <a:rPr lang="vi-VN" altLang="en-US" b="1" u="none">
                <a:latin typeface="Times New Roman" panose="02020603050405020304" pitchFamily="18" charset="0"/>
                <a:cs typeface="Times New Roman" panose="02020603050405020304" pitchFamily="18" charset="0"/>
              </a:rPr>
              <a:t>Nép trong rừng bưởi, lặng yên đôi bờ</a:t>
            </a:r>
            <a:r>
              <a:rPr lang="en-US" altLang="en-US" b="1" u="none">
                <a:latin typeface="Times New Roman" panose="02020603050405020304" pitchFamily="18" charset="0"/>
                <a:cs typeface="Times New Roman" panose="02020603050405020304" pitchFamily="18" charset="0"/>
              </a:rPr>
              <a:t>..</a:t>
            </a:r>
            <a:r>
              <a:rPr lang="vi-VN" altLang="en-US" b="1" u="none">
                <a:latin typeface="Times New Roman" panose="02020603050405020304" pitchFamily="18" charset="0"/>
                <a:cs typeface="Times New Roman" panose="02020603050405020304" pitchFamily="18" charset="0"/>
              </a:rPr>
              <a:t>.</a:t>
            </a:r>
          </a:p>
          <a:p>
            <a:pPr algn="ctr" eaLnBrk="1" hangingPunct="1">
              <a:lnSpc>
                <a:spcPct val="100000"/>
              </a:lnSpc>
              <a:spcBef>
                <a:spcPct val="0"/>
              </a:spcBef>
              <a:buFontTx/>
              <a:buNone/>
            </a:pPr>
            <a:r>
              <a:rPr lang="en-US" altLang="en-US" b="1" u="none">
                <a:latin typeface="Times New Roman" panose="02020603050405020304" pitchFamily="18" charset="0"/>
                <a:cs typeface="Times New Roman" panose="02020603050405020304" pitchFamily="18" charset="0"/>
              </a:rPr>
              <a:t>     </a:t>
            </a:r>
            <a:r>
              <a:rPr lang="vi-VN" altLang="en-US" b="1" u="none">
                <a:latin typeface="Times New Roman" panose="02020603050405020304" pitchFamily="18" charset="0"/>
                <a:cs typeface="Times New Roman" panose="02020603050405020304" pitchFamily="18" charset="0"/>
              </a:rPr>
              <a:t>Sáng ra thơm đến ngẩn ngơ</a:t>
            </a:r>
            <a:br>
              <a:rPr lang="vi-VN" altLang="en-US" b="1" u="none">
                <a:latin typeface="Times New Roman" panose="02020603050405020304" pitchFamily="18" charset="0"/>
                <a:cs typeface="Times New Roman" panose="02020603050405020304" pitchFamily="18" charset="0"/>
              </a:rPr>
            </a:br>
            <a:r>
              <a:rPr lang="vi-VN" altLang="en-US" b="1" u="none">
                <a:latin typeface="Times New Roman" panose="02020603050405020304" pitchFamily="18" charset="0"/>
                <a:cs typeface="Times New Roman" panose="02020603050405020304" pitchFamily="18" charset="0"/>
              </a:rPr>
              <a:t>Dòng sông đã mặc bao giờ, áo hoa?</a:t>
            </a:r>
            <a:br>
              <a:rPr lang="vi-VN" altLang="en-US" b="1" u="none">
                <a:latin typeface="Times New Roman" panose="02020603050405020304" pitchFamily="18" charset="0"/>
                <a:cs typeface="Times New Roman" panose="02020603050405020304" pitchFamily="18" charset="0"/>
              </a:rPr>
            </a:br>
            <a:r>
              <a:rPr lang="en-US" altLang="en-US" b="1" u="none">
                <a:latin typeface="Times New Roman" panose="02020603050405020304" pitchFamily="18" charset="0"/>
                <a:cs typeface="Times New Roman" panose="02020603050405020304" pitchFamily="18" charset="0"/>
              </a:rPr>
              <a:t>     </a:t>
            </a:r>
            <a:r>
              <a:rPr lang="vi-VN" altLang="en-US" b="1" u="none">
                <a:latin typeface="Times New Roman" panose="02020603050405020304" pitchFamily="18" charset="0"/>
                <a:cs typeface="Times New Roman" panose="02020603050405020304" pitchFamily="18" charset="0"/>
              </a:rPr>
              <a:t>Ngước lên bỗng gặp la đà</a:t>
            </a:r>
            <a:br>
              <a:rPr lang="vi-VN" altLang="en-US" b="1" u="none">
                <a:latin typeface="Times New Roman" panose="02020603050405020304" pitchFamily="18" charset="0"/>
                <a:cs typeface="Times New Roman" panose="02020603050405020304" pitchFamily="18" charset="0"/>
              </a:rPr>
            </a:br>
            <a:r>
              <a:rPr lang="vi-VN" altLang="en-US" b="1" u="none">
                <a:latin typeface="Times New Roman" panose="02020603050405020304" pitchFamily="18" charset="0"/>
                <a:cs typeface="Times New Roman" panose="02020603050405020304" pitchFamily="18" charset="0"/>
              </a:rPr>
              <a:t>Ngàn hoa bưởi trắng nở nh</a:t>
            </a:r>
            <a:r>
              <a:rPr lang="en-US" altLang="en-US" b="1" u="none">
                <a:latin typeface="Times New Roman" panose="02020603050405020304" pitchFamily="18" charset="0"/>
                <a:cs typeface="Times New Roman" panose="02020603050405020304" pitchFamily="18" charset="0"/>
              </a:rPr>
              <a:t>òa</a:t>
            </a:r>
            <a:r>
              <a:rPr lang="vi-VN" altLang="en-US" b="1" u="none">
                <a:latin typeface="Times New Roman" panose="02020603050405020304" pitchFamily="18" charset="0"/>
                <a:cs typeface="Times New Roman" panose="02020603050405020304" pitchFamily="18" charset="0"/>
              </a:rPr>
              <a:t> áo ai…</a:t>
            </a:r>
          </a:p>
        </p:txBody>
      </p:sp>
      <p:sp>
        <p:nvSpPr>
          <p:cNvPr id="18435" name="Text Box 15">
            <a:extLst>
              <a:ext uri="{FF2B5EF4-FFF2-40B4-BE49-F238E27FC236}">
                <a16:creationId xmlns:a16="http://schemas.microsoft.com/office/drawing/2014/main" id="{ED375739-23D5-4C86-9EC9-9C16BE451395}"/>
              </a:ext>
            </a:extLst>
          </p:cNvPr>
          <p:cNvSpPr txBox="1">
            <a:spLocks noChangeArrowheads="1"/>
          </p:cNvSpPr>
          <p:nvPr/>
        </p:nvSpPr>
        <p:spPr bwMode="auto">
          <a:xfrm>
            <a:off x="990600" y="0"/>
            <a:ext cx="5867400" cy="646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en-US" altLang="en-US" sz="3600" b="1" u="none">
                <a:solidFill>
                  <a:srgbClr val="FF0000"/>
                </a:solidFill>
                <a:latin typeface="Times New Roman" panose="02020603050405020304" pitchFamily="18" charset="0"/>
                <a:cs typeface="Times New Roman" panose="02020603050405020304" pitchFamily="18" charset="0"/>
              </a:rPr>
              <a:t>Dòng sông mặc áo</a:t>
            </a:r>
            <a:endParaRPr lang="en-US" altLang="en-US" sz="3600">
              <a:solidFill>
                <a:srgbClr val="FF0000"/>
              </a:solidFill>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435"/>
                                        </p:tgtEl>
                                        <p:attrNameLst>
                                          <p:attrName>style.visibility</p:attrName>
                                        </p:attrNameLst>
                                      </p:cBhvr>
                                      <p:to>
                                        <p:strVal val="visible"/>
                                      </p:to>
                                    </p:set>
                                  </p:childTnLst>
                                </p:cTn>
                              </p:par>
                              <p:par>
                                <p:cTn id="7" presetID="27" presetClass="entr" presetSubtype="0" fill="hold" grpId="0" nodeType="withEffect">
                                  <p:stCondLst>
                                    <p:cond delay="0"/>
                                  </p:stCondLst>
                                  <p:iterate type="lt">
                                    <p:tmPct val="50000"/>
                                  </p:iterate>
                                  <p:childTnLst>
                                    <p:set>
                                      <p:cBhvr>
                                        <p:cTn id="8" dur="1" fill="hold">
                                          <p:stCondLst>
                                            <p:cond delay="0"/>
                                          </p:stCondLst>
                                        </p:cTn>
                                        <p:tgtEl>
                                          <p:spTgt spid="20486"/>
                                        </p:tgtEl>
                                        <p:attrNameLst>
                                          <p:attrName>style.visibility</p:attrName>
                                        </p:attrNameLst>
                                      </p:cBhvr>
                                      <p:to>
                                        <p:strVal val="visible"/>
                                      </p:to>
                                    </p:set>
                                    <p:anim calcmode="discrete" valueType="clr">
                                      <p:cBhvr override="childStyle">
                                        <p:cTn id="9" dur="80"/>
                                        <p:tgtEl>
                                          <p:spTgt spid="20486"/>
                                        </p:tgtEl>
                                        <p:attrNameLst>
                                          <p:attrName>style.color</p:attrName>
                                        </p:attrNameLst>
                                      </p:cBhvr>
                                      <p:tavLst>
                                        <p:tav tm="0">
                                          <p:val>
                                            <p:clrVal>
                                              <a:schemeClr val="accent2"/>
                                            </p:clrVal>
                                          </p:val>
                                        </p:tav>
                                        <p:tav tm="50000">
                                          <p:val>
                                            <p:clrVal>
                                              <a:schemeClr val="hlink"/>
                                            </p:clrVal>
                                          </p:val>
                                        </p:tav>
                                      </p:tavLst>
                                    </p:anim>
                                    <p:anim calcmode="discrete" valueType="clr">
                                      <p:cBhvr>
                                        <p:cTn id="10" dur="80"/>
                                        <p:tgtEl>
                                          <p:spTgt spid="20486"/>
                                        </p:tgtEl>
                                        <p:attrNameLst>
                                          <p:attrName>fillcolor</p:attrName>
                                        </p:attrNameLst>
                                      </p:cBhvr>
                                      <p:tavLst>
                                        <p:tav tm="0">
                                          <p:val>
                                            <p:clrVal>
                                              <a:schemeClr val="accent2"/>
                                            </p:clrVal>
                                          </p:val>
                                        </p:tav>
                                        <p:tav tm="50000">
                                          <p:val>
                                            <p:clrVal>
                                              <a:schemeClr val="hlink"/>
                                            </p:clrVal>
                                          </p:val>
                                        </p:tav>
                                      </p:tavLst>
                                    </p:anim>
                                    <p:set>
                                      <p:cBhvr>
                                        <p:cTn id="11" dur="80"/>
                                        <p:tgtEl>
                                          <p:spTgt spid="20486"/>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486" grpId="0"/>
      <p:bldP spid="18435"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86018" name="Text Box 2">
            <a:extLst>
              <a:ext uri="{FF2B5EF4-FFF2-40B4-BE49-F238E27FC236}">
                <a16:creationId xmlns:a16="http://schemas.microsoft.com/office/drawing/2014/main" id="{AE682152-EC9A-497D-A17B-E296011FBDEF}"/>
              </a:ext>
            </a:extLst>
          </p:cNvPr>
          <p:cNvSpPr txBox="1">
            <a:spLocks noChangeArrowheads="1"/>
          </p:cNvSpPr>
          <p:nvPr/>
        </p:nvSpPr>
        <p:spPr bwMode="auto">
          <a:xfrm>
            <a:off x="4029075" y="487363"/>
            <a:ext cx="4572000" cy="8302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50000"/>
              </a:spcBef>
              <a:buFontTx/>
              <a:buNone/>
            </a:pPr>
            <a:r>
              <a:rPr lang="en-US" altLang="en-US" sz="4800" b="1" u="none">
                <a:solidFill>
                  <a:srgbClr val="FF0000"/>
                </a:solidFill>
                <a:latin typeface="Times New Roman" panose="02020603050405020304" pitchFamily="18" charset="0"/>
                <a:cs typeface="Times New Roman" panose="02020603050405020304" pitchFamily="18" charset="0"/>
              </a:rPr>
              <a:t>Luyện đọc:</a:t>
            </a:r>
          </a:p>
        </p:txBody>
      </p:sp>
      <p:sp>
        <p:nvSpPr>
          <p:cNvPr id="4" name="Text Box 6">
            <a:extLst>
              <a:ext uri="{FF2B5EF4-FFF2-40B4-BE49-F238E27FC236}">
                <a16:creationId xmlns:a16="http://schemas.microsoft.com/office/drawing/2014/main" id="{2B3D7260-B31E-464C-9DE8-F5FBC33AA2C5}"/>
              </a:ext>
            </a:extLst>
          </p:cNvPr>
          <p:cNvSpPr txBox="1">
            <a:spLocks noChangeArrowheads="1"/>
          </p:cNvSpPr>
          <p:nvPr/>
        </p:nvSpPr>
        <p:spPr bwMode="auto">
          <a:xfrm>
            <a:off x="3486150" y="4411663"/>
            <a:ext cx="9086850" cy="1200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vi-VN" altLang="en-US" sz="3600" b="1" u="none">
                <a:solidFill>
                  <a:srgbClr val="990099"/>
                </a:solidFill>
                <a:latin typeface="Times New Roman" panose="02020603050405020304" pitchFamily="18" charset="0"/>
                <a:cs typeface="Times New Roman" panose="02020603050405020304" pitchFamily="18" charset="0"/>
              </a:rPr>
              <a:t>      </a:t>
            </a:r>
            <a:r>
              <a:rPr lang="en-US" altLang="en-US" sz="3600" b="1" u="none">
                <a:solidFill>
                  <a:srgbClr val="990099"/>
                </a:solidFill>
                <a:latin typeface="Times New Roman" panose="02020603050405020304" pitchFamily="18" charset="0"/>
                <a:cs typeface="Times New Roman" panose="02020603050405020304" pitchFamily="18" charset="0"/>
              </a:rPr>
              <a:t>Ngước lên  bỗng gặp la đà</a:t>
            </a:r>
          </a:p>
          <a:p>
            <a:pPr eaLnBrk="1" hangingPunct="1">
              <a:lnSpc>
                <a:spcPct val="100000"/>
              </a:lnSpc>
              <a:spcBef>
                <a:spcPct val="0"/>
              </a:spcBef>
              <a:buFontTx/>
              <a:buNone/>
            </a:pPr>
            <a:r>
              <a:rPr lang="en-US" altLang="en-US" sz="3600" b="1" u="none">
                <a:solidFill>
                  <a:srgbClr val="990099"/>
                </a:solidFill>
                <a:latin typeface="Times New Roman" panose="02020603050405020304" pitchFamily="18" charset="0"/>
                <a:cs typeface="Times New Roman" panose="02020603050405020304" pitchFamily="18" charset="0"/>
              </a:rPr>
              <a:t>Ngàn hoa bưởi trắng  nở nhòa áo ai…</a:t>
            </a:r>
          </a:p>
        </p:txBody>
      </p:sp>
      <p:sp>
        <p:nvSpPr>
          <p:cNvPr id="46085" name="Text Box 5">
            <a:extLst>
              <a:ext uri="{FF2B5EF4-FFF2-40B4-BE49-F238E27FC236}">
                <a16:creationId xmlns:a16="http://schemas.microsoft.com/office/drawing/2014/main" id="{92840F28-F8F9-459C-B017-FEFC254AB8A7}"/>
              </a:ext>
            </a:extLst>
          </p:cNvPr>
          <p:cNvSpPr txBox="1">
            <a:spLocks noChangeArrowheads="1"/>
          </p:cNvSpPr>
          <p:nvPr/>
        </p:nvSpPr>
        <p:spPr bwMode="auto">
          <a:xfrm>
            <a:off x="3124200" y="1308100"/>
            <a:ext cx="6134100" cy="646113"/>
          </a:xfrm>
          <a:prstGeom prst="rect">
            <a:avLst/>
          </a:prstGeom>
          <a:noFill/>
          <a:ln>
            <a:noFill/>
          </a:ln>
          <a:effec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50000"/>
              </a:spcBef>
              <a:buFontTx/>
              <a:buNone/>
              <a:defRPr/>
            </a:pPr>
            <a:r>
              <a:rPr lang="en-US" altLang="en-US" sz="3600" b="1" u="none" dirty="0">
                <a:solidFill>
                  <a:schemeClr val="accent6">
                    <a:lumMod val="75000"/>
                  </a:schemeClr>
                </a:solidFill>
                <a:latin typeface="Times New Roman" panose="02020603050405020304" pitchFamily="18" charset="0"/>
                <a:cs typeface="Times New Roman" panose="02020603050405020304" pitchFamily="18" charset="0"/>
              </a:rPr>
              <a:t>* </a:t>
            </a:r>
            <a:r>
              <a:rPr lang="en-US" altLang="en-US" sz="3600" b="1" u="none" dirty="0" err="1">
                <a:solidFill>
                  <a:schemeClr val="accent6">
                    <a:lumMod val="75000"/>
                  </a:schemeClr>
                </a:solidFill>
                <a:latin typeface="Times New Roman" panose="02020603050405020304" pitchFamily="18" charset="0"/>
                <a:cs typeface="Times New Roman" panose="02020603050405020304" pitchFamily="18" charset="0"/>
              </a:rPr>
              <a:t>Ngắt</a:t>
            </a:r>
            <a:r>
              <a:rPr lang="en-US" altLang="en-US" sz="3600" b="1" u="none" dirty="0">
                <a:solidFill>
                  <a:schemeClr val="accent6">
                    <a:lumMod val="75000"/>
                  </a:schemeClr>
                </a:solidFill>
                <a:latin typeface="Times New Roman" panose="02020603050405020304" pitchFamily="18" charset="0"/>
                <a:cs typeface="Times New Roman" panose="02020603050405020304" pitchFamily="18" charset="0"/>
              </a:rPr>
              <a:t> </a:t>
            </a:r>
            <a:r>
              <a:rPr lang="en-US" altLang="en-US" sz="3600" b="1" u="none" dirty="0" err="1">
                <a:solidFill>
                  <a:schemeClr val="accent6">
                    <a:lumMod val="75000"/>
                  </a:schemeClr>
                </a:solidFill>
                <a:latin typeface="Times New Roman" panose="02020603050405020304" pitchFamily="18" charset="0"/>
                <a:cs typeface="Times New Roman" panose="02020603050405020304" pitchFamily="18" charset="0"/>
              </a:rPr>
              <a:t>nghỉ</a:t>
            </a:r>
            <a:r>
              <a:rPr lang="en-US" altLang="en-US" sz="3600" b="1" u="none" dirty="0">
                <a:solidFill>
                  <a:schemeClr val="accent6">
                    <a:lumMod val="75000"/>
                  </a:schemeClr>
                </a:solidFill>
                <a:latin typeface="Times New Roman" panose="02020603050405020304" pitchFamily="18" charset="0"/>
                <a:cs typeface="Times New Roman" panose="02020603050405020304" pitchFamily="18" charset="0"/>
              </a:rPr>
              <a:t> </a:t>
            </a:r>
            <a:r>
              <a:rPr lang="en-US" altLang="en-US" sz="3600" b="1" u="none" dirty="0" err="1">
                <a:solidFill>
                  <a:schemeClr val="accent6">
                    <a:lumMod val="75000"/>
                  </a:schemeClr>
                </a:solidFill>
                <a:latin typeface="Times New Roman" panose="02020603050405020304" pitchFamily="18" charset="0"/>
                <a:cs typeface="Times New Roman" panose="02020603050405020304" pitchFamily="18" charset="0"/>
              </a:rPr>
              <a:t>các</a:t>
            </a:r>
            <a:r>
              <a:rPr lang="en-US" altLang="en-US" sz="3600" b="1" u="none" dirty="0">
                <a:solidFill>
                  <a:schemeClr val="accent6">
                    <a:lumMod val="75000"/>
                  </a:schemeClr>
                </a:solidFill>
                <a:latin typeface="Times New Roman" panose="02020603050405020304" pitchFamily="18" charset="0"/>
                <a:cs typeface="Times New Roman" panose="02020603050405020304" pitchFamily="18" charset="0"/>
              </a:rPr>
              <a:t> </a:t>
            </a:r>
            <a:r>
              <a:rPr lang="en-US" altLang="en-US" sz="3600" b="1" u="none" dirty="0" err="1">
                <a:solidFill>
                  <a:schemeClr val="accent6">
                    <a:lumMod val="75000"/>
                  </a:schemeClr>
                </a:solidFill>
                <a:latin typeface="Times New Roman" panose="02020603050405020304" pitchFamily="18" charset="0"/>
                <a:cs typeface="Times New Roman" panose="02020603050405020304" pitchFamily="18" charset="0"/>
              </a:rPr>
              <a:t>dòng</a:t>
            </a:r>
            <a:r>
              <a:rPr lang="en-US" altLang="en-US" sz="3600" b="1" u="none" dirty="0">
                <a:solidFill>
                  <a:schemeClr val="accent6">
                    <a:lumMod val="75000"/>
                  </a:schemeClr>
                </a:solidFill>
                <a:latin typeface="Times New Roman" panose="02020603050405020304" pitchFamily="18" charset="0"/>
                <a:cs typeface="Times New Roman" panose="02020603050405020304" pitchFamily="18" charset="0"/>
              </a:rPr>
              <a:t> </a:t>
            </a:r>
            <a:r>
              <a:rPr lang="en-US" altLang="en-US" sz="3600" b="1" u="none" dirty="0" err="1">
                <a:solidFill>
                  <a:schemeClr val="accent6">
                    <a:lumMod val="75000"/>
                  </a:schemeClr>
                </a:solidFill>
                <a:latin typeface="Times New Roman" panose="02020603050405020304" pitchFamily="18" charset="0"/>
                <a:cs typeface="Times New Roman" panose="02020603050405020304" pitchFamily="18" charset="0"/>
              </a:rPr>
              <a:t>thơ</a:t>
            </a:r>
            <a:endParaRPr lang="en-US" altLang="en-US" sz="3600" b="1" u="none" dirty="0">
              <a:solidFill>
                <a:schemeClr val="accent6">
                  <a:lumMod val="75000"/>
                </a:schemeClr>
              </a:solidFill>
              <a:latin typeface="Times New Roman" panose="02020603050405020304" pitchFamily="18" charset="0"/>
              <a:cs typeface="Times New Roman" panose="02020603050405020304" pitchFamily="18" charset="0"/>
            </a:endParaRPr>
          </a:p>
        </p:txBody>
      </p:sp>
      <p:sp>
        <p:nvSpPr>
          <p:cNvPr id="6" name="TextBox 5">
            <a:extLst>
              <a:ext uri="{FF2B5EF4-FFF2-40B4-BE49-F238E27FC236}">
                <a16:creationId xmlns:a16="http://schemas.microsoft.com/office/drawing/2014/main" id="{D3BAE5B3-F321-4BD9-867C-07AED186CF99}"/>
              </a:ext>
            </a:extLst>
          </p:cNvPr>
          <p:cNvSpPr txBox="1">
            <a:spLocks noChangeArrowheads="1"/>
          </p:cNvSpPr>
          <p:nvPr/>
        </p:nvSpPr>
        <p:spPr bwMode="auto">
          <a:xfrm>
            <a:off x="3600450" y="1897063"/>
            <a:ext cx="89154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vi-VN" altLang="en-US" sz="3600" b="1" u="none">
                <a:solidFill>
                  <a:srgbClr val="990099"/>
                </a:solidFill>
                <a:latin typeface="Times New Roman" panose="02020603050405020304" pitchFamily="18" charset="0"/>
                <a:cs typeface="Times New Roman" panose="02020603050405020304" pitchFamily="18" charset="0"/>
              </a:rPr>
              <a:t>     </a:t>
            </a:r>
            <a:r>
              <a:rPr lang="en-US" altLang="en-US" sz="3600" b="1" u="none">
                <a:solidFill>
                  <a:srgbClr val="990099"/>
                </a:solidFill>
                <a:latin typeface="Times New Roman" panose="02020603050405020304" pitchFamily="18" charset="0"/>
                <a:cs typeface="Times New Roman" panose="02020603050405020304" pitchFamily="18" charset="0"/>
              </a:rPr>
              <a:t>Khuya rồi,  sông mặc áo đen </a:t>
            </a:r>
          </a:p>
          <a:p>
            <a:pPr eaLnBrk="1" hangingPunct="1">
              <a:lnSpc>
                <a:spcPct val="100000"/>
              </a:lnSpc>
              <a:spcBef>
                <a:spcPct val="0"/>
              </a:spcBef>
              <a:buFontTx/>
              <a:buNone/>
            </a:pPr>
            <a:r>
              <a:rPr lang="en-US" altLang="en-US" sz="3600" b="1" u="none">
                <a:solidFill>
                  <a:srgbClr val="990099"/>
                </a:solidFill>
                <a:latin typeface="Times New Roman" panose="02020603050405020304" pitchFamily="18" charset="0"/>
                <a:cs typeface="Times New Roman" panose="02020603050405020304" pitchFamily="18" charset="0"/>
              </a:rPr>
              <a:t>Nép trong rừng bưởi  lặng yên đôi bờ</a:t>
            </a:r>
          </a:p>
        </p:txBody>
      </p:sp>
      <p:sp>
        <p:nvSpPr>
          <p:cNvPr id="7" name="TextBox 6">
            <a:extLst>
              <a:ext uri="{FF2B5EF4-FFF2-40B4-BE49-F238E27FC236}">
                <a16:creationId xmlns:a16="http://schemas.microsoft.com/office/drawing/2014/main" id="{3FD931B5-CE3E-4209-8DD0-77BC88B2F4CE}"/>
              </a:ext>
            </a:extLst>
          </p:cNvPr>
          <p:cNvSpPr txBox="1">
            <a:spLocks noChangeArrowheads="1"/>
          </p:cNvSpPr>
          <p:nvPr/>
        </p:nvSpPr>
        <p:spPr bwMode="auto">
          <a:xfrm>
            <a:off x="6305550" y="1917700"/>
            <a:ext cx="4572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n-US" sz="3600" b="1" u="none">
                <a:solidFill>
                  <a:srgbClr val="990099"/>
                </a:solidFill>
                <a:latin typeface="Times New Roman" panose="02020603050405020304" pitchFamily="18" charset="0"/>
                <a:cs typeface="Times New Roman" panose="02020603050405020304" pitchFamily="18" charset="0"/>
              </a:rPr>
              <a:t>/</a:t>
            </a:r>
          </a:p>
        </p:txBody>
      </p:sp>
      <p:sp>
        <p:nvSpPr>
          <p:cNvPr id="8" name="TextBox 7">
            <a:extLst>
              <a:ext uri="{FF2B5EF4-FFF2-40B4-BE49-F238E27FC236}">
                <a16:creationId xmlns:a16="http://schemas.microsoft.com/office/drawing/2014/main" id="{3A73B1F4-A836-4116-8D14-B366ACBC29A4}"/>
              </a:ext>
            </a:extLst>
          </p:cNvPr>
          <p:cNvSpPr txBox="1">
            <a:spLocks noChangeArrowheads="1"/>
          </p:cNvSpPr>
          <p:nvPr/>
        </p:nvSpPr>
        <p:spPr bwMode="auto">
          <a:xfrm>
            <a:off x="9810750" y="1954213"/>
            <a:ext cx="457200"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n-US" sz="3600" b="1" u="none">
                <a:solidFill>
                  <a:srgbClr val="990099"/>
                </a:solidFill>
                <a:latin typeface="Times New Roman" panose="02020603050405020304" pitchFamily="18" charset="0"/>
                <a:cs typeface="Times New Roman" panose="02020603050405020304" pitchFamily="18" charset="0"/>
              </a:rPr>
              <a:t>/</a:t>
            </a:r>
          </a:p>
        </p:txBody>
      </p:sp>
      <p:sp>
        <p:nvSpPr>
          <p:cNvPr id="9" name="TextBox 8">
            <a:extLst>
              <a:ext uri="{FF2B5EF4-FFF2-40B4-BE49-F238E27FC236}">
                <a16:creationId xmlns:a16="http://schemas.microsoft.com/office/drawing/2014/main" id="{7DA5376F-471F-4A59-9F43-C4FEB4902F89}"/>
              </a:ext>
            </a:extLst>
          </p:cNvPr>
          <p:cNvSpPr txBox="1">
            <a:spLocks noChangeArrowheads="1"/>
          </p:cNvSpPr>
          <p:nvPr/>
        </p:nvSpPr>
        <p:spPr bwMode="auto">
          <a:xfrm>
            <a:off x="7683500" y="2535238"/>
            <a:ext cx="45720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n-US" sz="3600" b="1" u="none">
                <a:solidFill>
                  <a:srgbClr val="990099"/>
                </a:solidFill>
                <a:latin typeface="Times New Roman" panose="02020603050405020304" pitchFamily="18" charset="0"/>
                <a:cs typeface="Times New Roman" panose="02020603050405020304" pitchFamily="18" charset="0"/>
              </a:rPr>
              <a:t>/</a:t>
            </a:r>
          </a:p>
        </p:txBody>
      </p:sp>
      <p:sp>
        <p:nvSpPr>
          <p:cNvPr id="10" name="TextBox 9">
            <a:extLst>
              <a:ext uri="{FF2B5EF4-FFF2-40B4-BE49-F238E27FC236}">
                <a16:creationId xmlns:a16="http://schemas.microsoft.com/office/drawing/2014/main" id="{B1FBFE73-2830-4C6F-B307-7F943FACF124}"/>
              </a:ext>
            </a:extLst>
          </p:cNvPr>
          <p:cNvSpPr txBox="1">
            <a:spLocks noChangeArrowheads="1"/>
          </p:cNvSpPr>
          <p:nvPr/>
        </p:nvSpPr>
        <p:spPr bwMode="auto">
          <a:xfrm>
            <a:off x="10933113" y="2525713"/>
            <a:ext cx="45720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n-US" sz="3600" b="1" u="none">
                <a:solidFill>
                  <a:srgbClr val="990099"/>
                </a:solidFill>
                <a:latin typeface="Times New Roman" panose="02020603050405020304" pitchFamily="18" charset="0"/>
                <a:cs typeface="Times New Roman" panose="02020603050405020304" pitchFamily="18" charset="0"/>
              </a:rPr>
              <a:t>/</a:t>
            </a:r>
          </a:p>
        </p:txBody>
      </p:sp>
      <p:sp>
        <p:nvSpPr>
          <p:cNvPr id="11" name="Rectangle 10">
            <a:extLst>
              <a:ext uri="{FF2B5EF4-FFF2-40B4-BE49-F238E27FC236}">
                <a16:creationId xmlns:a16="http://schemas.microsoft.com/office/drawing/2014/main" id="{7B053FF6-5E98-4475-8B7D-6444915BBE92}"/>
              </a:ext>
            </a:extLst>
          </p:cNvPr>
          <p:cNvSpPr>
            <a:spLocks noChangeArrowheads="1"/>
          </p:cNvSpPr>
          <p:nvPr/>
        </p:nvSpPr>
        <p:spPr bwMode="auto">
          <a:xfrm>
            <a:off x="3486150" y="3114675"/>
            <a:ext cx="8458200" cy="1201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vi-VN" altLang="en-US" sz="3600" b="1" u="none">
                <a:solidFill>
                  <a:srgbClr val="990099"/>
                </a:solidFill>
                <a:latin typeface="Times New Roman" panose="02020603050405020304" pitchFamily="18" charset="0"/>
                <a:cs typeface="Times New Roman" panose="02020603050405020304" pitchFamily="18" charset="0"/>
              </a:rPr>
              <a:t>      </a:t>
            </a:r>
            <a:r>
              <a:rPr lang="en-US" altLang="en-US" sz="3600" b="1" u="none">
                <a:solidFill>
                  <a:srgbClr val="990099"/>
                </a:solidFill>
                <a:latin typeface="Times New Roman" panose="02020603050405020304" pitchFamily="18" charset="0"/>
                <a:cs typeface="Times New Roman" panose="02020603050405020304" pitchFamily="18" charset="0"/>
              </a:rPr>
              <a:t>Sáng ra  thơm đến ngẩn ngơ</a:t>
            </a:r>
          </a:p>
          <a:p>
            <a:pPr eaLnBrk="1" hangingPunct="1">
              <a:lnSpc>
                <a:spcPct val="100000"/>
              </a:lnSpc>
              <a:spcBef>
                <a:spcPct val="0"/>
              </a:spcBef>
              <a:buFontTx/>
              <a:buNone/>
            </a:pPr>
            <a:r>
              <a:rPr lang="en-US" altLang="en-US" sz="3600" b="1" u="none">
                <a:solidFill>
                  <a:srgbClr val="990099"/>
                </a:solidFill>
                <a:latin typeface="Times New Roman" panose="02020603050405020304" pitchFamily="18" charset="0"/>
                <a:cs typeface="Times New Roman" panose="02020603050405020304" pitchFamily="18" charset="0"/>
              </a:rPr>
              <a:t>Dòng sông đã mặc bao giờ  áo hoa</a:t>
            </a:r>
          </a:p>
        </p:txBody>
      </p:sp>
      <p:sp>
        <p:nvSpPr>
          <p:cNvPr id="12" name="TextBox 11">
            <a:extLst>
              <a:ext uri="{FF2B5EF4-FFF2-40B4-BE49-F238E27FC236}">
                <a16:creationId xmlns:a16="http://schemas.microsoft.com/office/drawing/2014/main" id="{C17B123A-D51E-4BD2-B75D-FD318F73F594}"/>
              </a:ext>
            </a:extLst>
          </p:cNvPr>
          <p:cNvSpPr txBox="1">
            <a:spLocks noChangeArrowheads="1"/>
          </p:cNvSpPr>
          <p:nvPr/>
        </p:nvSpPr>
        <p:spPr bwMode="auto">
          <a:xfrm>
            <a:off x="5734050" y="3173413"/>
            <a:ext cx="457200"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n-US" sz="3600" b="1" u="none">
                <a:solidFill>
                  <a:srgbClr val="990099"/>
                </a:solidFill>
                <a:latin typeface="Times New Roman" panose="02020603050405020304" pitchFamily="18" charset="0"/>
                <a:cs typeface="Times New Roman" panose="02020603050405020304" pitchFamily="18" charset="0"/>
              </a:rPr>
              <a:t>/</a:t>
            </a:r>
          </a:p>
        </p:txBody>
      </p:sp>
      <p:sp>
        <p:nvSpPr>
          <p:cNvPr id="13" name="TextBox 12">
            <a:extLst>
              <a:ext uri="{FF2B5EF4-FFF2-40B4-BE49-F238E27FC236}">
                <a16:creationId xmlns:a16="http://schemas.microsoft.com/office/drawing/2014/main" id="{F2D51BA3-76FD-4C0C-ACB3-373D9273F790}"/>
              </a:ext>
            </a:extLst>
          </p:cNvPr>
          <p:cNvSpPr txBox="1">
            <a:spLocks noChangeArrowheads="1"/>
          </p:cNvSpPr>
          <p:nvPr/>
        </p:nvSpPr>
        <p:spPr bwMode="auto">
          <a:xfrm>
            <a:off x="9772650" y="3173413"/>
            <a:ext cx="457200"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n-US" sz="3600" b="1" u="none">
                <a:solidFill>
                  <a:srgbClr val="990099"/>
                </a:solidFill>
                <a:latin typeface="Times New Roman" panose="02020603050405020304" pitchFamily="18" charset="0"/>
                <a:cs typeface="Times New Roman" panose="02020603050405020304" pitchFamily="18" charset="0"/>
              </a:rPr>
              <a:t>/</a:t>
            </a:r>
          </a:p>
        </p:txBody>
      </p:sp>
      <p:sp>
        <p:nvSpPr>
          <p:cNvPr id="14" name="TextBox 13">
            <a:extLst>
              <a:ext uri="{FF2B5EF4-FFF2-40B4-BE49-F238E27FC236}">
                <a16:creationId xmlns:a16="http://schemas.microsoft.com/office/drawing/2014/main" id="{CA14D5FC-650A-4F94-9F45-DD9B1169D299}"/>
              </a:ext>
            </a:extLst>
          </p:cNvPr>
          <p:cNvSpPr txBox="1">
            <a:spLocks noChangeArrowheads="1"/>
          </p:cNvSpPr>
          <p:nvPr/>
        </p:nvSpPr>
        <p:spPr bwMode="auto">
          <a:xfrm>
            <a:off x="8645525" y="3632200"/>
            <a:ext cx="457200"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n-US" sz="3600" b="1" u="none">
                <a:solidFill>
                  <a:srgbClr val="990099"/>
                </a:solidFill>
                <a:latin typeface="Times New Roman" panose="02020603050405020304" pitchFamily="18" charset="0"/>
                <a:cs typeface="Times New Roman" panose="02020603050405020304" pitchFamily="18" charset="0"/>
              </a:rPr>
              <a:t>/</a:t>
            </a:r>
          </a:p>
        </p:txBody>
      </p:sp>
      <p:sp>
        <p:nvSpPr>
          <p:cNvPr id="15" name="TextBox 14">
            <a:extLst>
              <a:ext uri="{FF2B5EF4-FFF2-40B4-BE49-F238E27FC236}">
                <a16:creationId xmlns:a16="http://schemas.microsoft.com/office/drawing/2014/main" id="{1F0DE9CB-F11C-4310-8822-EF51CCA48434}"/>
              </a:ext>
            </a:extLst>
          </p:cNvPr>
          <p:cNvSpPr txBox="1">
            <a:spLocks noChangeArrowheads="1"/>
          </p:cNvSpPr>
          <p:nvPr/>
        </p:nvSpPr>
        <p:spPr bwMode="auto">
          <a:xfrm>
            <a:off x="10294938" y="3687763"/>
            <a:ext cx="45720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n-US" sz="3600" b="1" u="none">
                <a:solidFill>
                  <a:srgbClr val="990099"/>
                </a:solidFill>
                <a:latin typeface="Times New Roman" panose="02020603050405020304" pitchFamily="18" charset="0"/>
                <a:cs typeface="Times New Roman" panose="02020603050405020304" pitchFamily="18" charset="0"/>
              </a:rPr>
              <a:t>/</a:t>
            </a:r>
          </a:p>
        </p:txBody>
      </p:sp>
      <p:sp>
        <p:nvSpPr>
          <p:cNvPr id="16" name="TextBox 15">
            <a:extLst>
              <a:ext uri="{FF2B5EF4-FFF2-40B4-BE49-F238E27FC236}">
                <a16:creationId xmlns:a16="http://schemas.microsoft.com/office/drawing/2014/main" id="{C9BFB639-1BEA-4FA1-97FA-B029DC9FA03C}"/>
              </a:ext>
            </a:extLst>
          </p:cNvPr>
          <p:cNvSpPr txBox="1">
            <a:spLocks noChangeArrowheads="1"/>
          </p:cNvSpPr>
          <p:nvPr/>
        </p:nvSpPr>
        <p:spPr bwMode="auto">
          <a:xfrm>
            <a:off x="6153150" y="4432300"/>
            <a:ext cx="4572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n-US" sz="3600" b="1" u="none">
                <a:solidFill>
                  <a:srgbClr val="990099"/>
                </a:solidFill>
                <a:latin typeface="Times New Roman" panose="02020603050405020304" pitchFamily="18" charset="0"/>
                <a:cs typeface="Times New Roman" panose="02020603050405020304" pitchFamily="18" charset="0"/>
              </a:rPr>
              <a:t>/</a:t>
            </a:r>
          </a:p>
        </p:txBody>
      </p:sp>
      <p:sp>
        <p:nvSpPr>
          <p:cNvPr id="17" name="TextBox 16">
            <a:extLst>
              <a:ext uri="{FF2B5EF4-FFF2-40B4-BE49-F238E27FC236}">
                <a16:creationId xmlns:a16="http://schemas.microsoft.com/office/drawing/2014/main" id="{40A67806-7E35-4AC4-A21E-03D2D01343F3}"/>
              </a:ext>
            </a:extLst>
          </p:cNvPr>
          <p:cNvSpPr txBox="1">
            <a:spLocks noChangeArrowheads="1"/>
          </p:cNvSpPr>
          <p:nvPr/>
        </p:nvSpPr>
        <p:spPr bwMode="auto">
          <a:xfrm>
            <a:off x="9277350" y="4432300"/>
            <a:ext cx="4572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n-US" sz="3600" b="1" u="none">
                <a:solidFill>
                  <a:srgbClr val="990099"/>
                </a:solidFill>
                <a:latin typeface="Times New Roman" panose="02020603050405020304" pitchFamily="18" charset="0"/>
                <a:cs typeface="Times New Roman" panose="02020603050405020304" pitchFamily="18" charset="0"/>
              </a:rPr>
              <a:t>/</a:t>
            </a:r>
          </a:p>
        </p:txBody>
      </p:sp>
      <p:sp>
        <p:nvSpPr>
          <p:cNvPr id="18" name="TextBox 17">
            <a:extLst>
              <a:ext uri="{FF2B5EF4-FFF2-40B4-BE49-F238E27FC236}">
                <a16:creationId xmlns:a16="http://schemas.microsoft.com/office/drawing/2014/main" id="{0089D0EC-0C20-442C-B39A-4ED01A38D155}"/>
              </a:ext>
            </a:extLst>
          </p:cNvPr>
          <p:cNvSpPr txBox="1">
            <a:spLocks noChangeArrowheads="1"/>
          </p:cNvSpPr>
          <p:nvPr/>
        </p:nvSpPr>
        <p:spPr bwMode="auto">
          <a:xfrm>
            <a:off x="7631113" y="4965700"/>
            <a:ext cx="4572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n-US" sz="3600" b="1" u="none">
                <a:solidFill>
                  <a:srgbClr val="990099"/>
                </a:solidFill>
                <a:latin typeface="Times New Roman" panose="02020603050405020304" pitchFamily="18" charset="0"/>
                <a:cs typeface="Times New Roman" panose="02020603050405020304" pitchFamily="18" charset="0"/>
              </a:rPr>
              <a:t>/</a:t>
            </a:r>
          </a:p>
        </p:txBody>
      </p:sp>
      <p:sp>
        <p:nvSpPr>
          <p:cNvPr id="19" name="TextBox 18">
            <a:extLst>
              <a:ext uri="{FF2B5EF4-FFF2-40B4-BE49-F238E27FC236}">
                <a16:creationId xmlns:a16="http://schemas.microsoft.com/office/drawing/2014/main" id="{8896A3E9-06A6-4E09-BDB8-7407213DECEB}"/>
              </a:ext>
            </a:extLst>
          </p:cNvPr>
          <p:cNvSpPr txBox="1">
            <a:spLocks noChangeArrowheads="1"/>
          </p:cNvSpPr>
          <p:nvPr/>
        </p:nvSpPr>
        <p:spPr bwMode="auto">
          <a:xfrm>
            <a:off x="10987088" y="4995863"/>
            <a:ext cx="45720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n-US" sz="3600" b="1" u="none">
                <a:solidFill>
                  <a:srgbClr val="990099"/>
                </a:solidFill>
                <a:latin typeface="Times New Roman" panose="02020603050405020304" pitchFamily="18" charset="0"/>
                <a:cs typeface="Times New Roman" panose="02020603050405020304" pitchFamily="18" charset="0"/>
              </a:rPr>
              <a:t>//</a:t>
            </a:r>
          </a:p>
        </p:txBody>
      </p:sp>
      <p:sp>
        <p:nvSpPr>
          <p:cNvPr id="20" name="TextBox 19">
            <a:extLst>
              <a:ext uri="{FF2B5EF4-FFF2-40B4-BE49-F238E27FC236}">
                <a16:creationId xmlns:a16="http://schemas.microsoft.com/office/drawing/2014/main" id="{01F50A9B-172F-4287-9083-8AA361716384}"/>
              </a:ext>
            </a:extLst>
          </p:cNvPr>
          <p:cNvSpPr txBox="1">
            <a:spLocks noChangeArrowheads="1"/>
          </p:cNvSpPr>
          <p:nvPr/>
        </p:nvSpPr>
        <p:spPr bwMode="auto">
          <a:xfrm>
            <a:off x="7888288" y="3116263"/>
            <a:ext cx="220980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n-US" sz="3600" b="1" u="none">
                <a:solidFill>
                  <a:srgbClr val="0000FF"/>
                </a:solidFill>
                <a:latin typeface="Times New Roman" panose="02020603050405020304" pitchFamily="18" charset="0"/>
                <a:cs typeface="Times New Roman" panose="02020603050405020304" pitchFamily="18" charset="0"/>
              </a:rPr>
              <a:t>ngẩn ngơ</a:t>
            </a:r>
            <a:endParaRPr lang="en-US" altLang="en-US" sz="3600">
              <a:solidFill>
                <a:srgbClr val="0000FF"/>
              </a:solidFill>
              <a:latin typeface="Arial" panose="020B0604020202020204" pitchFamily="34" charset="0"/>
            </a:endParaRPr>
          </a:p>
        </p:txBody>
      </p:sp>
      <p:sp>
        <p:nvSpPr>
          <p:cNvPr id="21" name="TextBox 20">
            <a:extLst>
              <a:ext uri="{FF2B5EF4-FFF2-40B4-BE49-F238E27FC236}">
                <a16:creationId xmlns:a16="http://schemas.microsoft.com/office/drawing/2014/main" id="{2F4991A4-98BF-466E-9EB9-3948BAD42B9A}"/>
              </a:ext>
            </a:extLst>
          </p:cNvPr>
          <p:cNvSpPr txBox="1">
            <a:spLocks noChangeArrowheads="1"/>
          </p:cNvSpPr>
          <p:nvPr/>
        </p:nvSpPr>
        <p:spPr bwMode="auto">
          <a:xfrm>
            <a:off x="8832850" y="3641725"/>
            <a:ext cx="1533525"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en-US" altLang="en-US" sz="3600" b="1" u="none">
                <a:solidFill>
                  <a:srgbClr val="0000FF"/>
                </a:solidFill>
                <a:latin typeface="Times New Roman" panose="02020603050405020304" pitchFamily="18" charset="0"/>
                <a:cs typeface="Times New Roman" panose="02020603050405020304" pitchFamily="18" charset="0"/>
              </a:rPr>
              <a:t>áo hoa</a:t>
            </a:r>
          </a:p>
        </p:txBody>
      </p:sp>
      <p:sp>
        <p:nvSpPr>
          <p:cNvPr id="22" name="TextBox 21">
            <a:extLst>
              <a:ext uri="{FF2B5EF4-FFF2-40B4-BE49-F238E27FC236}">
                <a16:creationId xmlns:a16="http://schemas.microsoft.com/office/drawing/2014/main" id="{B335A260-B339-4C92-B25F-F9A53C5A7023}"/>
              </a:ext>
            </a:extLst>
          </p:cNvPr>
          <p:cNvSpPr txBox="1">
            <a:spLocks noChangeArrowheads="1"/>
          </p:cNvSpPr>
          <p:nvPr/>
        </p:nvSpPr>
        <p:spPr bwMode="auto">
          <a:xfrm>
            <a:off x="8297863" y="4411663"/>
            <a:ext cx="1533525"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en-US" altLang="en-US" sz="3600" b="1" u="none">
                <a:solidFill>
                  <a:srgbClr val="0000FF"/>
                </a:solidFill>
                <a:latin typeface="Times New Roman" panose="02020603050405020304" pitchFamily="18" charset="0"/>
                <a:cs typeface="Times New Roman" panose="02020603050405020304" pitchFamily="18" charset="0"/>
              </a:rPr>
              <a:t>la đà</a:t>
            </a:r>
          </a:p>
        </p:txBody>
      </p:sp>
      <p:sp>
        <p:nvSpPr>
          <p:cNvPr id="23" name="TextBox 22">
            <a:extLst>
              <a:ext uri="{FF2B5EF4-FFF2-40B4-BE49-F238E27FC236}">
                <a16:creationId xmlns:a16="http://schemas.microsoft.com/office/drawing/2014/main" id="{C2EF958B-CA67-4915-B94B-D641D9E477DF}"/>
              </a:ext>
            </a:extLst>
          </p:cNvPr>
          <p:cNvSpPr txBox="1">
            <a:spLocks noChangeArrowheads="1"/>
          </p:cNvSpPr>
          <p:nvPr/>
        </p:nvSpPr>
        <p:spPr bwMode="auto">
          <a:xfrm>
            <a:off x="7793038" y="4948238"/>
            <a:ext cx="2028825"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en-US" altLang="en-US" sz="3600" b="1" u="none">
                <a:solidFill>
                  <a:srgbClr val="0000FF"/>
                </a:solidFill>
                <a:latin typeface="Times New Roman" panose="02020603050405020304" pitchFamily="18" charset="0"/>
                <a:cs typeface="Times New Roman" panose="02020603050405020304" pitchFamily="18" charset="0"/>
              </a:rPr>
              <a:t>nở nhòa</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6018"/>
                                        </p:tgtEl>
                                        <p:attrNameLst>
                                          <p:attrName>style.visibility</p:attrName>
                                        </p:attrNameLst>
                                      </p:cBhvr>
                                      <p:to>
                                        <p:strVal val="visible"/>
                                      </p:to>
                                    </p:set>
                                    <p:anim calcmode="lin" valueType="num">
                                      <p:cBhvr additive="base">
                                        <p:cTn id="7" dur="500" fill="hold"/>
                                        <p:tgtEl>
                                          <p:spTgt spid="86018"/>
                                        </p:tgtEl>
                                        <p:attrNameLst>
                                          <p:attrName>ppt_x</p:attrName>
                                        </p:attrNameLst>
                                      </p:cBhvr>
                                      <p:tavLst>
                                        <p:tav tm="0">
                                          <p:val>
                                            <p:strVal val="#ppt_x"/>
                                          </p:val>
                                        </p:tav>
                                        <p:tav tm="100000">
                                          <p:val>
                                            <p:strVal val="#ppt_x"/>
                                          </p:val>
                                        </p:tav>
                                      </p:tavLst>
                                    </p:anim>
                                    <p:anim calcmode="lin" valueType="num">
                                      <p:cBhvr additive="base">
                                        <p:cTn id="8" dur="500" fill="hold"/>
                                        <p:tgtEl>
                                          <p:spTgt spid="86018"/>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barn(inVertical)">
                                      <p:cBhvr>
                                        <p:cTn id="13" dur="500"/>
                                        <p:tgtEl>
                                          <p:spTgt spid="6"/>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fade">
                                      <p:cBhvr>
                                        <p:cTn id="18" dur="500"/>
                                        <p:tgtEl>
                                          <p:spTgt spid="7"/>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fade">
                                      <p:cBhvr>
                                        <p:cTn id="21" dur="500"/>
                                        <p:tgtEl>
                                          <p:spTgt spid="8"/>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fade">
                                      <p:cBhvr>
                                        <p:cTn id="24" dur="500"/>
                                        <p:tgtEl>
                                          <p:spTgt spid="9"/>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fade">
                                      <p:cBhvr>
                                        <p:cTn id="27" dur="500"/>
                                        <p:tgtEl>
                                          <p:spTgt spid="10"/>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11"/>
                                        </p:tgtEl>
                                        <p:attrNameLst>
                                          <p:attrName>style.visibility</p:attrName>
                                        </p:attrNameLst>
                                      </p:cBhvr>
                                      <p:to>
                                        <p:strVal val="visible"/>
                                      </p:to>
                                    </p:set>
                                    <p:animEffect transition="in" filter="barn(inVertical)">
                                      <p:cBhvr>
                                        <p:cTn id="32" dur="500"/>
                                        <p:tgtEl>
                                          <p:spTgt spid="11"/>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2"/>
                                        </p:tgtEl>
                                        <p:attrNameLst>
                                          <p:attrName>style.visibility</p:attrName>
                                        </p:attrNameLst>
                                      </p:cBhvr>
                                      <p:to>
                                        <p:strVal val="visible"/>
                                      </p:to>
                                    </p:set>
                                    <p:animEffect transition="in" filter="fade">
                                      <p:cBhvr>
                                        <p:cTn id="37" dur="500"/>
                                        <p:tgtEl>
                                          <p:spTgt spid="12"/>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13"/>
                                        </p:tgtEl>
                                        <p:attrNameLst>
                                          <p:attrName>style.visibility</p:attrName>
                                        </p:attrNameLst>
                                      </p:cBhvr>
                                      <p:to>
                                        <p:strVal val="visible"/>
                                      </p:to>
                                    </p:set>
                                    <p:animEffect transition="in" filter="fade">
                                      <p:cBhvr>
                                        <p:cTn id="40" dur="500"/>
                                        <p:tgtEl>
                                          <p:spTgt spid="13"/>
                                        </p:tgtEl>
                                      </p:cBhvr>
                                    </p:animEffect>
                                  </p:childTnLst>
                                </p:cTn>
                              </p:par>
                              <p:par>
                                <p:cTn id="41" presetID="10" presetClass="entr" presetSubtype="0" fill="hold" grpId="0" nodeType="withEffect">
                                  <p:stCondLst>
                                    <p:cond delay="0"/>
                                  </p:stCondLst>
                                  <p:childTnLst>
                                    <p:set>
                                      <p:cBhvr>
                                        <p:cTn id="42" dur="1" fill="hold">
                                          <p:stCondLst>
                                            <p:cond delay="0"/>
                                          </p:stCondLst>
                                        </p:cTn>
                                        <p:tgtEl>
                                          <p:spTgt spid="14"/>
                                        </p:tgtEl>
                                        <p:attrNameLst>
                                          <p:attrName>style.visibility</p:attrName>
                                        </p:attrNameLst>
                                      </p:cBhvr>
                                      <p:to>
                                        <p:strVal val="visible"/>
                                      </p:to>
                                    </p:set>
                                    <p:animEffect transition="in" filter="fade">
                                      <p:cBhvr>
                                        <p:cTn id="43" dur="500"/>
                                        <p:tgtEl>
                                          <p:spTgt spid="14"/>
                                        </p:tgtEl>
                                      </p:cBhvr>
                                    </p:animEffect>
                                  </p:childTnLst>
                                </p:cTn>
                              </p:par>
                              <p:par>
                                <p:cTn id="44" presetID="10" presetClass="entr" presetSubtype="0" fill="hold" grpId="0" nodeType="withEffect">
                                  <p:stCondLst>
                                    <p:cond delay="0"/>
                                  </p:stCondLst>
                                  <p:childTnLst>
                                    <p:set>
                                      <p:cBhvr>
                                        <p:cTn id="45" dur="1" fill="hold">
                                          <p:stCondLst>
                                            <p:cond delay="0"/>
                                          </p:stCondLst>
                                        </p:cTn>
                                        <p:tgtEl>
                                          <p:spTgt spid="15"/>
                                        </p:tgtEl>
                                        <p:attrNameLst>
                                          <p:attrName>style.visibility</p:attrName>
                                        </p:attrNameLst>
                                      </p:cBhvr>
                                      <p:to>
                                        <p:strVal val="visible"/>
                                      </p:to>
                                    </p:set>
                                    <p:animEffect transition="in" filter="fade">
                                      <p:cBhvr>
                                        <p:cTn id="46" dur="500"/>
                                        <p:tgtEl>
                                          <p:spTgt spid="15"/>
                                        </p:tgtEl>
                                      </p:cBhvr>
                                    </p:animEffect>
                                  </p:childTnLst>
                                </p:cTn>
                              </p:par>
                              <p:par>
                                <p:cTn id="47" presetID="10" presetClass="entr" presetSubtype="0" fill="hold" grpId="0" nodeType="withEffect">
                                  <p:stCondLst>
                                    <p:cond delay="0"/>
                                  </p:stCondLst>
                                  <p:childTnLst>
                                    <p:set>
                                      <p:cBhvr>
                                        <p:cTn id="48" dur="1" fill="hold">
                                          <p:stCondLst>
                                            <p:cond delay="0"/>
                                          </p:stCondLst>
                                        </p:cTn>
                                        <p:tgtEl>
                                          <p:spTgt spid="20"/>
                                        </p:tgtEl>
                                        <p:attrNameLst>
                                          <p:attrName>style.visibility</p:attrName>
                                        </p:attrNameLst>
                                      </p:cBhvr>
                                      <p:to>
                                        <p:strVal val="visible"/>
                                      </p:to>
                                    </p:set>
                                    <p:animEffect transition="in" filter="fade">
                                      <p:cBhvr>
                                        <p:cTn id="49" dur="500"/>
                                        <p:tgtEl>
                                          <p:spTgt spid="20"/>
                                        </p:tgtEl>
                                      </p:cBhvr>
                                    </p:animEffect>
                                  </p:childTnLst>
                                </p:cTn>
                              </p:par>
                              <p:par>
                                <p:cTn id="50" presetID="10" presetClass="entr" presetSubtype="0" fill="hold" grpId="0" nodeType="withEffect">
                                  <p:stCondLst>
                                    <p:cond delay="0"/>
                                  </p:stCondLst>
                                  <p:childTnLst>
                                    <p:set>
                                      <p:cBhvr>
                                        <p:cTn id="51" dur="1" fill="hold">
                                          <p:stCondLst>
                                            <p:cond delay="0"/>
                                          </p:stCondLst>
                                        </p:cTn>
                                        <p:tgtEl>
                                          <p:spTgt spid="21"/>
                                        </p:tgtEl>
                                        <p:attrNameLst>
                                          <p:attrName>style.visibility</p:attrName>
                                        </p:attrNameLst>
                                      </p:cBhvr>
                                      <p:to>
                                        <p:strVal val="visible"/>
                                      </p:to>
                                    </p:set>
                                    <p:animEffect transition="in" filter="fade">
                                      <p:cBhvr>
                                        <p:cTn id="52" dur="500"/>
                                        <p:tgtEl>
                                          <p:spTgt spid="21"/>
                                        </p:tgtEl>
                                      </p:cBhvr>
                                    </p:animEffect>
                                  </p:childTnLst>
                                </p:cTn>
                              </p:par>
                            </p:childTnLst>
                          </p:cTn>
                        </p:par>
                      </p:childTnLst>
                    </p:cTn>
                  </p:par>
                  <p:par>
                    <p:cTn id="53" fill="hold" nodeType="clickPar">
                      <p:stCondLst>
                        <p:cond delay="indefinite"/>
                      </p:stCondLst>
                      <p:childTnLst>
                        <p:par>
                          <p:cTn id="54" fill="hold" nodeType="withGroup">
                            <p:stCondLst>
                              <p:cond delay="0"/>
                            </p:stCondLst>
                            <p:childTnLst>
                              <p:par>
                                <p:cTn id="55" presetID="16" presetClass="entr" presetSubtype="21" fill="hold" grpId="0" nodeType="clickEffect">
                                  <p:stCondLst>
                                    <p:cond delay="0"/>
                                  </p:stCondLst>
                                  <p:childTnLst>
                                    <p:set>
                                      <p:cBhvr>
                                        <p:cTn id="56" dur="1" fill="hold">
                                          <p:stCondLst>
                                            <p:cond delay="0"/>
                                          </p:stCondLst>
                                        </p:cTn>
                                        <p:tgtEl>
                                          <p:spTgt spid="4"/>
                                        </p:tgtEl>
                                        <p:attrNameLst>
                                          <p:attrName>style.visibility</p:attrName>
                                        </p:attrNameLst>
                                      </p:cBhvr>
                                      <p:to>
                                        <p:strVal val="visible"/>
                                      </p:to>
                                    </p:set>
                                    <p:animEffect transition="in" filter="barn(inVertical)">
                                      <p:cBhvr>
                                        <p:cTn id="57" dur="500"/>
                                        <p:tgtEl>
                                          <p:spTgt spid="4"/>
                                        </p:tgtEl>
                                      </p:cBhvr>
                                    </p:animEffect>
                                  </p:childTnLst>
                                </p:cTn>
                              </p:par>
                            </p:childTnLst>
                          </p:cTn>
                        </p:par>
                      </p:childTnLst>
                    </p:cTn>
                  </p:par>
                  <p:par>
                    <p:cTn id="58" fill="hold" nodeType="clickPar">
                      <p:stCondLst>
                        <p:cond delay="indefinite"/>
                      </p:stCondLst>
                      <p:childTnLst>
                        <p:par>
                          <p:cTn id="59" fill="hold" nodeType="withGroup">
                            <p:stCondLst>
                              <p:cond delay="0"/>
                            </p:stCondLst>
                            <p:childTnLst>
                              <p:par>
                                <p:cTn id="60" presetID="10" presetClass="entr" presetSubtype="0" fill="hold" grpId="0" nodeType="clickEffect">
                                  <p:stCondLst>
                                    <p:cond delay="0"/>
                                  </p:stCondLst>
                                  <p:childTnLst>
                                    <p:set>
                                      <p:cBhvr>
                                        <p:cTn id="61" dur="1" fill="hold">
                                          <p:stCondLst>
                                            <p:cond delay="0"/>
                                          </p:stCondLst>
                                        </p:cTn>
                                        <p:tgtEl>
                                          <p:spTgt spid="16"/>
                                        </p:tgtEl>
                                        <p:attrNameLst>
                                          <p:attrName>style.visibility</p:attrName>
                                        </p:attrNameLst>
                                      </p:cBhvr>
                                      <p:to>
                                        <p:strVal val="visible"/>
                                      </p:to>
                                    </p:set>
                                    <p:animEffect transition="in" filter="fade">
                                      <p:cBhvr>
                                        <p:cTn id="62" dur="500"/>
                                        <p:tgtEl>
                                          <p:spTgt spid="16"/>
                                        </p:tgtEl>
                                      </p:cBhvr>
                                    </p:animEffect>
                                  </p:childTnLst>
                                </p:cTn>
                              </p:par>
                              <p:par>
                                <p:cTn id="63" presetID="10" presetClass="entr" presetSubtype="0" fill="hold" grpId="0" nodeType="withEffect">
                                  <p:stCondLst>
                                    <p:cond delay="0"/>
                                  </p:stCondLst>
                                  <p:childTnLst>
                                    <p:set>
                                      <p:cBhvr>
                                        <p:cTn id="64" dur="1" fill="hold">
                                          <p:stCondLst>
                                            <p:cond delay="0"/>
                                          </p:stCondLst>
                                        </p:cTn>
                                        <p:tgtEl>
                                          <p:spTgt spid="17"/>
                                        </p:tgtEl>
                                        <p:attrNameLst>
                                          <p:attrName>style.visibility</p:attrName>
                                        </p:attrNameLst>
                                      </p:cBhvr>
                                      <p:to>
                                        <p:strVal val="visible"/>
                                      </p:to>
                                    </p:set>
                                    <p:animEffect transition="in" filter="fade">
                                      <p:cBhvr>
                                        <p:cTn id="65" dur="500"/>
                                        <p:tgtEl>
                                          <p:spTgt spid="17"/>
                                        </p:tgtEl>
                                      </p:cBhvr>
                                    </p:animEffect>
                                  </p:childTnLst>
                                </p:cTn>
                              </p:par>
                              <p:par>
                                <p:cTn id="66" presetID="10" presetClass="entr" presetSubtype="0" fill="hold" grpId="0" nodeType="withEffect">
                                  <p:stCondLst>
                                    <p:cond delay="0"/>
                                  </p:stCondLst>
                                  <p:childTnLst>
                                    <p:set>
                                      <p:cBhvr>
                                        <p:cTn id="67" dur="1" fill="hold">
                                          <p:stCondLst>
                                            <p:cond delay="0"/>
                                          </p:stCondLst>
                                        </p:cTn>
                                        <p:tgtEl>
                                          <p:spTgt spid="18"/>
                                        </p:tgtEl>
                                        <p:attrNameLst>
                                          <p:attrName>style.visibility</p:attrName>
                                        </p:attrNameLst>
                                      </p:cBhvr>
                                      <p:to>
                                        <p:strVal val="visible"/>
                                      </p:to>
                                    </p:set>
                                    <p:animEffect transition="in" filter="fade">
                                      <p:cBhvr>
                                        <p:cTn id="68" dur="500"/>
                                        <p:tgtEl>
                                          <p:spTgt spid="18"/>
                                        </p:tgtEl>
                                      </p:cBhvr>
                                    </p:animEffect>
                                  </p:childTnLst>
                                </p:cTn>
                              </p:par>
                              <p:par>
                                <p:cTn id="69" presetID="10" presetClass="entr" presetSubtype="0" fill="hold" grpId="0" nodeType="withEffect">
                                  <p:stCondLst>
                                    <p:cond delay="0"/>
                                  </p:stCondLst>
                                  <p:childTnLst>
                                    <p:set>
                                      <p:cBhvr>
                                        <p:cTn id="70" dur="1" fill="hold">
                                          <p:stCondLst>
                                            <p:cond delay="0"/>
                                          </p:stCondLst>
                                        </p:cTn>
                                        <p:tgtEl>
                                          <p:spTgt spid="19"/>
                                        </p:tgtEl>
                                        <p:attrNameLst>
                                          <p:attrName>style.visibility</p:attrName>
                                        </p:attrNameLst>
                                      </p:cBhvr>
                                      <p:to>
                                        <p:strVal val="visible"/>
                                      </p:to>
                                    </p:set>
                                    <p:animEffect transition="in" filter="fade">
                                      <p:cBhvr>
                                        <p:cTn id="71" dur="500"/>
                                        <p:tgtEl>
                                          <p:spTgt spid="19"/>
                                        </p:tgtEl>
                                      </p:cBhvr>
                                    </p:animEffect>
                                  </p:childTnLst>
                                </p:cTn>
                              </p:par>
                              <p:par>
                                <p:cTn id="72" presetID="10" presetClass="entr" presetSubtype="0" fill="hold" grpId="0" nodeType="withEffect">
                                  <p:stCondLst>
                                    <p:cond delay="0"/>
                                  </p:stCondLst>
                                  <p:childTnLst>
                                    <p:set>
                                      <p:cBhvr>
                                        <p:cTn id="73" dur="1" fill="hold">
                                          <p:stCondLst>
                                            <p:cond delay="0"/>
                                          </p:stCondLst>
                                        </p:cTn>
                                        <p:tgtEl>
                                          <p:spTgt spid="22"/>
                                        </p:tgtEl>
                                        <p:attrNameLst>
                                          <p:attrName>style.visibility</p:attrName>
                                        </p:attrNameLst>
                                      </p:cBhvr>
                                      <p:to>
                                        <p:strVal val="visible"/>
                                      </p:to>
                                    </p:set>
                                    <p:animEffect transition="in" filter="fade">
                                      <p:cBhvr>
                                        <p:cTn id="74" dur="500"/>
                                        <p:tgtEl>
                                          <p:spTgt spid="22"/>
                                        </p:tgtEl>
                                      </p:cBhvr>
                                    </p:animEffect>
                                  </p:childTnLst>
                                </p:cTn>
                              </p:par>
                              <p:par>
                                <p:cTn id="75" presetID="10" presetClass="entr" presetSubtype="0" fill="hold" grpId="0" nodeType="withEffect">
                                  <p:stCondLst>
                                    <p:cond delay="0"/>
                                  </p:stCondLst>
                                  <p:childTnLst>
                                    <p:set>
                                      <p:cBhvr>
                                        <p:cTn id="76" dur="1" fill="hold">
                                          <p:stCondLst>
                                            <p:cond delay="0"/>
                                          </p:stCondLst>
                                        </p:cTn>
                                        <p:tgtEl>
                                          <p:spTgt spid="23"/>
                                        </p:tgtEl>
                                        <p:attrNameLst>
                                          <p:attrName>style.visibility</p:attrName>
                                        </p:attrNameLst>
                                      </p:cBhvr>
                                      <p:to>
                                        <p:strVal val="visible"/>
                                      </p:to>
                                    </p:set>
                                    <p:animEffect transition="in" filter="fade">
                                      <p:cBhvr>
                                        <p:cTn id="77"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6018" grpId="0"/>
      <p:bldP spid="4" grpId="0"/>
      <p:bldP spid="6" grpId="0"/>
      <p:bldP spid="7" grpId="0"/>
      <p:bldP spid="8" grpId="0"/>
      <p:bldP spid="9" grpId="0"/>
      <p:bldP spid="10" grpId="0"/>
      <p:bldP spid="11" grpId="0"/>
      <p:bldP spid="12" grpId="0"/>
      <p:bldP spid="13" grpId="0"/>
      <p:bldP spid="14" grpId="0"/>
      <p:bldP spid="15" grpId="0"/>
      <p:bldP spid="16" grpId="0"/>
      <p:bldP spid="17" grpId="0"/>
      <p:bldP spid="18" grpId="0"/>
      <p:bldP spid="19" grpId="0"/>
      <p:bldP spid="20" grpId="0"/>
      <p:bldP spid="21" grpId="0"/>
      <p:bldP spid="22" grpId="0"/>
      <p:bldP spid="23"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0486" name="Rectangle 3">
            <a:extLst>
              <a:ext uri="{FF2B5EF4-FFF2-40B4-BE49-F238E27FC236}">
                <a16:creationId xmlns:a16="http://schemas.microsoft.com/office/drawing/2014/main" id="{1C10BBB7-1AB8-4559-8405-194AA81F0E7D}"/>
              </a:ext>
            </a:extLst>
          </p:cNvPr>
          <p:cNvSpPr>
            <a:spLocks noChangeArrowheads="1"/>
          </p:cNvSpPr>
          <p:nvPr/>
        </p:nvSpPr>
        <p:spPr bwMode="auto">
          <a:xfrm>
            <a:off x="2895600" y="733425"/>
            <a:ext cx="6972300" cy="6124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en-US" altLang="en-US" b="1" u="none">
                <a:latin typeface="Times New Roman" panose="02020603050405020304" pitchFamily="18" charset="0"/>
                <a:cs typeface="Times New Roman" panose="02020603050405020304" pitchFamily="18" charset="0"/>
              </a:rPr>
              <a:t>     </a:t>
            </a:r>
            <a:r>
              <a:rPr lang="vi-VN" altLang="en-US" b="1" u="none">
                <a:latin typeface="Times New Roman" panose="02020603050405020304" pitchFamily="18" charset="0"/>
                <a:cs typeface="Times New Roman" panose="02020603050405020304" pitchFamily="18" charset="0"/>
              </a:rPr>
              <a:t>Dòng sông mới điệu làm sao</a:t>
            </a:r>
            <a:br>
              <a:rPr lang="vi-VN" altLang="en-US" b="1" u="none">
                <a:latin typeface="Times New Roman" panose="02020603050405020304" pitchFamily="18" charset="0"/>
                <a:cs typeface="Times New Roman" panose="02020603050405020304" pitchFamily="18" charset="0"/>
              </a:rPr>
            </a:br>
            <a:r>
              <a:rPr lang="vi-VN" altLang="en-US" b="1" u="none">
                <a:latin typeface="Times New Roman" panose="02020603050405020304" pitchFamily="18" charset="0"/>
                <a:cs typeface="Times New Roman" panose="02020603050405020304" pitchFamily="18" charset="0"/>
              </a:rPr>
              <a:t>Nắng lên mặc áo lụa đào thướt tha</a:t>
            </a:r>
            <a:endParaRPr lang="en-US" altLang="en-US" b="1" u="none">
              <a:latin typeface="Times New Roman" panose="02020603050405020304" pitchFamily="18" charset="0"/>
              <a:cs typeface="Times New Roman" panose="02020603050405020304" pitchFamily="18" charset="0"/>
            </a:endParaRPr>
          </a:p>
          <a:p>
            <a:pPr algn="ctr" eaLnBrk="1" hangingPunct="1">
              <a:lnSpc>
                <a:spcPct val="100000"/>
              </a:lnSpc>
              <a:spcBef>
                <a:spcPct val="0"/>
              </a:spcBef>
              <a:buFontTx/>
              <a:buNone/>
            </a:pPr>
            <a:r>
              <a:rPr lang="en-US" altLang="en-US" b="1" u="none">
                <a:latin typeface="Times New Roman" panose="02020603050405020304" pitchFamily="18" charset="0"/>
                <a:cs typeface="Times New Roman" panose="02020603050405020304" pitchFamily="18" charset="0"/>
              </a:rPr>
              <a:t>     </a:t>
            </a:r>
            <a:r>
              <a:rPr lang="vi-VN" altLang="en-US" b="1" u="none">
                <a:latin typeface="Times New Roman" panose="02020603050405020304" pitchFamily="18" charset="0"/>
                <a:cs typeface="Times New Roman" panose="02020603050405020304" pitchFamily="18" charset="0"/>
              </a:rPr>
              <a:t>Trưa về trời rộng bao la</a:t>
            </a:r>
            <a:br>
              <a:rPr lang="vi-VN" altLang="en-US" b="1" u="none">
                <a:latin typeface="Times New Roman" panose="02020603050405020304" pitchFamily="18" charset="0"/>
                <a:cs typeface="Times New Roman" panose="02020603050405020304" pitchFamily="18" charset="0"/>
              </a:rPr>
            </a:br>
            <a:r>
              <a:rPr lang="vi-VN" altLang="en-US" b="1" u="none">
                <a:latin typeface="Times New Roman" panose="02020603050405020304" pitchFamily="18" charset="0"/>
                <a:cs typeface="Times New Roman" panose="02020603050405020304" pitchFamily="18" charset="0"/>
              </a:rPr>
              <a:t>Áo xanh sông mặc như là mới may </a:t>
            </a:r>
            <a:endParaRPr lang="en-US" altLang="en-US" b="1" u="none">
              <a:latin typeface="Times New Roman" panose="02020603050405020304" pitchFamily="18" charset="0"/>
              <a:cs typeface="Times New Roman" panose="02020603050405020304" pitchFamily="18" charset="0"/>
            </a:endParaRPr>
          </a:p>
          <a:p>
            <a:pPr algn="ctr" eaLnBrk="1" hangingPunct="1">
              <a:lnSpc>
                <a:spcPct val="100000"/>
              </a:lnSpc>
              <a:spcBef>
                <a:spcPct val="0"/>
              </a:spcBef>
              <a:buFontTx/>
              <a:buNone/>
            </a:pPr>
            <a:r>
              <a:rPr lang="en-US" altLang="en-US" b="1" u="none">
                <a:latin typeface="Times New Roman" panose="02020603050405020304" pitchFamily="18" charset="0"/>
                <a:cs typeface="Times New Roman" panose="02020603050405020304" pitchFamily="18" charset="0"/>
              </a:rPr>
              <a:t>     </a:t>
            </a:r>
            <a:r>
              <a:rPr lang="vi-VN" altLang="en-US" b="1" u="none">
                <a:latin typeface="Times New Roman" panose="02020603050405020304" pitchFamily="18" charset="0"/>
                <a:cs typeface="Times New Roman" panose="02020603050405020304" pitchFamily="18" charset="0"/>
              </a:rPr>
              <a:t>Chiều </a:t>
            </a:r>
            <a:r>
              <a:rPr lang="en-US" altLang="en-US" b="1" u="none">
                <a:latin typeface="Times New Roman" panose="02020603050405020304" pitchFamily="18" charset="0"/>
                <a:cs typeface="Times New Roman" panose="02020603050405020304" pitchFamily="18" charset="0"/>
              </a:rPr>
              <a:t>trôi</a:t>
            </a:r>
            <a:r>
              <a:rPr lang="vi-VN" altLang="en-US" b="1" u="none">
                <a:latin typeface="Times New Roman" panose="02020603050405020304" pitchFamily="18" charset="0"/>
                <a:cs typeface="Times New Roman" panose="02020603050405020304" pitchFamily="18" charset="0"/>
              </a:rPr>
              <a:t> thơ thẩn áng mây</a:t>
            </a:r>
            <a:br>
              <a:rPr lang="vi-VN" altLang="en-US" b="1" u="none">
                <a:latin typeface="Times New Roman" panose="02020603050405020304" pitchFamily="18" charset="0"/>
                <a:cs typeface="Times New Roman" panose="02020603050405020304" pitchFamily="18" charset="0"/>
              </a:rPr>
            </a:br>
            <a:r>
              <a:rPr lang="vi-VN" altLang="en-US" b="1" u="none">
                <a:latin typeface="Times New Roman" panose="02020603050405020304" pitchFamily="18" charset="0"/>
                <a:cs typeface="Times New Roman" panose="02020603050405020304" pitchFamily="18" charset="0"/>
              </a:rPr>
              <a:t>Cài lên màu áo hây hây ráng vàng</a:t>
            </a:r>
            <a:endParaRPr lang="en-US" altLang="en-US" b="1" u="none">
              <a:latin typeface="Times New Roman" panose="02020603050405020304" pitchFamily="18" charset="0"/>
              <a:cs typeface="Times New Roman" panose="02020603050405020304" pitchFamily="18" charset="0"/>
            </a:endParaRPr>
          </a:p>
          <a:p>
            <a:pPr algn="ctr" eaLnBrk="1" hangingPunct="1">
              <a:lnSpc>
                <a:spcPct val="100000"/>
              </a:lnSpc>
              <a:spcBef>
                <a:spcPct val="0"/>
              </a:spcBef>
              <a:buFontTx/>
              <a:buNone/>
            </a:pPr>
            <a:r>
              <a:rPr lang="en-US" altLang="en-US" b="1" u="none">
                <a:latin typeface="Times New Roman" panose="02020603050405020304" pitchFamily="18" charset="0"/>
                <a:cs typeface="Times New Roman" panose="02020603050405020304" pitchFamily="18" charset="0"/>
              </a:rPr>
              <a:t>     </a:t>
            </a:r>
            <a:r>
              <a:rPr lang="vi-VN" altLang="en-US" b="1" u="none">
                <a:latin typeface="Times New Roman" panose="02020603050405020304" pitchFamily="18" charset="0"/>
                <a:cs typeface="Times New Roman" panose="02020603050405020304" pitchFamily="18" charset="0"/>
              </a:rPr>
              <a:t>Đêm thêu trước ngực vầng trăng</a:t>
            </a:r>
            <a:br>
              <a:rPr lang="vi-VN" altLang="en-US" b="1" u="none">
                <a:latin typeface="Times New Roman" panose="02020603050405020304" pitchFamily="18" charset="0"/>
                <a:cs typeface="Times New Roman" panose="02020603050405020304" pitchFamily="18" charset="0"/>
              </a:rPr>
            </a:br>
            <a:r>
              <a:rPr lang="vi-VN" altLang="en-US" b="1" u="none">
                <a:latin typeface="Times New Roman" panose="02020603050405020304" pitchFamily="18" charset="0"/>
                <a:cs typeface="Times New Roman" panose="02020603050405020304" pitchFamily="18" charset="0"/>
              </a:rPr>
              <a:t>Trên nền nhung tím trăm ngàn sao lên</a:t>
            </a:r>
            <a:endParaRPr lang="en-US" altLang="en-US" b="1" u="none">
              <a:latin typeface="Times New Roman" panose="02020603050405020304" pitchFamily="18" charset="0"/>
              <a:cs typeface="Times New Roman" panose="02020603050405020304" pitchFamily="18" charset="0"/>
            </a:endParaRPr>
          </a:p>
          <a:p>
            <a:pPr algn="ctr" eaLnBrk="1" hangingPunct="1">
              <a:lnSpc>
                <a:spcPct val="100000"/>
              </a:lnSpc>
              <a:spcBef>
                <a:spcPct val="0"/>
              </a:spcBef>
              <a:buFontTx/>
              <a:buNone/>
            </a:pPr>
            <a:r>
              <a:rPr lang="en-US" altLang="en-US" b="1" u="none">
                <a:latin typeface="Times New Roman" panose="02020603050405020304" pitchFamily="18" charset="0"/>
                <a:cs typeface="Times New Roman" panose="02020603050405020304" pitchFamily="18" charset="0"/>
              </a:rPr>
              <a:t>     </a:t>
            </a:r>
            <a:r>
              <a:rPr lang="vi-VN" altLang="en-US" b="1" u="none">
                <a:latin typeface="Times New Roman" panose="02020603050405020304" pitchFamily="18" charset="0"/>
                <a:cs typeface="Times New Roman" panose="02020603050405020304" pitchFamily="18" charset="0"/>
              </a:rPr>
              <a:t>Khuya rồi</a:t>
            </a:r>
            <a:r>
              <a:rPr lang="en-US" altLang="en-US" b="1" u="none">
                <a:latin typeface="Times New Roman" panose="02020603050405020304" pitchFamily="18" charset="0"/>
                <a:cs typeface="Times New Roman" panose="02020603050405020304" pitchFamily="18" charset="0"/>
              </a:rPr>
              <a:t>,</a:t>
            </a:r>
            <a:r>
              <a:rPr lang="vi-VN" altLang="en-US" b="1" u="none">
                <a:latin typeface="Times New Roman" panose="02020603050405020304" pitchFamily="18" charset="0"/>
                <a:cs typeface="Times New Roman" panose="02020603050405020304" pitchFamily="18" charset="0"/>
              </a:rPr>
              <a:t> sông mặc áo đen</a:t>
            </a:r>
            <a:br>
              <a:rPr lang="vi-VN" altLang="en-US" b="1" u="none">
                <a:latin typeface="Times New Roman" panose="02020603050405020304" pitchFamily="18" charset="0"/>
                <a:cs typeface="Times New Roman" panose="02020603050405020304" pitchFamily="18" charset="0"/>
              </a:rPr>
            </a:br>
            <a:r>
              <a:rPr lang="en-US" altLang="en-US" b="1" u="none">
                <a:latin typeface="Times New Roman" panose="02020603050405020304" pitchFamily="18" charset="0"/>
                <a:cs typeface="Times New Roman" panose="02020603050405020304" pitchFamily="18" charset="0"/>
              </a:rPr>
              <a:t>  </a:t>
            </a:r>
            <a:r>
              <a:rPr lang="vi-VN" altLang="en-US" b="1" u="none">
                <a:latin typeface="Times New Roman" panose="02020603050405020304" pitchFamily="18" charset="0"/>
                <a:cs typeface="Times New Roman" panose="02020603050405020304" pitchFamily="18" charset="0"/>
              </a:rPr>
              <a:t>Nép trong rừng bưởi, lặng yên đôi bờ</a:t>
            </a:r>
            <a:r>
              <a:rPr lang="en-US" altLang="en-US" b="1" u="none">
                <a:latin typeface="Times New Roman" panose="02020603050405020304" pitchFamily="18" charset="0"/>
                <a:cs typeface="Times New Roman" panose="02020603050405020304" pitchFamily="18" charset="0"/>
              </a:rPr>
              <a:t>..</a:t>
            </a:r>
            <a:r>
              <a:rPr lang="vi-VN" altLang="en-US" b="1" u="none">
                <a:latin typeface="Times New Roman" panose="02020603050405020304" pitchFamily="18" charset="0"/>
                <a:cs typeface="Times New Roman" panose="02020603050405020304" pitchFamily="18" charset="0"/>
              </a:rPr>
              <a:t>.</a:t>
            </a:r>
          </a:p>
          <a:p>
            <a:pPr algn="ctr" eaLnBrk="1" hangingPunct="1">
              <a:lnSpc>
                <a:spcPct val="100000"/>
              </a:lnSpc>
              <a:spcBef>
                <a:spcPct val="0"/>
              </a:spcBef>
              <a:buFontTx/>
              <a:buNone/>
            </a:pPr>
            <a:r>
              <a:rPr lang="en-US" altLang="en-US" b="1" u="none">
                <a:latin typeface="Times New Roman" panose="02020603050405020304" pitchFamily="18" charset="0"/>
                <a:cs typeface="Times New Roman" panose="02020603050405020304" pitchFamily="18" charset="0"/>
              </a:rPr>
              <a:t>     </a:t>
            </a:r>
            <a:r>
              <a:rPr lang="vi-VN" altLang="en-US" b="1" u="none">
                <a:latin typeface="Times New Roman" panose="02020603050405020304" pitchFamily="18" charset="0"/>
                <a:cs typeface="Times New Roman" panose="02020603050405020304" pitchFamily="18" charset="0"/>
              </a:rPr>
              <a:t>Sáng ra thơm đến ngẩn ngơ</a:t>
            </a:r>
            <a:br>
              <a:rPr lang="vi-VN" altLang="en-US" b="1" u="none">
                <a:latin typeface="Times New Roman" panose="02020603050405020304" pitchFamily="18" charset="0"/>
                <a:cs typeface="Times New Roman" panose="02020603050405020304" pitchFamily="18" charset="0"/>
              </a:rPr>
            </a:br>
            <a:r>
              <a:rPr lang="vi-VN" altLang="en-US" b="1" u="none">
                <a:latin typeface="Times New Roman" panose="02020603050405020304" pitchFamily="18" charset="0"/>
                <a:cs typeface="Times New Roman" panose="02020603050405020304" pitchFamily="18" charset="0"/>
              </a:rPr>
              <a:t>Dòng sông đã mặc bao giờ, áo hoa?</a:t>
            </a:r>
            <a:br>
              <a:rPr lang="vi-VN" altLang="en-US" b="1" u="none">
                <a:latin typeface="Times New Roman" panose="02020603050405020304" pitchFamily="18" charset="0"/>
                <a:cs typeface="Times New Roman" panose="02020603050405020304" pitchFamily="18" charset="0"/>
              </a:rPr>
            </a:br>
            <a:r>
              <a:rPr lang="en-US" altLang="en-US" b="1" u="none">
                <a:latin typeface="Times New Roman" panose="02020603050405020304" pitchFamily="18" charset="0"/>
                <a:cs typeface="Times New Roman" panose="02020603050405020304" pitchFamily="18" charset="0"/>
              </a:rPr>
              <a:t>     </a:t>
            </a:r>
            <a:r>
              <a:rPr lang="vi-VN" altLang="en-US" b="1" u="none">
                <a:latin typeface="Times New Roman" panose="02020603050405020304" pitchFamily="18" charset="0"/>
                <a:cs typeface="Times New Roman" panose="02020603050405020304" pitchFamily="18" charset="0"/>
              </a:rPr>
              <a:t>Ngước lên bỗng gặp la đà</a:t>
            </a:r>
            <a:br>
              <a:rPr lang="vi-VN" altLang="en-US" b="1" u="none">
                <a:latin typeface="Times New Roman" panose="02020603050405020304" pitchFamily="18" charset="0"/>
                <a:cs typeface="Times New Roman" panose="02020603050405020304" pitchFamily="18" charset="0"/>
              </a:rPr>
            </a:br>
            <a:r>
              <a:rPr lang="vi-VN" altLang="en-US" b="1" u="none">
                <a:latin typeface="Times New Roman" panose="02020603050405020304" pitchFamily="18" charset="0"/>
                <a:cs typeface="Times New Roman" panose="02020603050405020304" pitchFamily="18" charset="0"/>
              </a:rPr>
              <a:t>Ngàn hoa bưởi trắng nở nh</a:t>
            </a:r>
            <a:r>
              <a:rPr lang="en-US" altLang="en-US" b="1" u="none">
                <a:latin typeface="Times New Roman" panose="02020603050405020304" pitchFamily="18" charset="0"/>
                <a:cs typeface="Times New Roman" panose="02020603050405020304" pitchFamily="18" charset="0"/>
              </a:rPr>
              <a:t>òa</a:t>
            </a:r>
            <a:r>
              <a:rPr lang="vi-VN" altLang="en-US" b="1" u="none">
                <a:latin typeface="Times New Roman" panose="02020603050405020304" pitchFamily="18" charset="0"/>
                <a:cs typeface="Times New Roman" panose="02020603050405020304" pitchFamily="18" charset="0"/>
              </a:rPr>
              <a:t> áo ai…</a:t>
            </a:r>
          </a:p>
        </p:txBody>
      </p:sp>
      <p:sp>
        <p:nvSpPr>
          <p:cNvPr id="18435" name="Text Box 15">
            <a:extLst>
              <a:ext uri="{FF2B5EF4-FFF2-40B4-BE49-F238E27FC236}">
                <a16:creationId xmlns:a16="http://schemas.microsoft.com/office/drawing/2014/main" id="{42DF4794-BC5C-42D7-9540-8AA4AE4C65DB}"/>
              </a:ext>
            </a:extLst>
          </p:cNvPr>
          <p:cNvSpPr txBox="1">
            <a:spLocks noChangeArrowheads="1"/>
          </p:cNvSpPr>
          <p:nvPr/>
        </p:nvSpPr>
        <p:spPr bwMode="auto">
          <a:xfrm>
            <a:off x="3657600" y="23813"/>
            <a:ext cx="5867400" cy="646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en-US" altLang="en-US" sz="3600" b="1" u="none">
                <a:solidFill>
                  <a:srgbClr val="FF0000"/>
                </a:solidFill>
                <a:latin typeface="Times New Roman" panose="02020603050405020304" pitchFamily="18" charset="0"/>
                <a:cs typeface="Times New Roman" panose="02020603050405020304" pitchFamily="18" charset="0"/>
              </a:rPr>
              <a:t>Dòng sông mặc áo</a:t>
            </a:r>
            <a:endParaRPr lang="en-US" altLang="en-US" sz="3600">
              <a:solidFill>
                <a:srgbClr val="FF0000"/>
              </a:solidFill>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435"/>
                                        </p:tgtEl>
                                        <p:attrNameLst>
                                          <p:attrName>style.visibility</p:attrName>
                                        </p:attrNameLst>
                                      </p:cBhvr>
                                      <p:to>
                                        <p:strVal val="visible"/>
                                      </p:to>
                                    </p:set>
                                  </p:childTnLst>
                                </p:cTn>
                              </p:par>
                              <p:par>
                                <p:cTn id="7" presetID="27" presetClass="entr" presetSubtype="0" fill="hold" grpId="0" nodeType="withEffect">
                                  <p:stCondLst>
                                    <p:cond delay="0"/>
                                  </p:stCondLst>
                                  <p:iterate type="lt">
                                    <p:tmPct val="50000"/>
                                  </p:iterate>
                                  <p:childTnLst>
                                    <p:set>
                                      <p:cBhvr>
                                        <p:cTn id="8" dur="1" fill="hold">
                                          <p:stCondLst>
                                            <p:cond delay="0"/>
                                          </p:stCondLst>
                                        </p:cTn>
                                        <p:tgtEl>
                                          <p:spTgt spid="20486"/>
                                        </p:tgtEl>
                                        <p:attrNameLst>
                                          <p:attrName>style.visibility</p:attrName>
                                        </p:attrNameLst>
                                      </p:cBhvr>
                                      <p:to>
                                        <p:strVal val="visible"/>
                                      </p:to>
                                    </p:set>
                                    <p:anim calcmode="discrete" valueType="clr">
                                      <p:cBhvr override="childStyle">
                                        <p:cTn id="9" dur="80"/>
                                        <p:tgtEl>
                                          <p:spTgt spid="20486"/>
                                        </p:tgtEl>
                                        <p:attrNameLst>
                                          <p:attrName>style.color</p:attrName>
                                        </p:attrNameLst>
                                      </p:cBhvr>
                                      <p:tavLst>
                                        <p:tav tm="0">
                                          <p:val>
                                            <p:clrVal>
                                              <a:schemeClr val="accent2"/>
                                            </p:clrVal>
                                          </p:val>
                                        </p:tav>
                                        <p:tav tm="50000">
                                          <p:val>
                                            <p:clrVal>
                                              <a:schemeClr val="hlink"/>
                                            </p:clrVal>
                                          </p:val>
                                        </p:tav>
                                      </p:tavLst>
                                    </p:anim>
                                    <p:anim calcmode="discrete" valueType="clr">
                                      <p:cBhvr>
                                        <p:cTn id="10" dur="80"/>
                                        <p:tgtEl>
                                          <p:spTgt spid="20486"/>
                                        </p:tgtEl>
                                        <p:attrNameLst>
                                          <p:attrName>fillcolor</p:attrName>
                                        </p:attrNameLst>
                                      </p:cBhvr>
                                      <p:tavLst>
                                        <p:tav tm="0">
                                          <p:val>
                                            <p:clrVal>
                                              <a:schemeClr val="accent2"/>
                                            </p:clrVal>
                                          </p:val>
                                        </p:tav>
                                        <p:tav tm="50000">
                                          <p:val>
                                            <p:clrVal>
                                              <a:schemeClr val="hlink"/>
                                            </p:clrVal>
                                          </p:val>
                                        </p:tav>
                                      </p:tavLst>
                                    </p:anim>
                                    <p:set>
                                      <p:cBhvr>
                                        <p:cTn id="11" dur="80"/>
                                        <p:tgtEl>
                                          <p:spTgt spid="20486"/>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486" grpId="0"/>
      <p:bldP spid="18435"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ext Box 7">
            <a:extLst>
              <a:ext uri="{FF2B5EF4-FFF2-40B4-BE49-F238E27FC236}">
                <a16:creationId xmlns:a16="http://schemas.microsoft.com/office/drawing/2014/main" id="{32D91DCB-9B4B-4A6C-887D-3E5FD4CDFBAC}"/>
              </a:ext>
            </a:extLst>
          </p:cNvPr>
          <p:cNvSpPr txBox="1">
            <a:spLocks noChangeArrowheads="1"/>
          </p:cNvSpPr>
          <p:nvPr/>
        </p:nvSpPr>
        <p:spPr bwMode="auto">
          <a:xfrm>
            <a:off x="3200400" y="228600"/>
            <a:ext cx="5105400" cy="7699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50000"/>
              </a:spcBef>
              <a:buFontTx/>
              <a:buNone/>
            </a:pPr>
            <a:r>
              <a:rPr lang="en-US" altLang="en-US" sz="4400" b="1" u="none">
                <a:solidFill>
                  <a:srgbClr val="7030A0"/>
                </a:solidFill>
                <a:latin typeface="Times New Roman" panose="02020603050405020304" pitchFamily="18" charset="0"/>
                <a:cs typeface="Times New Roman" panose="02020603050405020304" pitchFamily="18" charset="0"/>
              </a:rPr>
              <a:t>* Giải nghĩa từ:</a:t>
            </a:r>
          </a:p>
        </p:txBody>
      </p:sp>
      <p:sp>
        <p:nvSpPr>
          <p:cNvPr id="3" name="Text Box 8">
            <a:extLst>
              <a:ext uri="{FF2B5EF4-FFF2-40B4-BE49-F238E27FC236}">
                <a16:creationId xmlns:a16="http://schemas.microsoft.com/office/drawing/2014/main" id="{3CCA1D99-24EB-4818-B730-3B7F2A49C65B}"/>
              </a:ext>
            </a:extLst>
          </p:cNvPr>
          <p:cNvSpPr txBox="1">
            <a:spLocks noChangeArrowheads="1"/>
          </p:cNvSpPr>
          <p:nvPr/>
        </p:nvSpPr>
        <p:spPr bwMode="auto">
          <a:xfrm>
            <a:off x="506413" y="1149350"/>
            <a:ext cx="11506200" cy="768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50000"/>
              </a:spcBef>
              <a:buFontTx/>
              <a:buNone/>
            </a:pPr>
            <a:r>
              <a:rPr lang="en-US" altLang="en-US" sz="4400" b="1" u="none">
                <a:solidFill>
                  <a:srgbClr val="0000FF"/>
                </a:solidFill>
                <a:latin typeface="Times New Roman" panose="02020603050405020304" pitchFamily="18" charset="0"/>
                <a:cs typeface="Times New Roman" panose="02020603050405020304" pitchFamily="18" charset="0"/>
              </a:rPr>
              <a:t> </a:t>
            </a:r>
            <a:r>
              <a:rPr lang="en-US" altLang="en-US" sz="4400" b="1" u="none">
                <a:solidFill>
                  <a:srgbClr val="FF0000"/>
                </a:solidFill>
                <a:latin typeface="Times New Roman" panose="02020603050405020304" pitchFamily="18" charset="0"/>
                <a:cs typeface="Times New Roman" panose="02020603050405020304" pitchFamily="18" charset="0"/>
              </a:rPr>
              <a:t>Điệu</a:t>
            </a:r>
            <a:r>
              <a:rPr lang="en-US" altLang="en-US" sz="4400" b="1" u="none">
                <a:solidFill>
                  <a:srgbClr val="7030A0"/>
                </a:solidFill>
                <a:latin typeface="Times New Roman" panose="02020603050405020304" pitchFamily="18" charset="0"/>
                <a:cs typeface="Times New Roman" panose="02020603050405020304" pitchFamily="18" charset="0"/>
              </a:rPr>
              <a:t>: tỏ ra duyên dáng, kiểu cách.</a:t>
            </a:r>
          </a:p>
        </p:txBody>
      </p:sp>
      <p:sp>
        <p:nvSpPr>
          <p:cNvPr id="4" name="Text Box 9">
            <a:extLst>
              <a:ext uri="{FF2B5EF4-FFF2-40B4-BE49-F238E27FC236}">
                <a16:creationId xmlns:a16="http://schemas.microsoft.com/office/drawing/2014/main" id="{100AFFA0-4593-4F11-838F-6DB43725ADC8}"/>
              </a:ext>
            </a:extLst>
          </p:cNvPr>
          <p:cNvSpPr txBox="1">
            <a:spLocks noChangeArrowheads="1"/>
          </p:cNvSpPr>
          <p:nvPr/>
        </p:nvSpPr>
        <p:spPr bwMode="auto">
          <a:xfrm>
            <a:off x="533400" y="2051050"/>
            <a:ext cx="11506200" cy="7699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50000"/>
              </a:spcBef>
              <a:buFontTx/>
              <a:buNone/>
            </a:pPr>
            <a:r>
              <a:rPr lang="en-US" altLang="en-US" sz="4400" b="1" u="none">
                <a:solidFill>
                  <a:srgbClr val="0000FF"/>
                </a:solidFill>
                <a:latin typeface="Times New Roman" panose="02020603050405020304" pitchFamily="18" charset="0"/>
                <a:cs typeface="Times New Roman" panose="02020603050405020304" pitchFamily="18" charset="0"/>
              </a:rPr>
              <a:t> </a:t>
            </a:r>
            <a:r>
              <a:rPr lang="en-US" altLang="en-US" sz="4400" b="1" u="none">
                <a:solidFill>
                  <a:srgbClr val="FF0000"/>
                </a:solidFill>
                <a:latin typeface="Times New Roman" panose="02020603050405020304" pitchFamily="18" charset="0"/>
                <a:cs typeface="Times New Roman" panose="02020603050405020304" pitchFamily="18" charset="0"/>
              </a:rPr>
              <a:t>Hây hây</a:t>
            </a:r>
            <a:r>
              <a:rPr lang="en-US" altLang="en-US" sz="4400" b="1" u="none">
                <a:solidFill>
                  <a:srgbClr val="7030A0"/>
                </a:solidFill>
                <a:latin typeface="Times New Roman" panose="02020603050405020304" pitchFamily="18" charset="0"/>
                <a:cs typeface="Times New Roman" panose="02020603050405020304" pitchFamily="18" charset="0"/>
              </a:rPr>
              <a:t>:  đỏ phơn phớt. </a:t>
            </a:r>
          </a:p>
        </p:txBody>
      </p:sp>
      <p:sp>
        <p:nvSpPr>
          <p:cNvPr id="5" name="Text Box 16">
            <a:extLst>
              <a:ext uri="{FF2B5EF4-FFF2-40B4-BE49-F238E27FC236}">
                <a16:creationId xmlns:a16="http://schemas.microsoft.com/office/drawing/2014/main" id="{1601E752-5C27-437D-AC24-B1565DEE8EF0}"/>
              </a:ext>
            </a:extLst>
          </p:cNvPr>
          <p:cNvSpPr txBox="1">
            <a:spLocks noChangeArrowheads="1"/>
          </p:cNvSpPr>
          <p:nvPr/>
        </p:nvSpPr>
        <p:spPr bwMode="auto">
          <a:xfrm>
            <a:off x="533400" y="2971800"/>
            <a:ext cx="11506200" cy="2800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50000"/>
              </a:spcBef>
              <a:buFontTx/>
              <a:buNone/>
            </a:pPr>
            <a:r>
              <a:rPr lang="en-US" altLang="en-US" sz="4400" b="1" u="none">
                <a:solidFill>
                  <a:srgbClr val="0000FF"/>
                </a:solidFill>
                <a:latin typeface="Times New Roman" panose="02020603050405020304" pitchFamily="18" charset="0"/>
                <a:cs typeface="Times New Roman" panose="02020603050405020304" pitchFamily="18" charset="0"/>
              </a:rPr>
              <a:t> </a:t>
            </a:r>
            <a:r>
              <a:rPr lang="en-US" altLang="en-US" sz="4400" b="1" u="none">
                <a:solidFill>
                  <a:srgbClr val="FF0000"/>
                </a:solidFill>
                <a:latin typeface="Times New Roman" panose="02020603050405020304" pitchFamily="18" charset="0"/>
                <a:cs typeface="Times New Roman" panose="02020603050405020304" pitchFamily="18" charset="0"/>
              </a:rPr>
              <a:t>Ráng</a:t>
            </a:r>
            <a:r>
              <a:rPr lang="en-US" altLang="en-US" sz="4400" b="1" u="none">
                <a:solidFill>
                  <a:srgbClr val="7030A0"/>
                </a:solidFill>
                <a:latin typeface="Times New Roman" panose="02020603050405020304" pitchFamily="18" charset="0"/>
                <a:cs typeface="Times New Roman" panose="02020603050405020304" pitchFamily="18" charset="0"/>
              </a:rPr>
              <a:t>:  hiện tượng ánh sáng mặt trời lúc mọc hay lặn phản chiếu lên các đám mây, làm cho cả một khoảng trời sáng rực rỡ, nhuộm màu vàng đỏ hay hồ</a:t>
            </a:r>
            <a:r>
              <a:rPr lang="vi-VN" altLang="en-US" sz="4400" b="1" u="none">
                <a:solidFill>
                  <a:srgbClr val="7030A0"/>
                </a:solidFill>
                <a:latin typeface="Times New Roman" panose="02020603050405020304" pitchFamily="18" charset="0"/>
                <a:cs typeface="Times New Roman" panose="02020603050405020304" pitchFamily="18" charset="0"/>
              </a:rPr>
              <a:t>ng</a:t>
            </a:r>
            <a:r>
              <a:rPr lang="en-US" altLang="en-US" sz="4400" b="1" u="none">
                <a:solidFill>
                  <a:srgbClr val="7030A0"/>
                </a:solidFill>
                <a:latin typeface="Times New Roman" panose="02020603050405020304" pitchFamily="18" charset="0"/>
                <a:cs typeface="Times New Roman" panose="02020603050405020304" pitchFamily="18" charset="0"/>
              </a:rPr>
              <a:t> sẫm</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2"/>
                                        </p:tgtEl>
                                        <p:attrNameLst>
                                          <p:attrName>style.visibility</p:attrName>
                                        </p:attrNameLst>
                                      </p:cBhvr>
                                      <p:to>
                                        <p:strVal val="visible"/>
                                      </p:to>
                                    </p:set>
                                    <p:anim calcmode="discrete" valueType="clr">
                                      <p:cBhvr override="childStyle">
                                        <p:cTn id="7" dur="80"/>
                                        <p:tgtEl>
                                          <p:spTgt spid="2"/>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2"/>
                                        </p:tgtEl>
                                        <p:attrNameLst>
                                          <p:attrName>fillcolor</p:attrName>
                                        </p:attrNameLst>
                                      </p:cBhvr>
                                      <p:tavLst>
                                        <p:tav tm="0">
                                          <p:val>
                                            <p:clrVal>
                                              <a:schemeClr val="accent2"/>
                                            </p:clrVal>
                                          </p:val>
                                        </p:tav>
                                        <p:tav tm="50000">
                                          <p:val>
                                            <p:clrVal>
                                              <a:schemeClr val="hlink"/>
                                            </p:clrVal>
                                          </p:val>
                                        </p:tav>
                                      </p:tavLst>
                                    </p:anim>
                                    <p:set>
                                      <p:cBhvr>
                                        <p:cTn id="9" dur="80"/>
                                        <p:tgtEl>
                                          <p:spTgt spid="2"/>
                                        </p:tgtEl>
                                        <p:attrNameLst>
                                          <p:attrName>fill.type</p:attrName>
                                        </p:attrNameLst>
                                      </p:cBhvr>
                                      <p:to>
                                        <p:strVal val="solid"/>
                                      </p:to>
                                    </p:set>
                                  </p:childTnLst>
                                </p:cTn>
                              </p:par>
                            </p:childTnLst>
                          </p:cTn>
                        </p:par>
                      </p:childTnLst>
                    </p:cTn>
                  </p:par>
                  <p:par>
                    <p:cTn id="10" fill="hold" nodeType="clickPar">
                      <p:stCondLst>
                        <p:cond delay="indefinite"/>
                      </p:stCondLst>
                      <p:childTnLst>
                        <p:par>
                          <p:cTn id="11" fill="hold" nodeType="withGroup">
                            <p:stCondLst>
                              <p:cond delay="0"/>
                            </p:stCondLst>
                            <p:childTnLst>
                              <p:par>
                                <p:cTn id="12" presetID="27" presetClass="entr" presetSubtype="0" fill="hold" grpId="0" nodeType="clickEffect">
                                  <p:stCondLst>
                                    <p:cond delay="0"/>
                                  </p:stCondLst>
                                  <p:iterate type="lt">
                                    <p:tmPct val="50000"/>
                                  </p:iterate>
                                  <p:childTnLst>
                                    <p:set>
                                      <p:cBhvr>
                                        <p:cTn id="13" dur="1" fill="hold">
                                          <p:stCondLst>
                                            <p:cond delay="0"/>
                                          </p:stCondLst>
                                        </p:cTn>
                                        <p:tgtEl>
                                          <p:spTgt spid="3"/>
                                        </p:tgtEl>
                                        <p:attrNameLst>
                                          <p:attrName>style.visibility</p:attrName>
                                        </p:attrNameLst>
                                      </p:cBhvr>
                                      <p:to>
                                        <p:strVal val="visible"/>
                                      </p:to>
                                    </p:set>
                                    <p:anim calcmode="discrete" valueType="clr">
                                      <p:cBhvr override="childStyle">
                                        <p:cTn id="14" dur="80"/>
                                        <p:tgtEl>
                                          <p:spTgt spid="3"/>
                                        </p:tgtEl>
                                        <p:attrNameLst>
                                          <p:attrName>style.color</p:attrName>
                                        </p:attrNameLst>
                                      </p:cBhvr>
                                      <p:tavLst>
                                        <p:tav tm="0">
                                          <p:val>
                                            <p:clrVal>
                                              <a:schemeClr val="accent2"/>
                                            </p:clrVal>
                                          </p:val>
                                        </p:tav>
                                        <p:tav tm="50000">
                                          <p:val>
                                            <p:clrVal>
                                              <a:schemeClr val="hlink"/>
                                            </p:clrVal>
                                          </p:val>
                                        </p:tav>
                                      </p:tavLst>
                                    </p:anim>
                                    <p:anim calcmode="discrete" valueType="clr">
                                      <p:cBhvr>
                                        <p:cTn id="15" dur="80"/>
                                        <p:tgtEl>
                                          <p:spTgt spid="3"/>
                                        </p:tgtEl>
                                        <p:attrNameLst>
                                          <p:attrName>fillcolor</p:attrName>
                                        </p:attrNameLst>
                                      </p:cBhvr>
                                      <p:tavLst>
                                        <p:tav tm="0">
                                          <p:val>
                                            <p:clrVal>
                                              <a:schemeClr val="accent2"/>
                                            </p:clrVal>
                                          </p:val>
                                        </p:tav>
                                        <p:tav tm="50000">
                                          <p:val>
                                            <p:clrVal>
                                              <a:schemeClr val="hlink"/>
                                            </p:clrVal>
                                          </p:val>
                                        </p:tav>
                                      </p:tavLst>
                                    </p:anim>
                                    <p:set>
                                      <p:cBhvr>
                                        <p:cTn id="16" dur="80"/>
                                        <p:tgtEl>
                                          <p:spTgt spid="3"/>
                                        </p:tgtEl>
                                        <p:attrNameLst>
                                          <p:attrName>fill.type</p:attrName>
                                        </p:attrNameLst>
                                      </p:cBhvr>
                                      <p:to>
                                        <p:strVal val="solid"/>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27" presetClass="entr" presetSubtype="0" fill="hold" grpId="0" nodeType="clickEffect">
                                  <p:stCondLst>
                                    <p:cond delay="0"/>
                                  </p:stCondLst>
                                  <p:iterate type="lt">
                                    <p:tmPct val="50000"/>
                                  </p:iterate>
                                  <p:childTnLst>
                                    <p:set>
                                      <p:cBhvr>
                                        <p:cTn id="20" dur="1" fill="hold">
                                          <p:stCondLst>
                                            <p:cond delay="0"/>
                                          </p:stCondLst>
                                        </p:cTn>
                                        <p:tgtEl>
                                          <p:spTgt spid="4"/>
                                        </p:tgtEl>
                                        <p:attrNameLst>
                                          <p:attrName>style.visibility</p:attrName>
                                        </p:attrNameLst>
                                      </p:cBhvr>
                                      <p:to>
                                        <p:strVal val="visible"/>
                                      </p:to>
                                    </p:set>
                                    <p:anim calcmode="discrete" valueType="clr">
                                      <p:cBhvr override="childStyle">
                                        <p:cTn id="21" dur="80"/>
                                        <p:tgtEl>
                                          <p:spTgt spid="4"/>
                                        </p:tgtEl>
                                        <p:attrNameLst>
                                          <p:attrName>style.color</p:attrName>
                                        </p:attrNameLst>
                                      </p:cBhvr>
                                      <p:tavLst>
                                        <p:tav tm="0">
                                          <p:val>
                                            <p:clrVal>
                                              <a:schemeClr val="accent2"/>
                                            </p:clrVal>
                                          </p:val>
                                        </p:tav>
                                        <p:tav tm="50000">
                                          <p:val>
                                            <p:clrVal>
                                              <a:schemeClr val="hlink"/>
                                            </p:clrVal>
                                          </p:val>
                                        </p:tav>
                                      </p:tavLst>
                                    </p:anim>
                                    <p:anim calcmode="discrete" valueType="clr">
                                      <p:cBhvr>
                                        <p:cTn id="22" dur="80"/>
                                        <p:tgtEl>
                                          <p:spTgt spid="4"/>
                                        </p:tgtEl>
                                        <p:attrNameLst>
                                          <p:attrName>fillcolor</p:attrName>
                                        </p:attrNameLst>
                                      </p:cBhvr>
                                      <p:tavLst>
                                        <p:tav tm="0">
                                          <p:val>
                                            <p:clrVal>
                                              <a:schemeClr val="accent2"/>
                                            </p:clrVal>
                                          </p:val>
                                        </p:tav>
                                        <p:tav tm="50000">
                                          <p:val>
                                            <p:clrVal>
                                              <a:schemeClr val="hlink"/>
                                            </p:clrVal>
                                          </p:val>
                                        </p:tav>
                                      </p:tavLst>
                                    </p:anim>
                                    <p:set>
                                      <p:cBhvr>
                                        <p:cTn id="23" dur="80"/>
                                        <p:tgtEl>
                                          <p:spTgt spid="4"/>
                                        </p:tgtEl>
                                        <p:attrNameLst>
                                          <p:attrName>fill.type</p:attrName>
                                        </p:attrNameLst>
                                      </p:cBhvr>
                                      <p:to>
                                        <p:strVal val="solid"/>
                                      </p:to>
                                    </p:set>
                                  </p:childTnLst>
                                </p:cTn>
                              </p:par>
                            </p:childTnLst>
                          </p:cTn>
                        </p:par>
                      </p:childTnLst>
                    </p:cTn>
                  </p:par>
                  <p:par>
                    <p:cTn id="24" fill="hold" nodeType="clickPar">
                      <p:stCondLst>
                        <p:cond delay="indefinite"/>
                      </p:stCondLst>
                      <p:childTnLst>
                        <p:par>
                          <p:cTn id="25" fill="hold" nodeType="withGroup">
                            <p:stCondLst>
                              <p:cond delay="0"/>
                            </p:stCondLst>
                            <p:childTnLst>
                              <p:par>
                                <p:cTn id="26" presetID="27" presetClass="entr" presetSubtype="0" fill="hold" grpId="0" nodeType="clickEffect">
                                  <p:stCondLst>
                                    <p:cond delay="0"/>
                                  </p:stCondLst>
                                  <p:iterate type="lt">
                                    <p:tmPct val="50000"/>
                                  </p:iterate>
                                  <p:childTnLst>
                                    <p:set>
                                      <p:cBhvr>
                                        <p:cTn id="27" dur="1" fill="hold">
                                          <p:stCondLst>
                                            <p:cond delay="0"/>
                                          </p:stCondLst>
                                        </p:cTn>
                                        <p:tgtEl>
                                          <p:spTgt spid="5"/>
                                        </p:tgtEl>
                                        <p:attrNameLst>
                                          <p:attrName>style.visibility</p:attrName>
                                        </p:attrNameLst>
                                      </p:cBhvr>
                                      <p:to>
                                        <p:strVal val="visible"/>
                                      </p:to>
                                    </p:set>
                                    <p:anim calcmode="discrete" valueType="clr">
                                      <p:cBhvr override="childStyle">
                                        <p:cTn id="28" dur="80"/>
                                        <p:tgtEl>
                                          <p:spTgt spid="5"/>
                                        </p:tgtEl>
                                        <p:attrNameLst>
                                          <p:attrName>style.color</p:attrName>
                                        </p:attrNameLst>
                                      </p:cBhvr>
                                      <p:tavLst>
                                        <p:tav tm="0">
                                          <p:val>
                                            <p:clrVal>
                                              <a:schemeClr val="accent2"/>
                                            </p:clrVal>
                                          </p:val>
                                        </p:tav>
                                        <p:tav tm="50000">
                                          <p:val>
                                            <p:clrVal>
                                              <a:schemeClr val="hlink"/>
                                            </p:clrVal>
                                          </p:val>
                                        </p:tav>
                                      </p:tavLst>
                                    </p:anim>
                                    <p:anim calcmode="discrete" valueType="clr">
                                      <p:cBhvr>
                                        <p:cTn id="29" dur="80"/>
                                        <p:tgtEl>
                                          <p:spTgt spid="5"/>
                                        </p:tgtEl>
                                        <p:attrNameLst>
                                          <p:attrName>fillcolor</p:attrName>
                                        </p:attrNameLst>
                                      </p:cBhvr>
                                      <p:tavLst>
                                        <p:tav tm="0">
                                          <p:val>
                                            <p:clrVal>
                                              <a:schemeClr val="accent2"/>
                                            </p:clrVal>
                                          </p:val>
                                        </p:tav>
                                        <p:tav tm="50000">
                                          <p:val>
                                            <p:clrVal>
                                              <a:schemeClr val="hlink"/>
                                            </p:clrVal>
                                          </p:val>
                                        </p:tav>
                                      </p:tavLst>
                                    </p:anim>
                                    <p:set>
                                      <p:cBhvr>
                                        <p:cTn id="30" dur="80"/>
                                        <p:tgtEl>
                                          <p:spTgt spid="5"/>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P spid="5"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Content Placeholder 3">
            <a:extLst>
              <a:ext uri="{FF2B5EF4-FFF2-40B4-BE49-F238E27FC236}">
                <a16:creationId xmlns:a16="http://schemas.microsoft.com/office/drawing/2014/main" id="{21C57C56-D911-4346-B7DD-3730E8CC50AD}"/>
              </a:ext>
            </a:extLst>
          </p:cNvPr>
          <p:cNvPicPr>
            <a:picLocks noGrp="1" noChangeAspect="1" noChangeArrowheads="1"/>
          </p:cNvPicPr>
          <p:nvPr>
            <p:ph idx="4294967295"/>
          </p:nvPr>
        </p:nvPicPr>
        <p:blipFill>
          <a:blip r:embed="rId2">
            <a:extLst>
              <a:ext uri="{28A0092B-C50C-407E-A947-70E740481C1C}">
                <a14:useLocalDpi xmlns:a14="http://schemas.microsoft.com/office/drawing/2010/main" val="0"/>
              </a:ext>
            </a:extLst>
          </a:blip>
          <a:srcRect/>
          <a:stretch>
            <a:fillRect/>
          </a:stretch>
        </p:blipFill>
        <p:spPr>
          <a:xfrm>
            <a:off x="-7938" y="-1588"/>
            <a:ext cx="9228138" cy="6859588"/>
          </a:xfrm>
        </p:spPr>
      </p:pic>
      <p:sp>
        <p:nvSpPr>
          <p:cNvPr id="22531" name="Rectangle 15">
            <a:extLst>
              <a:ext uri="{FF2B5EF4-FFF2-40B4-BE49-F238E27FC236}">
                <a16:creationId xmlns:a16="http://schemas.microsoft.com/office/drawing/2014/main" id="{0BAC5A57-AADC-408A-829B-BACF757C7024}"/>
              </a:ext>
            </a:extLst>
          </p:cNvPr>
          <p:cNvSpPr>
            <a:spLocks noChangeArrowheads="1"/>
          </p:cNvSpPr>
          <p:nvPr/>
        </p:nvSpPr>
        <p:spPr bwMode="auto">
          <a:xfrm>
            <a:off x="9372600" y="609600"/>
            <a:ext cx="2667000" cy="52625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en-US" altLang="en-US" b="1" u="none">
                <a:solidFill>
                  <a:srgbClr val="0000FF"/>
                </a:solidFill>
                <a:latin typeface="Times New Roman" panose="02020603050405020304" pitchFamily="18" charset="0"/>
                <a:cs typeface="Times New Roman" panose="02020603050405020304" pitchFamily="18" charset="0"/>
              </a:rPr>
              <a:t>- </a:t>
            </a:r>
            <a:r>
              <a:rPr lang="en-US" altLang="en-US" b="1" u="none">
                <a:solidFill>
                  <a:srgbClr val="FF0000"/>
                </a:solidFill>
                <a:latin typeface="Times New Roman" panose="02020603050405020304" pitchFamily="18" charset="0"/>
                <a:cs typeface="Times New Roman" panose="02020603050405020304" pitchFamily="18" charset="0"/>
              </a:rPr>
              <a:t>Ráng</a:t>
            </a:r>
            <a:r>
              <a:rPr lang="en-US" altLang="en-US" b="1" u="none">
                <a:solidFill>
                  <a:srgbClr val="0000FF"/>
                </a:solidFill>
                <a:latin typeface="Times New Roman" panose="02020603050405020304" pitchFamily="18" charset="0"/>
                <a:cs typeface="Times New Roman" panose="02020603050405020304" pitchFamily="18" charset="0"/>
              </a:rPr>
              <a:t>:</a:t>
            </a:r>
            <a:r>
              <a:rPr lang="en-US" altLang="en-US" u="none">
                <a:latin typeface="Times New Roman" panose="02020603050405020304" pitchFamily="18" charset="0"/>
                <a:cs typeface="Times New Roman" panose="02020603050405020304" pitchFamily="18" charset="0"/>
              </a:rPr>
              <a:t> </a:t>
            </a:r>
            <a:r>
              <a:rPr lang="en-US" altLang="en-US" b="1" u="none">
                <a:solidFill>
                  <a:srgbClr val="0000FF"/>
                </a:solidFill>
                <a:latin typeface="Times New Roman" panose="02020603050405020304" pitchFamily="18" charset="0"/>
                <a:cs typeface="Times New Roman" panose="02020603050405020304" pitchFamily="18" charset="0"/>
              </a:rPr>
              <a:t>hiện tượng ánh sáng mặt trời lúc mọc hay lặn phản chiếu lên các đám mây, làm cho cả một khoảng trời sáng rực rỡ, nhuộm màu vàng đỏ hay hồng sẫm.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2530"/>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253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531" grpId="0"/>
    </p:bldLst>
  </p:timing>
</p:sld>
</file>

<file path=ppt/tags/tag1.xml><?xml version="1.0" encoding="utf-8"?>
<p:tagLst xmlns:a="http://schemas.openxmlformats.org/drawingml/2006/main" xmlns:r="http://schemas.openxmlformats.org/officeDocument/2006/relationships" xmlns:p="http://schemas.openxmlformats.org/presentationml/2006/main">
  <p:tag name="INKNOELEADERBOARD" val="740863015"/>
</p:tagLst>
</file>

<file path=ppt/theme/theme1.xml><?xml version="1.0" encoding="utf-8"?>
<a:theme xmlns:a="http://schemas.openxmlformats.org/drawingml/2006/main" name="1_Default Design">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2825</TotalTime>
  <Words>1170</Words>
  <Application>Microsoft Office PowerPoint</Application>
  <PresentationFormat>Widescreen</PresentationFormat>
  <Paragraphs>129</Paragraphs>
  <Slides>26</Slides>
  <Notes>2</Notes>
  <HiddenSlides>0</HiddenSlides>
  <MMClips>0</MMClips>
  <ScaleCrop>false</ScaleCrop>
  <HeadingPairs>
    <vt:vector size="8" baseType="variant">
      <vt:variant>
        <vt:lpstr>Fonts Used</vt:lpstr>
      </vt:variant>
      <vt:variant>
        <vt:i4>5</vt:i4>
      </vt:variant>
      <vt:variant>
        <vt:lpstr>Theme</vt:lpstr>
      </vt:variant>
      <vt:variant>
        <vt:i4>1</vt:i4>
      </vt:variant>
      <vt:variant>
        <vt:lpstr>Embedded OLE Servers</vt:lpstr>
      </vt:variant>
      <vt:variant>
        <vt:i4>1</vt:i4>
      </vt:variant>
      <vt:variant>
        <vt:lpstr>Slide Titles</vt:lpstr>
      </vt:variant>
      <vt:variant>
        <vt:i4>26</vt:i4>
      </vt:variant>
    </vt:vector>
  </HeadingPairs>
  <TitlesOfParts>
    <vt:vector size="33" baseType="lpstr">
      <vt:lpstr>Arial</vt:lpstr>
      <vt:lpstr>Calibri</vt:lpstr>
      <vt:lpstr>Calibri Light</vt:lpstr>
      <vt:lpstr>Comic Sans MS</vt:lpstr>
      <vt:lpstr>Times New Roman</vt:lpstr>
      <vt:lpstr>1_Default Design</vt:lpstr>
      <vt:lpstr>PhotoImpact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HOME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User</dc:creator>
  <cp:lastModifiedBy>pham hung</cp:lastModifiedBy>
  <cp:revision>262</cp:revision>
  <dcterms:created xsi:type="dcterms:W3CDTF">2010-03-31T16:10:06Z</dcterms:created>
  <dcterms:modified xsi:type="dcterms:W3CDTF">2023-07-23T10:15:14Z</dcterms:modified>
</cp:coreProperties>
</file>