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1" r:id="rId1"/>
  </p:sldMasterIdLst>
  <p:notesMasterIdLst>
    <p:notesMasterId r:id="rId19"/>
  </p:notesMasterIdLst>
  <p:sldIdLst>
    <p:sldId id="8855" r:id="rId2"/>
    <p:sldId id="368" r:id="rId3"/>
    <p:sldId id="259" r:id="rId4"/>
    <p:sldId id="260" r:id="rId5"/>
    <p:sldId id="262" r:id="rId6"/>
    <p:sldId id="286" r:id="rId7"/>
    <p:sldId id="284" r:id="rId8"/>
    <p:sldId id="265" r:id="rId9"/>
    <p:sldId id="8860" r:id="rId10"/>
    <p:sldId id="285" r:id="rId11"/>
    <p:sldId id="8861" r:id="rId12"/>
    <p:sldId id="8862" r:id="rId13"/>
    <p:sldId id="8863" r:id="rId14"/>
    <p:sldId id="8864" r:id="rId15"/>
    <p:sldId id="8865" r:id="rId16"/>
    <p:sldId id="8847" r:id="rId17"/>
    <p:sldId id="371" r:id="rId18"/>
  </p:sldIdLst>
  <p:sldSz cx="12192000" cy="6858000"/>
  <p:notesSz cx="6858000" cy="9144000"/>
  <p:embeddedFontLst>
    <p:embeddedFont>
      <p:font typeface=".VnCooperH" panose="020B7200000000000000" pitchFamily="34" charset="0"/>
      <p:regular r:id="rId20"/>
    </p:embeddedFont>
    <p:embeddedFont>
      <p:font typeface="Tahoma" panose="020B0604030504040204" pitchFamily="34" charset="0"/>
      <p:regular r:id="rId21"/>
      <p:bold r:id="rId22"/>
    </p:embeddedFont>
    <p:embeddedFont>
      <p:font typeface="Wingdings 3" panose="05040102010807070707" pitchFamily="18" charset="2"/>
      <p:regular r:id="rId23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CCFFFF"/>
    <a:srgbClr val="00FFCC"/>
    <a:srgbClr val="CCFF33"/>
    <a:srgbClr val="FED6F9"/>
    <a:srgbClr val="FEBAF6"/>
    <a:srgbClr val="FD8D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3" autoAdjust="0"/>
    <p:restoredTop sz="89319" autoAdjust="0"/>
  </p:normalViewPr>
  <p:slideViewPr>
    <p:cSldViewPr>
      <p:cViewPr varScale="1">
        <p:scale>
          <a:sx n="59" d="100"/>
          <a:sy n="59" d="100"/>
        </p:scale>
        <p:origin x="880" y="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65295DEE-E22B-4305-BAB1-967EB2EF608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ECA7B82A-509F-41D5-B6B6-0768048DB16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94833BE-9A8F-46BA-BBC6-FC53E6151A4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5300C9AB-1270-46DC-88BF-4E4451C0A6C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8374" name="Rectangle 6">
            <a:extLst>
              <a:ext uri="{FF2B5EF4-FFF2-40B4-BE49-F238E27FC236}">
                <a16:creationId xmlns:a16="http://schemas.microsoft.com/office/drawing/2014/main" id="{A51B5A7C-7ABC-4C2D-852C-2F281E1E92A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>
            <a:extLst>
              <a:ext uri="{FF2B5EF4-FFF2-40B4-BE49-F238E27FC236}">
                <a16:creationId xmlns:a16="http://schemas.microsoft.com/office/drawing/2014/main" id="{513C9BCC-E643-4900-B65E-DA8BB6B2FA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D7CC55BD-D52A-456F-B1B3-0EF732E748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CooperH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CooperH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CooperH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CooperH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CooperH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3670C54F-CFAC-4E93-844B-C5B3110C62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96ECD326-765D-460A-BBBF-20D363B221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F9DCDECE-2C1C-4E55-816D-B24D689567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3B755B8-49A5-4C72-ABB2-DE1A4D5612E7}" type="slidenum">
              <a:rPr lang="en-US" altLang="en-US" smtClean="0">
                <a:latin typeface="Tahoma" panose="020B0604030504040204" pitchFamily="34" charset="0"/>
              </a:rPr>
              <a:pPr/>
              <a:t>6</a:t>
            </a:fld>
            <a:endParaRPr lang="en-US" altLang="en-US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B7530346-221C-47C8-A224-E5E1BFC3AD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32F9335A-F49F-488D-B3F4-D7C6EA9A5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7AD43817-5BAE-42BA-96DE-5B0AA8CD84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188BFA-7E41-4141-8A3D-51824BC788E5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1851667F-E739-423C-91A2-9F529A5681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21828E36-8F67-4B3A-AA36-31C43D301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655703F9-8A87-4847-BE2F-2955BE8EE8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F90D716-F0CE-46A3-B22A-173BD583A2D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2A49DF9A-D7A8-4D05-997C-BF13878BB7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AEC1B49B-81B9-4500-8DDE-C1B0A74E2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8F025FDE-859A-411A-8B93-15DB74BD2E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EF9DF38-C32F-4DB2-ACB1-74A4A0C6F912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B26EF35A-4D34-422F-B4D9-D84ED81FAE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6273EBA1-9F97-4970-99A8-5DAA18F0E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50D4C720-79BD-42CA-A64C-458EC7A10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E2F4A3E-9CA1-4953-9505-AB1306BC2FFA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24ABA3-FCC8-4FC4-9659-220F00FFD0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F2F95-1F1F-4403-B3FB-F04CE78166B7}" type="datetimeFigureOut">
              <a:rPr lang="en-US"/>
              <a:pPr>
                <a:defRPr/>
              </a:pPr>
              <a:t>1/18/2022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DC5FAE-E4F0-4AB1-9F2A-2DFD8425C7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9AED3E-0BA3-42AD-BBEE-4754DBCC89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966BC-F83C-4A34-BE81-03F1E19DAD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2039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8BD636-2497-46E9-8F3E-3D75EDFD8D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52A21-8FF5-4941-BBB1-2A2C1C6BF9DA}" type="datetimeFigureOut">
              <a:rPr lang="en-US"/>
              <a:pPr>
                <a:defRPr/>
              </a:pPr>
              <a:t>1/18/2022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7A5CC6-CFE4-425F-848F-040694D949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42BED8-D5B9-45B2-88B1-F8AA04C53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84348-0968-4166-B786-E5D6FC07E2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5336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6C5E41-F3C7-4E44-872D-F3947A383A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9980F-66F3-4CFD-A952-3B71C33A1365}" type="datetimeFigureOut">
              <a:rPr lang="en-US"/>
              <a:pPr>
                <a:defRPr/>
              </a:pPr>
              <a:t>1/18/2022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059FA83-DF4C-45E3-A170-51A20D326C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82F0FBE-60E1-4527-AE43-D8A7F2E2CE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F1528-E973-457B-A339-107060C62E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43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B97BD0-32E1-4BF6-ADD1-775999D203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4D4FE-608E-48B0-99F1-9924ABE8CB8E}" type="datetimeFigureOut">
              <a:rPr lang="en-US"/>
              <a:pPr>
                <a:defRPr/>
              </a:pPr>
              <a:t>1/18/2022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93F27C-FFB8-4760-A74A-50DE30164F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D2E729-DEE0-4F01-9E77-432D8EF16E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1023F-60AA-4974-8F8F-7E219D9FC2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8772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927AFB1-C3F9-4DFD-936C-01B15DBA52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EC89D-9F26-49E9-B025-C9FBEE3277DC}" type="datetimeFigureOut">
              <a:rPr lang="en-US"/>
              <a:pPr>
                <a:defRPr/>
              </a:pPr>
              <a:t>1/18/2022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861CC20-9A9A-4D04-96F8-85248A0A21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BADD22-82C5-4BE0-B384-7698906100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94C8C-72F3-4435-9A50-55BD2C8534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9987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E6537A-7EAD-4138-940A-152682442E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5773E-4561-412B-AE9A-BAE9C82938B4}" type="datetimeFigureOut">
              <a:rPr lang="en-US"/>
              <a:pPr>
                <a:defRPr/>
              </a:pPr>
              <a:t>1/18/2022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AE029F-8C3B-4D0B-AFFD-B9B9E5D8B0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F1451E-EE75-4773-AA04-C6097A60A2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FB057-AB90-4627-875D-A41E0DF46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520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7DD6A12-E2E4-407D-BC0F-30C2CF5813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D0152-D16C-4E60-A7A4-300D9862170F}" type="datetimeFigureOut">
              <a:rPr lang="en-US"/>
              <a:pPr>
                <a:defRPr/>
              </a:pPr>
              <a:t>1/18/2022</a:t>
            </a:fld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726C53B-CEFF-4481-99B8-7160CCC82F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8A1FBF4-9E0F-4547-9186-FEAAB39BED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BF621-D621-456B-A617-5209D4B946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467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3ED48E3-2FCC-4015-88D1-53FE4DBA73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802D7-B3C5-45A8-AB92-4348617B22BA}" type="datetimeFigureOut">
              <a:rPr lang="en-US"/>
              <a:pPr>
                <a:defRPr/>
              </a:pPr>
              <a:t>1/18/2022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4630D88-552C-4179-9D25-6A4055ED58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7265284-06A9-4565-A379-0D1AC8D672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1052F-C05F-4087-9747-1C4106B838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84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DD98D00-2AD1-4B72-ADB1-D906D7E494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A33C9-B37E-45A5-B7B7-F31805B0CECF}" type="datetimeFigureOut">
              <a:rPr lang="en-US"/>
              <a:pPr>
                <a:defRPr/>
              </a:pPr>
              <a:t>1/18/2022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2A91452-F240-4F2D-8D53-36225C83F9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137DA95-A015-44F4-AD5C-6A0D2DB021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C6562-AABC-4DF3-8ABF-25B3A4091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909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364009-D83A-4DF3-89F3-087E112FE4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A8FB5-74B8-4493-AAAF-49DB8625BCCB}" type="datetimeFigureOut">
              <a:rPr lang="en-US"/>
              <a:pPr>
                <a:defRPr/>
              </a:pPr>
              <a:t>1/18/2022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70EC43-860E-43B0-9C9A-B4CC58B3B2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736FBC-BF9B-4BA9-8F75-A54FAB6482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F0503-12AB-47D9-9B52-47443D15AD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439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545834-A247-4EB3-9508-149FF0FB4F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691A7-9070-44F9-8CA7-B3B950F33FA4}" type="datetimeFigureOut">
              <a:rPr lang="en-US"/>
              <a:pPr>
                <a:defRPr/>
              </a:pPr>
              <a:t>1/18/2022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F149C1-1D31-4E86-A1AE-CAB1DA3CE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F3F0BB-126E-4BB2-B2F7-89B7CEFB5D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66233-B5F8-4261-B931-9487AD1540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779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058ED4D-AF69-417D-99F5-F9051F74B4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8E83C4-9F6D-4568-AB1B-5D47F7522C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053ED0C7-C163-4246-9AF9-84648EFB72A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89842AA-AE3C-4C6B-8BDD-962F0911BCAC}" type="datetimeFigureOut">
              <a:rPr lang="en-US"/>
              <a:pPr>
                <a:defRPr/>
              </a:pPr>
              <a:t>1/18/2022</a:t>
            </a:fld>
            <a:endParaRPr 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40420A57-419A-4D0C-A9E5-2158A7D6F77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4" name="Rectangle 6">
            <a:extLst>
              <a:ext uri="{FF2B5EF4-FFF2-40B4-BE49-F238E27FC236}">
                <a16:creationId xmlns:a16="http://schemas.microsoft.com/office/drawing/2014/main" id="{9848101A-CF0D-45A4-B358-1426A84EC75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9A8251B-1248-4B87-B029-582DC198CA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slide" Target="slide10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Kết quả hình ảnh cho hình nền powerpoint">
            <a:extLst>
              <a:ext uri="{FF2B5EF4-FFF2-40B4-BE49-F238E27FC236}">
                <a16:creationId xmlns:a16="http://schemas.microsoft.com/office/drawing/2014/main" id="{38332DD8-3D74-4C7F-902F-09C08DDDF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D617E3-BA1F-4237-A15B-DD823A0A2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338" y="2978150"/>
            <a:ext cx="2200275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C48530-2B6A-4FAC-B1DA-375E40E513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2965450"/>
            <a:ext cx="2200275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itle 1">
            <a:extLst>
              <a:ext uri="{FF2B5EF4-FFF2-40B4-BE49-F238E27FC236}">
                <a16:creationId xmlns:a16="http://schemas.microsoft.com/office/drawing/2014/main" id="{548B4865-5FE9-422F-9A8B-E2BA0A910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19400"/>
            <a:ext cx="10744200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8905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058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058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058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05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0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 3" panose="05040102010807070707" pitchFamily="18" charset="2"/>
              <a:buNone/>
            </a:pPr>
            <a:r>
              <a:rPr lang="en-US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 HỌC</a:t>
            </a:r>
            <a:endParaRPr lang="en-US" altLang="en-US" sz="5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5" name="TextBox 4">
            <a:extLst>
              <a:ext uri="{FF2B5EF4-FFF2-40B4-BE49-F238E27FC236}">
                <a16:creationId xmlns:a16="http://schemas.microsoft.com/office/drawing/2014/main" id="{9002738E-E7A1-4AFE-8AFC-72B60BFE3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886200"/>
            <a:ext cx="8937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40: Bảo vệ bầu không khí trong sạch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>
            <a:extLst>
              <a:ext uri="{FF2B5EF4-FFF2-40B4-BE49-F238E27FC236}">
                <a16:creationId xmlns:a16="http://schemas.microsoft.com/office/drawing/2014/main" id="{7ED28767-AD76-4920-8C13-59A06D694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66800"/>
            <a:ext cx="8839200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A81D11A6-FF43-49A1-8A46-748527989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>
            <a:extLst>
              <a:ext uri="{FF2B5EF4-FFF2-40B4-BE49-F238E27FC236}">
                <a16:creationId xmlns:a16="http://schemas.microsoft.com/office/drawing/2014/main" id="{E3FF6901-217E-43AC-9FBB-BF60AD4A34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BF19BC-220F-4F7A-B67F-BE0C6BF462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181600"/>
            <a:ext cx="1584325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1119D8-4376-4766-B6B6-D4CE84955D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124200"/>
            <a:ext cx="1579563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3E124C1-A23F-412D-B369-154E236A64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191000"/>
            <a:ext cx="1570038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AE1521-CCAC-4E31-9851-EEF36D515F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343400"/>
            <a:ext cx="1169988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C353B98-6E70-4E47-ADB0-04C2A79E2431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4114800"/>
            <a:ext cx="5562600" cy="1066800"/>
            <a:chOff x="418429" y="2465043"/>
            <a:chExt cx="5638068" cy="187108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AFF405-5858-4F61-B203-BBF9E625A519}"/>
                </a:ext>
              </a:extLst>
            </p:cNvPr>
            <p:cNvSpPr/>
            <p:nvPr/>
          </p:nvSpPr>
          <p:spPr>
            <a:xfrm>
              <a:off x="418429" y="2465043"/>
              <a:ext cx="5638068" cy="1470137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vứt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rác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ra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đường</a:t>
              </a:r>
              <a:endPara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275ACBB-CA68-470F-98F7-1A447306607C}"/>
                </a:ext>
              </a:extLst>
            </p:cNvPr>
            <p:cNvSpPr/>
            <p:nvPr/>
          </p:nvSpPr>
          <p:spPr>
            <a:xfrm>
              <a:off x="765981" y="2492886"/>
              <a:ext cx="4033858" cy="184324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 b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A7B0E04-211B-4F4D-B66C-6C2BD5B1E8EC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5029200"/>
            <a:ext cx="5638800" cy="838200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0DC2687-4D2E-430E-9917-89CB7F8F38C5}"/>
                </a:ext>
              </a:extLst>
            </p:cNvPr>
            <p:cNvSpPr/>
            <p:nvPr/>
          </p:nvSpPr>
          <p:spPr>
            <a:xfrm>
              <a:off x="7386970" y="4651605"/>
              <a:ext cx="438637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AB7C6917-251D-4AF9-9F58-7E7DBB54EB82}"/>
                </a:ext>
              </a:extLst>
            </p:cNvPr>
            <p:cNvSpPr/>
            <p:nvPr/>
          </p:nvSpPr>
          <p:spPr>
            <a:xfrm>
              <a:off x="7756427" y="4651605"/>
              <a:ext cx="4034271" cy="18462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Quét</a:t>
              </a:r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dọn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lớp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sạch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endPara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5CA95C1-DC3D-4185-9F50-6B41AF4F3369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609600"/>
            <a:ext cx="8610600" cy="1506538"/>
            <a:chOff x="1054802" y="305812"/>
            <a:chExt cx="10222799" cy="20094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9E9705F-B914-4FA1-84C1-1A4A9ED3BD18}"/>
                </a:ext>
              </a:extLst>
            </p:cNvPr>
            <p:cNvSpPr/>
            <p:nvPr/>
          </p:nvSpPr>
          <p:spPr bwMode="auto">
            <a:xfrm>
              <a:off x="1518447" y="360864"/>
              <a:ext cx="9759154" cy="16198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 altLang="en-US" sz="2800" dirty="0"/>
            </a:p>
          </p:txBody>
        </p:sp>
        <p:pic>
          <p:nvPicPr>
            <p:cNvPr id="19476" name="Picture 8">
              <a:extLst>
                <a:ext uri="{FF2B5EF4-FFF2-40B4-BE49-F238E27FC236}">
                  <a16:creationId xmlns:a16="http://schemas.microsoft.com/office/drawing/2014/main" id="{CD4CA3D2-3484-42B3-88F2-CECE76BBB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738732" y="621882"/>
              <a:ext cx="2009400" cy="1377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22AABF7-3318-4166-8D47-941ECD3D50E6}"/>
                </a:ext>
              </a:extLst>
            </p:cNvPr>
            <p:cNvSpPr txBox="1"/>
            <p:nvPr/>
          </p:nvSpPr>
          <p:spPr>
            <a:xfrm>
              <a:off x="1411017" y="907150"/>
              <a:ext cx="910326" cy="768612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n-US" sz="3150" b="1" dirty="0">
                  <a:latin typeface="+mj-lt"/>
                </a:rPr>
                <a:t>01</a:t>
              </a: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D594767E-5817-49AA-84C7-0499F8F16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6019800"/>
            <a:ext cx="1066800" cy="99060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36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FC34A6A-2180-40EC-86F6-1489637D4520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3124200"/>
            <a:ext cx="5562600" cy="914400"/>
            <a:chOff x="418429" y="2465042"/>
            <a:chExt cx="5638068" cy="187108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49721EA-008B-46B2-AF2E-D4F3A57064BF}"/>
                </a:ext>
              </a:extLst>
            </p:cNvPr>
            <p:cNvSpPr/>
            <p:nvPr/>
          </p:nvSpPr>
          <p:spPr>
            <a:xfrm>
              <a:off x="418429" y="2465042"/>
              <a:ext cx="5638068" cy="1864587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Trồng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thật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nhiều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cây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xanh</a:t>
              </a:r>
              <a:endPara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BFCE4BCB-3B88-438A-B059-C7B7FB145694}"/>
                </a:ext>
              </a:extLst>
            </p:cNvPr>
            <p:cNvSpPr/>
            <p:nvPr/>
          </p:nvSpPr>
          <p:spPr>
            <a:xfrm>
              <a:off x="765981" y="2494279"/>
              <a:ext cx="4033858" cy="184184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 b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</a:endParaRPr>
            </a:p>
          </p:txBody>
        </p:sp>
      </p:grpSp>
      <p:grpSp>
        <p:nvGrpSpPr>
          <p:cNvPr id="33" name="Group 57">
            <a:extLst>
              <a:ext uri="{FF2B5EF4-FFF2-40B4-BE49-F238E27FC236}">
                <a16:creationId xmlns:a16="http://schemas.microsoft.com/office/drawing/2014/main" id="{9FC8441E-4F08-4555-8B06-1B46BD2BC341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762000"/>
            <a:ext cx="7086600" cy="1257300"/>
            <a:chOff x="156" y="192"/>
            <a:chExt cx="5460" cy="528"/>
          </a:xfrm>
          <a:solidFill>
            <a:srgbClr val="FFC000"/>
          </a:solidFill>
        </p:grpSpPr>
        <p:sp>
          <p:nvSpPr>
            <p:cNvPr id="34" name="AutoShape 58" descr="Recycled paper">
              <a:extLst>
                <a:ext uri="{FF2B5EF4-FFF2-40B4-BE49-F238E27FC236}">
                  <a16:creationId xmlns:a16="http://schemas.microsoft.com/office/drawing/2014/main" id="{A1722AD2-CCB5-4CA4-92AA-FD6C860387F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6" y="192"/>
              <a:ext cx="5460" cy="480"/>
            </a:xfrm>
            <a:prstGeom prst="roundRect">
              <a:avLst>
                <a:gd name="adj" fmla="val 50000"/>
              </a:avLst>
            </a:prstGeom>
            <a:grpFill/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dirty="0" err="1"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latin typeface="Times New Roman" pitchFamily="18" charset="0"/>
                  <a:cs typeface="Times New Roman" pitchFamily="18" charset="0"/>
                </a:rPr>
                <a:t>bảo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latin typeface="Times New Roman" pitchFamily="18" charset="0"/>
                  <a:cs typeface="Times New Roman" pitchFamily="18" charset="0"/>
                </a:rPr>
                <a:t>vệ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latin typeface="Times New Roman" pitchFamily="18" charset="0"/>
                  <a:cs typeface="Times New Roman" pitchFamily="18" charset="0"/>
                </a:rPr>
                <a:t>khí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latin typeface="Times New Roman" pitchFamily="18" charset="0"/>
                  <a:cs typeface="Times New Roman" pitchFamily="18" charset="0"/>
                </a:rPr>
                <a:t>chúng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dirty="0" err="1"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:</a:t>
              </a:r>
              <a:r>
                <a:rPr lang="en-US" altLang="en-US" b="1" dirty="0">
                  <a:solidFill>
                    <a:srgbClr val="0000FF"/>
                  </a:solidFill>
                </a:rPr>
                <a:t> </a:t>
              </a:r>
            </a:p>
          </p:txBody>
        </p:sp>
        <p:grpSp>
          <p:nvGrpSpPr>
            <p:cNvPr id="35" name="Group 59">
              <a:extLst>
                <a:ext uri="{FF2B5EF4-FFF2-40B4-BE49-F238E27FC236}">
                  <a16:creationId xmlns:a16="http://schemas.microsoft.com/office/drawing/2014/main" id="{B2757816-1343-46D0-A569-C11C18881D6E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216" y="408"/>
              <a:ext cx="528" cy="96"/>
              <a:chOff x="0" y="1896"/>
              <a:chExt cx="5760" cy="120"/>
            </a:xfrm>
            <a:grpFill/>
          </p:grpSpPr>
          <p:sp>
            <p:nvSpPr>
              <p:cNvPr id="36" name="Rectangle 60">
                <a:extLst>
                  <a:ext uri="{FF2B5EF4-FFF2-40B4-BE49-F238E27FC236}">
                    <a16:creationId xmlns:a16="http://schemas.microsoft.com/office/drawing/2014/main" id="{C46BEB48-076E-425D-A9E8-DD4C02FA3C2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18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Rectangle 61">
                <a:extLst>
                  <a:ext uri="{FF2B5EF4-FFF2-40B4-BE49-F238E27FC236}">
                    <a16:creationId xmlns:a16="http://schemas.microsoft.com/office/drawing/2014/main" id="{CDD22FD9-27E4-454F-B366-85D2F21E7B9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1800" b="1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0726C53-9487-4E73-94A9-22AC920B9797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5943600"/>
            <a:ext cx="5638800" cy="838200"/>
            <a:chOff x="7386970" y="4651605"/>
            <a:chExt cx="4403728" cy="1863939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EA0CECD-3AEF-4B3C-A391-D473755D21D8}"/>
                </a:ext>
              </a:extLst>
            </p:cNvPr>
            <p:cNvSpPr/>
            <p:nvPr/>
          </p:nvSpPr>
          <p:spPr>
            <a:xfrm>
              <a:off x="7386970" y="4651605"/>
              <a:ext cx="438637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8F820764-87D4-4656-8020-CD19C59E21F7}"/>
                </a:ext>
              </a:extLst>
            </p:cNvPr>
            <p:cNvSpPr/>
            <p:nvPr/>
          </p:nvSpPr>
          <p:spPr>
            <a:xfrm>
              <a:off x="7756427" y="4651605"/>
              <a:ext cx="4034271" cy="18462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đều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đúng</a:t>
              </a: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8BB76481-F3DC-4641-B6AD-D33864793C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6172200"/>
            <a:ext cx="1584325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>
            <a:extLst>
              <a:ext uri="{FF2B5EF4-FFF2-40B4-BE49-F238E27FC236}">
                <a16:creationId xmlns:a16="http://schemas.microsoft.com/office/drawing/2014/main" id="{B204A87A-32BE-44C7-A90D-37407B0A4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91A3B00-AC3C-4EC8-8CB2-01A2BF9F7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181600"/>
            <a:ext cx="1584325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FCDBF7-6459-401A-8300-40CE6DC539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124200"/>
            <a:ext cx="1579563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EDDBEC-3B76-480D-98A8-52EEE0BF9E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191000"/>
            <a:ext cx="1570038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3CDD422-6C2C-4454-8A34-44B1EFFEBB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343400"/>
            <a:ext cx="1169988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F53CB0B-102C-44DA-8E9E-961079DF7650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4038600"/>
            <a:ext cx="5562600" cy="1143000"/>
            <a:chOff x="418429" y="2465043"/>
            <a:chExt cx="5638068" cy="187108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5D56725-7238-459D-B7FE-E8C0F508DB90}"/>
                </a:ext>
              </a:extLst>
            </p:cNvPr>
            <p:cNvSpPr/>
            <p:nvPr/>
          </p:nvSpPr>
          <p:spPr>
            <a:xfrm>
              <a:off x="418429" y="2465043"/>
              <a:ext cx="5638068" cy="147087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môi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endPara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9B07787-BC74-4D37-AECA-FDBA9C3B5259}"/>
                </a:ext>
              </a:extLst>
            </p:cNvPr>
            <p:cNvSpPr/>
            <p:nvPr/>
          </p:nvSpPr>
          <p:spPr>
            <a:xfrm>
              <a:off x="765981" y="2493630"/>
              <a:ext cx="4033858" cy="184249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 b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56B1160-DFD2-4590-A520-CBE661827629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5029200"/>
            <a:ext cx="5638800" cy="838200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60DE58C-96C2-4D27-86D6-A9E716AFCCB9}"/>
                </a:ext>
              </a:extLst>
            </p:cNvPr>
            <p:cNvSpPr/>
            <p:nvPr/>
          </p:nvSpPr>
          <p:spPr>
            <a:xfrm>
              <a:off x="7386970" y="4651605"/>
              <a:ext cx="438637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8C327087-7F44-45A4-A42C-96C6947638FB}"/>
                </a:ext>
              </a:extLst>
            </p:cNvPr>
            <p:cNvSpPr/>
            <p:nvPr/>
          </p:nvSpPr>
          <p:spPr>
            <a:xfrm>
              <a:off x="7756427" y="4651605"/>
              <a:ext cx="4034271" cy="18462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nhà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endPara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693C639-671F-40A6-BAF3-A59E4D57786F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609600"/>
            <a:ext cx="8610600" cy="1506538"/>
            <a:chOff x="1054802" y="305812"/>
            <a:chExt cx="10222799" cy="20094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59D7EE4-5EDC-45BB-87CC-C35C8A2C1AC8}"/>
                </a:ext>
              </a:extLst>
            </p:cNvPr>
            <p:cNvSpPr/>
            <p:nvPr/>
          </p:nvSpPr>
          <p:spPr bwMode="auto">
            <a:xfrm>
              <a:off x="1518447" y="360864"/>
              <a:ext cx="9759154" cy="16198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 altLang="en-US" sz="2800" dirty="0"/>
            </a:p>
          </p:txBody>
        </p:sp>
        <p:pic>
          <p:nvPicPr>
            <p:cNvPr id="21524" name="Picture 8">
              <a:extLst>
                <a:ext uri="{FF2B5EF4-FFF2-40B4-BE49-F238E27FC236}">
                  <a16:creationId xmlns:a16="http://schemas.microsoft.com/office/drawing/2014/main" id="{2308A4FB-F667-460E-9834-4C486A229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738732" y="621882"/>
              <a:ext cx="2009400" cy="1377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4C9EE48-37FF-4425-A55C-0C86B2C59E58}"/>
                </a:ext>
              </a:extLst>
            </p:cNvPr>
            <p:cNvSpPr txBox="1"/>
            <p:nvPr/>
          </p:nvSpPr>
          <p:spPr>
            <a:xfrm>
              <a:off x="1411017" y="907150"/>
              <a:ext cx="910326" cy="768612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n-US" sz="3150" b="1" dirty="0">
                  <a:latin typeface="+mj-lt"/>
                </a:rPr>
                <a:t>02</a:t>
              </a: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ED98D310-41E5-43CE-A53C-4E4DBF912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6019800"/>
            <a:ext cx="1066800" cy="99060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36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8B6CA0-B7DF-46B2-ABC9-2CD8F85CD64F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3048000"/>
            <a:ext cx="5562600" cy="914400"/>
            <a:chOff x="418429" y="2465042"/>
            <a:chExt cx="5638068" cy="187108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CC3931C-E3AF-4ED8-977C-DFCDBD2068EC}"/>
                </a:ext>
              </a:extLst>
            </p:cNvPr>
            <p:cNvSpPr/>
            <p:nvPr/>
          </p:nvSpPr>
          <p:spPr>
            <a:xfrm>
              <a:off x="418429" y="2465042"/>
              <a:ext cx="5638068" cy="1864587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lao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học</a:t>
              </a:r>
              <a:endPara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BF10FC75-FC6E-4D06-9E6F-3223A756A90B}"/>
                </a:ext>
              </a:extLst>
            </p:cNvPr>
            <p:cNvSpPr/>
            <p:nvPr/>
          </p:nvSpPr>
          <p:spPr>
            <a:xfrm>
              <a:off x="765981" y="2494279"/>
              <a:ext cx="4033858" cy="184184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 b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</a:endParaRPr>
            </a:p>
          </p:txBody>
        </p:sp>
      </p:grpSp>
      <p:grpSp>
        <p:nvGrpSpPr>
          <p:cNvPr id="33" name="Group 57">
            <a:extLst>
              <a:ext uri="{FF2B5EF4-FFF2-40B4-BE49-F238E27FC236}">
                <a16:creationId xmlns:a16="http://schemas.microsoft.com/office/drawing/2014/main" id="{6B22BC1C-32A3-4AF4-A9E8-C55FC95F9E36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762000"/>
            <a:ext cx="8610600" cy="1257300"/>
            <a:chOff x="156" y="192"/>
            <a:chExt cx="5460" cy="528"/>
          </a:xfrm>
          <a:solidFill>
            <a:srgbClr val="FFC000"/>
          </a:solidFill>
        </p:grpSpPr>
        <p:sp>
          <p:nvSpPr>
            <p:cNvPr id="34" name="AutoShape 58" descr="Recycled paper">
              <a:extLst>
                <a:ext uri="{FF2B5EF4-FFF2-40B4-BE49-F238E27FC236}">
                  <a16:creationId xmlns:a16="http://schemas.microsoft.com/office/drawing/2014/main" id="{76C13F1A-4124-4C81-B110-A0254EBDCCF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6" y="192"/>
              <a:ext cx="5460" cy="480"/>
            </a:xfrm>
            <a:prstGeom prst="roundRect">
              <a:avLst>
                <a:gd name="adj" fmla="val 50000"/>
              </a:avLst>
            </a:prstGeom>
            <a:grpFill/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Bảo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vệ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bầu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khí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trách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nhiệm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ai?</a:t>
              </a:r>
              <a:endParaRPr lang="en-US" altLang="en-US" b="1" dirty="0">
                <a:solidFill>
                  <a:srgbClr val="0000FF"/>
                </a:solidFill>
              </a:endParaRPr>
            </a:p>
          </p:txBody>
        </p:sp>
        <p:grpSp>
          <p:nvGrpSpPr>
            <p:cNvPr id="35" name="Group 59">
              <a:extLst>
                <a:ext uri="{FF2B5EF4-FFF2-40B4-BE49-F238E27FC236}">
                  <a16:creationId xmlns:a16="http://schemas.microsoft.com/office/drawing/2014/main" id="{E663A2FD-6559-4A5C-9FA3-CA9327070BC2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216" y="408"/>
              <a:ext cx="528" cy="96"/>
              <a:chOff x="0" y="1896"/>
              <a:chExt cx="5760" cy="120"/>
            </a:xfrm>
            <a:grpFill/>
          </p:grpSpPr>
          <p:sp>
            <p:nvSpPr>
              <p:cNvPr id="36" name="Rectangle 60">
                <a:extLst>
                  <a:ext uri="{FF2B5EF4-FFF2-40B4-BE49-F238E27FC236}">
                    <a16:creationId xmlns:a16="http://schemas.microsoft.com/office/drawing/2014/main" id="{22455F12-F1E9-4373-9004-B50B0F22065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18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Rectangle 61">
                <a:extLst>
                  <a:ext uri="{FF2B5EF4-FFF2-40B4-BE49-F238E27FC236}">
                    <a16:creationId xmlns:a16="http://schemas.microsoft.com/office/drawing/2014/main" id="{824098AD-16C4-4DF8-94BA-07A1CCDA01A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1800" b="1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806E941-A0FB-4A63-991D-56708D62769B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5943600"/>
            <a:ext cx="5638800" cy="838200"/>
            <a:chOff x="7386970" y="4651605"/>
            <a:chExt cx="4403728" cy="1863939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05B1E83-3082-43EB-A432-D2CD38CEE4A6}"/>
                </a:ext>
              </a:extLst>
            </p:cNvPr>
            <p:cNvSpPr/>
            <p:nvPr/>
          </p:nvSpPr>
          <p:spPr>
            <a:xfrm>
              <a:off x="7386970" y="4651605"/>
              <a:ext cx="438637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67F6E08C-EF2E-43BD-8787-E51DB36B78EB}"/>
                </a:ext>
              </a:extLst>
            </p:cNvPr>
            <p:cNvSpPr/>
            <p:nvPr/>
          </p:nvSpPr>
          <p:spPr>
            <a:xfrm>
              <a:off x="7756427" y="4651605"/>
              <a:ext cx="4034271" cy="18462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mọi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DDD631E4-D813-40BF-B230-92A310C976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6172200"/>
            <a:ext cx="1584325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>
            <a:extLst>
              <a:ext uri="{FF2B5EF4-FFF2-40B4-BE49-F238E27FC236}">
                <a16:creationId xmlns:a16="http://schemas.microsoft.com/office/drawing/2014/main" id="{9B1FB004-D029-45DA-949D-9DE30C876C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9174225-7F8C-4B2A-B24E-F41902B8B1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181600"/>
            <a:ext cx="1584325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B024C1-D450-4643-9971-462C337DA8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124200"/>
            <a:ext cx="1579563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7784E85-DE4F-4BF2-AEF8-4465B33233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191000"/>
            <a:ext cx="1570038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C2AF20-EF9E-4114-95D0-90AC67BEF4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343400"/>
            <a:ext cx="1169988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7DA440F-2212-4A04-9590-5AA16AFB91BB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4038600"/>
            <a:ext cx="5562600" cy="1143000"/>
            <a:chOff x="418429" y="2465043"/>
            <a:chExt cx="5638068" cy="187108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C26E354-011B-4D49-8690-43041ED81F88}"/>
                </a:ext>
              </a:extLst>
            </p:cNvPr>
            <p:cNvSpPr/>
            <p:nvPr/>
          </p:nvSpPr>
          <p:spPr>
            <a:xfrm>
              <a:off x="418429" y="2465043"/>
              <a:ext cx="5638068" cy="147087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Giảm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lượng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khí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thải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khói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bụi</a:t>
              </a:r>
              <a:endPara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AB195B8-4977-4968-9894-9CE418E072AA}"/>
                </a:ext>
              </a:extLst>
            </p:cNvPr>
            <p:cNvSpPr/>
            <p:nvPr/>
          </p:nvSpPr>
          <p:spPr>
            <a:xfrm>
              <a:off x="765981" y="2493630"/>
              <a:ext cx="4033858" cy="184249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 b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13F66F8-BA30-431C-ACE5-330506E600F2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5029200"/>
            <a:ext cx="5638800" cy="838200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3C63E99-FD33-4AC9-9E06-D022E8307155}"/>
                </a:ext>
              </a:extLst>
            </p:cNvPr>
            <p:cNvSpPr/>
            <p:nvPr/>
          </p:nvSpPr>
          <p:spPr>
            <a:xfrm>
              <a:off x="7386970" y="4651605"/>
              <a:ext cx="438637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9CCF1B52-524D-4173-8A3C-BB2FFAAD8A76}"/>
                </a:ext>
              </a:extLst>
            </p:cNvPr>
            <p:cNvSpPr/>
            <p:nvPr/>
          </p:nvSpPr>
          <p:spPr>
            <a:xfrm>
              <a:off x="7756427" y="4651605"/>
              <a:ext cx="4034271" cy="18462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Trồng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nhiều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cây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xanh</a:t>
              </a:r>
              <a:endPara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FDE483C-9227-4004-922F-E014925549CB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609600"/>
            <a:ext cx="8610600" cy="1506538"/>
            <a:chOff x="1054802" y="305812"/>
            <a:chExt cx="10222799" cy="20094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E55B44F-9053-402B-8554-E4D2E6BE9AF8}"/>
                </a:ext>
              </a:extLst>
            </p:cNvPr>
            <p:cNvSpPr/>
            <p:nvPr/>
          </p:nvSpPr>
          <p:spPr bwMode="auto">
            <a:xfrm>
              <a:off x="1518447" y="360864"/>
              <a:ext cx="9759154" cy="16198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 altLang="en-US" sz="2800" dirty="0"/>
            </a:p>
          </p:txBody>
        </p:sp>
        <p:pic>
          <p:nvPicPr>
            <p:cNvPr id="23572" name="Picture 8">
              <a:extLst>
                <a:ext uri="{FF2B5EF4-FFF2-40B4-BE49-F238E27FC236}">
                  <a16:creationId xmlns:a16="http://schemas.microsoft.com/office/drawing/2014/main" id="{8C93BA7F-152B-4289-8322-9A7DE332F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738732" y="621882"/>
              <a:ext cx="2009400" cy="1377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DAEEFC0-D834-4D6A-9952-A04B4D302B1D}"/>
                </a:ext>
              </a:extLst>
            </p:cNvPr>
            <p:cNvSpPr txBox="1"/>
            <p:nvPr/>
          </p:nvSpPr>
          <p:spPr>
            <a:xfrm>
              <a:off x="1411017" y="907150"/>
              <a:ext cx="910326" cy="768612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n-US" sz="3150" b="1" dirty="0">
                  <a:latin typeface="+mj-lt"/>
                </a:rPr>
                <a:t>03</a:t>
              </a: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44C22F0E-75F7-4144-8D37-AD58F821E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6019800"/>
            <a:ext cx="1066800" cy="99060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36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A69616D-A354-44C4-B4AA-AE967886B6C1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3048000"/>
            <a:ext cx="5562600" cy="914400"/>
            <a:chOff x="418429" y="2465042"/>
            <a:chExt cx="5638068" cy="187108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D779129-2F66-4F6A-9FE7-4FB5E5189F87}"/>
                </a:ext>
              </a:extLst>
            </p:cNvPr>
            <p:cNvSpPr/>
            <p:nvPr/>
          </p:nvSpPr>
          <p:spPr>
            <a:xfrm>
              <a:off x="418429" y="2465042"/>
              <a:ext cx="5638068" cy="1864587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Thu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gom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xử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lí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rác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thải</a:t>
              </a:r>
              <a:endPara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F491B7EE-6228-4629-BB6E-7F1ADF4B4112}"/>
                </a:ext>
              </a:extLst>
            </p:cNvPr>
            <p:cNvSpPr/>
            <p:nvPr/>
          </p:nvSpPr>
          <p:spPr>
            <a:xfrm>
              <a:off x="765981" y="2494279"/>
              <a:ext cx="4033858" cy="184184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 b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</a:endParaRPr>
            </a:p>
          </p:txBody>
        </p:sp>
      </p:grpSp>
      <p:grpSp>
        <p:nvGrpSpPr>
          <p:cNvPr id="33" name="Group 57">
            <a:extLst>
              <a:ext uri="{FF2B5EF4-FFF2-40B4-BE49-F238E27FC236}">
                <a16:creationId xmlns:a16="http://schemas.microsoft.com/office/drawing/2014/main" id="{FC8574A3-BE08-4D8E-94BF-7A8750858F89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762000"/>
            <a:ext cx="8610600" cy="1257300"/>
            <a:chOff x="156" y="192"/>
            <a:chExt cx="5460" cy="528"/>
          </a:xfrm>
          <a:solidFill>
            <a:srgbClr val="FFC000"/>
          </a:solidFill>
        </p:grpSpPr>
        <p:sp>
          <p:nvSpPr>
            <p:cNvPr id="34" name="AutoShape 58" descr="Recycled paper">
              <a:extLst>
                <a:ext uri="{FF2B5EF4-FFF2-40B4-BE49-F238E27FC236}">
                  <a16:creationId xmlns:a16="http://schemas.microsoft.com/office/drawing/2014/main" id="{CDAB6B60-A2F8-4B6A-AAEC-F1ABBD65FCB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6" y="192"/>
              <a:ext cx="5460" cy="480"/>
            </a:xfrm>
            <a:prstGeom prst="roundRect">
              <a:avLst>
                <a:gd name="adj" fmla="val 50000"/>
              </a:avLst>
            </a:prstGeom>
            <a:grpFill/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biện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pháp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bảo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vệ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bầu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khí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altLang="en-US" b="1" dirty="0">
                <a:solidFill>
                  <a:srgbClr val="0000FF"/>
                </a:solidFill>
              </a:endParaRPr>
            </a:p>
          </p:txBody>
        </p:sp>
        <p:grpSp>
          <p:nvGrpSpPr>
            <p:cNvPr id="35" name="Group 59">
              <a:extLst>
                <a:ext uri="{FF2B5EF4-FFF2-40B4-BE49-F238E27FC236}">
                  <a16:creationId xmlns:a16="http://schemas.microsoft.com/office/drawing/2014/main" id="{04615E5F-B404-4D36-93A5-1B8FD7461DA5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216" y="408"/>
              <a:ext cx="528" cy="96"/>
              <a:chOff x="0" y="1896"/>
              <a:chExt cx="5760" cy="120"/>
            </a:xfrm>
            <a:grpFill/>
          </p:grpSpPr>
          <p:sp>
            <p:nvSpPr>
              <p:cNvPr id="36" name="Rectangle 60">
                <a:extLst>
                  <a:ext uri="{FF2B5EF4-FFF2-40B4-BE49-F238E27FC236}">
                    <a16:creationId xmlns:a16="http://schemas.microsoft.com/office/drawing/2014/main" id="{5C285996-42D0-4F30-A27D-BB0310ED049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18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Rectangle 61">
                <a:extLst>
                  <a:ext uri="{FF2B5EF4-FFF2-40B4-BE49-F238E27FC236}">
                    <a16:creationId xmlns:a16="http://schemas.microsoft.com/office/drawing/2014/main" id="{924B5E23-3FB5-40C6-8DD8-200E89259FB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1800" b="1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BBF66D4-B237-4D1B-9613-527AB54F6793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5943600"/>
            <a:ext cx="5638800" cy="838200"/>
            <a:chOff x="7386970" y="4651605"/>
            <a:chExt cx="4403728" cy="1863939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901C1DE-ADAE-49F4-BCF9-FA7751CD6F4D}"/>
                </a:ext>
              </a:extLst>
            </p:cNvPr>
            <p:cNvSpPr/>
            <p:nvPr/>
          </p:nvSpPr>
          <p:spPr>
            <a:xfrm>
              <a:off x="7386970" y="4651605"/>
              <a:ext cx="438637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9880FA55-AF5D-405E-8ADF-64831DD184E9}"/>
                </a:ext>
              </a:extLst>
            </p:cNvPr>
            <p:cNvSpPr/>
            <p:nvPr/>
          </p:nvSpPr>
          <p:spPr>
            <a:xfrm>
              <a:off x="7756427" y="4651605"/>
              <a:ext cx="4034271" cy="18462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endPara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562C09EA-4035-4083-A4EF-158A1FADED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6172200"/>
            <a:ext cx="1584325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>
            <a:extLst>
              <a:ext uri="{FF2B5EF4-FFF2-40B4-BE49-F238E27FC236}">
                <a16:creationId xmlns:a16="http://schemas.microsoft.com/office/drawing/2014/main" id="{B34F22B5-DFE9-404E-8987-C8CB804159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44D5A11-E672-4CBC-8FDE-AEE4C3CFD3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181600"/>
            <a:ext cx="1584325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16B10F-5D37-4770-AC7F-855604CFF6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124200"/>
            <a:ext cx="1579563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84A8FB-D2E9-4382-B125-BC9DEA7B2E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191000"/>
            <a:ext cx="1570038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D944F0-39BF-4484-A168-C0D89BEC1C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343400"/>
            <a:ext cx="1169988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D1CC1D7-EE7F-468B-800B-B2D839AEDF7C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4038600"/>
            <a:ext cx="5562600" cy="1143000"/>
            <a:chOff x="418429" y="2465043"/>
            <a:chExt cx="5638068" cy="187108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CC2A310-3900-40BD-BE58-F184D94B0988}"/>
                </a:ext>
              </a:extLst>
            </p:cNvPr>
            <p:cNvSpPr/>
            <p:nvPr/>
          </p:nvSpPr>
          <p:spPr>
            <a:xfrm>
              <a:off x="418429" y="2465043"/>
              <a:ext cx="5638068" cy="147087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Đồng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kiến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mẹ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97260E9-72A3-42FE-B27F-03A365B9C20F}"/>
                </a:ext>
              </a:extLst>
            </p:cNvPr>
            <p:cNvSpPr/>
            <p:nvPr/>
          </p:nvSpPr>
          <p:spPr>
            <a:xfrm>
              <a:off x="765981" y="2493630"/>
              <a:ext cx="4033858" cy="184249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 b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012A2EE-C9AB-4D58-BDF3-8832167CD16E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5029200"/>
            <a:ext cx="5638800" cy="838200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094AE53-959A-4CAD-A8D1-649445CB2227}"/>
                </a:ext>
              </a:extLst>
            </p:cNvPr>
            <p:cNvSpPr/>
            <p:nvPr/>
          </p:nvSpPr>
          <p:spPr>
            <a:xfrm>
              <a:off x="7386970" y="4651605"/>
              <a:ext cx="438637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951F9797-AA1A-49E2-BDDC-2B06679546F7}"/>
                </a:ext>
              </a:extLst>
            </p:cNvPr>
            <p:cNvSpPr/>
            <p:nvPr/>
          </p:nvSpPr>
          <p:spPr>
            <a:xfrm>
              <a:off x="7756427" y="4651605"/>
              <a:ext cx="4034271" cy="18462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Đồng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kiến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bà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C87F61B-C989-4505-91AE-99F3D649DF41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3048000"/>
            <a:ext cx="5562600" cy="914400"/>
            <a:chOff x="418429" y="2465042"/>
            <a:chExt cx="5638068" cy="187108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D9F8D91-F726-43AD-87DB-F9A9A5FFE9CC}"/>
                </a:ext>
              </a:extLst>
            </p:cNvPr>
            <p:cNvSpPr/>
            <p:nvPr/>
          </p:nvSpPr>
          <p:spPr>
            <a:xfrm>
              <a:off x="418429" y="2465042"/>
              <a:ext cx="5638068" cy="1864587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Đồng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kiến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bố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91D95DFD-AA7E-48CC-BD49-C7F709251CDF}"/>
                </a:ext>
              </a:extLst>
            </p:cNvPr>
            <p:cNvSpPr/>
            <p:nvPr/>
          </p:nvSpPr>
          <p:spPr>
            <a:xfrm>
              <a:off x="765981" y="2494279"/>
              <a:ext cx="4033858" cy="184184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 b="1" dirty="0">
                <a:solidFill>
                  <a:schemeClr val="tx1"/>
                </a:solidFill>
                <a:latin typeface="+mj-lt"/>
                <a:ea typeface="Tahoma" panose="020B0604030504040204" pitchFamily="34" charset="0"/>
              </a:endParaRPr>
            </a:p>
          </p:txBody>
        </p:sp>
      </p:grpSp>
      <p:grpSp>
        <p:nvGrpSpPr>
          <p:cNvPr id="33" name="Group 57">
            <a:extLst>
              <a:ext uri="{FF2B5EF4-FFF2-40B4-BE49-F238E27FC236}">
                <a16:creationId xmlns:a16="http://schemas.microsoft.com/office/drawing/2014/main" id="{73E55828-62A4-49AD-AE87-6F28C7139037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228600"/>
            <a:ext cx="10668000" cy="1866900"/>
            <a:chOff x="156" y="192"/>
            <a:chExt cx="5460" cy="528"/>
          </a:xfrm>
          <a:solidFill>
            <a:srgbClr val="FFC000"/>
          </a:solidFill>
        </p:grpSpPr>
        <p:sp>
          <p:nvSpPr>
            <p:cNvPr id="34" name="AutoShape 58" descr="Recycled paper">
              <a:extLst>
                <a:ext uri="{FF2B5EF4-FFF2-40B4-BE49-F238E27FC236}">
                  <a16:creationId xmlns:a16="http://schemas.microsoft.com/office/drawing/2014/main" id="{3E4095D9-06B6-4E8C-9837-EA7D5AE2816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6" y="192"/>
              <a:ext cx="5460" cy="480"/>
            </a:xfrm>
            <a:prstGeom prst="roundRect">
              <a:avLst>
                <a:gd name="adj" fmla="val 50000"/>
              </a:avLst>
            </a:prstGeom>
            <a:grpFill/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Đàn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gà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nhà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bị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bệnh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bố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đem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đi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tiêu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hủy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Bà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bảo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đem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đi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bán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Mẹ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bảo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thịt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ăn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này</a:t>
              </a:r>
              <a:r>
                <a: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altLang="en-US" b="1" dirty="0">
                <a:solidFill>
                  <a:srgbClr val="0000FF"/>
                </a:solidFill>
              </a:endParaRPr>
            </a:p>
          </p:txBody>
        </p:sp>
        <p:grpSp>
          <p:nvGrpSpPr>
            <p:cNvPr id="35" name="Group 59">
              <a:extLst>
                <a:ext uri="{FF2B5EF4-FFF2-40B4-BE49-F238E27FC236}">
                  <a16:creationId xmlns:a16="http://schemas.microsoft.com/office/drawing/2014/main" id="{99FF9CA2-C7A6-4840-908A-2BB80AA4FB70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216" y="408"/>
              <a:ext cx="528" cy="96"/>
              <a:chOff x="0" y="1896"/>
              <a:chExt cx="5760" cy="120"/>
            </a:xfrm>
            <a:grpFill/>
          </p:grpSpPr>
          <p:sp>
            <p:nvSpPr>
              <p:cNvPr id="36" name="Rectangle 60">
                <a:extLst>
                  <a:ext uri="{FF2B5EF4-FFF2-40B4-BE49-F238E27FC236}">
                    <a16:creationId xmlns:a16="http://schemas.microsoft.com/office/drawing/2014/main" id="{627728C3-CFD2-4578-A750-36350B1389A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18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Rectangle 61">
                <a:extLst>
                  <a:ext uri="{FF2B5EF4-FFF2-40B4-BE49-F238E27FC236}">
                    <a16:creationId xmlns:a16="http://schemas.microsoft.com/office/drawing/2014/main" id="{B530AA12-6CA3-4406-804C-47E989569F6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1800" b="1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6566C7E-FBBE-4D7D-9C7C-6C58CEF4123A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5943600"/>
            <a:ext cx="5638800" cy="838200"/>
            <a:chOff x="7386970" y="4651605"/>
            <a:chExt cx="4403728" cy="1863939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2EFE0E8-A6A4-4758-B092-5ADA95DF7DFD}"/>
                </a:ext>
              </a:extLst>
            </p:cNvPr>
            <p:cNvSpPr/>
            <p:nvPr/>
          </p:nvSpPr>
          <p:spPr>
            <a:xfrm>
              <a:off x="7386970" y="4651605"/>
              <a:ext cx="438637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1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C8CC3F40-6C16-443B-A2B2-564741BAAB77}"/>
                </a:ext>
              </a:extLst>
            </p:cNvPr>
            <p:cNvSpPr/>
            <p:nvPr/>
          </p:nvSpPr>
          <p:spPr>
            <a:xfrm>
              <a:off x="7756427" y="4651605"/>
              <a:ext cx="4034271" cy="18462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kiến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379BB901-7D74-49F4-9989-79EE0A23FE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6172200"/>
            <a:ext cx="1584325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2DCAB05-1E9F-489E-92A7-321B8AE069A2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304800"/>
            <a:ext cx="8686800" cy="1560513"/>
            <a:chOff x="964335" y="-100724"/>
            <a:chExt cx="10313266" cy="208138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3D61F6-7D38-4391-9531-E8382BF1CF12}"/>
                </a:ext>
              </a:extLst>
            </p:cNvPr>
            <p:cNvSpPr/>
            <p:nvPr/>
          </p:nvSpPr>
          <p:spPr bwMode="auto">
            <a:xfrm>
              <a:off x="1518447" y="360866"/>
              <a:ext cx="9759154" cy="16197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 altLang="en-US" sz="2800" dirty="0"/>
            </a:p>
          </p:txBody>
        </p:sp>
        <p:pic>
          <p:nvPicPr>
            <p:cNvPr id="25616" name="Picture 8">
              <a:extLst>
                <a:ext uri="{FF2B5EF4-FFF2-40B4-BE49-F238E27FC236}">
                  <a16:creationId xmlns:a16="http://schemas.microsoft.com/office/drawing/2014/main" id="{BEBCDECF-34B3-4195-B577-2F3BA2EC5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8265" y="215346"/>
              <a:ext cx="2009400" cy="1377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3BB37D7-1BE6-499A-9DC8-DA68BBF53567}"/>
                </a:ext>
              </a:extLst>
            </p:cNvPr>
            <p:cNvSpPr txBox="1"/>
            <p:nvPr/>
          </p:nvSpPr>
          <p:spPr>
            <a:xfrm>
              <a:off x="1416671" y="407448"/>
              <a:ext cx="910327" cy="768611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n-US" sz="3150" b="1" dirty="0">
                  <a:latin typeface="+mj-lt"/>
                </a:rPr>
                <a:t>04</a:t>
              </a: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2D8B7D00-FBF2-4042-8439-2C950DDEE3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5943600"/>
            <a:ext cx="1066800" cy="99060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360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图片 41992" descr="1-31">
            <a:extLst>
              <a:ext uri="{FF2B5EF4-FFF2-40B4-BE49-F238E27FC236}">
                <a16:creationId xmlns:a16="http://schemas.microsoft.com/office/drawing/2014/main" id="{E441939F-8C94-4408-B916-C73E8CF2F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685800"/>
            <a:ext cx="104013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图片 41994" descr="1-37">
            <a:hlinkClick r:id="rId3" action="ppaction://hlinksldjump"/>
            <a:extLst>
              <a:ext uri="{FF2B5EF4-FFF2-40B4-BE49-F238E27FC236}">
                <a16:creationId xmlns:a16="http://schemas.microsoft.com/office/drawing/2014/main" id="{FCACFC1C-3FF2-4DA2-9A2E-879D19342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050" y="3451225"/>
            <a:ext cx="2967038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37236A-E95F-4796-8B4F-CF2E1ECE0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057400"/>
            <a:ext cx="7696200" cy="18653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lang="en-US" altLang="en-US" sz="31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DẶN</a:t>
            </a:r>
            <a:r>
              <a:rPr lang="en-US" altLang="en-US" sz="31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altLang="en-US" sz="312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DÒ</a:t>
            </a:r>
            <a:endParaRPr lang="en-US" alt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Ôn</a:t>
            </a: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lại</a:t>
            </a: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đã</a:t>
            </a: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học</a:t>
            </a:r>
            <a:r>
              <a:rPr lang="en-US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id="{A63740A0-AD4F-46EF-ADA2-3C6B2EA88DAD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981200" y="2057400"/>
            <a:ext cx="7467600" cy="365601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28675" name="Picture 2" descr="C:\Users\ASUS\Desktop\background-template-with-school-kids-vector-18360744.jpg">
            <a:extLst>
              <a:ext uri="{FF2B5EF4-FFF2-40B4-BE49-F238E27FC236}">
                <a16:creationId xmlns:a16="http://schemas.microsoft.com/office/drawing/2014/main" id="{AD5E7217-07E5-4E88-9202-825C4E219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80"/>
          <a:stretch>
            <a:fillRect/>
          </a:stretch>
        </p:blipFill>
        <p:spPr bwMode="auto">
          <a:xfrm>
            <a:off x="1497013" y="0"/>
            <a:ext cx="91709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89F98C3-69BB-44E0-9823-492D5CC72476}"/>
              </a:ext>
            </a:extLst>
          </p:cNvPr>
          <p:cNvSpPr/>
          <p:nvPr/>
        </p:nvSpPr>
        <p:spPr>
          <a:xfrm>
            <a:off x="3657600" y="2054180"/>
            <a:ext cx="5943600" cy="1485900"/>
          </a:xfrm>
          <a:prstGeom prst="rect">
            <a:avLst/>
          </a:prstGeom>
          <a:noFill/>
        </p:spPr>
        <p:txBody>
          <a:bodyPr wrap="none">
            <a:prstTxWarp prst="textWave1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38" dirty="0" err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Chúc</a:t>
            </a:r>
            <a:r>
              <a:rPr lang="en-US" sz="36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600" b="1" spc="38" dirty="0" err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các</a:t>
            </a:r>
            <a:r>
              <a:rPr lang="en-US" sz="36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600" b="1" spc="38" dirty="0" err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em</a:t>
            </a:r>
            <a:r>
              <a:rPr lang="en-US" sz="36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600" b="1" spc="38" dirty="0" err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chăm</a:t>
            </a:r>
            <a:r>
              <a:rPr lang="en-US" sz="36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600" b="1" spc="38" dirty="0" err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ngoan</a:t>
            </a:r>
            <a:r>
              <a:rPr lang="en-US" sz="36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600" b="1" spc="38" dirty="0" err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học</a:t>
            </a:r>
            <a:r>
              <a:rPr lang="en-US" sz="36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600" b="1" spc="38" dirty="0" err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giỏi</a:t>
            </a:r>
            <a:endParaRPr lang="en-US" sz="3600" b="1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>
            <a:extLst>
              <a:ext uri="{FF2B5EF4-FFF2-40B4-BE49-F238E27FC236}">
                <a16:creationId xmlns:a16="http://schemas.microsoft.com/office/drawing/2014/main" id="{0C9DBB4F-3D18-4630-A54C-FD6642A24FAE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981200" y="2057400"/>
            <a:ext cx="7467600" cy="3656013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8195" name="Picture 2" descr="C:\Users\ASUS\Desktop\background-template-with-school-kids-vector-18360744.jpg">
            <a:extLst>
              <a:ext uri="{FF2B5EF4-FFF2-40B4-BE49-F238E27FC236}">
                <a16:creationId xmlns:a16="http://schemas.microsoft.com/office/drawing/2014/main" id="{72CAA2A1-A9E7-44E4-9CCF-E37B65504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8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054F5E-FB3F-4DF1-9AAB-5B8ADD395F18}"/>
              </a:ext>
            </a:extLst>
          </p:cNvPr>
          <p:cNvSpPr/>
          <p:nvPr/>
        </p:nvSpPr>
        <p:spPr>
          <a:xfrm>
            <a:off x="4038600" y="2054180"/>
            <a:ext cx="4724846" cy="1485900"/>
          </a:xfrm>
          <a:prstGeom prst="rect">
            <a:avLst/>
          </a:prstGeom>
          <a:noFill/>
        </p:spPr>
        <p:txBody>
          <a:bodyPr wrap="none">
            <a:prstTxWarp prst="textWave1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38" dirty="0" err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Khám</a:t>
            </a:r>
            <a:r>
              <a:rPr lang="en-US" sz="3600" b="1" spc="38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600" b="1" spc="38" dirty="0" err="1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phá</a:t>
            </a:r>
            <a:endParaRPr lang="en-US" sz="3600" b="1" spc="38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4DD6C5-BED5-43F7-8EE3-33AF5DF34C9E}"/>
              </a:ext>
            </a:extLst>
          </p:cNvPr>
          <p:cNvSpPr txBox="1"/>
          <p:nvPr/>
        </p:nvSpPr>
        <p:spPr>
          <a:xfrm>
            <a:off x="838200" y="457200"/>
            <a:ext cx="2819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0" scaled="0"/>
                  <a:tileRect/>
                </a:gradFill>
                <a:latin typeface="Times New Roman" pitchFamily="18" charset="0"/>
                <a:cs typeface="Times New Roman" pitchFamily="18" charset="0"/>
              </a:rPr>
              <a:t>KHÁM PHÁ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03130B-E6AB-427F-851B-2E94643DC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33400"/>
            <a:ext cx="701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Các bức tranh vẽ gì? </a:t>
            </a:r>
          </a:p>
        </p:txBody>
      </p:sp>
      <p:pic>
        <p:nvPicPr>
          <p:cNvPr id="4" name="Picture 3" descr="Screen Clipping">
            <a:extLst>
              <a:ext uri="{FF2B5EF4-FFF2-40B4-BE49-F238E27FC236}">
                <a16:creationId xmlns:a16="http://schemas.microsoft.com/office/drawing/2014/main" id="{838D41E8-40B7-45AA-B96B-924786581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27163"/>
            <a:ext cx="2308225" cy="261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creen Clipping">
            <a:extLst>
              <a:ext uri="{FF2B5EF4-FFF2-40B4-BE49-F238E27FC236}">
                <a16:creationId xmlns:a16="http://schemas.microsoft.com/office/drawing/2014/main" id="{2EE0B4B6-6AD5-4E6F-B292-F4877D3D8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447800"/>
            <a:ext cx="264318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Screen Clipping">
            <a:extLst>
              <a:ext uri="{FF2B5EF4-FFF2-40B4-BE49-F238E27FC236}">
                <a16:creationId xmlns:a16="http://schemas.microsoft.com/office/drawing/2014/main" id="{31A3473D-41F0-4413-AFFD-7CE73FE34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47800"/>
            <a:ext cx="294798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Screen Clipping">
            <a:extLst>
              <a:ext uri="{FF2B5EF4-FFF2-40B4-BE49-F238E27FC236}">
                <a16:creationId xmlns:a16="http://schemas.microsoft.com/office/drawing/2014/main" id="{3F9861DE-F377-44AB-BA8A-A99475E44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267200"/>
            <a:ext cx="3733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Screen Clipping">
            <a:extLst>
              <a:ext uri="{FF2B5EF4-FFF2-40B4-BE49-F238E27FC236}">
                <a16:creationId xmlns:a16="http://schemas.microsoft.com/office/drawing/2014/main" id="{A707BE55-E158-4077-B8E5-0A97A0096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267200"/>
            <a:ext cx="3505200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Screen Clipping">
            <a:extLst>
              <a:ext uri="{FF2B5EF4-FFF2-40B4-BE49-F238E27FC236}">
                <a16:creationId xmlns:a16="http://schemas.microsoft.com/office/drawing/2014/main" id="{04341E55-1513-4CB7-8C99-F3A2DFDAF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4267200"/>
            <a:ext cx="34290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creen Clipping">
            <a:extLst>
              <a:ext uri="{FF2B5EF4-FFF2-40B4-BE49-F238E27FC236}">
                <a16:creationId xmlns:a16="http://schemas.microsoft.com/office/drawing/2014/main" id="{996567F1-2F30-4160-A744-94B94FBFA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447800"/>
            <a:ext cx="2819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6CB551-E6E1-44B3-B689-2CCD21405633}"/>
              </a:ext>
            </a:extLst>
          </p:cNvPr>
          <p:cNvSpPr/>
          <p:nvPr/>
        </p:nvSpPr>
        <p:spPr>
          <a:xfrm>
            <a:off x="990600" y="5791200"/>
            <a:ext cx="4065588" cy="838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Vệ sinh lớp học để tránh bụi bẩn.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0B2642-076B-4D1F-A86B-D8D5FAB66CED}"/>
              </a:ext>
            </a:extLst>
          </p:cNvPr>
          <p:cNvSpPr/>
          <p:nvPr/>
        </p:nvSpPr>
        <p:spPr>
          <a:xfrm>
            <a:off x="5791200" y="5029200"/>
            <a:ext cx="6019800" cy="16367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vứt rác vào thùng có nắp đậy, để tránh rác thối rữa bốc ra mùi hôi thối và khí độc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F8841C-CEB8-4C53-B8B2-4C06BF26CF0F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209800"/>
            <a:ext cx="4584700" cy="3257550"/>
            <a:chOff x="152400" y="6706"/>
            <a:chExt cx="4051300" cy="2800350"/>
          </a:xfrm>
        </p:grpSpPr>
        <p:pic>
          <p:nvPicPr>
            <p:cNvPr id="10249" name="Picture 2">
              <a:extLst>
                <a:ext uri="{FF2B5EF4-FFF2-40B4-BE49-F238E27FC236}">
                  <a16:creationId xmlns:a16="http://schemas.microsoft.com/office/drawing/2014/main" id="{B820E861-AB96-48CD-BB76-5155E067A9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6706"/>
              <a:ext cx="4051300" cy="2800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98FE203-B3B1-4225-8F41-DD02385BDE40}"/>
                </a:ext>
              </a:extLst>
            </p:cNvPr>
            <p:cNvSpPr/>
            <p:nvPr/>
          </p:nvSpPr>
          <p:spPr>
            <a:xfrm>
              <a:off x="3809512" y="2266638"/>
              <a:ext cx="394188" cy="50357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dirty="0"/>
                <a:t>1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F40F663-2D2A-4F39-BCF6-2048FF5FEACD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1447800"/>
            <a:ext cx="5029200" cy="3187700"/>
            <a:chOff x="4724400" y="1"/>
            <a:chExt cx="4240645" cy="2807055"/>
          </a:xfrm>
        </p:grpSpPr>
        <p:pic>
          <p:nvPicPr>
            <p:cNvPr id="10247" name="Picture 3">
              <a:extLst>
                <a:ext uri="{FF2B5EF4-FFF2-40B4-BE49-F238E27FC236}">
                  <a16:creationId xmlns:a16="http://schemas.microsoft.com/office/drawing/2014/main" id="{FAA7B9EA-FB52-4976-A6E7-FCCEF53292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1"/>
              <a:ext cx="4240645" cy="2807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0C20EA9-FFEC-4E6A-9475-5E9471A61F56}"/>
                </a:ext>
              </a:extLst>
            </p:cNvPr>
            <p:cNvSpPr/>
            <p:nvPr/>
          </p:nvSpPr>
          <p:spPr>
            <a:xfrm>
              <a:off x="8571500" y="2233902"/>
              <a:ext cx="393545" cy="503257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dirty="0"/>
                <a:t>2</a:t>
              </a:r>
            </a:p>
          </p:txBody>
        </p:sp>
      </p:grpSp>
      <p:sp>
        <p:nvSpPr>
          <p:cNvPr id="11" name="Bong bóng Ý nghĩ: Hình đám mây 5">
            <a:extLst>
              <a:ext uri="{FF2B5EF4-FFF2-40B4-BE49-F238E27FC236}">
                <a16:creationId xmlns:a16="http://schemas.microsoft.com/office/drawing/2014/main" id="{E3175C3F-60A9-44D4-A225-1F95301713E5}"/>
              </a:ext>
            </a:extLst>
          </p:cNvPr>
          <p:cNvSpPr/>
          <p:nvPr/>
        </p:nvSpPr>
        <p:spPr>
          <a:xfrm>
            <a:off x="304800" y="152400"/>
            <a:ext cx="7086600" cy="1565275"/>
          </a:xfrm>
          <a:prstGeom prst="cloudCallout">
            <a:avLst>
              <a:gd name="adj1" fmla="val -49739"/>
              <a:gd name="adj2" fmla="val 48447"/>
            </a:avLst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D815D1-9FEB-4F61-92E9-8DE996DCB1A2}"/>
              </a:ext>
            </a:extLst>
          </p:cNvPr>
          <p:cNvSpPr/>
          <p:nvPr/>
        </p:nvSpPr>
        <p:spPr>
          <a:xfrm>
            <a:off x="304800" y="4953000"/>
            <a:ext cx="5522913" cy="13906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vệ sinh ở trường học hợp qui cách, giúp HS đi đại tiện, tiểu tiện đúng nơi qui định.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27D0F1-1DA4-4CC6-8D24-3AD2B90AFF75}"/>
              </a:ext>
            </a:extLst>
          </p:cNvPr>
          <p:cNvSpPr/>
          <p:nvPr/>
        </p:nvSpPr>
        <p:spPr>
          <a:xfrm>
            <a:off x="6248400" y="4953000"/>
            <a:ext cx="5580063" cy="14255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 gom rác trên đường, làm cho đường phố sạch đẹp, không có cát, bụi, rác, tránh bị ô nhiễm môi trường.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9748A5-B2F2-499C-9C22-2462EEE1B5D2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762000"/>
            <a:ext cx="4876800" cy="4114800"/>
            <a:chOff x="41661" y="133350"/>
            <a:chExt cx="4179094" cy="2570018"/>
          </a:xfrm>
        </p:grpSpPr>
        <p:pic>
          <p:nvPicPr>
            <p:cNvPr id="11272" name="Picture 2">
              <a:extLst>
                <a:ext uri="{FF2B5EF4-FFF2-40B4-BE49-F238E27FC236}">
                  <a16:creationId xmlns:a16="http://schemas.microsoft.com/office/drawing/2014/main" id="{2356CA48-DDB3-4E4B-8A03-79CC472E6D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61" y="133350"/>
              <a:ext cx="4179094" cy="2570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0E6BE6E-B82C-47B7-8D3B-1780C612ECBD}"/>
                </a:ext>
              </a:extLst>
            </p:cNvPr>
            <p:cNvSpPr/>
            <p:nvPr/>
          </p:nvSpPr>
          <p:spPr>
            <a:xfrm>
              <a:off x="3815361" y="2246278"/>
              <a:ext cx="341456" cy="45709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816B41A-4B12-4634-85AD-3B6EB5226457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762000"/>
            <a:ext cx="5029200" cy="4038600"/>
            <a:chOff x="4738255" y="133350"/>
            <a:chExt cx="4209472" cy="2602876"/>
          </a:xfrm>
        </p:grpSpPr>
        <p:pic>
          <p:nvPicPr>
            <p:cNvPr id="11270" name="Picture 3">
              <a:extLst>
                <a:ext uri="{FF2B5EF4-FFF2-40B4-BE49-F238E27FC236}">
                  <a16:creationId xmlns:a16="http://schemas.microsoft.com/office/drawing/2014/main" id="{81A0582C-F74E-4874-A92C-31DA9F2087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8255" y="133350"/>
              <a:ext cx="4209472" cy="2602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85A2F1-714A-4D7F-A2A3-2C402101DE15}"/>
                </a:ext>
              </a:extLst>
            </p:cNvPr>
            <p:cNvSpPr/>
            <p:nvPr/>
          </p:nvSpPr>
          <p:spPr>
            <a:xfrm>
              <a:off x="8571692" y="2246141"/>
              <a:ext cx="341488" cy="45734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CCB688-08F0-43D8-80E0-A2B206A7832D}"/>
              </a:ext>
            </a:extLst>
          </p:cNvPr>
          <p:cNvSpPr/>
          <p:nvPr/>
        </p:nvSpPr>
        <p:spPr>
          <a:xfrm>
            <a:off x="1143000" y="5486400"/>
            <a:ext cx="4270375" cy="8953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 ăn bằng bếp cải tiến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863D67-3C16-460C-942D-A03ED8E573A4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1143000"/>
            <a:ext cx="5257800" cy="4114800"/>
            <a:chOff x="338450" y="133350"/>
            <a:chExt cx="4270662" cy="2571750"/>
          </a:xfrm>
        </p:grpSpPr>
        <p:pic>
          <p:nvPicPr>
            <p:cNvPr id="12295" name="Picture 2">
              <a:extLst>
                <a:ext uri="{FF2B5EF4-FFF2-40B4-BE49-F238E27FC236}">
                  <a16:creationId xmlns:a16="http://schemas.microsoft.com/office/drawing/2014/main" id="{38598D3A-4506-45DF-90C0-3A61205326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450" y="133350"/>
              <a:ext cx="4270662" cy="2571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5793A9-E337-4E6F-A29E-D5E061BC68B3}"/>
                </a:ext>
              </a:extLst>
            </p:cNvPr>
            <p:cNvSpPr/>
            <p:nvPr/>
          </p:nvSpPr>
          <p:spPr>
            <a:xfrm>
              <a:off x="4240329" y="2191147"/>
              <a:ext cx="341705" cy="45640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pic>
        <p:nvPicPr>
          <p:cNvPr id="12" name="Picture 2">
            <a:extLst>
              <a:ext uri="{FF2B5EF4-FFF2-40B4-BE49-F238E27FC236}">
                <a16:creationId xmlns:a16="http://schemas.microsoft.com/office/drawing/2014/main" id="{4CED859F-839F-48D8-89B1-6E69B4A77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430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F11AC9D-2A84-4383-BA2A-6E9289E55BED}"/>
              </a:ext>
            </a:extLst>
          </p:cNvPr>
          <p:cNvSpPr/>
          <p:nvPr/>
        </p:nvSpPr>
        <p:spPr>
          <a:xfrm>
            <a:off x="6858000" y="5486400"/>
            <a:ext cx="4873625" cy="8953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5D177BD2-78CD-4819-A259-7B052A995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2850" y="4678363"/>
            <a:ext cx="365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26ED9EE-7441-4609-A29A-BE4E6CB75A3F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1981200"/>
            <a:ext cx="6248400" cy="3189288"/>
            <a:chOff x="4612575" y="133350"/>
            <a:chExt cx="4224771" cy="2580229"/>
          </a:xfrm>
        </p:grpSpPr>
        <p:pic>
          <p:nvPicPr>
            <p:cNvPr id="14341" name="Picture 3">
              <a:extLst>
                <a:ext uri="{FF2B5EF4-FFF2-40B4-BE49-F238E27FC236}">
                  <a16:creationId xmlns:a16="http://schemas.microsoft.com/office/drawing/2014/main" id="{9C8EC65C-297D-45B8-A494-290F6A3746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2575" y="133350"/>
              <a:ext cx="4224771" cy="2580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5DA3EB6-3970-4F93-B588-6521AE352489}"/>
                </a:ext>
              </a:extLst>
            </p:cNvPr>
            <p:cNvSpPr/>
            <p:nvPr/>
          </p:nvSpPr>
          <p:spPr>
            <a:xfrm>
              <a:off x="8424100" y="2240944"/>
              <a:ext cx="341331" cy="457223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4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BB5F4699-3112-4CFE-BE5A-322B7C6E6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5410200"/>
            <a:ext cx="24653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Bếp than tổ ong</a:t>
            </a:r>
            <a:endParaRPr lang="en-US" altLang="en-US" sz="2800"/>
          </a:p>
        </p:txBody>
      </p:sp>
      <p:sp>
        <p:nvSpPr>
          <p:cNvPr id="7" name="Bong bóng Ý nghĩ: Hình đám mây 5">
            <a:extLst>
              <a:ext uri="{FF2B5EF4-FFF2-40B4-BE49-F238E27FC236}">
                <a16:creationId xmlns:a16="http://schemas.microsoft.com/office/drawing/2014/main" id="{10C57A17-D34B-4D7E-8924-863661A7A0C8}"/>
              </a:ext>
            </a:extLst>
          </p:cNvPr>
          <p:cNvSpPr/>
          <p:nvPr/>
        </p:nvSpPr>
        <p:spPr>
          <a:xfrm>
            <a:off x="304800" y="457200"/>
            <a:ext cx="5562600" cy="1260475"/>
          </a:xfrm>
          <a:prstGeom prst="cloudCallout">
            <a:avLst>
              <a:gd name="adj1" fmla="val -49739"/>
              <a:gd name="adj2" fmla="val 48447"/>
            </a:avLst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B59731-4F9D-44AC-A20F-9F3BD39EAD68}"/>
              </a:ext>
            </a:extLst>
          </p:cNvPr>
          <p:cNvSpPr/>
          <p:nvPr/>
        </p:nvSpPr>
        <p:spPr>
          <a:xfrm>
            <a:off x="1524000" y="1600200"/>
            <a:ext cx="2971800" cy="3810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VIỆC NÊN LÀM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CED001-CA6E-41E0-8A46-AC52295D3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8488" y="4953000"/>
            <a:ext cx="3694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Nhóm bếp than tổ ong </a:t>
            </a:r>
            <a:endParaRPr lang="en-US" altLang="en-US" sz="2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B49EBA-2D36-4208-8454-FA9FA5080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381000"/>
            <a:ext cx="2755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Vệ sinh lớp học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altLang="en-US" sz="2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5CE0F69-98A0-4F5A-BC92-9F12E8E6A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3550" y="1631950"/>
            <a:ext cx="61912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vứt rác vào thùng có nắp đậy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88714C-A063-4B27-A2AB-14AA502D4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990600"/>
            <a:ext cx="3976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Thu gom rác trên đường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069ECC-CCC6-41FB-8BFE-6286484A5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7688" y="2819400"/>
            <a:ext cx="3211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T</a:t>
            </a:r>
            <a:r>
              <a:rPr lang="vi-V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rồng cây gây rừng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3C3682-540D-4C16-8D60-18B99F34A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2209800"/>
            <a:ext cx="6067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Nhà vệ sinh ở trường học hợp qui cách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8F776B-71F0-416A-90FA-0FDDDC352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429000"/>
            <a:ext cx="4038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Nấu ăn bằng bếp cải tiến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616B1A2-7A44-47CD-A3C2-00C03706C82D}"/>
              </a:ext>
            </a:extLst>
          </p:cNvPr>
          <p:cNvSpPr/>
          <p:nvPr/>
        </p:nvSpPr>
        <p:spPr>
          <a:xfrm>
            <a:off x="1524000" y="4648200"/>
            <a:ext cx="2971800" cy="120173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VIỆC KHÔNG NÊN LÀM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5" grpId="0"/>
      <p:bldP spid="11" grpId="0"/>
      <p:bldP spid="12" grpId="0"/>
      <p:bldP spid="15" grpId="0"/>
      <p:bldP spid="16" grpId="0"/>
      <p:bldP spid="17" grpId="0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1">
            <a:extLst>
              <a:ext uri="{FF2B5EF4-FFF2-40B4-BE49-F238E27FC236}">
                <a16:creationId xmlns:a16="http://schemas.microsoft.com/office/drawing/2014/main" id="{F535F49E-6DFF-4757-B1DE-3EFE52113D11}"/>
              </a:ext>
            </a:extLst>
          </p:cNvPr>
          <p:cNvGrpSpPr>
            <a:grpSpLocks/>
          </p:cNvGrpSpPr>
          <p:nvPr/>
        </p:nvGrpSpPr>
        <p:grpSpPr bwMode="auto">
          <a:xfrm>
            <a:off x="892175" y="1371600"/>
            <a:ext cx="6299200" cy="2374900"/>
            <a:chOff x="762000" y="381000"/>
            <a:chExt cx="6299092" cy="2375459"/>
          </a:xfrm>
        </p:grpSpPr>
        <p:grpSp>
          <p:nvGrpSpPr>
            <p:cNvPr id="16392" name="组合 11">
              <a:extLst>
                <a:ext uri="{FF2B5EF4-FFF2-40B4-BE49-F238E27FC236}">
                  <a16:creationId xmlns:a16="http://schemas.microsoft.com/office/drawing/2014/main" id="{41E204A9-A7FF-4E6C-885A-740259052A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2000" y="381000"/>
              <a:ext cx="6299092" cy="2375459"/>
              <a:chOff x="-558688" y="0"/>
              <a:chExt cx="9295189" cy="7126377"/>
            </a:xfrm>
          </p:grpSpPr>
          <p:pic>
            <p:nvPicPr>
              <p:cNvPr id="16394" name="图片 10">
                <a:extLst>
                  <a:ext uri="{FF2B5EF4-FFF2-40B4-BE49-F238E27FC236}">
                    <a16:creationId xmlns:a16="http://schemas.microsoft.com/office/drawing/2014/main" id="{E8D7FDAB-E2EB-448E-A5E4-FAA4B7C9FD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558688" y="0"/>
                <a:ext cx="9107943" cy="685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图片 9">
                <a:extLst>
                  <a:ext uri="{FF2B5EF4-FFF2-40B4-BE49-F238E27FC236}">
                    <a16:creationId xmlns:a16="http://schemas.microsoft.com/office/drawing/2014/main" id="{866E23D0-E5AB-41BF-AE4F-13E41B01B2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333801" y="228600"/>
                <a:ext cx="9070302" cy="6897777"/>
              </a:xfrm>
              <a:prstGeom prst="rect">
                <a:avLst/>
              </a:prstGeom>
              <a:effectLst>
                <a:innerShdw blurRad="114300">
                  <a:prstClr val="black"/>
                </a:innerShdw>
              </a:effectLst>
            </p:spPr>
          </p:pic>
        </p:grpSp>
        <p:sp>
          <p:nvSpPr>
            <p:cNvPr id="16393" name="TextBox 11">
              <a:extLst>
                <a:ext uri="{FF2B5EF4-FFF2-40B4-BE49-F238E27FC236}">
                  <a16:creationId xmlns:a16="http://schemas.microsoft.com/office/drawing/2014/main" id="{076D50B3-01E9-4EDA-8831-F296AD360B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1600" y="914400"/>
              <a:ext cx="510540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Ngoài ra chúng ta cần làm gì để bảo vệ bầu không khí trong sạch?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4377BAF-759E-4236-B1FD-C2BB79AA7628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2743200"/>
            <a:ext cx="7315200" cy="4343400"/>
            <a:chOff x="5029200" y="2743200"/>
            <a:chExt cx="7315200" cy="4343400"/>
          </a:xfrm>
        </p:grpSpPr>
        <p:pic>
          <p:nvPicPr>
            <p:cNvPr id="16390" name="图片 41992" descr="1-31">
              <a:extLst>
                <a:ext uri="{FF2B5EF4-FFF2-40B4-BE49-F238E27FC236}">
                  <a16:creationId xmlns:a16="http://schemas.microsoft.com/office/drawing/2014/main" id="{84279CC7-8557-46A7-9E35-AE95B7B3F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2743200"/>
              <a:ext cx="7315200" cy="434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1" name="TextBox 13">
              <a:extLst>
                <a:ext uri="{FF2B5EF4-FFF2-40B4-BE49-F238E27FC236}">
                  <a16:creationId xmlns:a16="http://schemas.microsoft.com/office/drawing/2014/main" id="{098CD88E-5B92-4ED9-BCCB-028BF13394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677" y="4114800"/>
              <a:ext cx="5334000" cy="181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latin typeface="Times New Roman" panose="02020603050405020304" pitchFamily="18" charset="0"/>
                </a:rPr>
                <a:t>- </a:t>
              </a: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 kiệm điện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- Tiết kiệm nước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- Không khai thác cây rừng bừa bãi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vi-VN" altLang="en-US" sz="2800">
                <a:latin typeface="Times New Roman" panose="02020603050405020304" pitchFamily="18" charset="0"/>
              </a:endParaRPr>
            </a:p>
          </p:txBody>
        </p:sp>
      </p:grpSp>
      <p:pic>
        <p:nvPicPr>
          <p:cNvPr id="16388" name="图片 41994" descr="1-37">
            <a:hlinkClick r:id="rId5" action="ppaction://hlinksldjump"/>
            <a:extLst>
              <a:ext uri="{FF2B5EF4-FFF2-40B4-BE49-F238E27FC236}">
                <a16:creationId xmlns:a16="http://schemas.microsoft.com/office/drawing/2014/main" id="{9BDC9AB7-1EE4-492B-8061-827E65CBDD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733800"/>
            <a:ext cx="2967038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9">
            <a:extLst>
              <a:ext uri="{FF2B5EF4-FFF2-40B4-BE49-F238E27FC236}">
                <a16:creationId xmlns:a16="http://schemas.microsoft.com/office/drawing/2014/main" id="{D9487784-3622-4CE9-9EAC-0A1FE21CB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381000"/>
            <a:ext cx="3984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 - LIÊN HỆ </a:t>
            </a:r>
            <a:endParaRPr lang="en-US" alt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2060</TotalTime>
  <Words>451</Words>
  <Application>Microsoft Office PowerPoint</Application>
  <PresentationFormat>Widescreen</PresentationFormat>
  <Paragraphs>70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.VnCooperH</vt:lpstr>
      <vt:lpstr>Wingdings 3</vt:lpstr>
      <vt:lpstr>Times New Roman</vt:lpstr>
      <vt:lpstr>Tahoma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winxp</dc:creator>
  <cp:lastModifiedBy>pham hung</cp:lastModifiedBy>
  <cp:revision>202</cp:revision>
  <dcterms:created xsi:type="dcterms:W3CDTF">2009-12-07T03:50:46Z</dcterms:created>
  <dcterms:modified xsi:type="dcterms:W3CDTF">2022-01-18T10:03:55Z</dcterms:modified>
</cp:coreProperties>
</file>