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 id="2147483657" r:id="rId2"/>
    <p:sldMasterId id="2147483706" r:id="rId3"/>
  </p:sldMasterIdLst>
  <p:notesMasterIdLst>
    <p:notesMasterId r:id="rId26"/>
  </p:notesMasterIdLst>
  <p:sldIdLst>
    <p:sldId id="308" r:id="rId4"/>
    <p:sldId id="261" r:id="rId5"/>
    <p:sldId id="291" r:id="rId6"/>
    <p:sldId id="275" r:id="rId7"/>
    <p:sldId id="268" r:id="rId8"/>
    <p:sldId id="293" r:id="rId9"/>
    <p:sldId id="292" r:id="rId10"/>
    <p:sldId id="295" r:id="rId11"/>
    <p:sldId id="296" r:id="rId12"/>
    <p:sldId id="299" r:id="rId13"/>
    <p:sldId id="297" r:id="rId14"/>
    <p:sldId id="298" r:id="rId15"/>
    <p:sldId id="301" r:id="rId16"/>
    <p:sldId id="305" r:id="rId17"/>
    <p:sldId id="267" r:id="rId18"/>
    <p:sldId id="282" r:id="rId19"/>
    <p:sldId id="306" r:id="rId20"/>
    <p:sldId id="307" r:id="rId21"/>
    <p:sldId id="283" r:id="rId22"/>
    <p:sldId id="284" r:id="rId23"/>
    <p:sldId id="285" r:id="rId24"/>
    <p:sldId id="309"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0099"/>
    <a:srgbClr val="333300"/>
    <a:srgbClr val="66FF33"/>
    <a:srgbClr val="0066FF"/>
    <a:srgbClr val="0000FF"/>
    <a:srgbClr val="FF00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03" autoAdjust="0"/>
    <p:restoredTop sz="94660"/>
  </p:normalViewPr>
  <p:slideViewPr>
    <p:cSldViewPr>
      <p:cViewPr varScale="1">
        <p:scale>
          <a:sx n="74" d="100"/>
          <a:sy n="74" d="100"/>
        </p:scale>
        <p:origin x="1024" y="8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EB917C5E-BB6A-4BE8-9D69-48DDA13A43A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VnTime" pitchFamily="34" charset="0"/>
              </a:defRPr>
            </a:lvl1pPr>
          </a:lstStyle>
          <a:p>
            <a:pPr>
              <a:defRPr/>
            </a:pPr>
            <a:endParaRPr lang="en-US"/>
          </a:p>
        </p:txBody>
      </p:sp>
      <p:sp>
        <p:nvSpPr>
          <p:cNvPr id="40963" name="Rectangle 3">
            <a:extLst>
              <a:ext uri="{FF2B5EF4-FFF2-40B4-BE49-F238E27FC236}">
                <a16:creationId xmlns:a16="http://schemas.microsoft.com/office/drawing/2014/main" id="{643F2643-CED0-4687-A775-C05B11C5E72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VnTime" pitchFamily="34" charset="0"/>
              </a:defRPr>
            </a:lvl1pPr>
          </a:lstStyle>
          <a:p>
            <a:pPr>
              <a:defRPr/>
            </a:pPr>
            <a:endParaRPr lang="en-US"/>
          </a:p>
        </p:txBody>
      </p:sp>
      <p:sp>
        <p:nvSpPr>
          <p:cNvPr id="39940" name="Rectangle 4">
            <a:extLst>
              <a:ext uri="{FF2B5EF4-FFF2-40B4-BE49-F238E27FC236}">
                <a16:creationId xmlns:a16="http://schemas.microsoft.com/office/drawing/2014/main" id="{2914BB7B-3169-49AC-9567-277C3C55A914}"/>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5" name="Rectangle 5">
            <a:extLst>
              <a:ext uri="{FF2B5EF4-FFF2-40B4-BE49-F238E27FC236}">
                <a16:creationId xmlns:a16="http://schemas.microsoft.com/office/drawing/2014/main" id="{2B2FD885-194E-436B-9512-52D7814F5E76}"/>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0966" name="Rectangle 6">
            <a:extLst>
              <a:ext uri="{FF2B5EF4-FFF2-40B4-BE49-F238E27FC236}">
                <a16:creationId xmlns:a16="http://schemas.microsoft.com/office/drawing/2014/main" id="{C6EB9D2A-7524-41C8-B452-D74AF83BA25E}"/>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VnTime" pitchFamily="34" charset="0"/>
              </a:defRPr>
            </a:lvl1pPr>
          </a:lstStyle>
          <a:p>
            <a:pPr>
              <a:defRPr/>
            </a:pPr>
            <a:endParaRPr lang="en-US"/>
          </a:p>
        </p:txBody>
      </p:sp>
      <p:sp>
        <p:nvSpPr>
          <p:cNvPr id="40967" name="Rectangle 7">
            <a:extLst>
              <a:ext uri="{FF2B5EF4-FFF2-40B4-BE49-F238E27FC236}">
                <a16:creationId xmlns:a16="http://schemas.microsoft.com/office/drawing/2014/main" id="{41A29075-E77F-413E-A586-F5A6EBE15448}"/>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VnTime" panose="020B7200000000000000" pitchFamily="34" charset="0"/>
              </a:defRPr>
            </a:lvl1pPr>
          </a:lstStyle>
          <a:p>
            <a:fld id="{55B4DAB9-29BB-4B72-8BB7-9AE32D71FAD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VnTime"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VnTime"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VnTime"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VnTime"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VnTime"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êu đề bản chiếu">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B7B1D916-2146-4741-9461-D75EDEA1CFBB}"/>
              </a:ext>
            </a:extLst>
          </p:cNvPr>
          <p:cNvGrpSpPr>
            <a:grpSpLocks/>
          </p:cNvGrpSpPr>
          <p:nvPr/>
        </p:nvGrpSpPr>
        <p:grpSpPr bwMode="auto">
          <a:xfrm>
            <a:off x="0" y="2438400"/>
            <a:ext cx="9009063" cy="1052513"/>
            <a:chOff x="0" y="1536"/>
            <a:chExt cx="5675" cy="663"/>
          </a:xfrm>
        </p:grpSpPr>
        <p:grpSp>
          <p:nvGrpSpPr>
            <p:cNvPr id="5" name="Group 3">
              <a:extLst>
                <a:ext uri="{FF2B5EF4-FFF2-40B4-BE49-F238E27FC236}">
                  <a16:creationId xmlns:a16="http://schemas.microsoft.com/office/drawing/2014/main" id="{49572AE8-95D0-4011-B3B5-AE9AFB2D28A0}"/>
                </a:ext>
              </a:extLst>
            </p:cNvPr>
            <p:cNvGrpSpPr>
              <a:grpSpLocks/>
            </p:cNvGrpSpPr>
            <p:nvPr/>
          </p:nvGrpSpPr>
          <p:grpSpPr bwMode="auto">
            <a:xfrm>
              <a:off x="185" y="1604"/>
              <a:ext cx="449" cy="299"/>
              <a:chOff x="720" y="336"/>
              <a:chExt cx="624" cy="432"/>
            </a:xfrm>
          </p:grpSpPr>
          <p:sp>
            <p:nvSpPr>
              <p:cNvPr id="12" name="Rectangle 4">
                <a:extLst>
                  <a:ext uri="{FF2B5EF4-FFF2-40B4-BE49-F238E27FC236}">
                    <a16:creationId xmlns:a16="http://schemas.microsoft.com/office/drawing/2014/main" id="{AE4D260F-58D1-4022-9027-2FEDDA0DC401}"/>
                  </a:ext>
                </a:extLst>
              </p:cNvPr>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ltLang="en-US"/>
              </a:p>
            </p:txBody>
          </p:sp>
          <p:sp>
            <p:nvSpPr>
              <p:cNvPr id="13" name="Rectangle 5">
                <a:extLst>
                  <a:ext uri="{FF2B5EF4-FFF2-40B4-BE49-F238E27FC236}">
                    <a16:creationId xmlns:a16="http://schemas.microsoft.com/office/drawing/2014/main" id="{7C4B9A7D-DF05-4191-A5D2-E2072916B654}"/>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ltLang="en-US"/>
              </a:p>
            </p:txBody>
          </p:sp>
        </p:grpSp>
        <p:grpSp>
          <p:nvGrpSpPr>
            <p:cNvPr id="6" name="Group 6">
              <a:extLst>
                <a:ext uri="{FF2B5EF4-FFF2-40B4-BE49-F238E27FC236}">
                  <a16:creationId xmlns:a16="http://schemas.microsoft.com/office/drawing/2014/main" id="{69CAA846-5AEB-455D-A16C-4A43F27F18AF}"/>
                </a:ext>
              </a:extLst>
            </p:cNvPr>
            <p:cNvGrpSpPr>
              <a:grpSpLocks/>
            </p:cNvGrpSpPr>
            <p:nvPr/>
          </p:nvGrpSpPr>
          <p:grpSpPr bwMode="auto">
            <a:xfrm>
              <a:off x="263" y="1870"/>
              <a:ext cx="466" cy="299"/>
              <a:chOff x="912" y="2640"/>
              <a:chExt cx="672" cy="432"/>
            </a:xfrm>
          </p:grpSpPr>
          <p:sp>
            <p:nvSpPr>
              <p:cNvPr id="10" name="Rectangle 7">
                <a:extLst>
                  <a:ext uri="{FF2B5EF4-FFF2-40B4-BE49-F238E27FC236}">
                    <a16:creationId xmlns:a16="http://schemas.microsoft.com/office/drawing/2014/main" id="{EF359F54-B40F-4A40-AE9C-E3DD27898B7A}"/>
                  </a:ext>
                </a:extLst>
              </p:cNvPr>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ltLang="en-US"/>
              </a:p>
            </p:txBody>
          </p:sp>
          <p:sp>
            <p:nvSpPr>
              <p:cNvPr id="11" name="Rectangle 8">
                <a:extLst>
                  <a:ext uri="{FF2B5EF4-FFF2-40B4-BE49-F238E27FC236}">
                    <a16:creationId xmlns:a16="http://schemas.microsoft.com/office/drawing/2014/main" id="{3DB98225-E1FE-4330-90FF-76CE2CEE60FC}"/>
                  </a:ext>
                </a:extLst>
              </p:cNvPr>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ltLang="en-US"/>
              </a:p>
            </p:txBody>
          </p:sp>
        </p:grpSp>
        <p:sp>
          <p:nvSpPr>
            <p:cNvPr id="7" name="Rectangle 9">
              <a:extLst>
                <a:ext uri="{FF2B5EF4-FFF2-40B4-BE49-F238E27FC236}">
                  <a16:creationId xmlns:a16="http://schemas.microsoft.com/office/drawing/2014/main" id="{37A41790-FA3C-404E-9168-A189693B2D78}"/>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ltLang="en-US"/>
            </a:p>
          </p:txBody>
        </p:sp>
        <p:sp>
          <p:nvSpPr>
            <p:cNvPr id="8" name="Rectangle 10">
              <a:extLst>
                <a:ext uri="{FF2B5EF4-FFF2-40B4-BE49-F238E27FC236}">
                  <a16:creationId xmlns:a16="http://schemas.microsoft.com/office/drawing/2014/main" id="{047AD0E3-FED8-488C-BE5C-94642EE68E07}"/>
                </a:ext>
              </a:extLst>
            </p:cNvPr>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ltLang="en-US"/>
            </a:p>
          </p:txBody>
        </p:sp>
        <p:sp>
          <p:nvSpPr>
            <p:cNvPr id="9" name="Rectangle 11">
              <a:extLst>
                <a:ext uri="{FF2B5EF4-FFF2-40B4-BE49-F238E27FC236}">
                  <a16:creationId xmlns:a16="http://schemas.microsoft.com/office/drawing/2014/main" id="{0958159E-BE9D-4179-AD93-81EF3265BFD7}"/>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ltLang="en-US"/>
            </a:p>
          </p:txBody>
        </p:sp>
      </p:grpSp>
      <p:sp>
        <p:nvSpPr>
          <p:cNvPr id="76812"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7681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a:extLst>
              <a:ext uri="{FF2B5EF4-FFF2-40B4-BE49-F238E27FC236}">
                <a16:creationId xmlns:a16="http://schemas.microsoft.com/office/drawing/2014/main" id="{9AF84295-DA9C-4BAA-A38B-D7F158C7E9BF}"/>
              </a:ext>
            </a:extLst>
          </p:cNvPr>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a:extLst>
              <a:ext uri="{FF2B5EF4-FFF2-40B4-BE49-F238E27FC236}">
                <a16:creationId xmlns:a16="http://schemas.microsoft.com/office/drawing/2014/main" id="{E4D5A27B-1310-4B7F-8E30-6573503B836C}"/>
              </a:ext>
            </a:extLst>
          </p:cNvPr>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r>
              <a:rPr lang="en-US"/>
              <a:t>Tang son 0976555256</a:t>
            </a:r>
          </a:p>
        </p:txBody>
      </p:sp>
      <p:sp>
        <p:nvSpPr>
          <p:cNvPr id="16" name="Rectangle 16">
            <a:extLst>
              <a:ext uri="{FF2B5EF4-FFF2-40B4-BE49-F238E27FC236}">
                <a16:creationId xmlns:a16="http://schemas.microsoft.com/office/drawing/2014/main" id="{46A3F5FB-7C6D-46D5-8E3E-81D5BF521F88}"/>
              </a:ext>
            </a:extLst>
          </p:cNvPr>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7129E6F3-406F-405B-8FE7-D8B4E4B71188}" type="slidenum">
              <a:rPr lang="en-US" altLang="en-US"/>
              <a:pPr/>
              <a:t>‹#›</a:t>
            </a:fld>
            <a:endParaRPr lang="en-US" altLang="en-US"/>
          </a:p>
        </p:txBody>
      </p:sp>
    </p:spTree>
    <p:extLst>
      <p:ext uri="{BB962C8B-B14F-4D97-AF65-F5344CB8AC3E}">
        <p14:creationId xmlns:p14="http://schemas.microsoft.com/office/powerpoint/2010/main" val="847453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11">
            <a:extLst>
              <a:ext uri="{FF2B5EF4-FFF2-40B4-BE49-F238E27FC236}">
                <a16:creationId xmlns:a16="http://schemas.microsoft.com/office/drawing/2014/main" id="{DF817FB8-599D-4BE8-8591-0E66AF24301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2">
            <a:extLst>
              <a:ext uri="{FF2B5EF4-FFF2-40B4-BE49-F238E27FC236}">
                <a16:creationId xmlns:a16="http://schemas.microsoft.com/office/drawing/2014/main" id="{9A65FB56-3B1B-4FA0-9B2B-66EA37884CA9}"/>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6" name="Rectangle 13">
            <a:extLst>
              <a:ext uri="{FF2B5EF4-FFF2-40B4-BE49-F238E27FC236}">
                <a16:creationId xmlns:a16="http://schemas.microsoft.com/office/drawing/2014/main" id="{7452C284-9D80-4764-A32D-02BBA08F1B1F}"/>
              </a:ext>
            </a:extLst>
          </p:cNvPr>
          <p:cNvSpPr>
            <a:spLocks noGrp="1" noChangeArrowheads="1"/>
          </p:cNvSpPr>
          <p:nvPr>
            <p:ph type="sldNum" sz="quarter" idx="12"/>
          </p:nvPr>
        </p:nvSpPr>
        <p:spPr>
          <a:ln/>
        </p:spPr>
        <p:txBody>
          <a:bodyPr/>
          <a:lstStyle>
            <a:lvl1pPr>
              <a:defRPr/>
            </a:lvl1pPr>
          </a:lstStyle>
          <a:p>
            <a:fld id="{B7EFAD0A-C413-4642-987B-525FCFD5864D}" type="slidenum">
              <a:rPr lang="en-US" altLang="en-US"/>
              <a:pPr/>
              <a:t>‹#›</a:t>
            </a:fld>
            <a:endParaRPr lang="en-US" altLang="en-US"/>
          </a:p>
        </p:txBody>
      </p:sp>
    </p:spTree>
    <p:extLst>
      <p:ext uri="{BB962C8B-B14F-4D97-AF65-F5344CB8AC3E}">
        <p14:creationId xmlns:p14="http://schemas.microsoft.com/office/powerpoint/2010/main" val="367559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7004050" y="214313"/>
            <a:ext cx="1951038" cy="5918200"/>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1150938" y="214313"/>
            <a:ext cx="5700712" cy="5918200"/>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11">
            <a:extLst>
              <a:ext uri="{FF2B5EF4-FFF2-40B4-BE49-F238E27FC236}">
                <a16:creationId xmlns:a16="http://schemas.microsoft.com/office/drawing/2014/main" id="{66D820DE-2A3B-40CE-9F7F-B7F97D2B01F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2">
            <a:extLst>
              <a:ext uri="{FF2B5EF4-FFF2-40B4-BE49-F238E27FC236}">
                <a16:creationId xmlns:a16="http://schemas.microsoft.com/office/drawing/2014/main" id="{42AC3065-AFCE-4361-B86E-F92D38CFB524}"/>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6" name="Rectangle 13">
            <a:extLst>
              <a:ext uri="{FF2B5EF4-FFF2-40B4-BE49-F238E27FC236}">
                <a16:creationId xmlns:a16="http://schemas.microsoft.com/office/drawing/2014/main" id="{B6AC7E6E-F58D-41E2-94FB-09990DD65BCA}"/>
              </a:ext>
            </a:extLst>
          </p:cNvPr>
          <p:cNvSpPr>
            <a:spLocks noGrp="1" noChangeArrowheads="1"/>
          </p:cNvSpPr>
          <p:nvPr>
            <p:ph type="sldNum" sz="quarter" idx="12"/>
          </p:nvPr>
        </p:nvSpPr>
        <p:spPr>
          <a:ln/>
        </p:spPr>
        <p:txBody>
          <a:bodyPr/>
          <a:lstStyle>
            <a:lvl1pPr>
              <a:defRPr/>
            </a:lvl1pPr>
          </a:lstStyle>
          <a:p>
            <a:fld id="{BDE21DA1-162A-416D-8387-FFBA85FF8844}" type="slidenum">
              <a:rPr lang="en-US" altLang="en-US"/>
              <a:pPr/>
              <a:t>‹#›</a:t>
            </a:fld>
            <a:endParaRPr lang="en-US" altLang="en-US"/>
          </a:p>
        </p:txBody>
      </p:sp>
    </p:spTree>
    <p:extLst>
      <p:ext uri="{BB962C8B-B14F-4D97-AF65-F5344CB8AC3E}">
        <p14:creationId xmlns:p14="http://schemas.microsoft.com/office/powerpoint/2010/main" val="3715906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Ngữ cảnh">
    <p:spTree>
      <p:nvGrpSpPr>
        <p:cNvPr id="1" name=""/>
        <p:cNvGrpSpPr/>
        <p:nvPr/>
      </p:nvGrpSpPr>
      <p:grpSpPr>
        <a:xfrm>
          <a:off x="0" y="0"/>
          <a:ext cx="0" cy="0"/>
          <a:chOff x="0" y="0"/>
          <a:chExt cx="0" cy="0"/>
        </a:xfrm>
      </p:grpSpPr>
      <p:sp>
        <p:nvSpPr>
          <p:cNvPr id="2" name="Nơi giữ chỗ cho Nội dung 1"/>
          <p:cNvSpPr>
            <a:spLocks noGrp="1"/>
          </p:cNvSpPr>
          <p:nvPr>
            <p:ph/>
          </p:nvPr>
        </p:nvSpPr>
        <p:spPr>
          <a:xfrm>
            <a:off x="1150938" y="214313"/>
            <a:ext cx="7804150" cy="5918200"/>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3" name="Rectangle 11">
            <a:extLst>
              <a:ext uri="{FF2B5EF4-FFF2-40B4-BE49-F238E27FC236}">
                <a16:creationId xmlns:a16="http://schemas.microsoft.com/office/drawing/2014/main" id="{481967AC-2265-449C-B6E6-A4734CE6D850}"/>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12">
            <a:extLst>
              <a:ext uri="{FF2B5EF4-FFF2-40B4-BE49-F238E27FC236}">
                <a16:creationId xmlns:a16="http://schemas.microsoft.com/office/drawing/2014/main" id="{FC832420-1806-4CE1-AB45-7053CDDC4401}"/>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5" name="Rectangle 13">
            <a:extLst>
              <a:ext uri="{FF2B5EF4-FFF2-40B4-BE49-F238E27FC236}">
                <a16:creationId xmlns:a16="http://schemas.microsoft.com/office/drawing/2014/main" id="{EA95D1FA-9AD7-40A6-952E-289BCE65F2F5}"/>
              </a:ext>
            </a:extLst>
          </p:cNvPr>
          <p:cNvSpPr>
            <a:spLocks noGrp="1" noChangeArrowheads="1"/>
          </p:cNvSpPr>
          <p:nvPr>
            <p:ph type="sldNum" sz="quarter" idx="12"/>
          </p:nvPr>
        </p:nvSpPr>
        <p:spPr>
          <a:ln/>
        </p:spPr>
        <p:txBody>
          <a:bodyPr/>
          <a:lstStyle>
            <a:lvl1pPr>
              <a:defRPr/>
            </a:lvl1pPr>
          </a:lstStyle>
          <a:p>
            <a:fld id="{8CB487E2-BB6A-4EB9-8789-AA696FA7D4A7}" type="slidenum">
              <a:rPr lang="en-US" altLang="en-US"/>
              <a:pPr/>
              <a:t>‹#›</a:t>
            </a:fld>
            <a:endParaRPr lang="en-US" altLang="en-US"/>
          </a:p>
        </p:txBody>
      </p:sp>
    </p:spTree>
    <p:extLst>
      <p:ext uri="{BB962C8B-B14F-4D97-AF65-F5344CB8AC3E}">
        <p14:creationId xmlns:p14="http://schemas.microsoft.com/office/powerpoint/2010/main" val="4177941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êu đề, Nội dung và 2 Nội dung">
    <p:spTree>
      <p:nvGrpSpPr>
        <p:cNvPr id="1" name=""/>
        <p:cNvGrpSpPr/>
        <p:nvPr/>
      </p:nvGrpSpPr>
      <p:grpSpPr>
        <a:xfrm>
          <a:off x="0" y="0"/>
          <a:ext cx="0" cy="0"/>
          <a:chOff x="0" y="0"/>
          <a:chExt cx="0" cy="0"/>
        </a:xfrm>
      </p:grpSpPr>
      <p:sp>
        <p:nvSpPr>
          <p:cNvPr id="2" name="Tiêu đề 1"/>
          <p:cNvSpPr>
            <a:spLocks noGrp="1"/>
          </p:cNvSpPr>
          <p:nvPr>
            <p:ph type="title"/>
          </p:nvPr>
        </p:nvSpPr>
        <p:spPr>
          <a:xfrm>
            <a:off x="1150938" y="214313"/>
            <a:ext cx="7793037" cy="1462087"/>
          </a:xfrm>
        </p:spPr>
        <p:txBody>
          <a:bodyPr/>
          <a:lstStyle/>
          <a:p>
            <a:r>
              <a:rPr lang="vi-VN"/>
              <a:t>Bấm &amp; sửa kiểu tiêu đề</a:t>
            </a:r>
            <a:endParaRPr lang="en-US"/>
          </a:p>
        </p:txBody>
      </p:sp>
      <p:sp>
        <p:nvSpPr>
          <p:cNvPr id="3" name="Nơi giữ chỗ cho Nội dung 2"/>
          <p:cNvSpPr>
            <a:spLocks noGrp="1"/>
          </p:cNvSpPr>
          <p:nvPr>
            <p:ph sz="half" idx="1"/>
          </p:nvPr>
        </p:nvSpPr>
        <p:spPr>
          <a:xfrm>
            <a:off x="1182688" y="2017713"/>
            <a:ext cx="3810000" cy="4114800"/>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quarter" idx="2"/>
          </p:nvPr>
        </p:nvSpPr>
        <p:spPr>
          <a:xfrm>
            <a:off x="5145088" y="2017713"/>
            <a:ext cx="3810000" cy="1981200"/>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ội dung 4"/>
          <p:cNvSpPr>
            <a:spLocks noGrp="1"/>
          </p:cNvSpPr>
          <p:nvPr>
            <p:ph sz="quarter" idx="3"/>
          </p:nvPr>
        </p:nvSpPr>
        <p:spPr>
          <a:xfrm>
            <a:off x="5145088" y="4151313"/>
            <a:ext cx="3810000" cy="1981200"/>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6" name="Rectangle 11">
            <a:extLst>
              <a:ext uri="{FF2B5EF4-FFF2-40B4-BE49-F238E27FC236}">
                <a16:creationId xmlns:a16="http://schemas.microsoft.com/office/drawing/2014/main" id="{51BEF454-6FC5-447A-957C-9B9FDA8E1E26}"/>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12">
            <a:extLst>
              <a:ext uri="{FF2B5EF4-FFF2-40B4-BE49-F238E27FC236}">
                <a16:creationId xmlns:a16="http://schemas.microsoft.com/office/drawing/2014/main" id="{31CA605B-937C-4FAD-8945-926BAC94D8C1}"/>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8" name="Rectangle 13">
            <a:extLst>
              <a:ext uri="{FF2B5EF4-FFF2-40B4-BE49-F238E27FC236}">
                <a16:creationId xmlns:a16="http://schemas.microsoft.com/office/drawing/2014/main" id="{BA471867-939B-455D-993A-692D1D1B29BE}"/>
              </a:ext>
            </a:extLst>
          </p:cNvPr>
          <p:cNvSpPr>
            <a:spLocks noGrp="1" noChangeArrowheads="1"/>
          </p:cNvSpPr>
          <p:nvPr>
            <p:ph type="sldNum" sz="quarter" idx="12"/>
          </p:nvPr>
        </p:nvSpPr>
        <p:spPr>
          <a:ln/>
        </p:spPr>
        <p:txBody>
          <a:bodyPr/>
          <a:lstStyle>
            <a:lvl1pPr>
              <a:defRPr/>
            </a:lvl1pPr>
          </a:lstStyle>
          <a:p>
            <a:fld id="{C73AEA8E-2623-4E6F-8C98-25F2BDA76B2A}" type="slidenum">
              <a:rPr lang="en-US" altLang="en-US"/>
              <a:pPr/>
              <a:t>‹#›</a:t>
            </a:fld>
            <a:endParaRPr lang="en-US" altLang="en-US"/>
          </a:p>
        </p:txBody>
      </p:sp>
    </p:spTree>
    <p:extLst>
      <p:ext uri="{BB962C8B-B14F-4D97-AF65-F5344CB8AC3E}">
        <p14:creationId xmlns:p14="http://schemas.microsoft.com/office/powerpoint/2010/main" val="2881858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a:t>Bấm &amp; sửa kiểu phụ đề</a:t>
            </a:r>
            <a:endParaRPr lang="en-US"/>
          </a:p>
        </p:txBody>
      </p:sp>
      <p:sp>
        <p:nvSpPr>
          <p:cNvPr id="4" name="Rectangle 4">
            <a:extLst>
              <a:ext uri="{FF2B5EF4-FFF2-40B4-BE49-F238E27FC236}">
                <a16:creationId xmlns:a16="http://schemas.microsoft.com/office/drawing/2014/main" id="{C0887826-D255-406F-B557-20E0D6682A8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3B10897-C517-4DD0-BA6A-EDDD1557BC59}"/>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6" name="Rectangle 6">
            <a:extLst>
              <a:ext uri="{FF2B5EF4-FFF2-40B4-BE49-F238E27FC236}">
                <a16:creationId xmlns:a16="http://schemas.microsoft.com/office/drawing/2014/main" id="{8BBB71B5-3513-4FC0-BA7E-AF483822968B}"/>
              </a:ext>
            </a:extLst>
          </p:cNvPr>
          <p:cNvSpPr>
            <a:spLocks noGrp="1" noChangeArrowheads="1"/>
          </p:cNvSpPr>
          <p:nvPr>
            <p:ph type="sldNum" sz="quarter" idx="12"/>
          </p:nvPr>
        </p:nvSpPr>
        <p:spPr>
          <a:ln/>
        </p:spPr>
        <p:txBody>
          <a:bodyPr/>
          <a:lstStyle>
            <a:lvl1pPr>
              <a:defRPr/>
            </a:lvl1pPr>
          </a:lstStyle>
          <a:p>
            <a:fld id="{D509B3F9-3447-44BE-A9E8-7860D5BEFE4B}" type="slidenum">
              <a:rPr lang="en-US" altLang="en-US"/>
              <a:pPr/>
              <a:t>‹#›</a:t>
            </a:fld>
            <a:endParaRPr lang="en-US" altLang="en-US"/>
          </a:p>
        </p:txBody>
      </p:sp>
    </p:spTree>
    <p:extLst>
      <p:ext uri="{BB962C8B-B14F-4D97-AF65-F5344CB8AC3E}">
        <p14:creationId xmlns:p14="http://schemas.microsoft.com/office/powerpoint/2010/main" val="481399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a:extLst>
              <a:ext uri="{FF2B5EF4-FFF2-40B4-BE49-F238E27FC236}">
                <a16:creationId xmlns:a16="http://schemas.microsoft.com/office/drawing/2014/main" id="{DF133562-8BC5-420A-A567-CDFE9922C5A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E977250-9135-4903-A213-213F41939DF5}"/>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6" name="Rectangle 6">
            <a:extLst>
              <a:ext uri="{FF2B5EF4-FFF2-40B4-BE49-F238E27FC236}">
                <a16:creationId xmlns:a16="http://schemas.microsoft.com/office/drawing/2014/main" id="{9858882B-C978-4571-9018-1DF54E7B56D6}"/>
              </a:ext>
            </a:extLst>
          </p:cNvPr>
          <p:cNvSpPr>
            <a:spLocks noGrp="1" noChangeArrowheads="1"/>
          </p:cNvSpPr>
          <p:nvPr>
            <p:ph type="sldNum" sz="quarter" idx="12"/>
          </p:nvPr>
        </p:nvSpPr>
        <p:spPr>
          <a:ln/>
        </p:spPr>
        <p:txBody>
          <a:bodyPr/>
          <a:lstStyle>
            <a:lvl1pPr>
              <a:defRPr/>
            </a:lvl1pPr>
          </a:lstStyle>
          <a:p>
            <a:fld id="{8A6400BF-7040-4B9E-A1DB-CCECA5282555}" type="slidenum">
              <a:rPr lang="en-US" altLang="en-US"/>
              <a:pPr/>
              <a:t>‹#›</a:t>
            </a:fld>
            <a:endParaRPr lang="en-US" altLang="en-US"/>
          </a:p>
        </p:txBody>
      </p:sp>
    </p:spTree>
    <p:extLst>
      <p:ext uri="{BB962C8B-B14F-4D97-AF65-F5344CB8AC3E}">
        <p14:creationId xmlns:p14="http://schemas.microsoft.com/office/powerpoint/2010/main" val="3349464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a:t>Bấm &amp; sửa kiểu tiêu đề</a:t>
            </a:r>
          </a:p>
        </p:txBody>
      </p:sp>
      <p:sp>
        <p:nvSpPr>
          <p:cNvPr id="4" name="Rectangle 4">
            <a:extLst>
              <a:ext uri="{FF2B5EF4-FFF2-40B4-BE49-F238E27FC236}">
                <a16:creationId xmlns:a16="http://schemas.microsoft.com/office/drawing/2014/main" id="{4F1D80EC-3DF6-4A27-9180-D06EAA45F4C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CC364AE-9DC2-49F7-B14F-071B02257322}"/>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6" name="Rectangle 6">
            <a:extLst>
              <a:ext uri="{FF2B5EF4-FFF2-40B4-BE49-F238E27FC236}">
                <a16:creationId xmlns:a16="http://schemas.microsoft.com/office/drawing/2014/main" id="{62720CAC-CFC2-4CB4-9F98-E2BD9F3746C1}"/>
              </a:ext>
            </a:extLst>
          </p:cNvPr>
          <p:cNvSpPr>
            <a:spLocks noGrp="1" noChangeArrowheads="1"/>
          </p:cNvSpPr>
          <p:nvPr>
            <p:ph type="sldNum" sz="quarter" idx="12"/>
          </p:nvPr>
        </p:nvSpPr>
        <p:spPr>
          <a:ln/>
        </p:spPr>
        <p:txBody>
          <a:bodyPr/>
          <a:lstStyle>
            <a:lvl1pPr>
              <a:defRPr/>
            </a:lvl1pPr>
          </a:lstStyle>
          <a:p>
            <a:fld id="{F4F09253-DE0B-493A-8B7D-2601DE2D4225}" type="slidenum">
              <a:rPr lang="en-US" altLang="en-US"/>
              <a:pPr/>
              <a:t>‹#›</a:t>
            </a:fld>
            <a:endParaRPr lang="en-US" altLang="en-US"/>
          </a:p>
        </p:txBody>
      </p:sp>
    </p:spTree>
    <p:extLst>
      <p:ext uri="{BB962C8B-B14F-4D97-AF65-F5344CB8AC3E}">
        <p14:creationId xmlns:p14="http://schemas.microsoft.com/office/powerpoint/2010/main" val="1808982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Rectangle 4">
            <a:extLst>
              <a:ext uri="{FF2B5EF4-FFF2-40B4-BE49-F238E27FC236}">
                <a16:creationId xmlns:a16="http://schemas.microsoft.com/office/drawing/2014/main" id="{567CBCB4-296D-48C8-917A-403F2E6BE75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827D23D-D3A8-4BBA-8BF5-9747009393C9}"/>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7" name="Rectangle 6">
            <a:extLst>
              <a:ext uri="{FF2B5EF4-FFF2-40B4-BE49-F238E27FC236}">
                <a16:creationId xmlns:a16="http://schemas.microsoft.com/office/drawing/2014/main" id="{B5D2DC90-7A23-4666-959C-E16D4FB9FF73}"/>
              </a:ext>
            </a:extLst>
          </p:cNvPr>
          <p:cNvSpPr>
            <a:spLocks noGrp="1" noChangeArrowheads="1"/>
          </p:cNvSpPr>
          <p:nvPr>
            <p:ph type="sldNum" sz="quarter" idx="12"/>
          </p:nvPr>
        </p:nvSpPr>
        <p:spPr>
          <a:ln/>
        </p:spPr>
        <p:txBody>
          <a:bodyPr/>
          <a:lstStyle>
            <a:lvl1pPr>
              <a:defRPr/>
            </a:lvl1pPr>
          </a:lstStyle>
          <a:p>
            <a:fld id="{D9D99CF6-5EE4-4187-9621-F76A1536236E}" type="slidenum">
              <a:rPr lang="en-US" altLang="en-US"/>
              <a:pPr/>
              <a:t>‹#›</a:t>
            </a:fld>
            <a:endParaRPr lang="en-US" altLang="en-US"/>
          </a:p>
        </p:txBody>
      </p:sp>
    </p:spTree>
    <p:extLst>
      <p:ext uri="{BB962C8B-B14F-4D97-AF65-F5344CB8AC3E}">
        <p14:creationId xmlns:p14="http://schemas.microsoft.com/office/powerpoint/2010/main" val="2411443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Rectangle 4">
            <a:extLst>
              <a:ext uri="{FF2B5EF4-FFF2-40B4-BE49-F238E27FC236}">
                <a16:creationId xmlns:a16="http://schemas.microsoft.com/office/drawing/2014/main" id="{B2C1A95D-9386-41E4-8366-8D4FA2F473C0}"/>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DD3924FD-6615-4918-8015-05DF1E7E5F90}"/>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9" name="Rectangle 6">
            <a:extLst>
              <a:ext uri="{FF2B5EF4-FFF2-40B4-BE49-F238E27FC236}">
                <a16:creationId xmlns:a16="http://schemas.microsoft.com/office/drawing/2014/main" id="{3C16B2DC-C150-4A1B-81EF-01E540F2857E}"/>
              </a:ext>
            </a:extLst>
          </p:cNvPr>
          <p:cNvSpPr>
            <a:spLocks noGrp="1" noChangeArrowheads="1"/>
          </p:cNvSpPr>
          <p:nvPr>
            <p:ph type="sldNum" sz="quarter" idx="12"/>
          </p:nvPr>
        </p:nvSpPr>
        <p:spPr>
          <a:ln/>
        </p:spPr>
        <p:txBody>
          <a:bodyPr/>
          <a:lstStyle>
            <a:lvl1pPr>
              <a:defRPr/>
            </a:lvl1pPr>
          </a:lstStyle>
          <a:p>
            <a:fld id="{345774E7-DCE1-4B33-9516-979E29B3BF56}" type="slidenum">
              <a:rPr lang="en-US" altLang="en-US"/>
              <a:pPr/>
              <a:t>‹#›</a:t>
            </a:fld>
            <a:endParaRPr lang="en-US" altLang="en-US"/>
          </a:p>
        </p:txBody>
      </p:sp>
    </p:spTree>
    <p:extLst>
      <p:ext uri="{BB962C8B-B14F-4D97-AF65-F5344CB8AC3E}">
        <p14:creationId xmlns:p14="http://schemas.microsoft.com/office/powerpoint/2010/main" val="2360412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Rectangle 4">
            <a:extLst>
              <a:ext uri="{FF2B5EF4-FFF2-40B4-BE49-F238E27FC236}">
                <a16:creationId xmlns:a16="http://schemas.microsoft.com/office/drawing/2014/main" id="{C302DBDC-4F6A-4DE6-83FD-2A6C12714F53}"/>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29237AF9-3C65-4517-BE1E-2137C8EB1CEE}"/>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5" name="Rectangle 6">
            <a:extLst>
              <a:ext uri="{FF2B5EF4-FFF2-40B4-BE49-F238E27FC236}">
                <a16:creationId xmlns:a16="http://schemas.microsoft.com/office/drawing/2014/main" id="{09AE10FE-1716-4CC6-B5B8-95F33171E5B1}"/>
              </a:ext>
            </a:extLst>
          </p:cNvPr>
          <p:cNvSpPr>
            <a:spLocks noGrp="1" noChangeArrowheads="1"/>
          </p:cNvSpPr>
          <p:nvPr>
            <p:ph type="sldNum" sz="quarter" idx="12"/>
          </p:nvPr>
        </p:nvSpPr>
        <p:spPr>
          <a:ln/>
        </p:spPr>
        <p:txBody>
          <a:bodyPr/>
          <a:lstStyle>
            <a:lvl1pPr>
              <a:defRPr/>
            </a:lvl1pPr>
          </a:lstStyle>
          <a:p>
            <a:fld id="{BC91E2EF-934C-4404-9F57-25DD28FAAF53}" type="slidenum">
              <a:rPr lang="en-US" altLang="en-US"/>
              <a:pPr/>
              <a:t>‹#›</a:t>
            </a:fld>
            <a:endParaRPr lang="en-US" altLang="en-US"/>
          </a:p>
        </p:txBody>
      </p:sp>
    </p:spTree>
    <p:extLst>
      <p:ext uri="{BB962C8B-B14F-4D97-AF65-F5344CB8AC3E}">
        <p14:creationId xmlns:p14="http://schemas.microsoft.com/office/powerpoint/2010/main" val="3467972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11">
            <a:extLst>
              <a:ext uri="{FF2B5EF4-FFF2-40B4-BE49-F238E27FC236}">
                <a16:creationId xmlns:a16="http://schemas.microsoft.com/office/drawing/2014/main" id="{A13CA7E6-5DBE-4688-9C17-4E6205F8814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2">
            <a:extLst>
              <a:ext uri="{FF2B5EF4-FFF2-40B4-BE49-F238E27FC236}">
                <a16:creationId xmlns:a16="http://schemas.microsoft.com/office/drawing/2014/main" id="{9F9AF1CB-09AD-43D8-A195-2244E1F268E5}"/>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6" name="Rectangle 13">
            <a:extLst>
              <a:ext uri="{FF2B5EF4-FFF2-40B4-BE49-F238E27FC236}">
                <a16:creationId xmlns:a16="http://schemas.microsoft.com/office/drawing/2014/main" id="{363672C6-DA88-4005-92E3-C09D48DAED65}"/>
              </a:ext>
            </a:extLst>
          </p:cNvPr>
          <p:cNvSpPr>
            <a:spLocks noGrp="1" noChangeArrowheads="1"/>
          </p:cNvSpPr>
          <p:nvPr>
            <p:ph type="sldNum" sz="quarter" idx="12"/>
          </p:nvPr>
        </p:nvSpPr>
        <p:spPr>
          <a:ln/>
        </p:spPr>
        <p:txBody>
          <a:bodyPr/>
          <a:lstStyle>
            <a:lvl1pPr>
              <a:defRPr/>
            </a:lvl1pPr>
          </a:lstStyle>
          <a:p>
            <a:fld id="{E91A2662-24B3-4096-A4A7-2CDECEED8545}" type="slidenum">
              <a:rPr lang="en-US" altLang="en-US"/>
              <a:pPr/>
              <a:t>‹#›</a:t>
            </a:fld>
            <a:endParaRPr lang="en-US" altLang="en-US"/>
          </a:p>
        </p:txBody>
      </p:sp>
    </p:spTree>
    <p:extLst>
      <p:ext uri="{BB962C8B-B14F-4D97-AF65-F5344CB8AC3E}">
        <p14:creationId xmlns:p14="http://schemas.microsoft.com/office/powerpoint/2010/main" val="277204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20C8E81-F480-4AD9-9D1E-B94A0E9A25B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F7598B61-019E-4335-964C-D82A18CCD7DB}"/>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4" name="Rectangle 6">
            <a:extLst>
              <a:ext uri="{FF2B5EF4-FFF2-40B4-BE49-F238E27FC236}">
                <a16:creationId xmlns:a16="http://schemas.microsoft.com/office/drawing/2014/main" id="{7B050DA8-049A-43B1-A382-722E7E636DC9}"/>
              </a:ext>
            </a:extLst>
          </p:cNvPr>
          <p:cNvSpPr>
            <a:spLocks noGrp="1" noChangeArrowheads="1"/>
          </p:cNvSpPr>
          <p:nvPr>
            <p:ph type="sldNum" sz="quarter" idx="12"/>
          </p:nvPr>
        </p:nvSpPr>
        <p:spPr>
          <a:ln/>
        </p:spPr>
        <p:txBody>
          <a:bodyPr/>
          <a:lstStyle>
            <a:lvl1pPr>
              <a:defRPr/>
            </a:lvl1pPr>
          </a:lstStyle>
          <a:p>
            <a:fld id="{DD9D28DC-B547-45F5-9629-5A18B1A1DFDA}" type="slidenum">
              <a:rPr lang="en-US" altLang="en-US"/>
              <a:pPr/>
              <a:t>‹#›</a:t>
            </a:fld>
            <a:endParaRPr lang="en-US" altLang="en-US"/>
          </a:p>
        </p:txBody>
      </p:sp>
    </p:spTree>
    <p:extLst>
      <p:ext uri="{BB962C8B-B14F-4D97-AF65-F5344CB8AC3E}">
        <p14:creationId xmlns:p14="http://schemas.microsoft.com/office/powerpoint/2010/main" val="7248864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Rectangle 4">
            <a:extLst>
              <a:ext uri="{FF2B5EF4-FFF2-40B4-BE49-F238E27FC236}">
                <a16:creationId xmlns:a16="http://schemas.microsoft.com/office/drawing/2014/main" id="{F708F929-7846-4357-A91E-B0E1D1B299E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93F753D-F578-42AA-A5CF-9EECB844F3DA}"/>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7" name="Rectangle 6">
            <a:extLst>
              <a:ext uri="{FF2B5EF4-FFF2-40B4-BE49-F238E27FC236}">
                <a16:creationId xmlns:a16="http://schemas.microsoft.com/office/drawing/2014/main" id="{95E6A3F4-5525-43D4-AF38-6253FA02097E}"/>
              </a:ext>
            </a:extLst>
          </p:cNvPr>
          <p:cNvSpPr>
            <a:spLocks noGrp="1" noChangeArrowheads="1"/>
          </p:cNvSpPr>
          <p:nvPr>
            <p:ph type="sldNum" sz="quarter" idx="12"/>
          </p:nvPr>
        </p:nvSpPr>
        <p:spPr>
          <a:ln/>
        </p:spPr>
        <p:txBody>
          <a:bodyPr/>
          <a:lstStyle>
            <a:lvl1pPr>
              <a:defRPr/>
            </a:lvl1pPr>
          </a:lstStyle>
          <a:p>
            <a:fld id="{3F9FF430-7D8D-4191-8EBE-5AC884741A9F}" type="slidenum">
              <a:rPr lang="en-US" altLang="en-US"/>
              <a:pPr/>
              <a:t>‹#›</a:t>
            </a:fld>
            <a:endParaRPr lang="en-US" altLang="en-US"/>
          </a:p>
        </p:txBody>
      </p:sp>
    </p:spTree>
    <p:extLst>
      <p:ext uri="{BB962C8B-B14F-4D97-AF65-F5344CB8AC3E}">
        <p14:creationId xmlns:p14="http://schemas.microsoft.com/office/powerpoint/2010/main" val="3293442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Rectangle 4">
            <a:extLst>
              <a:ext uri="{FF2B5EF4-FFF2-40B4-BE49-F238E27FC236}">
                <a16:creationId xmlns:a16="http://schemas.microsoft.com/office/drawing/2014/main" id="{11722A43-51F1-4B80-83F2-D609A3453B9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F84EEC8-6853-49E8-B626-A5BE74819A74}"/>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7" name="Rectangle 6">
            <a:extLst>
              <a:ext uri="{FF2B5EF4-FFF2-40B4-BE49-F238E27FC236}">
                <a16:creationId xmlns:a16="http://schemas.microsoft.com/office/drawing/2014/main" id="{9F1DE2A2-60CF-4589-9B47-5E56627D5F31}"/>
              </a:ext>
            </a:extLst>
          </p:cNvPr>
          <p:cNvSpPr>
            <a:spLocks noGrp="1" noChangeArrowheads="1"/>
          </p:cNvSpPr>
          <p:nvPr>
            <p:ph type="sldNum" sz="quarter" idx="12"/>
          </p:nvPr>
        </p:nvSpPr>
        <p:spPr>
          <a:ln/>
        </p:spPr>
        <p:txBody>
          <a:bodyPr/>
          <a:lstStyle>
            <a:lvl1pPr>
              <a:defRPr/>
            </a:lvl1pPr>
          </a:lstStyle>
          <a:p>
            <a:fld id="{9DAD4A6E-74E5-42AE-94C3-499FBECEF64C}" type="slidenum">
              <a:rPr lang="en-US" altLang="en-US"/>
              <a:pPr/>
              <a:t>‹#›</a:t>
            </a:fld>
            <a:endParaRPr lang="en-US" altLang="en-US"/>
          </a:p>
        </p:txBody>
      </p:sp>
    </p:spTree>
    <p:extLst>
      <p:ext uri="{BB962C8B-B14F-4D97-AF65-F5344CB8AC3E}">
        <p14:creationId xmlns:p14="http://schemas.microsoft.com/office/powerpoint/2010/main" val="32705423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a:extLst>
              <a:ext uri="{FF2B5EF4-FFF2-40B4-BE49-F238E27FC236}">
                <a16:creationId xmlns:a16="http://schemas.microsoft.com/office/drawing/2014/main" id="{1196DF7D-54D2-41C4-B4F2-7A03A175873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80D0B31-5425-48EB-8815-93805275E00D}"/>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6" name="Rectangle 6">
            <a:extLst>
              <a:ext uri="{FF2B5EF4-FFF2-40B4-BE49-F238E27FC236}">
                <a16:creationId xmlns:a16="http://schemas.microsoft.com/office/drawing/2014/main" id="{887EBEF9-A36E-4F65-B7EC-6ACF46504F0E}"/>
              </a:ext>
            </a:extLst>
          </p:cNvPr>
          <p:cNvSpPr>
            <a:spLocks noGrp="1" noChangeArrowheads="1"/>
          </p:cNvSpPr>
          <p:nvPr>
            <p:ph type="sldNum" sz="quarter" idx="12"/>
          </p:nvPr>
        </p:nvSpPr>
        <p:spPr>
          <a:ln/>
        </p:spPr>
        <p:txBody>
          <a:bodyPr/>
          <a:lstStyle>
            <a:lvl1pPr>
              <a:defRPr/>
            </a:lvl1pPr>
          </a:lstStyle>
          <a:p>
            <a:fld id="{CF94489E-5BD3-455E-A1A2-F41EEE1DB932}" type="slidenum">
              <a:rPr lang="en-US" altLang="en-US"/>
              <a:pPr/>
              <a:t>‹#›</a:t>
            </a:fld>
            <a:endParaRPr lang="en-US" altLang="en-US"/>
          </a:p>
        </p:txBody>
      </p:sp>
    </p:spTree>
    <p:extLst>
      <p:ext uri="{BB962C8B-B14F-4D97-AF65-F5344CB8AC3E}">
        <p14:creationId xmlns:p14="http://schemas.microsoft.com/office/powerpoint/2010/main" val="31057672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a:extLst>
              <a:ext uri="{FF2B5EF4-FFF2-40B4-BE49-F238E27FC236}">
                <a16:creationId xmlns:a16="http://schemas.microsoft.com/office/drawing/2014/main" id="{00B84EB9-404B-4EAB-955B-7A528514578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E970F6D-C913-417B-8A84-B02476C76082}"/>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6" name="Rectangle 6">
            <a:extLst>
              <a:ext uri="{FF2B5EF4-FFF2-40B4-BE49-F238E27FC236}">
                <a16:creationId xmlns:a16="http://schemas.microsoft.com/office/drawing/2014/main" id="{ED37E42F-24FE-4AEE-8A62-A451A9AEFDFB}"/>
              </a:ext>
            </a:extLst>
          </p:cNvPr>
          <p:cNvSpPr>
            <a:spLocks noGrp="1" noChangeArrowheads="1"/>
          </p:cNvSpPr>
          <p:nvPr>
            <p:ph type="sldNum" sz="quarter" idx="12"/>
          </p:nvPr>
        </p:nvSpPr>
        <p:spPr>
          <a:ln/>
        </p:spPr>
        <p:txBody>
          <a:bodyPr/>
          <a:lstStyle>
            <a:lvl1pPr>
              <a:defRPr/>
            </a:lvl1pPr>
          </a:lstStyle>
          <a:p>
            <a:fld id="{49929B61-920C-4BD2-9142-E89E19FD11CB}" type="slidenum">
              <a:rPr lang="en-US" altLang="en-US"/>
              <a:pPr/>
              <a:t>‹#›</a:t>
            </a:fld>
            <a:endParaRPr lang="en-US" altLang="en-US"/>
          </a:p>
        </p:txBody>
      </p:sp>
    </p:spTree>
    <p:extLst>
      <p:ext uri="{BB962C8B-B14F-4D97-AF65-F5344CB8AC3E}">
        <p14:creationId xmlns:p14="http://schemas.microsoft.com/office/powerpoint/2010/main" val="3289816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4ECD9BD5-D5A2-4E0E-B175-E3C40B23E433}"/>
              </a:ext>
            </a:extLst>
          </p:cNvPr>
          <p:cNvSpPr>
            <a:spLocks noGrp="1"/>
          </p:cNvSpPr>
          <p:nvPr>
            <p:ph type="dt" sz="half" idx="10"/>
          </p:nvPr>
        </p:nvSpPr>
        <p:spPr/>
        <p:txBody>
          <a:bodyPr/>
          <a:lstStyle>
            <a:lvl1pPr eaLnBrk="1" hangingPunct="1">
              <a:defRPr>
                <a:latin typeface="Arial" pitchFamily="34" charset="0"/>
              </a:defRPr>
            </a:lvl1pPr>
          </a:lstStyle>
          <a:p>
            <a:pPr>
              <a:defRPr/>
            </a:pPr>
            <a:endParaRPr lang="en-US"/>
          </a:p>
        </p:txBody>
      </p:sp>
      <p:sp>
        <p:nvSpPr>
          <p:cNvPr id="5" name="Footer Placeholder 4">
            <a:extLst>
              <a:ext uri="{FF2B5EF4-FFF2-40B4-BE49-F238E27FC236}">
                <a16:creationId xmlns:a16="http://schemas.microsoft.com/office/drawing/2014/main" id="{AB9E0644-1CDF-40FA-8569-EF5F397945D7}"/>
              </a:ext>
            </a:extLst>
          </p:cNvPr>
          <p:cNvSpPr>
            <a:spLocks noGrp="1"/>
          </p:cNvSpPr>
          <p:nvPr>
            <p:ph type="ftr" sz="quarter" idx="11"/>
          </p:nvPr>
        </p:nvSpPr>
        <p:spPr/>
        <p:txBody>
          <a:bodyPr/>
          <a:lstStyle>
            <a:lvl1pPr eaLnBrk="1" hangingPunct="1">
              <a:defRPr>
                <a:latin typeface="Arial"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6140AB17-63BE-47D7-AB98-2E5120DC9B15}"/>
              </a:ext>
            </a:extLst>
          </p:cNvPr>
          <p:cNvSpPr>
            <a:spLocks noGrp="1"/>
          </p:cNvSpPr>
          <p:nvPr>
            <p:ph type="sldNum" sz="quarter" idx="12"/>
          </p:nvPr>
        </p:nvSpPr>
        <p:spPr/>
        <p:txBody>
          <a:bodyPr/>
          <a:lstStyle>
            <a:lvl1pPr eaLnBrk="1" hangingPunct="1">
              <a:defRPr>
                <a:latin typeface="Arial" panose="020B0604020202020204" pitchFamily="34" charset="0"/>
              </a:defRPr>
            </a:lvl1pPr>
          </a:lstStyle>
          <a:p>
            <a:fld id="{06837871-F9C4-405C-A4BD-92AE8E486891}" type="slidenum">
              <a:rPr lang="en-US" altLang="en-US"/>
              <a:pPr/>
              <a:t>‹#›</a:t>
            </a:fld>
            <a:endParaRPr lang="en-US" altLang="en-US"/>
          </a:p>
        </p:txBody>
      </p:sp>
    </p:spTree>
    <p:extLst>
      <p:ext uri="{BB962C8B-B14F-4D97-AF65-F5344CB8AC3E}">
        <p14:creationId xmlns:p14="http://schemas.microsoft.com/office/powerpoint/2010/main" val="20474574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A21642-04EF-485C-9567-4141437FC6FB}"/>
              </a:ext>
            </a:extLst>
          </p:cNvPr>
          <p:cNvSpPr>
            <a:spLocks noGrp="1"/>
          </p:cNvSpPr>
          <p:nvPr>
            <p:ph type="dt" sz="half" idx="10"/>
          </p:nvPr>
        </p:nvSpPr>
        <p:spPr/>
        <p:txBody>
          <a:bodyPr/>
          <a:lstStyle>
            <a:lvl1pPr eaLnBrk="1" hangingPunct="1">
              <a:defRPr>
                <a:latin typeface="Arial" pitchFamily="34" charset="0"/>
              </a:defRPr>
            </a:lvl1pPr>
          </a:lstStyle>
          <a:p>
            <a:pPr>
              <a:defRPr/>
            </a:pPr>
            <a:endParaRPr lang="en-US"/>
          </a:p>
        </p:txBody>
      </p:sp>
      <p:sp>
        <p:nvSpPr>
          <p:cNvPr id="5" name="Footer Placeholder 4">
            <a:extLst>
              <a:ext uri="{FF2B5EF4-FFF2-40B4-BE49-F238E27FC236}">
                <a16:creationId xmlns:a16="http://schemas.microsoft.com/office/drawing/2014/main" id="{9DE6A2FE-4E66-4361-A17E-9D55C7210D7E}"/>
              </a:ext>
            </a:extLst>
          </p:cNvPr>
          <p:cNvSpPr>
            <a:spLocks noGrp="1"/>
          </p:cNvSpPr>
          <p:nvPr>
            <p:ph type="ftr" sz="quarter" idx="11"/>
          </p:nvPr>
        </p:nvSpPr>
        <p:spPr/>
        <p:txBody>
          <a:bodyPr/>
          <a:lstStyle>
            <a:lvl1pPr eaLnBrk="1" hangingPunct="1">
              <a:defRPr>
                <a:latin typeface="Arial"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33D871-9972-44CA-88F6-DEDCAE8A1AA6}"/>
              </a:ext>
            </a:extLst>
          </p:cNvPr>
          <p:cNvSpPr>
            <a:spLocks noGrp="1"/>
          </p:cNvSpPr>
          <p:nvPr>
            <p:ph type="sldNum" sz="quarter" idx="12"/>
          </p:nvPr>
        </p:nvSpPr>
        <p:spPr/>
        <p:txBody>
          <a:bodyPr/>
          <a:lstStyle>
            <a:lvl1pPr eaLnBrk="1" hangingPunct="1">
              <a:defRPr>
                <a:latin typeface="Arial" panose="020B0604020202020204" pitchFamily="34" charset="0"/>
              </a:defRPr>
            </a:lvl1pPr>
          </a:lstStyle>
          <a:p>
            <a:fld id="{23380107-6DEB-405C-BF9B-86CD195753B7}" type="slidenum">
              <a:rPr lang="en-US" altLang="en-US"/>
              <a:pPr/>
              <a:t>‹#›</a:t>
            </a:fld>
            <a:endParaRPr lang="en-US" altLang="en-US"/>
          </a:p>
        </p:txBody>
      </p:sp>
    </p:spTree>
    <p:extLst>
      <p:ext uri="{BB962C8B-B14F-4D97-AF65-F5344CB8AC3E}">
        <p14:creationId xmlns:p14="http://schemas.microsoft.com/office/powerpoint/2010/main" val="14574614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57E3B9-E86F-4C5B-9151-A30182B0A78B}"/>
              </a:ext>
            </a:extLst>
          </p:cNvPr>
          <p:cNvSpPr>
            <a:spLocks noGrp="1"/>
          </p:cNvSpPr>
          <p:nvPr>
            <p:ph type="dt" sz="half" idx="10"/>
          </p:nvPr>
        </p:nvSpPr>
        <p:spPr/>
        <p:txBody>
          <a:bodyPr/>
          <a:lstStyle>
            <a:lvl1pPr eaLnBrk="1" hangingPunct="1">
              <a:defRPr>
                <a:latin typeface="Arial" pitchFamily="34" charset="0"/>
              </a:defRPr>
            </a:lvl1pPr>
          </a:lstStyle>
          <a:p>
            <a:pPr>
              <a:defRPr/>
            </a:pPr>
            <a:endParaRPr lang="en-US"/>
          </a:p>
        </p:txBody>
      </p:sp>
      <p:sp>
        <p:nvSpPr>
          <p:cNvPr id="5" name="Footer Placeholder 4">
            <a:extLst>
              <a:ext uri="{FF2B5EF4-FFF2-40B4-BE49-F238E27FC236}">
                <a16:creationId xmlns:a16="http://schemas.microsoft.com/office/drawing/2014/main" id="{17003B78-2DE4-4FEF-9CD7-6A650A5F73F3}"/>
              </a:ext>
            </a:extLst>
          </p:cNvPr>
          <p:cNvSpPr>
            <a:spLocks noGrp="1"/>
          </p:cNvSpPr>
          <p:nvPr>
            <p:ph type="ftr" sz="quarter" idx="11"/>
          </p:nvPr>
        </p:nvSpPr>
        <p:spPr/>
        <p:txBody>
          <a:bodyPr/>
          <a:lstStyle>
            <a:lvl1pPr eaLnBrk="1" hangingPunct="1">
              <a:defRPr>
                <a:latin typeface="Arial"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B805301F-4EDB-4586-BCB2-CFDB8ADC5351}"/>
              </a:ext>
            </a:extLst>
          </p:cNvPr>
          <p:cNvSpPr>
            <a:spLocks noGrp="1"/>
          </p:cNvSpPr>
          <p:nvPr>
            <p:ph type="sldNum" sz="quarter" idx="12"/>
          </p:nvPr>
        </p:nvSpPr>
        <p:spPr/>
        <p:txBody>
          <a:bodyPr/>
          <a:lstStyle>
            <a:lvl1pPr eaLnBrk="1" hangingPunct="1">
              <a:defRPr>
                <a:latin typeface="Arial" panose="020B0604020202020204" pitchFamily="34" charset="0"/>
              </a:defRPr>
            </a:lvl1pPr>
          </a:lstStyle>
          <a:p>
            <a:fld id="{1A34348B-302B-4E51-BDAF-421D6E8419A6}" type="slidenum">
              <a:rPr lang="en-US" altLang="en-US"/>
              <a:pPr/>
              <a:t>‹#›</a:t>
            </a:fld>
            <a:endParaRPr lang="en-US" altLang="en-US"/>
          </a:p>
        </p:txBody>
      </p:sp>
    </p:spTree>
    <p:extLst>
      <p:ext uri="{BB962C8B-B14F-4D97-AF65-F5344CB8AC3E}">
        <p14:creationId xmlns:p14="http://schemas.microsoft.com/office/powerpoint/2010/main" val="574774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112677B-6676-4888-B137-C70CA1E50E42}"/>
              </a:ext>
            </a:extLst>
          </p:cNvPr>
          <p:cNvSpPr>
            <a:spLocks noGrp="1"/>
          </p:cNvSpPr>
          <p:nvPr>
            <p:ph type="dt" sz="half" idx="10"/>
          </p:nvPr>
        </p:nvSpPr>
        <p:spPr/>
        <p:txBody>
          <a:bodyPr/>
          <a:lstStyle>
            <a:lvl1pPr eaLnBrk="1" hangingPunct="1">
              <a:defRPr>
                <a:latin typeface="Arial" pitchFamily="34" charset="0"/>
              </a:defRPr>
            </a:lvl1pPr>
          </a:lstStyle>
          <a:p>
            <a:pPr>
              <a:defRPr/>
            </a:pPr>
            <a:endParaRPr lang="en-US"/>
          </a:p>
        </p:txBody>
      </p:sp>
      <p:sp>
        <p:nvSpPr>
          <p:cNvPr id="6" name="Footer Placeholder 4">
            <a:extLst>
              <a:ext uri="{FF2B5EF4-FFF2-40B4-BE49-F238E27FC236}">
                <a16:creationId xmlns:a16="http://schemas.microsoft.com/office/drawing/2014/main" id="{97DC75AF-80C8-469F-BC34-EA9CF663CE83}"/>
              </a:ext>
            </a:extLst>
          </p:cNvPr>
          <p:cNvSpPr>
            <a:spLocks noGrp="1"/>
          </p:cNvSpPr>
          <p:nvPr>
            <p:ph type="ftr" sz="quarter" idx="11"/>
          </p:nvPr>
        </p:nvSpPr>
        <p:spPr/>
        <p:txBody>
          <a:bodyPr/>
          <a:lstStyle>
            <a:lvl1pPr eaLnBrk="1" hangingPunct="1">
              <a:defRPr>
                <a:latin typeface="Arial"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29D90F5D-4CA6-495E-B446-C84A7EA2F989}"/>
              </a:ext>
            </a:extLst>
          </p:cNvPr>
          <p:cNvSpPr>
            <a:spLocks noGrp="1"/>
          </p:cNvSpPr>
          <p:nvPr>
            <p:ph type="sldNum" sz="quarter" idx="12"/>
          </p:nvPr>
        </p:nvSpPr>
        <p:spPr/>
        <p:txBody>
          <a:bodyPr/>
          <a:lstStyle>
            <a:lvl1pPr eaLnBrk="1" hangingPunct="1">
              <a:defRPr>
                <a:latin typeface="Arial" panose="020B0604020202020204" pitchFamily="34" charset="0"/>
              </a:defRPr>
            </a:lvl1pPr>
          </a:lstStyle>
          <a:p>
            <a:fld id="{78EE6072-230A-450B-AED0-F9FE6935CDCC}" type="slidenum">
              <a:rPr lang="en-US" altLang="en-US"/>
              <a:pPr/>
              <a:t>‹#›</a:t>
            </a:fld>
            <a:endParaRPr lang="en-US" altLang="en-US"/>
          </a:p>
        </p:txBody>
      </p:sp>
    </p:spTree>
    <p:extLst>
      <p:ext uri="{BB962C8B-B14F-4D97-AF65-F5344CB8AC3E}">
        <p14:creationId xmlns:p14="http://schemas.microsoft.com/office/powerpoint/2010/main" val="19835231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1FDF97D8-0262-4FC3-B542-5136E9ABE653}"/>
              </a:ext>
            </a:extLst>
          </p:cNvPr>
          <p:cNvSpPr>
            <a:spLocks noGrp="1"/>
          </p:cNvSpPr>
          <p:nvPr>
            <p:ph type="dt" sz="half" idx="10"/>
          </p:nvPr>
        </p:nvSpPr>
        <p:spPr/>
        <p:txBody>
          <a:bodyPr/>
          <a:lstStyle>
            <a:lvl1pPr eaLnBrk="1" hangingPunct="1">
              <a:defRPr>
                <a:latin typeface="Arial" pitchFamily="34" charset="0"/>
              </a:defRPr>
            </a:lvl1pPr>
          </a:lstStyle>
          <a:p>
            <a:pPr>
              <a:defRPr/>
            </a:pPr>
            <a:endParaRPr lang="en-US"/>
          </a:p>
        </p:txBody>
      </p:sp>
      <p:sp>
        <p:nvSpPr>
          <p:cNvPr id="8" name="Footer Placeholder 4">
            <a:extLst>
              <a:ext uri="{FF2B5EF4-FFF2-40B4-BE49-F238E27FC236}">
                <a16:creationId xmlns:a16="http://schemas.microsoft.com/office/drawing/2014/main" id="{011506A8-BDD6-4DE4-9E90-5A7FC9D37660}"/>
              </a:ext>
            </a:extLst>
          </p:cNvPr>
          <p:cNvSpPr>
            <a:spLocks noGrp="1"/>
          </p:cNvSpPr>
          <p:nvPr>
            <p:ph type="ftr" sz="quarter" idx="11"/>
          </p:nvPr>
        </p:nvSpPr>
        <p:spPr/>
        <p:txBody>
          <a:bodyPr/>
          <a:lstStyle>
            <a:lvl1pPr eaLnBrk="1" hangingPunct="1">
              <a:defRPr>
                <a:latin typeface="Arial"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CE4D3CC4-8714-44CB-BC14-4453CDB6ED3D}"/>
              </a:ext>
            </a:extLst>
          </p:cNvPr>
          <p:cNvSpPr>
            <a:spLocks noGrp="1"/>
          </p:cNvSpPr>
          <p:nvPr>
            <p:ph type="sldNum" sz="quarter" idx="12"/>
          </p:nvPr>
        </p:nvSpPr>
        <p:spPr/>
        <p:txBody>
          <a:bodyPr/>
          <a:lstStyle>
            <a:lvl1pPr eaLnBrk="1" hangingPunct="1">
              <a:defRPr>
                <a:latin typeface="Arial" panose="020B0604020202020204" pitchFamily="34" charset="0"/>
              </a:defRPr>
            </a:lvl1pPr>
          </a:lstStyle>
          <a:p>
            <a:fld id="{EF607BDF-60B9-4FCC-A57B-E0231DFBFF71}" type="slidenum">
              <a:rPr lang="en-US" altLang="en-US"/>
              <a:pPr/>
              <a:t>‹#›</a:t>
            </a:fld>
            <a:endParaRPr lang="en-US" altLang="en-US"/>
          </a:p>
        </p:txBody>
      </p:sp>
    </p:spTree>
    <p:extLst>
      <p:ext uri="{BB962C8B-B14F-4D97-AF65-F5344CB8AC3E}">
        <p14:creationId xmlns:p14="http://schemas.microsoft.com/office/powerpoint/2010/main" val="4173868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a:t>Bấm &amp; sửa kiểu tiêu đề</a:t>
            </a:r>
          </a:p>
        </p:txBody>
      </p:sp>
      <p:sp>
        <p:nvSpPr>
          <p:cNvPr id="4" name="Rectangle 11">
            <a:extLst>
              <a:ext uri="{FF2B5EF4-FFF2-40B4-BE49-F238E27FC236}">
                <a16:creationId xmlns:a16="http://schemas.microsoft.com/office/drawing/2014/main" id="{DA866322-923D-4291-A5DB-70CC28E7D67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2">
            <a:extLst>
              <a:ext uri="{FF2B5EF4-FFF2-40B4-BE49-F238E27FC236}">
                <a16:creationId xmlns:a16="http://schemas.microsoft.com/office/drawing/2014/main" id="{7BE09702-44B5-44F5-8B32-A186803315DB}"/>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6" name="Rectangle 13">
            <a:extLst>
              <a:ext uri="{FF2B5EF4-FFF2-40B4-BE49-F238E27FC236}">
                <a16:creationId xmlns:a16="http://schemas.microsoft.com/office/drawing/2014/main" id="{78882388-D86C-4D06-9520-D7FEF5F1DABE}"/>
              </a:ext>
            </a:extLst>
          </p:cNvPr>
          <p:cNvSpPr>
            <a:spLocks noGrp="1" noChangeArrowheads="1"/>
          </p:cNvSpPr>
          <p:nvPr>
            <p:ph type="sldNum" sz="quarter" idx="12"/>
          </p:nvPr>
        </p:nvSpPr>
        <p:spPr>
          <a:ln/>
        </p:spPr>
        <p:txBody>
          <a:bodyPr/>
          <a:lstStyle>
            <a:lvl1pPr>
              <a:defRPr/>
            </a:lvl1pPr>
          </a:lstStyle>
          <a:p>
            <a:fld id="{6500D46C-3612-441F-8BC0-598886037348}" type="slidenum">
              <a:rPr lang="en-US" altLang="en-US"/>
              <a:pPr/>
              <a:t>‹#›</a:t>
            </a:fld>
            <a:endParaRPr lang="en-US" altLang="en-US"/>
          </a:p>
        </p:txBody>
      </p:sp>
    </p:spTree>
    <p:extLst>
      <p:ext uri="{BB962C8B-B14F-4D97-AF65-F5344CB8AC3E}">
        <p14:creationId xmlns:p14="http://schemas.microsoft.com/office/powerpoint/2010/main" val="16825274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C691778-DD75-4441-B53D-4246463A6722}"/>
              </a:ext>
            </a:extLst>
          </p:cNvPr>
          <p:cNvSpPr>
            <a:spLocks noGrp="1"/>
          </p:cNvSpPr>
          <p:nvPr>
            <p:ph type="dt" sz="half" idx="10"/>
          </p:nvPr>
        </p:nvSpPr>
        <p:spPr/>
        <p:txBody>
          <a:bodyPr/>
          <a:lstStyle>
            <a:lvl1pPr eaLnBrk="1" hangingPunct="1">
              <a:defRPr>
                <a:latin typeface="Arial" pitchFamily="34" charset="0"/>
              </a:defRPr>
            </a:lvl1pPr>
          </a:lstStyle>
          <a:p>
            <a:pPr>
              <a:defRPr/>
            </a:pPr>
            <a:endParaRPr lang="en-US"/>
          </a:p>
        </p:txBody>
      </p:sp>
      <p:sp>
        <p:nvSpPr>
          <p:cNvPr id="4" name="Footer Placeholder 4">
            <a:extLst>
              <a:ext uri="{FF2B5EF4-FFF2-40B4-BE49-F238E27FC236}">
                <a16:creationId xmlns:a16="http://schemas.microsoft.com/office/drawing/2014/main" id="{B1244EA1-29D4-4E3C-BD69-C7E7C60EDA9F}"/>
              </a:ext>
            </a:extLst>
          </p:cNvPr>
          <p:cNvSpPr>
            <a:spLocks noGrp="1"/>
          </p:cNvSpPr>
          <p:nvPr>
            <p:ph type="ftr" sz="quarter" idx="11"/>
          </p:nvPr>
        </p:nvSpPr>
        <p:spPr/>
        <p:txBody>
          <a:bodyPr/>
          <a:lstStyle>
            <a:lvl1pPr eaLnBrk="1" hangingPunct="1">
              <a:defRPr>
                <a:latin typeface="Arial"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7E2BDBD8-7412-4207-BBD6-116D866541A1}"/>
              </a:ext>
            </a:extLst>
          </p:cNvPr>
          <p:cNvSpPr>
            <a:spLocks noGrp="1"/>
          </p:cNvSpPr>
          <p:nvPr>
            <p:ph type="sldNum" sz="quarter" idx="12"/>
          </p:nvPr>
        </p:nvSpPr>
        <p:spPr/>
        <p:txBody>
          <a:bodyPr/>
          <a:lstStyle>
            <a:lvl1pPr eaLnBrk="1" hangingPunct="1">
              <a:defRPr>
                <a:latin typeface="Arial" panose="020B0604020202020204" pitchFamily="34" charset="0"/>
              </a:defRPr>
            </a:lvl1pPr>
          </a:lstStyle>
          <a:p>
            <a:fld id="{74922159-DC5B-4AA3-B2D4-C725EADEA304}" type="slidenum">
              <a:rPr lang="en-US" altLang="en-US"/>
              <a:pPr/>
              <a:t>‹#›</a:t>
            </a:fld>
            <a:endParaRPr lang="en-US" altLang="en-US"/>
          </a:p>
        </p:txBody>
      </p:sp>
    </p:spTree>
    <p:extLst>
      <p:ext uri="{BB962C8B-B14F-4D97-AF65-F5344CB8AC3E}">
        <p14:creationId xmlns:p14="http://schemas.microsoft.com/office/powerpoint/2010/main" val="1461209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2BB258F-2DA9-4322-9138-BE57D611C34F}"/>
              </a:ext>
            </a:extLst>
          </p:cNvPr>
          <p:cNvSpPr>
            <a:spLocks noGrp="1"/>
          </p:cNvSpPr>
          <p:nvPr>
            <p:ph type="dt" sz="half" idx="10"/>
          </p:nvPr>
        </p:nvSpPr>
        <p:spPr/>
        <p:txBody>
          <a:bodyPr/>
          <a:lstStyle>
            <a:lvl1pPr eaLnBrk="1" hangingPunct="1">
              <a:defRPr>
                <a:latin typeface="Arial" pitchFamily="34" charset="0"/>
              </a:defRPr>
            </a:lvl1pPr>
          </a:lstStyle>
          <a:p>
            <a:pPr>
              <a:defRPr/>
            </a:pPr>
            <a:endParaRPr lang="en-US"/>
          </a:p>
        </p:txBody>
      </p:sp>
      <p:sp>
        <p:nvSpPr>
          <p:cNvPr id="3" name="Footer Placeholder 4">
            <a:extLst>
              <a:ext uri="{FF2B5EF4-FFF2-40B4-BE49-F238E27FC236}">
                <a16:creationId xmlns:a16="http://schemas.microsoft.com/office/drawing/2014/main" id="{92483FD5-8691-4176-82EE-9B426DD70BB7}"/>
              </a:ext>
            </a:extLst>
          </p:cNvPr>
          <p:cNvSpPr>
            <a:spLocks noGrp="1"/>
          </p:cNvSpPr>
          <p:nvPr>
            <p:ph type="ftr" sz="quarter" idx="11"/>
          </p:nvPr>
        </p:nvSpPr>
        <p:spPr/>
        <p:txBody>
          <a:bodyPr/>
          <a:lstStyle>
            <a:lvl1pPr eaLnBrk="1" hangingPunct="1">
              <a:defRPr>
                <a:latin typeface="Arial"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114323D7-E8A9-4E47-954A-2532DDA0B95B}"/>
              </a:ext>
            </a:extLst>
          </p:cNvPr>
          <p:cNvSpPr>
            <a:spLocks noGrp="1"/>
          </p:cNvSpPr>
          <p:nvPr>
            <p:ph type="sldNum" sz="quarter" idx="12"/>
          </p:nvPr>
        </p:nvSpPr>
        <p:spPr/>
        <p:txBody>
          <a:bodyPr/>
          <a:lstStyle>
            <a:lvl1pPr eaLnBrk="1" hangingPunct="1">
              <a:defRPr>
                <a:latin typeface="Arial" panose="020B0604020202020204" pitchFamily="34" charset="0"/>
              </a:defRPr>
            </a:lvl1pPr>
          </a:lstStyle>
          <a:p>
            <a:fld id="{587D101B-9433-4D0F-9858-5E3DB13FFA37}" type="slidenum">
              <a:rPr lang="en-US" altLang="en-US"/>
              <a:pPr/>
              <a:t>‹#›</a:t>
            </a:fld>
            <a:endParaRPr lang="en-US" altLang="en-US"/>
          </a:p>
        </p:txBody>
      </p:sp>
    </p:spTree>
    <p:extLst>
      <p:ext uri="{BB962C8B-B14F-4D97-AF65-F5344CB8AC3E}">
        <p14:creationId xmlns:p14="http://schemas.microsoft.com/office/powerpoint/2010/main" val="38140638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E7EE464-BCE6-4936-A7D5-1C75893708C1}"/>
              </a:ext>
            </a:extLst>
          </p:cNvPr>
          <p:cNvSpPr>
            <a:spLocks noGrp="1"/>
          </p:cNvSpPr>
          <p:nvPr>
            <p:ph type="dt" sz="half" idx="10"/>
          </p:nvPr>
        </p:nvSpPr>
        <p:spPr/>
        <p:txBody>
          <a:bodyPr/>
          <a:lstStyle>
            <a:lvl1pPr eaLnBrk="1" hangingPunct="1">
              <a:defRPr>
                <a:latin typeface="Arial" pitchFamily="34" charset="0"/>
              </a:defRPr>
            </a:lvl1pPr>
          </a:lstStyle>
          <a:p>
            <a:pPr>
              <a:defRPr/>
            </a:pPr>
            <a:endParaRPr lang="en-US"/>
          </a:p>
        </p:txBody>
      </p:sp>
      <p:sp>
        <p:nvSpPr>
          <p:cNvPr id="6" name="Footer Placeholder 4">
            <a:extLst>
              <a:ext uri="{FF2B5EF4-FFF2-40B4-BE49-F238E27FC236}">
                <a16:creationId xmlns:a16="http://schemas.microsoft.com/office/drawing/2014/main" id="{733AAD92-CEE5-4E91-B7D4-1C9870B64789}"/>
              </a:ext>
            </a:extLst>
          </p:cNvPr>
          <p:cNvSpPr>
            <a:spLocks noGrp="1"/>
          </p:cNvSpPr>
          <p:nvPr>
            <p:ph type="ftr" sz="quarter" idx="11"/>
          </p:nvPr>
        </p:nvSpPr>
        <p:spPr/>
        <p:txBody>
          <a:bodyPr/>
          <a:lstStyle>
            <a:lvl1pPr eaLnBrk="1" hangingPunct="1">
              <a:defRPr>
                <a:latin typeface="Arial"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4D216542-9594-4F25-B8C0-47003E246415}"/>
              </a:ext>
            </a:extLst>
          </p:cNvPr>
          <p:cNvSpPr>
            <a:spLocks noGrp="1"/>
          </p:cNvSpPr>
          <p:nvPr>
            <p:ph type="sldNum" sz="quarter" idx="12"/>
          </p:nvPr>
        </p:nvSpPr>
        <p:spPr/>
        <p:txBody>
          <a:bodyPr/>
          <a:lstStyle>
            <a:lvl1pPr eaLnBrk="1" hangingPunct="1">
              <a:defRPr>
                <a:latin typeface="Arial" panose="020B0604020202020204" pitchFamily="34" charset="0"/>
              </a:defRPr>
            </a:lvl1pPr>
          </a:lstStyle>
          <a:p>
            <a:fld id="{ED4851C5-790C-4731-84C8-654A7548467D}" type="slidenum">
              <a:rPr lang="en-US" altLang="en-US"/>
              <a:pPr/>
              <a:t>‹#›</a:t>
            </a:fld>
            <a:endParaRPr lang="en-US" altLang="en-US"/>
          </a:p>
        </p:txBody>
      </p:sp>
    </p:spTree>
    <p:extLst>
      <p:ext uri="{BB962C8B-B14F-4D97-AF65-F5344CB8AC3E}">
        <p14:creationId xmlns:p14="http://schemas.microsoft.com/office/powerpoint/2010/main" val="21950612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DB980B7-5153-4C9C-9855-F1AD3F3BA0D1}"/>
              </a:ext>
            </a:extLst>
          </p:cNvPr>
          <p:cNvSpPr>
            <a:spLocks noGrp="1"/>
          </p:cNvSpPr>
          <p:nvPr>
            <p:ph type="dt" sz="half" idx="10"/>
          </p:nvPr>
        </p:nvSpPr>
        <p:spPr/>
        <p:txBody>
          <a:bodyPr/>
          <a:lstStyle>
            <a:lvl1pPr eaLnBrk="1" hangingPunct="1">
              <a:defRPr>
                <a:latin typeface="Arial" pitchFamily="34" charset="0"/>
              </a:defRPr>
            </a:lvl1pPr>
          </a:lstStyle>
          <a:p>
            <a:pPr>
              <a:defRPr/>
            </a:pPr>
            <a:endParaRPr lang="en-US"/>
          </a:p>
        </p:txBody>
      </p:sp>
      <p:sp>
        <p:nvSpPr>
          <p:cNvPr id="6" name="Footer Placeholder 4">
            <a:extLst>
              <a:ext uri="{FF2B5EF4-FFF2-40B4-BE49-F238E27FC236}">
                <a16:creationId xmlns:a16="http://schemas.microsoft.com/office/drawing/2014/main" id="{B7031101-124C-44A1-9974-89D66B62017F}"/>
              </a:ext>
            </a:extLst>
          </p:cNvPr>
          <p:cNvSpPr>
            <a:spLocks noGrp="1"/>
          </p:cNvSpPr>
          <p:nvPr>
            <p:ph type="ftr" sz="quarter" idx="11"/>
          </p:nvPr>
        </p:nvSpPr>
        <p:spPr/>
        <p:txBody>
          <a:bodyPr/>
          <a:lstStyle>
            <a:lvl1pPr eaLnBrk="1" hangingPunct="1">
              <a:defRPr>
                <a:latin typeface="Arial"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A679944-5FC8-42E7-8444-3C8A9343223F}"/>
              </a:ext>
            </a:extLst>
          </p:cNvPr>
          <p:cNvSpPr>
            <a:spLocks noGrp="1"/>
          </p:cNvSpPr>
          <p:nvPr>
            <p:ph type="sldNum" sz="quarter" idx="12"/>
          </p:nvPr>
        </p:nvSpPr>
        <p:spPr/>
        <p:txBody>
          <a:bodyPr/>
          <a:lstStyle>
            <a:lvl1pPr eaLnBrk="1" hangingPunct="1">
              <a:defRPr>
                <a:latin typeface="Arial" panose="020B0604020202020204" pitchFamily="34" charset="0"/>
              </a:defRPr>
            </a:lvl1pPr>
          </a:lstStyle>
          <a:p>
            <a:fld id="{7A6225CF-F9D7-4340-A50E-CE21A89AF25D}" type="slidenum">
              <a:rPr lang="en-US" altLang="en-US"/>
              <a:pPr/>
              <a:t>‹#›</a:t>
            </a:fld>
            <a:endParaRPr lang="en-US" altLang="en-US"/>
          </a:p>
        </p:txBody>
      </p:sp>
    </p:spTree>
    <p:extLst>
      <p:ext uri="{BB962C8B-B14F-4D97-AF65-F5344CB8AC3E}">
        <p14:creationId xmlns:p14="http://schemas.microsoft.com/office/powerpoint/2010/main" val="20128833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467B9A-D63D-499A-8477-618F25CFD683}"/>
              </a:ext>
            </a:extLst>
          </p:cNvPr>
          <p:cNvSpPr>
            <a:spLocks noGrp="1"/>
          </p:cNvSpPr>
          <p:nvPr>
            <p:ph type="dt" sz="half" idx="10"/>
          </p:nvPr>
        </p:nvSpPr>
        <p:spPr/>
        <p:txBody>
          <a:bodyPr/>
          <a:lstStyle>
            <a:lvl1pPr eaLnBrk="1" hangingPunct="1">
              <a:defRPr>
                <a:latin typeface="Arial" pitchFamily="34" charset="0"/>
              </a:defRPr>
            </a:lvl1pPr>
          </a:lstStyle>
          <a:p>
            <a:pPr>
              <a:defRPr/>
            </a:pPr>
            <a:endParaRPr lang="en-US"/>
          </a:p>
        </p:txBody>
      </p:sp>
      <p:sp>
        <p:nvSpPr>
          <p:cNvPr id="5" name="Footer Placeholder 4">
            <a:extLst>
              <a:ext uri="{FF2B5EF4-FFF2-40B4-BE49-F238E27FC236}">
                <a16:creationId xmlns:a16="http://schemas.microsoft.com/office/drawing/2014/main" id="{5EE96FAA-DB27-44FD-87EF-18626FFB0A03}"/>
              </a:ext>
            </a:extLst>
          </p:cNvPr>
          <p:cNvSpPr>
            <a:spLocks noGrp="1"/>
          </p:cNvSpPr>
          <p:nvPr>
            <p:ph type="ftr" sz="quarter" idx="11"/>
          </p:nvPr>
        </p:nvSpPr>
        <p:spPr/>
        <p:txBody>
          <a:bodyPr/>
          <a:lstStyle>
            <a:lvl1pPr eaLnBrk="1" hangingPunct="1">
              <a:defRPr>
                <a:latin typeface="Arial"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63BE71B-9A03-48E6-B14B-B9488CF98F3E}"/>
              </a:ext>
            </a:extLst>
          </p:cNvPr>
          <p:cNvSpPr>
            <a:spLocks noGrp="1"/>
          </p:cNvSpPr>
          <p:nvPr>
            <p:ph type="sldNum" sz="quarter" idx="12"/>
          </p:nvPr>
        </p:nvSpPr>
        <p:spPr/>
        <p:txBody>
          <a:bodyPr/>
          <a:lstStyle>
            <a:lvl1pPr eaLnBrk="1" hangingPunct="1">
              <a:defRPr>
                <a:latin typeface="Arial" panose="020B0604020202020204" pitchFamily="34" charset="0"/>
              </a:defRPr>
            </a:lvl1pPr>
          </a:lstStyle>
          <a:p>
            <a:fld id="{9D63B3FE-6B2C-41BC-8DF5-909D5579E01F}" type="slidenum">
              <a:rPr lang="en-US" altLang="en-US"/>
              <a:pPr/>
              <a:t>‹#›</a:t>
            </a:fld>
            <a:endParaRPr lang="en-US" altLang="en-US"/>
          </a:p>
        </p:txBody>
      </p:sp>
    </p:spTree>
    <p:extLst>
      <p:ext uri="{BB962C8B-B14F-4D97-AF65-F5344CB8AC3E}">
        <p14:creationId xmlns:p14="http://schemas.microsoft.com/office/powerpoint/2010/main" val="26959701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ECF1E6-719D-4DD9-AD23-45F352920058}"/>
              </a:ext>
            </a:extLst>
          </p:cNvPr>
          <p:cNvSpPr>
            <a:spLocks noGrp="1"/>
          </p:cNvSpPr>
          <p:nvPr>
            <p:ph type="dt" sz="half" idx="10"/>
          </p:nvPr>
        </p:nvSpPr>
        <p:spPr/>
        <p:txBody>
          <a:bodyPr/>
          <a:lstStyle>
            <a:lvl1pPr eaLnBrk="1" hangingPunct="1">
              <a:defRPr>
                <a:latin typeface="Arial" pitchFamily="34" charset="0"/>
              </a:defRPr>
            </a:lvl1pPr>
          </a:lstStyle>
          <a:p>
            <a:pPr>
              <a:defRPr/>
            </a:pPr>
            <a:endParaRPr lang="en-US"/>
          </a:p>
        </p:txBody>
      </p:sp>
      <p:sp>
        <p:nvSpPr>
          <p:cNvPr id="5" name="Footer Placeholder 4">
            <a:extLst>
              <a:ext uri="{FF2B5EF4-FFF2-40B4-BE49-F238E27FC236}">
                <a16:creationId xmlns:a16="http://schemas.microsoft.com/office/drawing/2014/main" id="{ABBC5FF2-FEB7-4EFA-9221-67B74AA38F22}"/>
              </a:ext>
            </a:extLst>
          </p:cNvPr>
          <p:cNvSpPr>
            <a:spLocks noGrp="1"/>
          </p:cNvSpPr>
          <p:nvPr>
            <p:ph type="ftr" sz="quarter" idx="11"/>
          </p:nvPr>
        </p:nvSpPr>
        <p:spPr/>
        <p:txBody>
          <a:bodyPr/>
          <a:lstStyle>
            <a:lvl1pPr eaLnBrk="1" hangingPunct="1">
              <a:defRPr>
                <a:latin typeface="Arial"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B1F65BD4-0988-4650-B261-2A634524D1C6}"/>
              </a:ext>
            </a:extLst>
          </p:cNvPr>
          <p:cNvSpPr>
            <a:spLocks noGrp="1"/>
          </p:cNvSpPr>
          <p:nvPr>
            <p:ph type="sldNum" sz="quarter" idx="12"/>
          </p:nvPr>
        </p:nvSpPr>
        <p:spPr/>
        <p:txBody>
          <a:bodyPr/>
          <a:lstStyle>
            <a:lvl1pPr eaLnBrk="1" hangingPunct="1">
              <a:defRPr>
                <a:latin typeface="Arial" panose="020B0604020202020204" pitchFamily="34" charset="0"/>
              </a:defRPr>
            </a:lvl1pPr>
          </a:lstStyle>
          <a:p>
            <a:fld id="{8F1ECA1E-55AB-4C7F-B7D3-DCB5431BEFA0}" type="slidenum">
              <a:rPr lang="en-US" altLang="en-US"/>
              <a:pPr/>
              <a:t>‹#›</a:t>
            </a:fld>
            <a:endParaRPr lang="en-US" altLang="en-US"/>
          </a:p>
        </p:txBody>
      </p:sp>
    </p:spTree>
    <p:extLst>
      <p:ext uri="{BB962C8B-B14F-4D97-AF65-F5344CB8AC3E}">
        <p14:creationId xmlns:p14="http://schemas.microsoft.com/office/powerpoint/2010/main" val="569322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Rectangle 11">
            <a:extLst>
              <a:ext uri="{FF2B5EF4-FFF2-40B4-BE49-F238E27FC236}">
                <a16:creationId xmlns:a16="http://schemas.microsoft.com/office/drawing/2014/main" id="{3DD695DC-4DA6-400E-A842-788B4354CFC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2">
            <a:extLst>
              <a:ext uri="{FF2B5EF4-FFF2-40B4-BE49-F238E27FC236}">
                <a16:creationId xmlns:a16="http://schemas.microsoft.com/office/drawing/2014/main" id="{07CCD2A3-D827-4C2D-9DDF-EA33E5715D42}"/>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7" name="Rectangle 13">
            <a:extLst>
              <a:ext uri="{FF2B5EF4-FFF2-40B4-BE49-F238E27FC236}">
                <a16:creationId xmlns:a16="http://schemas.microsoft.com/office/drawing/2014/main" id="{58744859-75EE-4137-A1ED-6261C9CAE845}"/>
              </a:ext>
            </a:extLst>
          </p:cNvPr>
          <p:cNvSpPr>
            <a:spLocks noGrp="1" noChangeArrowheads="1"/>
          </p:cNvSpPr>
          <p:nvPr>
            <p:ph type="sldNum" sz="quarter" idx="12"/>
          </p:nvPr>
        </p:nvSpPr>
        <p:spPr>
          <a:ln/>
        </p:spPr>
        <p:txBody>
          <a:bodyPr/>
          <a:lstStyle>
            <a:lvl1pPr>
              <a:defRPr/>
            </a:lvl1pPr>
          </a:lstStyle>
          <a:p>
            <a:fld id="{1C4BE4A9-1BB1-4D87-A924-62B44E23DA23}" type="slidenum">
              <a:rPr lang="en-US" altLang="en-US"/>
              <a:pPr/>
              <a:t>‹#›</a:t>
            </a:fld>
            <a:endParaRPr lang="en-US" altLang="en-US"/>
          </a:p>
        </p:txBody>
      </p:sp>
    </p:spTree>
    <p:extLst>
      <p:ext uri="{BB962C8B-B14F-4D97-AF65-F5344CB8AC3E}">
        <p14:creationId xmlns:p14="http://schemas.microsoft.com/office/powerpoint/2010/main" val="4107180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Rectangle 11">
            <a:extLst>
              <a:ext uri="{FF2B5EF4-FFF2-40B4-BE49-F238E27FC236}">
                <a16:creationId xmlns:a16="http://schemas.microsoft.com/office/drawing/2014/main" id="{AFC41D99-F41F-4C7C-9261-9BD18DB8FD8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12">
            <a:extLst>
              <a:ext uri="{FF2B5EF4-FFF2-40B4-BE49-F238E27FC236}">
                <a16:creationId xmlns:a16="http://schemas.microsoft.com/office/drawing/2014/main" id="{F98C0A09-244A-4B2D-8259-5F600C25A3B9}"/>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9" name="Rectangle 13">
            <a:extLst>
              <a:ext uri="{FF2B5EF4-FFF2-40B4-BE49-F238E27FC236}">
                <a16:creationId xmlns:a16="http://schemas.microsoft.com/office/drawing/2014/main" id="{4794FAE4-4034-4DB5-9533-AD35CD8F2177}"/>
              </a:ext>
            </a:extLst>
          </p:cNvPr>
          <p:cNvSpPr>
            <a:spLocks noGrp="1" noChangeArrowheads="1"/>
          </p:cNvSpPr>
          <p:nvPr>
            <p:ph type="sldNum" sz="quarter" idx="12"/>
          </p:nvPr>
        </p:nvSpPr>
        <p:spPr>
          <a:ln/>
        </p:spPr>
        <p:txBody>
          <a:bodyPr/>
          <a:lstStyle>
            <a:lvl1pPr>
              <a:defRPr/>
            </a:lvl1pPr>
          </a:lstStyle>
          <a:p>
            <a:fld id="{5454AE6D-733C-40FF-92DE-080901B06B09}" type="slidenum">
              <a:rPr lang="en-US" altLang="en-US"/>
              <a:pPr/>
              <a:t>‹#›</a:t>
            </a:fld>
            <a:endParaRPr lang="en-US" altLang="en-US"/>
          </a:p>
        </p:txBody>
      </p:sp>
    </p:spTree>
    <p:extLst>
      <p:ext uri="{BB962C8B-B14F-4D97-AF65-F5344CB8AC3E}">
        <p14:creationId xmlns:p14="http://schemas.microsoft.com/office/powerpoint/2010/main" val="1765311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Rectangle 11">
            <a:extLst>
              <a:ext uri="{FF2B5EF4-FFF2-40B4-BE49-F238E27FC236}">
                <a16:creationId xmlns:a16="http://schemas.microsoft.com/office/drawing/2014/main" id="{5FD3BBE9-EDF7-4DDC-9CF3-78A8612E767F}"/>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12">
            <a:extLst>
              <a:ext uri="{FF2B5EF4-FFF2-40B4-BE49-F238E27FC236}">
                <a16:creationId xmlns:a16="http://schemas.microsoft.com/office/drawing/2014/main" id="{D8D22380-4817-416D-959A-2409428BC3D0}"/>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5" name="Rectangle 13">
            <a:extLst>
              <a:ext uri="{FF2B5EF4-FFF2-40B4-BE49-F238E27FC236}">
                <a16:creationId xmlns:a16="http://schemas.microsoft.com/office/drawing/2014/main" id="{2F7C4AE8-D57E-445C-835A-F0B8005B7DA9}"/>
              </a:ext>
            </a:extLst>
          </p:cNvPr>
          <p:cNvSpPr>
            <a:spLocks noGrp="1" noChangeArrowheads="1"/>
          </p:cNvSpPr>
          <p:nvPr>
            <p:ph type="sldNum" sz="quarter" idx="12"/>
          </p:nvPr>
        </p:nvSpPr>
        <p:spPr>
          <a:ln/>
        </p:spPr>
        <p:txBody>
          <a:bodyPr/>
          <a:lstStyle>
            <a:lvl1pPr>
              <a:defRPr/>
            </a:lvl1pPr>
          </a:lstStyle>
          <a:p>
            <a:fld id="{636D959D-40E4-4C54-9572-AD8640C661D4}" type="slidenum">
              <a:rPr lang="en-US" altLang="en-US"/>
              <a:pPr/>
              <a:t>‹#›</a:t>
            </a:fld>
            <a:endParaRPr lang="en-US" altLang="en-US"/>
          </a:p>
        </p:txBody>
      </p:sp>
    </p:spTree>
    <p:extLst>
      <p:ext uri="{BB962C8B-B14F-4D97-AF65-F5344CB8AC3E}">
        <p14:creationId xmlns:p14="http://schemas.microsoft.com/office/powerpoint/2010/main" val="109669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8F6CD670-7B38-48E2-8F33-9C2C479A4B8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2">
            <a:extLst>
              <a:ext uri="{FF2B5EF4-FFF2-40B4-BE49-F238E27FC236}">
                <a16:creationId xmlns:a16="http://schemas.microsoft.com/office/drawing/2014/main" id="{8F0C441C-F2A1-4522-84C0-EA1018937BC7}"/>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4" name="Rectangle 13">
            <a:extLst>
              <a:ext uri="{FF2B5EF4-FFF2-40B4-BE49-F238E27FC236}">
                <a16:creationId xmlns:a16="http://schemas.microsoft.com/office/drawing/2014/main" id="{6A1FC1C0-8DEF-41EC-A6EB-2719F37F16C8}"/>
              </a:ext>
            </a:extLst>
          </p:cNvPr>
          <p:cNvSpPr>
            <a:spLocks noGrp="1" noChangeArrowheads="1"/>
          </p:cNvSpPr>
          <p:nvPr>
            <p:ph type="sldNum" sz="quarter" idx="12"/>
          </p:nvPr>
        </p:nvSpPr>
        <p:spPr>
          <a:ln/>
        </p:spPr>
        <p:txBody>
          <a:bodyPr/>
          <a:lstStyle>
            <a:lvl1pPr>
              <a:defRPr/>
            </a:lvl1pPr>
          </a:lstStyle>
          <a:p>
            <a:fld id="{75989F61-680E-4BF4-8D57-9B59CC1BD669}" type="slidenum">
              <a:rPr lang="en-US" altLang="en-US"/>
              <a:pPr/>
              <a:t>‹#›</a:t>
            </a:fld>
            <a:endParaRPr lang="en-US" altLang="en-US"/>
          </a:p>
        </p:txBody>
      </p:sp>
    </p:spTree>
    <p:extLst>
      <p:ext uri="{BB962C8B-B14F-4D97-AF65-F5344CB8AC3E}">
        <p14:creationId xmlns:p14="http://schemas.microsoft.com/office/powerpoint/2010/main" val="139066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Rectangle 11">
            <a:extLst>
              <a:ext uri="{FF2B5EF4-FFF2-40B4-BE49-F238E27FC236}">
                <a16:creationId xmlns:a16="http://schemas.microsoft.com/office/drawing/2014/main" id="{B9BBBBBD-6000-4F72-8B53-56345F32E96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2">
            <a:extLst>
              <a:ext uri="{FF2B5EF4-FFF2-40B4-BE49-F238E27FC236}">
                <a16:creationId xmlns:a16="http://schemas.microsoft.com/office/drawing/2014/main" id="{CEE37A43-91F7-414E-A489-572043CF3F7B}"/>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7" name="Rectangle 13">
            <a:extLst>
              <a:ext uri="{FF2B5EF4-FFF2-40B4-BE49-F238E27FC236}">
                <a16:creationId xmlns:a16="http://schemas.microsoft.com/office/drawing/2014/main" id="{F0D1D810-9A67-4796-B9FF-B3F8F103EB20}"/>
              </a:ext>
            </a:extLst>
          </p:cNvPr>
          <p:cNvSpPr>
            <a:spLocks noGrp="1" noChangeArrowheads="1"/>
          </p:cNvSpPr>
          <p:nvPr>
            <p:ph type="sldNum" sz="quarter" idx="12"/>
          </p:nvPr>
        </p:nvSpPr>
        <p:spPr>
          <a:ln/>
        </p:spPr>
        <p:txBody>
          <a:bodyPr/>
          <a:lstStyle>
            <a:lvl1pPr>
              <a:defRPr/>
            </a:lvl1pPr>
          </a:lstStyle>
          <a:p>
            <a:fld id="{EBFC96F5-1457-435D-A802-99B6AC33C14C}" type="slidenum">
              <a:rPr lang="en-US" altLang="en-US"/>
              <a:pPr/>
              <a:t>‹#›</a:t>
            </a:fld>
            <a:endParaRPr lang="en-US" altLang="en-US"/>
          </a:p>
        </p:txBody>
      </p:sp>
    </p:spTree>
    <p:extLst>
      <p:ext uri="{BB962C8B-B14F-4D97-AF65-F5344CB8AC3E}">
        <p14:creationId xmlns:p14="http://schemas.microsoft.com/office/powerpoint/2010/main" val="3260346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Rectangle 11">
            <a:extLst>
              <a:ext uri="{FF2B5EF4-FFF2-40B4-BE49-F238E27FC236}">
                <a16:creationId xmlns:a16="http://schemas.microsoft.com/office/drawing/2014/main" id="{9C6B821A-CE49-4941-8B1C-A5661A1364C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2">
            <a:extLst>
              <a:ext uri="{FF2B5EF4-FFF2-40B4-BE49-F238E27FC236}">
                <a16:creationId xmlns:a16="http://schemas.microsoft.com/office/drawing/2014/main" id="{7DAAFDA3-217D-418C-B4A9-36881ADED67E}"/>
              </a:ext>
            </a:extLst>
          </p:cNvPr>
          <p:cNvSpPr>
            <a:spLocks noGrp="1" noChangeArrowheads="1"/>
          </p:cNvSpPr>
          <p:nvPr>
            <p:ph type="ftr" sz="quarter" idx="11"/>
          </p:nvPr>
        </p:nvSpPr>
        <p:spPr>
          <a:ln/>
        </p:spPr>
        <p:txBody>
          <a:bodyPr/>
          <a:lstStyle>
            <a:lvl1pPr>
              <a:defRPr/>
            </a:lvl1pPr>
          </a:lstStyle>
          <a:p>
            <a:pPr>
              <a:defRPr/>
            </a:pPr>
            <a:r>
              <a:rPr lang="en-US"/>
              <a:t>Tang son 0976555256</a:t>
            </a:r>
          </a:p>
        </p:txBody>
      </p:sp>
      <p:sp>
        <p:nvSpPr>
          <p:cNvPr id="7" name="Rectangle 13">
            <a:extLst>
              <a:ext uri="{FF2B5EF4-FFF2-40B4-BE49-F238E27FC236}">
                <a16:creationId xmlns:a16="http://schemas.microsoft.com/office/drawing/2014/main" id="{EE1818EE-BE16-44CC-942B-C35E40A5C8A0}"/>
              </a:ext>
            </a:extLst>
          </p:cNvPr>
          <p:cNvSpPr>
            <a:spLocks noGrp="1" noChangeArrowheads="1"/>
          </p:cNvSpPr>
          <p:nvPr>
            <p:ph type="sldNum" sz="quarter" idx="12"/>
          </p:nvPr>
        </p:nvSpPr>
        <p:spPr>
          <a:ln/>
        </p:spPr>
        <p:txBody>
          <a:bodyPr/>
          <a:lstStyle>
            <a:lvl1pPr>
              <a:defRPr/>
            </a:lvl1pPr>
          </a:lstStyle>
          <a:p>
            <a:fld id="{35635537-A475-405C-B496-261BED1C735A}" type="slidenum">
              <a:rPr lang="en-US" altLang="en-US"/>
              <a:pPr/>
              <a:t>‹#›</a:t>
            </a:fld>
            <a:endParaRPr lang="en-US" altLang="en-US"/>
          </a:p>
        </p:txBody>
      </p:sp>
    </p:spTree>
    <p:extLst>
      <p:ext uri="{BB962C8B-B14F-4D97-AF65-F5344CB8AC3E}">
        <p14:creationId xmlns:p14="http://schemas.microsoft.com/office/powerpoint/2010/main" val="204800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FB88387-9298-48D2-B1A2-FF7C88DEF9B8}"/>
              </a:ext>
            </a:extLst>
          </p:cNvPr>
          <p:cNvSpPr>
            <a:spLocks noChangeArrowheads="1"/>
          </p:cNvSpPr>
          <p:nvPr/>
        </p:nvSpPr>
        <p:spPr bwMode="ltGray">
          <a:xfrm>
            <a:off x="417513" y="1098550"/>
            <a:ext cx="43815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endParaRPr kumimoji="1" lang="en-US" altLang="en-US" sz="2400">
              <a:latin typeface="Tahoma" panose="020B0604030504040204" pitchFamily="34" charset="0"/>
            </a:endParaRPr>
          </a:p>
        </p:txBody>
      </p:sp>
      <p:sp>
        <p:nvSpPr>
          <p:cNvPr id="1027" name="Rectangle 3">
            <a:extLst>
              <a:ext uri="{FF2B5EF4-FFF2-40B4-BE49-F238E27FC236}">
                <a16:creationId xmlns:a16="http://schemas.microsoft.com/office/drawing/2014/main" id="{78D7C92B-AA29-463A-AABF-33AF2237EE47}"/>
              </a:ext>
            </a:extLst>
          </p:cNvPr>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endParaRPr kumimoji="1" lang="en-US" altLang="en-US" sz="2400">
              <a:latin typeface="Tahoma" panose="020B0604030504040204" pitchFamily="34" charset="0"/>
            </a:endParaRPr>
          </a:p>
        </p:txBody>
      </p:sp>
      <p:sp>
        <p:nvSpPr>
          <p:cNvPr id="1028" name="Rectangle 4">
            <a:extLst>
              <a:ext uri="{FF2B5EF4-FFF2-40B4-BE49-F238E27FC236}">
                <a16:creationId xmlns:a16="http://schemas.microsoft.com/office/drawing/2014/main" id="{8ABA443E-8CBF-460C-BDC5-196FD28482DF}"/>
              </a:ext>
            </a:extLst>
          </p:cNvPr>
          <p:cNvSpPr>
            <a:spLocks noChangeArrowheads="1"/>
          </p:cNvSpPr>
          <p:nvPr/>
        </p:nvSpPr>
        <p:spPr bwMode="ltGray">
          <a:xfrm>
            <a:off x="541338" y="1520825"/>
            <a:ext cx="422275"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endParaRPr kumimoji="1" lang="en-US" altLang="en-US" sz="2400">
              <a:latin typeface="Tahoma" panose="020B0604030504040204" pitchFamily="34" charset="0"/>
            </a:endParaRPr>
          </a:p>
        </p:txBody>
      </p:sp>
      <p:sp>
        <p:nvSpPr>
          <p:cNvPr id="1029" name="Rectangle 5">
            <a:extLst>
              <a:ext uri="{FF2B5EF4-FFF2-40B4-BE49-F238E27FC236}">
                <a16:creationId xmlns:a16="http://schemas.microsoft.com/office/drawing/2014/main" id="{B9E4DBD2-B4AB-4F76-8584-F284264150A2}"/>
              </a:ext>
            </a:extLst>
          </p:cNvPr>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endParaRPr kumimoji="1" lang="en-US" altLang="en-US" sz="2400">
              <a:latin typeface="Tahoma" panose="020B0604030504040204" pitchFamily="34" charset="0"/>
            </a:endParaRPr>
          </a:p>
        </p:txBody>
      </p:sp>
      <p:sp>
        <p:nvSpPr>
          <p:cNvPr id="1030" name="Rectangle 6">
            <a:extLst>
              <a:ext uri="{FF2B5EF4-FFF2-40B4-BE49-F238E27FC236}">
                <a16:creationId xmlns:a16="http://schemas.microsoft.com/office/drawing/2014/main" id="{929B4CB6-A005-4C61-AF77-88F374F828B8}"/>
              </a:ext>
            </a:extLst>
          </p:cNvPr>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endParaRPr kumimoji="1" lang="en-US" altLang="en-US" sz="2400">
              <a:latin typeface="Tahoma" panose="020B0604030504040204" pitchFamily="34" charset="0"/>
            </a:endParaRPr>
          </a:p>
        </p:txBody>
      </p:sp>
      <p:sp>
        <p:nvSpPr>
          <p:cNvPr id="1031" name="Rectangle 7">
            <a:extLst>
              <a:ext uri="{FF2B5EF4-FFF2-40B4-BE49-F238E27FC236}">
                <a16:creationId xmlns:a16="http://schemas.microsoft.com/office/drawing/2014/main" id="{5DC35502-F656-4757-90ED-C74BEAAB010C}"/>
              </a:ext>
            </a:extLst>
          </p:cNvPr>
          <p:cNvSpPr>
            <a:spLocks noChangeArrowheads="1"/>
          </p:cNvSpPr>
          <p:nvPr/>
        </p:nvSpPr>
        <p:spPr bwMode="gray">
          <a:xfrm>
            <a:off x="762000" y="990600"/>
            <a:ext cx="31750"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endParaRPr kumimoji="1" lang="en-US" altLang="en-US" sz="2400">
              <a:latin typeface="Tahoma" panose="020B0604030504040204" pitchFamily="34" charset="0"/>
            </a:endParaRPr>
          </a:p>
        </p:txBody>
      </p:sp>
      <p:sp>
        <p:nvSpPr>
          <p:cNvPr id="1032" name="Rectangle 8">
            <a:extLst>
              <a:ext uri="{FF2B5EF4-FFF2-40B4-BE49-F238E27FC236}">
                <a16:creationId xmlns:a16="http://schemas.microsoft.com/office/drawing/2014/main" id="{65BD640A-600E-4E36-B9A5-5B6D713E57D0}"/>
              </a:ext>
            </a:extLst>
          </p:cNvPr>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endParaRPr kumimoji="1" lang="en-US" altLang="en-US" sz="2400">
              <a:latin typeface="Tahoma" panose="020B0604030504040204" pitchFamily="34" charset="0"/>
            </a:endParaRPr>
          </a:p>
        </p:txBody>
      </p:sp>
      <p:sp>
        <p:nvSpPr>
          <p:cNvPr id="1033" name="Rectangle 9">
            <a:extLst>
              <a:ext uri="{FF2B5EF4-FFF2-40B4-BE49-F238E27FC236}">
                <a16:creationId xmlns:a16="http://schemas.microsoft.com/office/drawing/2014/main" id="{F97EA72D-D789-443E-9A88-6B6CB7708D7F}"/>
              </a:ext>
            </a:extLst>
          </p:cNvPr>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4" name="Rectangle 10">
            <a:extLst>
              <a:ext uri="{FF2B5EF4-FFF2-40B4-BE49-F238E27FC236}">
                <a16:creationId xmlns:a16="http://schemas.microsoft.com/office/drawing/2014/main" id="{B77AD8F6-F846-4A56-BF53-B296EC95DBB7}"/>
              </a:ext>
            </a:extLst>
          </p:cNvPr>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5787" name="Rectangle 11">
            <a:extLst>
              <a:ext uri="{FF2B5EF4-FFF2-40B4-BE49-F238E27FC236}">
                <a16:creationId xmlns:a16="http://schemas.microsoft.com/office/drawing/2014/main" id="{0AE62816-899E-4322-A39A-55A6F2E4DC13}"/>
              </a:ext>
            </a:extLst>
          </p:cNvPr>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pPr>
              <a:defRPr/>
            </a:pPr>
            <a:endParaRPr lang="en-US"/>
          </a:p>
        </p:txBody>
      </p:sp>
      <p:sp>
        <p:nvSpPr>
          <p:cNvPr id="75788" name="Rectangle 12">
            <a:extLst>
              <a:ext uri="{FF2B5EF4-FFF2-40B4-BE49-F238E27FC236}">
                <a16:creationId xmlns:a16="http://schemas.microsoft.com/office/drawing/2014/main" id="{CF5394E0-97FF-4C6A-869D-BCC79B1E09C9}"/>
              </a:ext>
            </a:extLst>
          </p:cNvPr>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pPr>
              <a:defRPr/>
            </a:pPr>
            <a:r>
              <a:rPr lang="en-US"/>
              <a:t>Tang son 0976555256</a:t>
            </a:r>
          </a:p>
        </p:txBody>
      </p:sp>
      <p:sp>
        <p:nvSpPr>
          <p:cNvPr id="75789" name="Rectangle 13">
            <a:extLst>
              <a:ext uri="{FF2B5EF4-FFF2-40B4-BE49-F238E27FC236}">
                <a16:creationId xmlns:a16="http://schemas.microsoft.com/office/drawing/2014/main" id="{696C36B5-C2D0-4796-BAAD-B9FB11254705}"/>
              </a:ext>
            </a:extLst>
          </p:cNvPr>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Tahoma" panose="020B0604030504040204" pitchFamily="34" charset="0"/>
              </a:defRPr>
            </a:lvl1pPr>
          </a:lstStyle>
          <a:p>
            <a:fld id="{D50DCE37-552E-4A22-80AA-1E39CFDFEE0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00"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Lst>
  <p:hf sldNum="0"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A8A21D2-20F2-408A-9D3D-E985135C9B19}"/>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860C969A-B7FA-462C-9A5D-993AF01EF30E}"/>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1140" name="Rectangle 4">
            <a:extLst>
              <a:ext uri="{FF2B5EF4-FFF2-40B4-BE49-F238E27FC236}">
                <a16:creationId xmlns:a16="http://schemas.microsoft.com/office/drawing/2014/main" id="{86B8B24F-5C07-44FB-BE63-B523A64995CB}"/>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91141" name="Rectangle 5">
            <a:extLst>
              <a:ext uri="{FF2B5EF4-FFF2-40B4-BE49-F238E27FC236}">
                <a16:creationId xmlns:a16="http://schemas.microsoft.com/office/drawing/2014/main" id="{D5966769-94EC-4457-9A5A-6DA53276770E}"/>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US"/>
              <a:t>Tang son 0976555256</a:t>
            </a:r>
          </a:p>
        </p:txBody>
      </p:sp>
      <p:sp>
        <p:nvSpPr>
          <p:cNvPr id="91142" name="Rectangle 6">
            <a:extLst>
              <a:ext uri="{FF2B5EF4-FFF2-40B4-BE49-F238E27FC236}">
                <a16:creationId xmlns:a16="http://schemas.microsoft.com/office/drawing/2014/main" id="{FA540B21-B2B4-4BE2-9E25-55B1C48E2B41}"/>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anose="020B0604020202020204" pitchFamily="34" charset="0"/>
              </a:defRPr>
            </a:lvl1pPr>
          </a:lstStyle>
          <a:p>
            <a:fld id="{13A826A8-72B5-448E-95D3-65855B0072B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C58263DB-FBE6-4C23-9D2F-36501240367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id="{CD3DF021-1D04-4D11-BA23-14CC113E30D9}"/>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06B3519-5AB5-4D5D-8A86-C5D520DB311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0" hangingPunct="0">
              <a:defRPr sz="1200">
                <a:solidFill>
                  <a:prstClr val="black">
                    <a:tint val="75000"/>
                  </a:prstClr>
                </a:solidFill>
                <a:latin typeface="Times New Roman" pitchFamily="18" charset="0"/>
              </a:defRPr>
            </a:lvl1pPr>
          </a:lstStyle>
          <a:p>
            <a:pPr>
              <a:defRPr/>
            </a:pPr>
            <a:endParaRPr lang="en-US"/>
          </a:p>
        </p:txBody>
      </p:sp>
      <p:sp>
        <p:nvSpPr>
          <p:cNvPr id="5" name="Footer Placeholder 4">
            <a:extLst>
              <a:ext uri="{FF2B5EF4-FFF2-40B4-BE49-F238E27FC236}">
                <a16:creationId xmlns:a16="http://schemas.microsoft.com/office/drawing/2014/main" id="{B676D7BA-9B58-4543-AFA1-2B32244B22B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0" hangingPunct="0">
              <a:defRPr sz="1200">
                <a:solidFill>
                  <a:prstClr val="black">
                    <a:tint val="75000"/>
                  </a:prstClr>
                </a:solidFill>
                <a:latin typeface="Times New Roman" pitchFamily="18" charset="0"/>
              </a:defRPr>
            </a:lvl1pPr>
          </a:lstStyle>
          <a:p>
            <a:pPr>
              <a:defRPr/>
            </a:pPr>
            <a:endParaRPr lang="en-US"/>
          </a:p>
        </p:txBody>
      </p:sp>
      <p:sp>
        <p:nvSpPr>
          <p:cNvPr id="6" name="Slide Number Placeholder 5">
            <a:extLst>
              <a:ext uri="{FF2B5EF4-FFF2-40B4-BE49-F238E27FC236}">
                <a16:creationId xmlns:a16="http://schemas.microsoft.com/office/drawing/2014/main" id="{6E487695-8BCD-4436-8207-13C652B38F5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200">
                <a:solidFill>
                  <a:srgbClr val="898989"/>
                </a:solidFill>
              </a:defRPr>
            </a:lvl1pPr>
          </a:lstStyle>
          <a:p>
            <a:fld id="{B2E61B89-9DC3-4017-A342-76094FD899B6}"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jpeg"/><Relationship Id="rId1" Type="http://schemas.openxmlformats.org/officeDocument/2006/relationships/slideLayout" Target="../slideLayouts/slideLayout25.xml"/><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5.xml"/><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15.xml"/><Relationship Id="rId6" Type="http://schemas.openxmlformats.org/officeDocument/2006/relationships/image" Target="../media/image39.gif"/><Relationship Id="rId5" Type="http://schemas.openxmlformats.org/officeDocument/2006/relationships/image" Target="../media/image38.png"/><Relationship Id="rId4" Type="http://schemas.openxmlformats.org/officeDocument/2006/relationships/image" Target="../media/image37.jpe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5.xml"/><Relationship Id="rId6" Type="http://schemas.openxmlformats.org/officeDocument/2006/relationships/image" Target="../media/image44.gif"/><Relationship Id="rId5" Type="http://schemas.openxmlformats.org/officeDocument/2006/relationships/image" Target="../media/image43.gif"/><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openxmlformats.org/officeDocument/2006/relationships/image" Target="../media/image45.gif"/><Relationship Id="rId7" Type="http://schemas.openxmlformats.org/officeDocument/2006/relationships/image" Target="../media/image49.jpeg"/><Relationship Id="rId2" Type="http://schemas.openxmlformats.org/officeDocument/2006/relationships/image" Target="../media/image10.jpeg"/><Relationship Id="rId1" Type="http://schemas.openxmlformats.org/officeDocument/2006/relationships/slideLayout" Target="../slideLayouts/slideLayout15.xml"/><Relationship Id="rId6" Type="http://schemas.openxmlformats.org/officeDocument/2006/relationships/image" Target="../media/image48.jpeg"/><Relationship Id="rId5" Type="http://schemas.openxmlformats.org/officeDocument/2006/relationships/image" Target="../media/image47.wmf"/><Relationship Id="rId4" Type="http://schemas.openxmlformats.org/officeDocument/2006/relationships/image" Target="../media/image46.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image" Target="../media/image4.emf"/></Relationships>
</file>

<file path=ppt/slides/_rels/slide16.xml.rels><?xml version="1.0" encoding="UTF-8" standalone="yes"?>
<Relationships xmlns="http://schemas.openxmlformats.org/package/2006/relationships"><Relationship Id="rId3" Type="http://schemas.openxmlformats.org/officeDocument/2006/relationships/hyperlink" Target="http://images.google.com.vn/imgres?imgurl=http://www.ngoisaoblog.com/data/image/n6/2_816.jpg&amp;imgrefurl=http://www.ngoisaoblog.com/m.php%3Fu%3Drieu06%26p%3D36141&amp;usg=__YMcjoh3BsNQekVz0E9OrCkSexF8=&amp;h=480&amp;w=640&amp;sz=73&amp;hl=vi&amp;start=23&amp;tbnid=zyEMZ3v014VuNM:&amp;tbnh=103&amp;tbnw=137&amp;prev=/images%3Fq%3Dgat%2Blua%26gbv%3D2%26ndsp%3D20%26hl%3Dvi%26sa%3DN%26start%3D20" TargetMode="External"/><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images.google.com.vn/imgres?imgurl=http://www.ctu.edu.vn/~dvxe/doc/genlua.jpg&amp;imgrefurl=http://forum.ctu.edu.vn/viewtopic.php%3Ft%3D234%26start%3D0%26postdays%3D0%26postorder%3Dasc%26highlight%3D%26sid%3De2f1cbc2815c90dba35d5c50b1a83cfc&amp;usg=__UsNdawatQDoIRcUBf3OKE5QiooE=&amp;h=149&amp;w=198&amp;sz=18&amp;hl=vi&amp;start=13&amp;tbnid=qzQEC4MiCoknlM:&amp;tbnh=78&amp;tbnw=104&amp;prev=/images%3Fq%3Dcay%2Blua%26gbv%3D2%26hl%3Dvi" TargetMode="External"/><Relationship Id="rId3" Type="http://schemas.openxmlformats.org/officeDocument/2006/relationships/image" Target="../media/image52.jpeg"/><Relationship Id="rId7" Type="http://schemas.openxmlformats.org/officeDocument/2006/relationships/image" Target="../media/image54.jpeg"/><Relationship Id="rId2" Type="http://schemas.openxmlformats.org/officeDocument/2006/relationships/hyperlink" Target="http://images.google.com.vn/imgres?imgurl=http://www.thaibinh.gov.vn/upload-images/article14556.cay%2520lua%25202.jpg&amp;imgrefurl=http://www.thaibinh.gov.vn/end-user/index.asp%3Fwebsite_id%3D39%26menu_id%3D511%26parent_menu_id%3D511%26fuseaction%3DDISPLAY_ALL_ARTICLE_BY_MENU%26from_date%3D12/03/2008%25207:17%26show_date%3D1&amp;usg=__VHjtsNwOcb9QwMrm49j1KOCOjNc=&amp;h=277&amp;w=620&amp;sz=99&amp;hl=vi&amp;start=4&amp;tbnid=YdkTeIilPIXHgM:&amp;tbnh=61&amp;tbnw=136&amp;prev=/images%3Fq%3Dcay%2Blua%26gbv%3D2%26hl%3Dvi" TargetMode="External"/><Relationship Id="rId1" Type="http://schemas.openxmlformats.org/officeDocument/2006/relationships/slideLayout" Target="../slideLayouts/slideLayout2.xml"/><Relationship Id="rId6" Type="http://schemas.openxmlformats.org/officeDocument/2006/relationships/hyperlink" Target="http://images.google.com.vn/imgres?imgurl=http://i138.photobucket.com/albums/q270/prettyturtle/Can%2520Duoc-Long%2520An/DSC00688.jpg&amp;imgrefurl=http://dalatex.org/forum/showthread.php%3Ft%3D2207&amp;usg=__k2s50doTJK0eYCCwe2oMY7EYAt8=&amp;h=1024&amp;w=768&amp;sz=843&amp;hl=vi&amp;start=10&amp;tbnid=C2byEkdEi3Y0RM:&amp;tbnh=150&amp;tbnw=113&amp;prev=/images%3Fq%3Dcay%2Blua%26gbv%3D2%26hl%3Dvi" TargetMode="External"/><Relationship Id="rId5" Type="http://schemas.openxmlformats.org/officeDocument/2006/relationships/image" Target="../media/image53.jpeg"/><Relationship Id="rId4" Type="http://schemas.openxmlformats.org/officeDocument/2006/relationships/hyperlink" Target="http://images.google.com.vn/imgres?imgurl=http://www.caylua.vn/img/10_caylua03.jpg&amp;imgrefurl=http://www.caylua.vn/10/001_caylua.htm&amp;usg=__-Bd_OmWxDeSjGljB5Ig6MRq0_WQ=&amp;h=368&amp;w=492&amp;sz=44&amp;hl=vi&amp;start=7&amp;tbnid=f7qP9qlTO2xjcM:&amp;tbnh=97&amp;tbnw=130&amp;prev=/images%3Fq%3Dcay%2Blua%26gbv%3D2%26hl%3Dvi" TargetMode="External"/><Relationship Id="rId9" Type="http://schemas.openxmlformats.org/officeDocument/2006/relationships/image" Target="../media/image55.jpe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8" Type="http://schemas.openxmlformats.org/officeDocument/2006/relationships/hyperlink" Target="http://images.google.com.vn/imgres?imgurl=http://www.khoahoc.com.vn/photos/Image/2006/07/28/Corncob.jpg&amp;imgrefurl=http://www.khoahoc.com.vn/timkiem/v%25C3%25AC%2Bsao/index2.aspx&amp;usg=__sIZTeFsYRo4sJL7KzVCqtG4fJFs=&amp;h=302&amp;w=220&amp;sz=12&amp;hl=vi&amp;start=6&amp;tbnid=h6ulbkLBQ3AidM:&amp;tbnh=116&amp;tbnw=85&amp;prev=/images%3Fq%3Dcay%2Bngo%26gbv%3D2%26hl%3Dvi" TargetMode="External"/><Relationship Id="rId3" Type="http://schemas.openxmlformats.org/officeDocument/2006/relationships/image" Target="../media/image56.jpeg"/><Relationship Id="rId7" Type="http://schemas.openxmlformats.org/officeDocument/2006/relationships/image" Target="../media/image58.jpeg"/><Relationship Id="rId2" Type="http://schemas.openxmlformats.org/officeDocument/2006/relationships/hyperlink" Target="http://images.google.com.vn/imgres?imgurl=http://www.petrosetco.com.vn/images/dung_ba_ngo_clip_image002.jpg&amp;imgrefurl=http://www.petrosetco.com.vn/default.aspx%3Ftype%3Dthitruong%26index%3D58&amp;usg=__U2q-0yrgVpWj7JUw7elBPO2SYXg=&amp;h=300&amp;w=400&amp;sz=20&amp;hl=vi&amp;start=3&amp;tbnid=vFYxcX524UITEM:&amp;tbnh=93&amp;tbnw=124&amp;prev=/images%3Fq%3Dcay%2Bngo%26gbv%3D2%26hl%3Dvi" TargetMode="External"/><Relationship Id="rId1" Type="http://schemas.openxmlformats.org/officeDocument/2006/relationships/slideLayout" Target="../slideLayouts/slideLayout2.xml"/><Relationship Id="rId6" Type="http://schemas.openxmlformats.org/officeDocument/2006/relationships/hyperlink" Target="http://images.google.com.vn/imgres?imgurl=http://nongnghiep.vn/Upload/Image/2008/12/18/ngo.jpg&amp;imgrefurl=http://agriviet.com/%3Fcomp%3Dnongviet%26id%3D25917%26cat%3D2&amp;usg=__X42iL1WCrEp3SiRxZ-KrVdkbBvc=&amp;h=300&amp;w=400&amp;sz=30&amp;hl=vi&amp;start=183&amp;tbnid=g2svuzXIcKfovM:&amp;tbnh=93&amp;tbnw=124&amp;prev=/images%3Fq%3Dcay%2Bngo%26gbv%3D2%26ndsp%3D20%26hl%3Dvi%26sa%3DN%26start%3D180" TargetMode="External"/><Relationship Id="rId5" Type="http://schemas.openxmlformats.org/officeDocument/2006/relationships/image" Target="../media/image57.jpeg"/><Relationship Id="rId4" Type="http://schemas.openxmlformats.org/officeDocument/2006/relationships/hyperlink" Target="http://images.google.com.vn/imgres?imgurl=http://www.umassvegetable.org/images/soils_crops_pest_mgt/crop/corn5.jpg&amp;imgrefurl=http://vn.myblog.yahoo.com/inthelight_of_thefullmoon/article%3Fmid%3D592&amp;usg=__MtQGYi0UDByEZrOE9pmvDGdwyqU=&amp;h=449&amp;w=500&amp;sz=132&amp;hl=vi&amp;start=2&amp;tbnid=GdY8zXAqGEBMcM:&amp;tbnh=117&amp;tbnw=130&amp;prev=/images%3Fq%3Dcay%2Bngo%26gbv%3D2%26hl%3Dvi" TargetMode="External"/><Relationship Id="rId9" Type="http://schemas.openxmlformats.org/officeDocument/2006/relationships/image" Target="../media/image59.jpeg"/></Relationships>
</file>

<file path=ppt/slides/_rels/slide21.xml.rels><?xml version="1.0" encoding="UTF-8" standalone="yes"?>
<Relationships xmlns="http://schemas.openxmlformats.org/package/2006/relationships"><Relationship Id="rId8" Type="http://schemas.openxmlformats.org/officeDocument/2006/relationships/hyperlink" Target="http://images.google.com.vn/imgres?imgurl=http://www.sieuthi24h.net/pictures_products/medium_hlv1217413724.jpg&amp;imgrefurl=http://www.sieuthi24h.net/sieu_thi/Rau-cai-thao-sa-pa-g_product_344_677.com&amp;usg=__v1zaYkyRVTQEVU14XQ2lV6a_wlg=&amp;h=397&amp;w=450&amp;sz=25&amp;hl=vi&amp;start=10&amp;tbnid=A91ZwjE0o3DJWM:&amp;tbnh=112&amp;tbnw=127&amp;prev=/images%3Fq%3Drau%2Bcai%26gbv%3D2%26hl%3Dvi" TargetMode="External"/><Relationship Id="rId13" Type="http://schemas.openxmlformats.org/officeDocument/2006/relationships/image" Target="../media/image65.jpeg"/><Relationship Id="rId3" Type="http://schemas.openxmlformats.org/officeDocument/2006/relationships/image" Target="../media/image60.jpeg"/><Relationship Id="rId7" Type="http://schemas.openxmlformats.org/officeDocument/2006/relationships/image" Target="../media/image62.jpeg"/><Relationship Id="rId12" Type="http://schemas.openxmlformats.org/officeDocument/2006/relationships/hyperlink" Target="http://images.google.com.vn/imgres?imgurl=http://beta.baodatviet.vn/Uploaded_CDCA/trungkien/20081112/IMG_0119.jpg&amp;imgrefurl=http://beta.baodatviet.vn/Home/Canh-dong-rau-Nam-Hong-xanh-lai/200811/21139.datviet&amp;usg=__g2SW9aY5_d48i9fLBScEvSrSr_Q=&amp;h=267&amp;w=400&amp;sz=68&amp;hl=vi&amp;start=48&amp;tbnid=-p2FxHOQTF1BlM:&amp;tbnh=83&amp;tbnw=124&amp;prev=/images%3Fq%3Dxu%2Bhao%26gbv%3D2%26ndsp%3D20%26hl%3Dvi%26sa%3DN%26start%3D40" TargetMode="External"/><Relationship Id="rId2" Type="http://schemas.openxmlformats.org/officeDocument/2006/relationships/hyperlink" Target="http://images.google.com.vn/imgres?imgurl=http://lifecorner.vzone.vn/Resources/2009_01_16/2384/rau%2520cai%2520ngot.jpg&amp;imgrefurl=http://lifecorner.vzone.vn/Default.aspx%3FPage%3DNewsDetails%26NewsId%3D2384&amp;usg=__D7MK0668cHir29SwgcfAt8TMmjs=&amp;h=300&amp;w=300&amp;sz=57&amp;hl=vi&amp;start=1&amp;tbnid=ou3Z_p9sXd24oM:&amp;tbnh=116&amp;tbnw=116&amp;prev=/images%3Fq%3Drau%2Bcai%26gbv%3D2%26hl%3Dvi" TargetMode="External"/><Relationship Id="rId1" Type="http://schemas.openxmlformats.org/officeDocument/2006/relationships/slideLayout" Target="../slideLayouts/slideLayout2.xml"/><Relationship Id="rId6" Type="http://schemas.openxmlformats.org/officeDocument/2006/relationships/hyperlink" Target="http://images.google.com.vn/imgres?imgurl=http://www.cesti.gov.vn/publicimages/imagesSTinfo/thanh_tuu_khcn/khcn_quocte/2006/thang_9/rau_cai.jpg&amp;imgrefurl=http://www.cesti.gov.vn/left/stinfo/khcnqt/2006/thang_9/nn9.61&amp;usg=__NC8e1AwzKr3X0TAz9hrIWJQESmE=&amp;h=150&amp;w=197&amp;sz=8&amp;hl=vi&amp;start=5&amp;tbnid=JpJ_oLoYIIPCqM:&amp;tbnh=79&amp;tbnw=104&amp;prev=/images%3Fq%3Drau%2Bcai%26gbv%3D2%26hl%3Dvi" TargetMode="External"/><Relationship Id="rId11" Type="http://schemas.openxmlformats.org/officeDocument/2006/relationships/image" Target="../media/image64.jpeg"/><Relationship Id="rId5" Type="http://schemas.openxmlformats.org/officeDocument/2006/relationships/image" Target="../media/image61.jpeg"/><Relationship Id="rId15" Type="http://schemas.openxmlformats.org/officeDocument/2006/relationships/image" Target="../media/image66.jpeg"/><Relationship Id="rId10" Type="http://schemas.openxmlformats.org/officeDocument/2006/relationships/hyperlink" Target="http://images.google.com.vn/imgres?imgurl=http://www.khuyennongvn.gov.vn/c-hdknkn/b-tthuanluyen/ha-tay-quang-bi-trong-120-mau-rau-cho-thu-nhap-cao/image&amp;imgrefurl=http://www.khuyennongvn.gov.vn/c-hdknkn/b-tthuanluyen/folder_summary_view%3Fb_start:int%3D1040%26-C%3D&amp;usg=__nmF9hcXFDQIvFIy5K3s8jeqw45U=&amp;h=282&amp;w=435&amp;sz=68&amp;hl=vi&amp;start=8&amp;tbnid=CvMa-GAkSNU5-M:&amp;tbnh=82&amp;tbnw=126&amp;prev=/images%3Fq%3Dxu%2Bhao%26gbv%3D2%26hl%3Dvi" TargetMode="External"/><Relationship Id="rId4" Type="http://schemas.openxmlformats.org/officeDocument/2006/relationships/hyperlink" Target="http://images.google.com.vn/imgres?imgurl=http://www.rauhoaquavietnam.vn/img/Image/huyen/rau%2520cai%2520cuc.jpg&amp;imgrefurl=http://www.rauhoaquavietnam.vn/default.aspx%3FtabID%3D3%26ID%3D30%26LangID%3D1%26NewsID%3D2905%26PageNum%3D2&amp;usg=__ANGyDaDxNsPTJXy_OWJ36KTFxoY=&amp;h=300&amp;w=300&amp;sz=76&amp;hl=vi&amp;start=2&amp;tbnid=L7f60EM2w3xULM:&amp;tbnh=116&amp;tbnw=116&amp;prev=/images%3Fq%3Drau%2Bcai%26gbv%3D2%26hl%3Dvi" TargetMode="External"/><Relationship Id="rId9" Type="http://schemas.openxmlformats.org/officeDocument/2006/relationships/image" Target="../media/image63.jpeg"/><Relationship Id="rId14" Type="http://schemas.openxmlformats.org/officeDocument/2006/relationships/hyperlink" Target="http://images.google.com.vn/imgres?imgurl=http://www.tin247.com/vnmedia/080405181235-973-605.jpg&amp;imgrefurl=http://www.tin247.com/lai_thay_rau_quai_di!-1-2761.html&amp;usg=__-KPi5AoKBlipPAjTWGsYbpxwfzI=&amp;h=375&amp;w=500&amp;sz=109&amp;hl=vi&amp;start=19&amp;tbnid=Gn2Papd_AAMDaM:&amp;tbnh=98&amp;tbnw=130&amp;prev=/images%3Fq%3Dxa%2Blach%26gbv%3D2%26hl%3Dvi" TargetMode="Externa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jpeg"/><Relationship Id="rId7" Type="http://schemas.openxmlformats.org/officeDocument/2006/relationships/hyperlink" Target="http://www.siamensis.org/images/webboard_images/PlantsPics_reply_11332.jpg" TargetMode="External"/><Relationship Id="rId2" Type="http://schemas.openxmlformats.org/officeDocument/2006/relationships/hyperlink" Target="http://gerryweb.myweb.hinet.net/Eriocaulon/eriocaulon_pic/TWsmg1.jpg" TargetMode="External"/><Relationship Id="rId1" Type="http://schemas.openxmlformats.org/officeDocument/2006/relationships/slideLayout" Target="../slideLayouts/slideLayout15.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5.png"/><Relationship Id="rId2" Type="http://schemas.openxmlformats.org/officeDocument/2006/relationships/image" Target="../media/image11.jpeg"/><Relationship Id="rId1" Type="http://schemas.openxmlformats.org/officeDocument/2006/relationships/slideLayout" Target="../slideLayouts/slideLayout15.xml"/><Relationship Id="rId6" Type="http://schemas.openxmlformats.org/officeDocument/2006/relationships/image" Target="../media/image14.gif"/><Relationship Id="rId5" Type="http://schemas.openxmlformats.org/officeDocument/2006/relationships/image" Target="../media/image13.gif"/><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gif"/><Relationship Id="rId2" Type="http://schemas.openxmlformats.org/officeDocument/2006/relationships/image" Target="../media/image16.jpeg"/><Relationship Id="rId1" Type="http://schemas.openxmlformats.org/officeDocument/2006/relationships/slideLayout" Target="../slideLayouts/slideLayout15.xml"/><Relationship Id="rId6" Type="http://schemas.openxmlformats.org/officeDocument/2006/relationships/image" Target="../media/image20.gif"/><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1.gif"/><Relationship Id="rId2" Type="http://schemas.openxmlformats.org/officeDocument/2006/relationships/image" Target="../media/image22.jpeg"/><Relationship Id="rId1" Type="http://schemas.openxmlformats.org/officeDocument/2006/relationships/slideLayout" Target="../slideLayouts/slideLayout15.xml"/><Relationship Id="rId6" Type="http://schemas.openxmlformats.org/officeDocument/2006/relationships/image" Target="../media/image26.gif"/><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8.jpeg"/><Relationship Id="rId7" Type="http://schemas.openxmlformats.org/officeDocument/2006/relationships/image" Target="../media/image31.png"/><Relationship Id="rId2" Type="http://schemas.openxmlformats.org/officeDocument/2006/relationships/image" Target="../media/image27.jpeg"/><Relationship Id="rId1" Type="http://schemas.openxmlformats.org/officeDocument/2006/relationships/slideLayout" Target="../slideLayouts/slideLayout15.xml"/><Relationship Id="rId6" Type="http://schemas.openxmlformats.org/officeDocument/2006/relationships/image" Target="../media/image30.jpeg"/><Relationship Id="rId5" Type="http://schemas.openxmlformats.org/officeDocument/2006/relationships/image" Target="../media/image29.gif"/><Relationship Id="rId4" Type="http://schemas.openxmlformats.org/officeDocument/2006/relationships/image" Target="../media/image2.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descr="a7ef13e6488ebda4182295e359de7186">
            <a:extLst>
              <a:ext uri="{FF2B5EF4-FFF2-40B4-BE49-F238E27FC236}">
                <a16:creationId xmlns:a16="http://schemas.microsoft.com/office/drawing/2014/main" id="{0B1751DD-AC10-40E7-B3F0-931ADFBC4E29}"/>
              </a:ext>
            </a:extLst>
          </p:cNvPr>
          <p:cNvPicPr>
            <a:picLocks noGrp="1" noChangeAspect="1" noChangeArrowheads="1"/>
          </p:cNvPicPr>
          <p:nvPr>
            <p:ph type="ctrTitle"/>
          </p:nvPr>
        </p:nvPicPr>
        <p:blipFill>
          <a:blip r:embed="rId2">
            <a:extLst>
              <a:ext uri="{28A0092B-C50C-407E-A947-70E740481C1C}">
                <a14:useLocalDpi xmlns:a14="http://schemas.microsoft.com/office/drawing/2010/main" val="0"/>
              </a:ext>
            </a:extLst>
          </a:blip>
          <a:srcRect/>
          <a:stretch>
            <a:fillRect/>
          </a:stretch>
        </p:blipFill>
        <p:spPr>
          <a:xfrm>
            <a:off x="17463" y="14288"/>
            <a:ext cx="9126537" cy="6843712"/>
          </a:xfrm>
          <a:solidFill>
            <a:srgbClr val="0000FF"/>
          </a:solidFill>
          <a:ln>
            <a:solidFill>
              <a:srgbClr val="0000FF"/>
            </a:solidFill>
            <a:miter lim="800000"/>
            <a:headEnd/>
            <a:tailEnd/>
          </a:ln>
        </p:spPr>
      </p:pic>
      <p:sp>
        <p:nvSpPr>
          <p:cNvPr id="16387" name="Subtitle 1">
            <a:extLst>
              <a:ext uri="{FF2B5EF4-FFF2-40B4-BE49-F238E27FC236}">
                <a16:creationId xmlns:a16="http://schemas.microsoft.com/office/drawing/2014/main" id="{D6D827B0-B8D4-4D37-9614-C909D93D101F}"/>
              </a:ext>
            </a:extLst>
          </p:cNvPr>
          <p:cNvSpPr>
            <a:spLocks noGrp="1"/>
          </p:cNvSpPr>
          <p:nvPr>
            <p:ph type="subTitle" idx="1"/>
          </p:nvPr>
        </p:nvSpPr>
        <p:spPr>
          <a:xfrm>
            <a:off x="114300" y="407988"/>
            <a:ext cx="8763000" cy="1385887"/>
          </a:xfrm>
        </p:spPr>
        <p:txBody>
          <a:bodyPr/>
          <a:lstStyle/>
          <a:p>
            <a:r>
              <a:rPr lang="en-US" altLang="en-US" sz="4000" b="1" u="sng">
                <a:solidFill>
                  <a:schemeClr val="tx1"/>
                </a:solidFill>
                <a:latin typeface="Times New Roman" panose="02020603050405020304" pitchFamily="18" charset="0"/>
                <a:cs typeface="Times New Roman" panose="02020603050405020304" pitchFamily="18" charset="0"/>
              </a:rPr>
              <a:t>Khoa </a:t>
            </a:r>
            <a:r>
              <a:rPr lang="en-US" altLang="en-US" sz="4000" b="1" u="sng" dirty="0" err="1">
                <a:solidFill>
                  <a:schemeClr val="tx1"/>
                </a:solidFill>
                <a:latin typeface="Times New Roman" panose="02020603050405020304" pitchFamily="18" charset="0"/>
                <a:cs typeface="Times New Roman" panose="02020603050405020304" pitchFamily="18" charset="0"/>
              </a:rPr>
              <a:t>học</a:t>
            </a:r>
            <a:endParaRPr lang="en-US" altLang="en-US" sz="4000" b="1" u="sng" dirty="0">
              <a:solidFill>
                <a:schemeClr val="tx1"/>
              </a:solidFill>
              <a:latin typeface="Times New Roman" panose="02020603050405020304" pitchFamily="18" charset="0"/>
              <a:cs typeface="Times New Roman" panose="02020603050405020304" pitchFamily="18" charset="0"/>
            </a:endParaRPr>
          </a:p>
          <a:p>
            <a:r>
              <a:rPr lang="en-US" altLang="en-US" sz="4000" b="1" dirty="0">
                <a:solidFill>
                  <a:srgbClr val="FF3300"/>
                </a:solidFill>
                <a:latin typeface="Times New Roman" panose="02020603050405020304" pitchFamily="18" charset="0"/>
                <a:cs typeface="Times New Roman" panose="02020603050405020304" pitchFamily="18" charset="0"/>
              </a:rPr>
              <a:t>   </a:t>
            </a:r>
            <a:r>
              <a:rPr lang="en-US" altLang="en-US" sz="4000" b="1" dirty="0" err="1">
                <a:solidFill>
                  <a:srgbClr val="FF3300"/>
                </a:solidFill>
                <a:latin typeface="Times New Roman" panose="02020603050405020304" pitchFamily="18" charset="0"/>
                <a:cs typeface="Times New Roman" panose="02020603050405020304" pitchFamily="18" charset="0"/>
              </a:rPr>
              <a:t>Nhu</a:t>
            </a:r>
            <a:r>
              <a:rPr lang="en-US" altLang="en-US" sz="4000" b="1" dirty="0">
                <a:solidFill>
                  <a:srgbClr val="FF3300"/>
                </a:solidFill>
                <a:latin typeface="Times New Roman" panose="02020603050405020304" pitchFamily="18" charset="0"/>
                <a:cs typeface="Times New Roman" panose="02020603050405020304" pitchFamily="18" charset="0"/>
              </a:rPr>
              <a:t> </a:t>
            </a:r>
            <a:r>
              <a:rPr lang="en-US" altLang="en-US" sz="4000" b="1" dirty="0" err="1">
                <a:solidFill>
                  <a:srgbClr val="FF3300"/>
                </a:solidFill>
                <a:latin typeface="Times New Roman" panose="02020603050405020304" pitchFamily="18" charset="0"/>
                <a:cs typeface="Times New Roman" panose="02020603050405020304" pitchFamily="18" charset="0"/>
              </a:rPr>
              <a:t>cầu</a:t>
            </a:r>
            <a:r>
              <a:rPr lang="en-US" altLang="en-US" sz="4000" b="1" dirty="0">
                <a:solidFill>
                  <a:srgbClr val="FF3300"/>
                </a:solidFill>
                <a:latin typeface="Times New Roman" panose="02020603050405020304" pitchFamily="18" charset="0"/>
                <a:cs typeface="Times New Roman" panose="02020603050405020304" pitchFamily="18" charset="0"/>
              </a:rPr>
              <a:t> </a:t>
            </a:r>
            <a:r>
              <a:rPr lang="en-US" altLang="en-US" sz="4000" b="1" dirty="0" err="1">
                <a:solidFill>
                  <a:srgbClr val="FF3300"/>
                </a:solidFill>
                <a:latin typeface="Times New Roman" panose="02020603050405020304" pitchFamily="18" charset="0"/>
                <a:cs typeface="Times New Roman" panose="02020603050405020304" pitchFamily="18" charset="0"/>
              </a:rPr>
              <a:t>nước</a:t>
            </a:r>
            <a:r>
              <a:rPr lang="en-US" altLang="en-US" sz="4000" b="1" dirty="0">
                <a:solidFill>
                  <a:srgbClr val="FF3300"/>
                </a:solidFill>
                <a:latin typeface="Times New Roman" panose="02020603050405020304" pitchFamily="18" charset="0"/>
                <a:cs typeface="Times New Roman" panose="02020603050405020304" pitchFamily="18" charset="0"/>
              </a:rPr>
              <a:t> </a:t>
            </a:r>
            <a:r>
              <a:rPr lang="en-US" altLang="en-US" sz="4000" b="1" dirty="0" err="1">
                <a:solidFill>
                  <a:srgbClr val="FF3300"/>
                </a:solidFill>
                <a:latin typeface="Times New Roman" panose="02020603050405020304" pitchFamily="18" charset="0"/>
                <a:cs typeface="Times New Roman" panose="02020603050405020304" pitchFamily="18" charset="0"/>
              </a:rPr>
              <a:t>của</a:t>
            </a:r>
            <a:r>
              <a:rPr lang="en-US" altLang="en-US" sz="4000" b="1" dirty="0">
                <a:solidFill>
                  <a:srgbClr val="FF3300"/>
                </a:solidFill>
                <a:latin typeface="Times New Roman" panose="02020603050405020304" pitchFamily="18" charset="0"/>
                <a:cs typeface="Times New Roman" panose="02020603050405020304" pitchFamily="18" charset="0"/>
              </a:rPr>
              <a:t> </a:t>
            </a:r>
            <a:r>
              <a:rPr lang="en-US" altLang="en-US" sz="4000" b="1" dirty="0" err="1">
                <a:solidFill>
                  <a:srgbClr val="FF3300"/>
                </a:solidFill>
                <a:latin typeface="Times New Roman" panose="02020603050405020304" pitchFamily="18" charset="0"/>
                <a:cs typeface="Times New Roman" panose="02020603050405020304" pitchFamily="18" charset="0"/>
              </a:rPr>
              <a:t>thực</a:t>
            </a:r>
            <a:r>
              <a:rPr lang="en-US" altLang="en-US" sz="4000" b="1" dirty="0">
                <a:solidFill>
                  <a:srgbClr val="FF3300"/>
                </a:solidFill>
                <a:latin typeface="Times New Roman" panose="02020603050405020304" pitchFamily="18" charset="0"/>
                <a:cs typeface="Times New Roman" panose="02020603050405020304" pitchFamily="18" charset="0"/>
              </a:rPr>
              <a:t> </a:t>
            </a:r>
            <a:r>
              <a:rPr lang="en-US" altLang="en-US" sz="4000" b="1" dirty="0" err="1">
                <a:solidFill>
                  <a:srgbClr val="FF3300"/>
                </a:solidFill>
                <a:latin typeface="Times New Roman" panose="02020603050405020304" pitchFamily="18" charset="0"/>
                <a:cs typeface="Times New Roman" panose="02020603050405020304" pitchFamily="18" charset="0"/>
              </a:rPr>
              <a:t>vật</a:t>
            </a:r>
            <a:endParaRPr lang="en-US" altLang="en-US" sz="4000" b="1" dirty="0">
              <a:solidFill>
                <a:srgbClr val="FF3300"/>
              </a:solidFill>
              <a:latin typeface="Times New Roman" panose="02020603050405020304" pitchFamily="18" charset="0"/>
              <a:cs typeface="Times New Roman" panose="02020603050405020304" pitchFamily="18" charset="0"/>
            </a:endParaRPr>
          </a:p>
        </p:txBody>
      </p:sp>
      <p:pic>
        <p:nvPicPr>
          <p:cNvPr id="16388" name="Picture 7" descr="Picture2">
            <a:hlinkClick r:id="rId3" action="ppaction://hlinksldjump"/>
            <a:extLst>
              <a:ext uri="{FF2B5EF4-FFF2-40B4-BE49-F238E27FC236}">
                <a16:creationId xmlns:a16="http://schemas.microsoft.com/office/drawing/2014/main" id="{39E7BEE7-FDAC-4534-8767-C33491E30D81}"/>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689850" y="842963"/>
            <a:ext cx="14541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9" descr="1466F10D5EAC4B0AA7D758AB687A66F8[1]">
            <a:extLst>
              <a:ext uri="{FF2B5EF4-FFF2-40B4-BE49-F238E27FC236}">
                <a16:creationId xmlns:a16="http://schemas.microsoft.com/office/drawing/2014/main" id="{2C902C63-F34B-4291-AA04-55F1141642C0}"/>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391400" y="5181600"/>
            <a:ext cx="13716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10" descr="1466F10D5EAC4B0AA7D758AB687A66F8[1]">
            <a:extLst>
              <a:ext uri="{FF2B5EF4-FFF2-40B4-BE49-F238E27FC236}">
                <a16:creationId xmlns:a16="http://schemas.microsoft.com/office/drawing/2014/main" id="{79D921A1-F59A-4CBD-A96B-98C0C15CD8DF}"/>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4267200"/>
            <a:ext cx="13716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11" descr="1466F10D5EAC4B0AA7D758AB687A66F8[1]">
            <a:extLst>
              <a:ext uri="{FF2B5EF4-FFF2-40B4-BE49-F238E27FC236}">
                <a16:creationId xmlns:a16="http://schemas.microsoft.com/office/drawing/2014/main" id="{C0C227C3-DFAE-4589-B290-B2836DEB1065}"/>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4495800"/>
            <a:ext cx="13716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2" descr="1466F10D5EAC4B0AA7D758AB687A66F8[1]">
            <a:extLst>
              <a:ext uri="{FF2B5EF4-FFF2-40B4-BE49-F238E27FC236}">
                <a16:creationId xmlns:a16="http://schemas.microsoft.com/office/drawing/2014/main" id="{0A969392-DE4B-4E4C-9937-BC43B4337FD0}"/>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4800600"/>
            <a:ext cx="13716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13" descr="1466F10D5EAC4B0AA7D758AB687A66F8[1]">
            <a:extLst>
              <a:ext uri="{FF2B5EF4-FFF2-40B4-BE49-F238E27FC236}">
                <a16:creationId xmlns:a16="http://schemas.microsoft.com/office/drawing/2014/main" id="{39A10924-35C1-4B35-83D1-DC69B5DE5827}"/>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14400" y="4876800"/>
            <a:ext cx="13716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14" descr="1466F10D5EAC4B0AA7D758AB687A66F8[1]">
            <a:extLst>
              <a:ext uri="{FF2B5EF4-FFF2-40B4-BE49-F238E27FC236}">
                <a16:creationId xmlns:a16="http://schemas.microsoft.com/office/drawing/2014/main" id="{7FE01700-87AF-4E1A-BC53-4BDA97908429}"/>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57200" y="3657600"/>
            <a:ext cx="13716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15" descr="1466F10D5EAC4B0AA7D758AB687A66F8[1]">
            <a:extLst>
              <a:ext uri="{FF2B5EF4-FFF2-40B4-BE49-F238E27FC236}">
                <a16:creationId xmlns:a16="http://schemas.microsoft.com/office/drawing/2014/main" id="{37FFE1F7-78F7-4FA4-9051-1BC64E29735D}"/>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3657600"/>
            <a:ext cx="13716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37%20AM">
            <a:extLst>
              <a:ext uri="{FF2B5EF4-FFF2-40B4-BE49-F238E27FC236}">
                <a16:creationId xmlns:a16="http://schemas.microsoft.com/office/drawing/2014/main" id="{F42BC33A-9E39-48CD-8B0A-56D9E9D7D3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724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1" name="Picture 3" descr="images[12]">
            <a:extLst>
              <a:ext uri="{FF2B5EF4-FFF2-40B4-BE49-F238E27FC236}">
                <a16:creationId xmlns:a16="http://schemas.microsoft.com/office/drawing/2014/main" id="{80B38A18-DF79-420F-B746-6902AFB8C5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0"/>
            <a:ext cx="4419600" cy="633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2" name="Picture 4" descr="14%20bong">
            <a:extLst>
              <a:ext uri="{FF2B5EF4-FFF2-40B4-BE49-F238E27FC236}">
                <a16:creationId xmlns:a16="http://schemas.microsoft.com/office/drawing/2014/main" id="{657C580D-0E6A-4484-85AA-D6729CBE79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581400"/>
            <a:ext cx="4762500"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3" name="Text Box 5">
            <a:extLst>
              <a:ext uri="{FF2B5EF4-FFF2-40B4-BE49-F238E27FC236}">
                <a16:creationId xmlns:a16="http://schemas.microsoft.com/office/drawing/2014/main" id="{14F4723C-BF81-4E37-AC9B-EF4BC71823EB}"/>
              </a:ext>
            </a:extLst>
          </p:cNvPr>
          <p:cNvSpPr txBox="1">
            <a:spLocks noChangeArrowheads="1"/>
          </p:cNvSpPr>
          <p:nvPr/>
        </p:nvSpPr>
        <p:spPr bwMode="auto">
          <a:xfrm>
            <a:off x="0" y="3048000"/>
            <a:ext cx="4343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b="1">
                <a:solidFill>
                  <a:srgbClr val="FF00FF"/>
                </a:solidFill>
                <a:latin typeface=".VnTime" panose="020B7200000000000000" pitchFamily="34" charset="0"/>
              </a:rPr>
              <a:t>c©y x­</a:t>
            </a:r>
            <a:r>
              <a:rPr lang="en-US" altLang="en-US" sz="2800" b="1">
                <a:solidFill>
                  <a:srgbClr val="FF00FF"/>
                </a:solidFill>
                <a:cs typeface="Times New Roman" panose="02020603050405020304" pitchFamily="18" charset="0"/>
              </a:rPr>
              <a:t>ươ</a:t>
            </a:r>
            <a:r>
              <a:rPr lang="en-US" altLang="en-US" sz="2800" b="1">
                <a:solidFill>
                  <a:srgbClr val="FF00FF"/>
                </a:solidFill>
                <a:latin typeface=".VnTime" panose="020B7200000000000000" pitchFamily="34" charset="0"/>
              </a:rPr>
              <a:t>ng rång, hoa ®¸</a:t>
            </a:r>
          </a:p>
        </p:txBody>
      </p:sp>
      <p:sp>
        <p:nvSpPr>
          <p:cNvPr id="99334" name="Text Box 6">
            <a:extLst>
              <a:ext uri="{FF2B5EF4-FFF2-40B4-BE49-F238E27FC236}">
                <a16:creationId xmlns:a16="http://schemas.microsoft.com/office/drawing/2014/main" id="{85E62855-D6D2-4882-81D1-105629AE4021}"/>
              </a:ext>
            </a:extLst>
          </p:cNvPr>
          <p:cNvSpPr txBox="1">
            <a:spLocks noChangeArrowheads="1"/>
          </p:cNvSpPr>
          <p:nvPr/>
        </p:nvSpPr>
        <p:spPr bwMode="auto">
          <a:xfrm>
            <a:off x="1752600" y="6338888"/>
            <a:ext cx="1600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b="1">
                <a:solidFill>
                  <a:srgbClr val="FF00FF"/>
                </a:solidFill>
                <a:latin typeface=".VnTime" panose="020B7200000000000000" pitchFamily="34" charset="0"/>
              </a:rPr>
              <a:t>c©y báng</a:t>
            </a:r>
          </a:p>
        </p:txBody>
      </p:sp>
      <p:sp>
        <p:nvSpPr>
          <p:cNvPr id="99335" name="Text Box 7">
            <a:extLst>
              <a:ext uri="{FF2B5EF4-FFF2-40B4-BE49-F238E27FC236}">
                <a16:creationId xmlns:a16="http://schemas.microsoft.com/office/drawing/2014/main" id="{75CEA343-EE27-46FD-BB5F-5488EFD87241}"/>
              </a:ext>
            </a:extLst>
          </p:cNvPr>
          <p:cNvSpPr txBox="1">
            <a:spLocks noChangeArrowheads="1"/>
          </p:cNvSpPr>
          <p:nvPr/>
        </p:nvSpPr>
        <p:spPr bwMode="auto">
          <a:xfrm>
            <a:off x="7010400" y="6338888"/>
            <a:ext cx="2133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b="1">
                <a:solidFill>
                  <a:srgbClr val="FF00FF"/>
                </a:solidFill>
                <a:latin typeface=".VnTime" panose="020B7200000000000000" pitchFamily="34" charset="0"/>
              </a:rPr>
              <a:t>c©y th«ng</a:t>
            </a:r>
          </a:p>
        </p:txBody>
      </p:sp>
      <p:sp>
        <p:nvSpPr>
          <p:cNvPr id="99336" name="Text Box 8">
            <a:extLst>
              <a:ext uri="{FF2B5EF4-FFF2-40B4-BE49-F238E27FC236}">
                <a16:creationId xmlns:a16="http://schemas.microsoft.com/office/drawing/2014/main" id="{6EB2AFC0-19F7-4FF2-B6B1-DD86D0F18700}"/>
              </a:ext>
            </a:extLst>
          </p:cNvPr>
          <p:cNvSpPr txBox="1">
            <a:spLocks noChangeArrowheads="1"/>
          </p:cNvSpPr>
          <p:nvPr/>
        </p:nvSpPr>
        <p:spPr bwMode="auto">
          <a:xfrm>
            <a:off x="2133600" y="228600"/>
            <a:ext cx="7010400" cy="5794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b="1">
                <a:solidFill>
                  <a:srgbClr val="000099"/>
                </a:solidFill>
                <a:latin typeface=".VnTime" panose="020B7200000000000000" pitchFamily="34" charset="0"/>
              </a:rPr>
              <a:t>C©y sèng trªn c¹n chÞu </a:t>
            </a:r>
            <a:r>
              <a:rPr lang="en-US" altLang="en-US" sz="3200" b="1">
                <a:solidFill>
                  <a:srgbClr val="000099"/>
                </a:solidFill>
                <a:cs typeface="Times New Roman" panose="02020603050405020304" pitchFamily="18" charset="0"/>
              </a:rPr>
              <a:t>được </a:t>
            </a:r>
            <a:r>
              <a:rPr lang="en-US" altLang="en-US" sz="3200" b="1">
                <a:solidFill>
                  <a:srgbClr val="000099"/>
                </a:solidFill>
                <a:latin typeface=".VnTime" panose="020B7200000000000000" pitchFamily="34" charset="0"/>
              </a:rPr>
              <a:t>kh« h¹n.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99330"/>
                                        </p:tgtEl>
                                        <p:attrNameLst>
                                          <p:attrName>style.visibility</p:attrName>
                                        </p:attrNameLst>
                                      </p:cBhvr>
                                      <p:to>
                                        <p:strVal val="visible"/>
                                      </p:to>
                                    </p:set>
                                    <p:animEffect transition="in" filter="dissolve">
                                      <p:cBhvr>
                                        <p:cTn id="7" dur="500"/>
                                        <p:tgtEl>
                                          <p:spTgt spid="993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9333"/>
                                        </p:tgtEl>
                                        <p:attrNameLst>
                                          <p:attrName>style.visibility</p:attrName>
                                        </p:attrNameLst>
                                      </p:cBhvr>
                                      <p:to>
                                        <p:strVal val="visible"/>
                                      </p:to>
                                    </p:set>
                                    <p:animEffect transition="in" filter="checkerboard(across)">
                                      <p:cBhvr>
                                        <p:cTn id="12" dur="500"/>
                                        <p:tgtEl>
                                          <p:spTgt spid="993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3" presetClass="entr" presetSubtype="16" fill="hold" nodeType="clickEffect">
                                  <p:stCondLst>
                                    <p:cond delay="0"/>
                                  </p:stCondLst>
                                  <p:childTnLst>
                                    <p:set>
                                      <p:cBhvr>
                                        <p:cTn id="16" dur="1" fill="hold">
                                          <p:stCondLst>
                                            <p:cond delay="0"/>
                                          </p:stCondLst>
                                        </p:cTn>
                                        <p:tgtEl>
                                          <p:spTgt spid="99332"/>
                                        </p:tgtEl>
                                        <p:attrNameLst>
                                          <p:attrName>style.visibility</p:attrName>
                                        </p:attrNameLst>
                                      </p:cBhvr>
                                      <p:to>
                                        <p:strVal val="visible"/>
                                      </p:to>
                                    </p:set>
                                    <p:animEffect transition="in" filter="plus(in)">
                                      <p:cBhvr>
                                        <p:cTn id="17" dur="500"/>
                                        <p:tgtEl>
                                          <p:spTgt spid="9933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5" presetClass="entr" presetSubtype="0" fill="hold" grpId="0" nodeType="clickEffect">
                                  <p:stCondLst>
                                    <p:cond delay="0"/>
                                  </p:stCondLst>
                                  <p:childTnLst>
                                    <p:set>
                                      <p:cBhvr>
                                        <p:cTn id="21" dur="1" fill="hold">
                                          <p:stCondLst>
                                            <p:cond delay="0"/>
                                          </p:stCondLst>
                                        </p:cTn>
                                        <p:tgtEl>
                                          <p:spTgt spid="99334"/>
                                        </p:tgtEl>
                                        <p:attrNameLst>
                                          <p:attrName>style.visibility</p:attrName>
                                        </p:attrNameLst>
                                      </p:cBhvr>
                                      <p:to>
                                        <p:strVal val="visible"/>
                                      </p:to>
                                    </p:set>
                                    <p:anim calcmode="lin" valueType="num">
                                      <p:cBhvr>
                                        <p:cTn id="22" dur="500" fill="hold"/>
                                        <p:tgtEl>
                                          <p:spTgt spid="99334"/>
                                        </p:tgtEl>
                                        <p:attrNameLst>
                                          <p:attrName>ppt_w</p:attrName>
                                        </p:attrNameLst>
                                      </p:cBhvr>
                                      <p:tavLst>
                                        <p:tav tm="0">
                                          <p:val>
                                            <p:strVal val="#ppt_w*0.70"/>
                                          </p:val>
                                        </p:tav>
                                        <p:tav tm="100000">
                                          <p:val>
                                            <p:strVal val="#ppt_w"/>
                                          </p:val>
                                        </p:tav>
                                      </p:tavLst>
                                    </p:anim>
                                    <p:anim calcmode="lin" valueType="num">
                                      <p:cBhvr>
                                        <p:cTn id="23" dur="500" fill="hold"/>
                                        <p:tgtEl>
                                          <p:spTgt spid="99334"/>
                                        </p:tgtEl>
                                        <p:attrNameLst>
                                          <p:attrName>ppt_h</p:attrName>
                                        </p:attrNameLst>
                                      </p:cBhvr>
                                      <p:tavLst>
                                        <p:tav tm="0">
                                          <p:val>
                                            <p:strVal val="#ppt_h"/>
                                          </p:val>
                                        </p:tav>
                                        <p:tav tm="100000">
                                          <p:val>
                                            <p:strVal val="#ppt_h"/>
                                          </p:val>
                                        </p:tav>
                                      </p:tavLst>
                                    </p:anim>
                                    <p:animEffect transition="in" filter="fade">
                                      <p:cBhvr>
                                        <p:cTn id="24" dur="500"/>
                                        <p:tgtEl>
                                          <p:spTgt spid="9933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nodeType="clickEffect">
                                  <p:stCondLst>
                                    <p:cond delay="0"/>
                                  </p:stCondLst>
                                  <p:childTnLst>
                                    <p:set>
                                      <p:cBhvr>
                                        <p:cTn id="28" dur="1" fill="hold">
                                          <p:stCondLst>
                                            <p:cond delay="0"/>
                                          </p:stCondLst>
                                        </p:cTn>
                                        <p:tgtEl>
                                          <p:spTgt spid="99331"/>
                                        </p:tgtEl>
                                        <p:attrNameLst>
                                          <p:attrName>style.visibility</p:attrName>
                                        </p:attrNameLst>
                                      </p:cBhvr>
                                      <p:to>
                                        <p:strVal val="visible"/>
                                      </p:to>
                                    </p:set>
                                    <p:animEffect transition="in" filter="fade">
                                      <p:cBhvr>
                                        <p:cTn id="29" dur="500"/>
                                        <p:tgtEl>
                                          <p:spTgt spid="9933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ntr" presetSubtype="16" fill="hold" nodeType="clickEffect">
                                  <p:stCondLst>
                                    <p:cond delay="0"/>
                                  </p:stCondLst>
                                  <p:childTnLst>
                                    <p:set>
                                      <p:cBhvr>
                                        <p:cTn id="33" dur="1" fill="hold">
                                          <p:stCondLst>
                                            <p:cond delay="0"/>
                                          </p:stCondLst>
                                        </p:cTn>
                                        <p:tgtEl>
                                          <p:spTgt spid="99335">
                                            <p:txEl>
                                              <p:pRg st="0" end="0"/>
                                            </p:txEl>
                                          </p:spTgt>
                                        </p:tgtEl>
                                        <p:attrNameLst>
                                          <p:attrName>style.visibility</p:attrName>
                                        </p:attrNameLst>
                                      </p:cBhvr>
                                      <p:to>
                                        <p:strVal val="visible"/>
                                      </p:to>
                                    </p:set>
                                    <p:animEffect transition="in" filter="box(in)">
                                      <p:cBhvr>
                                        <p:cTn id="34" dur="500"/>
                                        <p:tgtEl>
                                          <p:spTgt spid="99335">
                                            <p:txEl>
                                              <p:pRg st="0" end="0"/>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grpId="0" nodeType="clickEffect">
                                  <p:stCondLst>
                                    <p:cond delay="0"/>
                                  </p:stCondLst>
                                  <p:iterate type="lt">
                                    <p:tmPct val="0"/>
                                  </p:iterate>
                                  <p:childTnLst>
                                    <p:set>
                                      <p:cBhvr>
                                        <p:cTn id="38" dur="1" fill="hold">
                                          <p:stCondLst>
                                            <p:cond delay="0"/>
                                          </p:stCondLst>
                                        </p:cTn>
                                        <p:tgtEl>
                                          <p:spTgt spid="99336"/>
                                        </p:tgtEl>
                                        <p:attrNameLst>
                                          <p:attrName>style.visibility</p:attrName>
                                        </p:attrNameLst>
                                      </p:cBhvr>
                                      <p:to>
                                        <p:strVal val="visible"/>
                                      </p:to>
                                    </p:set>
                                    <p:anim calcmode="lin" valueType="num">
                                      <p:cBhvr additive="base">
                                        <p:cTn id="39" dur="500" fill="hold"/>
                                        <p:tgtEl>
                                          <p:spTgt spid="99336"/>
                                        </p:tgtEl>
                                        <p:attrNameLst>
                                          <p:attrName>ppt_x</p:attrName>
                                        </p:attrNameLst>
                                      </p:cBhvr>
                                      <p:tavLst>
                                        <p:tav tm="0">
                                          <p:val>
                                            <p:strVal val="#ppt_x"/>
                                          </p:val>
                                        </p:tav>
                                        <p:tav tm="100000">
                                          <p:val>
                                            <p:strVal val="#ppt_x"/>
                                          </p:val>
                                        </p:tav>
                                      </p:tavLst>
                                    </p:anim>
                                    <p:anim calcmode="lin" valueType="num">
                                      <p:cBhvr additive="base">
                                        <p:cTn id="40" dur="500" fill="hold"/>
                                        <p:tgtEl>
                                          <p:spTgt spid="993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3" grpId="0"/>
      <p:bldP spid="99334" grpId="0"/>
      <p:bldP spid="9933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2">
            <a:extLst>
              <a:ext uri="{FF2B5EF4-FFF2-40B4-BE49-F238E27FC236}">
                <a16:creationId xmlns:a16="http://schemas.microsoft.com/office/drawing/2014/main" id="{744D82ED-7DAB-4991-AC5E-6AF45D2F9A52}"/>
              </a:ext>
            </a:extLst>
          </p:cNvPr>
          <p:cNvSpPr txBox="1">
            <a:spLocks noChangeArrowheads="1"/>
          </p:cNvSpPr>
          <p:nvPr/>
        </p:nvSpPr>
        <p:spPr bwMode="auto">
          <a:xfrm>
            <a:off x="1600200" y="461963"/>
            <a:ext cx="563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2400" b="1">
                <a:solidFill>
                  <a:srgbClr val="FF3300"/>
                </a:solidFill>
                <a:latin typeface="VNI-Times" pitchFamily="2" charset="0"/>
                <a:cs typeface="Arial" panose="020B0604020202020204" pitchFamily="34" charset="0"/>
              </a:rPr>
              <a:t>Nhoùm caây soáng ôû nôi aåm öôùt:</a:t>
            </a:r>
          </a:p>
        </p:txBody>
      </p:sp>
      <p:pic>
        <p:nvPicPr>
          <p:cNvPr id="97283" name="Picture 3" descr="rau rệu">
            <a:extLst>
              <a:ext uri="{FF2B5EF4-FFF2-40B4-BE49-F238E27FC236}">
                <a16:creationId xmlns:a16="http://schemas.microsoft.com/office/drawing/2014/main" id="{339EF808-5E2D-42CE-8CEA-145ADD3C47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1088" y="1744663"/>
            <a:ext cx="39624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4" name="Text Box 4">
            <a:extLst>
              <a:ext uri="{FF2B5EF4-FFF2-40B4-BE49-F238E27FC236}">
                <a16:creationId xmlns:a16="http://schemas.microsoft.com/office/drawing/2014/main" id="{376B9B76-2B61-4869-BD33-9295BF608213}"/>
              </a:ext>
            </a:extLst>
          </p:cNvPr>
          <p:cNvSpPr txBox="1">
            <a:spLocks noChangeArrowheads="1"/>
          </p:cNvSpPr>
          <p:nvPr/>
        </p:nvSpPr>
        <p:spPr bwMode="auto">
          <a:xfrm>
            <a:off x="1066800" y="3657600"/>
            <a:ext cx="2057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VNI-Times" pitchFamily="2" charset="0"/>
                <a:cs typeface="Arial" panose="020B0604020202020204" pitchFamily="34" charset="0"/>
              </a:rPr>
              <a:t>Khoai moân</a:t>
            </a:r>
          </a:p>
        </p:txBody>
      </p:sp>
      <p:sp>
        <p:nvSpPr>
          <p:cNvPr id="97285" name="Text Box 5">
            <a:extLst>
              <a:ext uri="{FF2B5EF4-FFF2-40B4-BE49-F238E27FC236}">
                <a16:creationId xmlns:a16="http://schemas.microsoft.com/office/drawing/2014/main" id="{5C84C046-A6F9-4459-A3E0-2BE49C989D3F}"/>
              </a:ext>
            </a:extLst>
          </p:cNvPr>
          <p:cNvSpPr txBox="1">
            <a:spLocks noChangeArrowheads="1"/>
          </p:cNvSpPr>
          <p:nvPr/>
        </p:nvSpPr>
        <p:spPr bwMode="auto">
          <a:xfrm>
            <a:off x="5729288" y="4235450"/>
            <a:ext cx="22860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Arial" panose="020B0604020202020204" pitchFamily="34" charset="0"/>
                <a:cs typeface="Arial" panose="020B0604020202020204" pitchFamily="34" charset="0"/>
              </a:rPr>
              <a:t>Rau diếp cá</a:t>
            </a:r>
          </a:p>
        </p:txBody>
      </p:sp>
      <p:sp>
        <p:nvSpPr>
          <p:cNvPr id="97286" name="Text Box 6">
            <a:extLst>
              <a:ext uri="{FF2B5EF4-FFF2-40B4-BE49-F238E27FC236}">
                <a16:creationId xmlns:a16="http://schemas.microsoft.com/office/drawing/2014/main" id="{A8EDD6E5-86EE-4B2E-BA5C-362CBD75AF29}"/>
              </a:ext>
            </a:extLst>
          </p:cNvPr>
          <p:cNvSpPr txBox="1">
            <a:spLocks noChangeArrowheads="1"/>
          </p:cNvSpPr>
          <p:nvPr/>
        </p:nvSpPr>
        <p:spPr bwMode="auto">
          <a:xfrm>
            <a:off x="1371600" y="6172200"/>
            <a:ext cx="2590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VNI-Times" pitchFamily="2" charset="0"/>
                <a:cs typeface="Arial" panose="020B0604020202020204" pitchFamily="34" charset="0"/>
              </a:rPr>
              <a:t>Rau maù</a:t>
            </a:r>
          </a:p>
        </p:txBody>
      </p:sp>
      <p:sp>
        <p:nvSpPr>
          <p:cNvPr id="97287" name="Text Box 7">
            <a:extLst>
              <a:ext uri="{FF2B5EF4-FFF2-40B4-BE49-F238E27FC236}">
                <a16:creationId xmlns:a16="http://schemas.microsoft.com/office/drawing/2014/main" id="{4FF7BECE-2BD0-4917-BD1E-176E00F41602}"/>
              </a:ext>
            </a:extLst>
          </p:cNvPr>
          <p:cNvSpPr txBox="1">
            <a:spLocks noChangeArrowheads="1"/>
          </p:cNvSpPr>
          <p:nvPr/>
        </p:nvSpPr>
        <p:spPr bwMode="auto">
          <a:xfrm>
            <a:off x="6172200" y="6172200"/>
            <a:ext cx="1447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VNI-Times" pitchFamily="2" charset="0"/>
                <a:cs typeface="Arial" panose="020B0604020202020204" pitchFamily="34" charset="0"/>
              </a:rPr>
              <a:t>ø</a:t>
            </a:r>
          </a:p>
        </p:txBody>
      </p:sp>
      <p:sp>
        <p:nvSpPr>
          <p:cNvPr id="97288" name="Rectangle 8">
            <a:extLst>
              <a:ext uri="{FF2B5EF4-FFF2-40B4-BE49-F238E27FC236}">
                <a16:creationId xmlns:a16="http://schemas.microsoft.com/office/drawing/2014/main" id="{F897513C-F536-44C7-9DB7-CD18038C5E90}"/>
              </a:ext>
            </a:extLst>
          </p:cNvPr>
          <p:cNvSpPr>
            <a:spLocks noChangeArrowheads="1"/>
          </p:cNvSpPr>
          <p:nvPr/>
        </p:nvSpPr>
        <p:spPr bwMode="auto">
          <a:xfrm>
            <a:off x="0" y="0"/>
            <a:ext cx="9144000" cy="461963"/>
          </a:xfrm>
          <a:prstGeom prst="rect">
            <a:avLst/>
          </a:prstGeom>
          <a:solidFill>
            <a:srgbClr val="CCFF33"/>
          </a:solidFill>
          <a:ln w="9525">
            <a:noFill/>
            <a:miter lim="800000"/>
            <a:headEnd/>
            <a:tailEnd/>
          </a:ln>
          <a:effectLst/>
        </p:spPr>
        <p:txBody>
          <a:bodyPr>
            <a:spAutoFit/>
          </a:bodyPr>
          <a:lstStyle/>
          <a:p>
            <a:pPr algn="ctr" eaLnBrk="0" hangingPunct="0">
              <a:defRPr/>
            </a:pPr>
            <a:endParaRPr lang="en-US" sz="2400" b="1" dirty="0">
              <a:solidFill>
                <a:srgbClr val="0000FF"/>
              </a:solidFill>
              <a:effectLst>
                <a:outerShdw blurRad="38100" dist="38100" dir="2700000" algn="tl">
                  <a:srgbClr val="000000"/>
                </a:outerShdw>
              </a:effectLst>
              <a:latin typeface="Arial" charset="0"/>
              <a:cs typeface="Arial" charset="0"/>
            </a:endParaRPr>
          </a:p>
        </p:txBody>
      </p:sp>
      <p:pic>
        <p:nvPicPr>
          <p:cNvPr id="97289" name="Picture 9" descr="khoai%20mon">
            <a:extLst>
              <a:ext uri="{FF2B5EF4-FFF2-40B4-BE49-F238E27FC236}">
                <a16:creationId xmlns:a16="http://schemas.microsoft.com/office/drawing/2014/main" id="{1F462A28-B44D-43B8-8CA5-408D9A1008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524000"/>
            <a:ext cx="3581400" cy="216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0" name="Picture 10" descr="rauma">
            <a:extLst>
              <a:ext uri="{FF2B5EF4-FFF2-40B4-BE49-F238E27FC236}">
                <a16:creationId xmlns:a16="http://schemas.microsoft.com/office/drawing/2014/main" id="{09B25FF9-896D-412C-A038-4745C35DF2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191000"/>
            <a:ext cx="35052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1" descr="j0436885">
            <a:extLst>
              <a:ext uri="{FF2B5EF4-FFF2-40B4-BE49-F238E27FC236}">
                <a16:creationId xmlns:a16="http://schemas.microsoft.com/office/drawing/2014/main" id="{78834589-480F-474F-9CE2-54313FA18F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027976">
            <a:off x="0" y="0"/>
            <a:ext cx="7048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12" descr="j0436885">
            <a:extLst>
              <a:ext uri="{FF2B5EF4-FFF2-40B4-BE49-F238E27FC236}">
                <a16:creationId xmlns:a16="http://schemas.microsoft.com/office/drawing/2014/main" id="{B652B225-FDCA-4743-AB64-ED12F64E2C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908101">
            <a:off x="8439150" y="0"/>
            <a:ext cx="7048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13" descr="j0436885">
            <a:extLst>
              <a:ext uri="{FF2B5EF4-FFF2-40B4-BE49-F238E27FC236}">
                <a16:creationId xmlns:a16="http://schemas.microsoft.com/office/drawing/2014/main" id="{D71C52EA-4537-4713-BBEF-3EA05CC181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4327976">
            <a:off x="-46037" y="6215063"/>
            <a:ext cx="7048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2" name="Picture 14" descr="j0436885">
            <a:extLst>
              <a:ext uri="{FF2B5EF4-FFF2-40B4-BE49-F238E27FC236}">
                <a16:creationId xmlns:a16="http://schemas.microsoft.com/office/drawing/2014/main" id="{B2A89B64-23EE-444F-A2B3-33738A8669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554790">
            <a:off x="8486775" y="6200775"/>
            <a:ext cx="7048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3" name="Picture 15" descr="lollipop[1]">
            <a:extLst>
              <a:ext uri="{FF2B5EF4-FFF2-40B4-BE49-F238E27FC236}">
                <a16:creationId xmlns:a16="http://schemas.microsoft.com/office/drawing/2014/main" id="{A1792743-22C8-48DC-BD02-162D860F814E}"/>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82550"/>
            <a:ext cx="9144000"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4" name="Picture 16" descr="lollipop[1]">
            <a:extLst>
              <a:ext uri="{FF2B5EF4-FFF2-40B4-BE49-F238E27FC236}">
                <a16:creationId xmlns:a16="http://schemas.microsoft.com/office/drawing/2014/main" id="{8BAE62BB-98B8-4881-B411-14F450D3B859}"/>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6694488"/>
            <a:ext cx="9144000"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5" name="Picture 17" descr="lollipop[1]">
            <a:extLst>
              <a:ext uri="{FF2B5EF4-FFF2-40B4-BE49-F238E27FC236}">
                <a16:creationId xmlns:a16="http://schemas.microsoft.com/office/drawing/2014/main" id="{115D5E7C-9499-48A9-825A-1F6925820A89}"/>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3511550" y="3284537"/>
            <a:ext cx="7021513" cy="12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6" name="Picture 18" descr="lollipop[1]">
            <a:extLst>
              <a:ext uri="{FF2B5EF4-FFF2-40B4-BE49-F238E27FC236}">
                <a16:creationId xmlns:a16="http://schemas.microsoft.com/office/drawing/2014/main" id="{8BDD9C00-2934-4587-BBAB-73D841B59262}"/>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5632450" y="3284537"/>
            <a:ext cx="7021513" cy="12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iterate type="lt">
                                    <p:tmPct val="0"/>
                                  </p:iterate>
                                  <p:childTnLst>
                                    <p:set>
                                      <p:cBhvr>
                                        <p:cTn id="6" dur="1" fill="hold">
                                          <p:stCondLst>
                                            <p:cond delay="0"/>
                                          </p:stCondLst>
                                        </p:cTn>
                                        <p:tgtEl>
                                          <p:spTgt spid="97282"/>
                                        </p:tgtEl>
                                        <p:attrNameLst>
                                          <p:attrName>style.visibility</p:attrName>
                                        </p:attrNameLst>
                                      </p:cBhvr>
                                      <p:to>
                                        <p:strVal val="visible"/>
                                      </p:to>
                                    </p:set>
                                    <p:anim calcmode="lin" valueType="num">
                                      <p:cBhvr additive="base">
                                        <p:cTn id="7" dur="500" fill="hold"/>
                                        <p:tgtEl>
                                          <p:spTgt spid="97282"/>
                                        </p:tgtEl>
                                        <p:attrNameLst>
                                          <p:attrName>ppt_x</p:attrName>
                                        </p:attrNameLst>
                                      </p:cBhvr>
                                      <p:tavLst>
                                        <p:tav tm="0">
                                          <p:val>
                                            <p:strVal val="#ppt_x"/>
                                          </p:val>
                                        </p:tav>
                                        <p:tav tm="100000">
                                          <p:val>
                                            <p:strVal val="#ppt_x"/>
                                          </p:val>
                                        </p:tav>
                                      </p:tavLst>
                                    </p:anim>
                                    <p:anim calcmode="lin" valueType="num">
                                      <p:cBhvr additive="base">
                                        <p:cTn id="8" dur="500" fill="hold"/>
                                        <p:tgtEl>
                                          <p:spTgt spid="9728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6" presetClass="entr" presetSubtype="16" fill="hold" nodeType="clickEffect">
                                  <p:stCondLst>
                                    <p:cond delay="0"/>
                                  </p:stCondLst>
                                  <p:childTnLst>
                                    <p:set>
                                      <p:cBhvr>
                                        <p:cTn id="12" dur="1" fill="hold">
                                          <p:stCondLst>
                                            <p:cond delay="0"/>
                                          </p:stCondLst>
                                        </p:cTn>
                                        <p:tgtEl>
                                          <p:spTgt spid="97289"/>
                                        </p:tgtEl>
                                        <p:attrNameLst>
                                          <p:attrName>style.visibility</p:attrName>
                                        </p:attrNameLst>
                                      </p:cBhvr>
                                      <p:to>
                                        <p:strVal val="visible"/>
                                      </p:to>
                                    </p:set>
                                    <p:animEffect transition="in" filter="circle(in)">
                                      <p:cBhvr>
                                        <p:cTn id="13" dur="2000"/>
                                        <p:tgtEl>
                                          <p:spTgt spid="97289"/>
                                        </p:tgtEl>
                                      </p:cBhvr>
                                    </p:animEffect>
                                  </p:childTnLst>
                                </p:cTn>
                              </p:par>
                              <p:par>
                                <p:cTn id="14" presetID="6" presetClass="entr" presetSubtype="16" fill="hold" nodeType="withEffect">
                                  <p:stCondLst>
                                    <p:cond delay="0"/>
                                  </p:stCondLst>
                                  <p:childTnLst>
                                    <p:set>
                                      <p:cBhvr>
                                        <p:cTn id="15" dur="1" fill="hold">
                                          <p:stCondLst>
                                            <p:cond delay="0"/>
                                          </p:stCondLst>
                                        </p:cTn>
                                        <p:tgtEl>
                                          <p:spTgt spid="97283"/>
                                        </p:tgtEl>
                                        <p:attrNameLst>
                                          <p:attrName>style.visibility</p:attrName>
                                        </p:attrNameLst>
                                      </p:cBhvr>
                                      <p:to>
                                        <p:strVal val="visible"/>
                                      </p:to>
                                    </p:set>
                                    <p:animEffect transition="in" filter="circle(in)">
                                      <p:cBhvr>
                                        <p:cTn id="16" dur="2000"/>
                                        <p:tgtEl>
                                          <p:spTgt spid="97283"/>
                                        </p:tgtEl>
                                      </p:cBhvr>
                                    </p:animEffect>
                                  </p:childTnLst>
                                </p:cTn>
                              </p:par>
                              <p:par>
                                <p:cTn id="17" presetID="6" presetClass="entr" presetSubtype="16" fill="hold" nodeType="withEffect">
                                  <p:stCondLst>
                                    <p:cond delay="0"/>
                                  </p:stCondLst>
                                  <p:childTnLst>
                                    <p:set>
                                      <p:cBhvr>
                                        <p:cTn id="18" dur="1" fill="hold">
                                          <p:stCondLst>
                                            <p:cond delay="0"/>
                                          </p:stCondLst>
                                        </p:cTn>
                                        <p:tgtEl>
                                          <p:spTgt spid="97290"/>
                                        </p:tgtEl>
                                        <p:attrNameLst>
                                          <p:attrName>style.visibility</p:attrName>
                                        </p:attrNameLst>
                                      </p:cBhvr>
                                      <p:to>
                                        <p:strVal val="visible"/>
                                      </p:to>
                                    </p:set>
                                    <p:animEffect transition="in" filter="circle(in)">
                                      <p:cBhvr>
                                        <p:cTn id="19" dur="2000"/>
                                        <p:tgtEl>
                                          <p:spTgt spid="97290"/>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97284"/>
                                        </p:tgtEl>
                                        <p:attrNameLst>
                                          <p:attrName>style.visibility</p:attrName>
                                        </p:attrNameLst>
                                      </p:cBhvr>
                                      <p:to>
                                        <p:strVal val="visible"/>
                                      </p:to>
                                    </p:set>
                                    <p:animEffect transition="in" filter="circle(in)">
                                      <p:cBhvr>
                                        <p:cTn id="22" dur="2000"/>
                                        <p:tgtEl>
                                          <p:spTgt spid="97284"/>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97285"/>
                                        </p:tgtEl>
                                        <p:attrNameLst>
                                          <p:attrName>style.visibility</p:attrName>
                                        </p:attrNameLst>
                                      </p:cBhvr>
                                      <p:to>
                                        <p:strVal val="visible"/>
                                      </p:to>
                                    </p:set>
                                    <p:animEffect transition="in" filter="circle(in)">
                                      <p:cBhvr>
                                        <p:cTn id="25" dur="2000"/>
                                        <p:tgtEl>
                                          <p:spTgt spid="97285"/>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97287"/>
                                        </p:tgtEl>
                                        <p:attrNameLst>
                                          <p:attrName>style.visibility</p:attrName>
                                        </p:attrNameLst>
                                      </p:cBhvr>
                                      <p:to>
                                        <p:strVal val="visible"/>
                                      </p:to>
                                    </p:set>
                                    <p:animEffect transition="in" filter="circle(in)">
                                      <p:cBhvr>
                                        <p:cTn id="28" dur="2000"/>
                                        <p:tgtEl>
                                          <p:spTgt spid="97287"/>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97286"/>
                                        </p:tgtEl>
                                        <p:attrNameLst>
                                          <p:attrName>style.visibility</p:attrName>
                                        </p:attrNameLst>
                                      </p:cBhvr>
                                      <p:to>
                                        <p:strVal val="visible"/>
                                      </p:to>
                                    </p:set>
                                    <p:animEffect transition="in" filter="circle(in)">
                                      <p:cBhvr>
                                        <p:cTn id="31" dur="2000"/>
                                        <p:tgtEl>
                                          <p:spTgt spid="97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2" grpId="0"/>
      <p:bldP spid="97284" grpId="0"/>
      <p:bldP spid="97285" grpId="0"/>
      <p:bldP spid="97286" grpId="0"/>
      <p:bldP spid="9728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a:extLst>
              <a:ext uri="{FF2B5EF4-FFF2-40B4-BE49-F238E27FC236}">
                <a16:creationId xmlns:a16="http://schemas.microsoft.com/office/drawing/2014/main" id="{BEC14010-A9EE-49B7-B9C0-EC965A10D5E9}"/>
              </a:ext>
            </a:extLst>
          </p:cNvPr>
          <p:cNvSpPr txBox="1">
            <a:spLocks noChangeArrowheads="1"/>
          </p:cNvSpPr>
          <p:nvPr/>
        </p:nvSpPr>
        <p:spPr bwMode="auto">
          <a:xfrm>
            <a:off x="1752600" y="628650"/>
            <a:ext cx="563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400" b="1">
                <a:solidFill>
                  <a:srgbClr val="FF3300"/>
                </a:solidFill>
                <a:latin typeface="VNI-Times" pitchFamily="2" charset="0"/>
                <a:cs typeface="Arial" panose="020B0604020202020204" pitchFamily="34" charset="0"/>
              </a:rPr>
              <a:t>Nhoùm caây soáng ôû nôi aåm öôùt:</a:t>
            </a:r>
          </a:p>
        </p:txBody>
      </p:sp>
      <p:sp>
        <p:nvSpPr>
          <p:cNvPr id="98307" name="Text Box 3">
            <a:extLst>
              <a:ext uri="{FF2B5EF4-FFF2-40B4-BE49-F238E27FC236}">
                <a16:creationId xmlns:a16="http://schemas.microsoft.com/office/drawing/2014/main" id="{A115D311-959A-48DB-9364-88F8AC64385D}"/>
              </a:ext>
            </a:extLst>
          </p:cNvPr>
          <p:cNvSpPr txBox="1">
            <a:spLocks noChangeArrowheads="1"/>
          </p:cNvSpPr>
          <p:nvPr/>
        </p:nvSpPr>
        <p:spPr bwMode="auto">
          <a:xfrm>
            <a:off x="5715000" y="3530600"/>
            <a:ext cx="2132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400" b="1">
                <a:solidFill>
                  <a:srgbClr val="9900CC"/>
                </a:solidFill>
                <a:latin typeface="VNI-Times" pitchFamily="2" charset="0"/>
                <a:cs typeface="Arial" panose="020B0604020202020204" pitchFamily="34" charset="0"/>
              </a:rPr>
              <a:t>Caây coùi</a:t>
            </a:r>
          </a:p>
        </p:txBody>
      </p:sp>
      <p:sp>
        <p:nvSpPr>
          <p:cNvPr id="98308" name="Text Box 4">
            <a:extLst>
              <a:ext uri="{FF2B5EF4-FFF2-40B4-BE49-F238E27FC236}">
                <a16:creationId xmlns:a16="http://schemas.microsoft.com/office/drawing/2014/main" id="{A04E98D6-4F8E-4108-B1DA-F8C8287B0699}"/>
              </a:ext>
            </a:extLst>
          </p:cNvPr>
          <p:cNvSpPr txBox="1">
            <a:spLocks noChangeArrowheads="1"/>
          </p:cNvSpPr>
          <p:nvPr/>
        </p:nvSpPr>
        <p:spPr bwMode="auto">
          <a:xfrm>
            <a:off x="914400" y="3657600"/>
            <a:ext cx="312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400" b="1">
                <a:solidFill>
                  <a:srgbClr val="9900CC"/>
                </a:solidFill>
                <a:latin typeface="VNI-Times" pitchFamily="2" charset="0"/>
                <a:cs typeface="Arial" panose="020B0604020202020204" pitchFamily="34" charset="0"/>
              </a:rPr>
              <a:t>Caây Hoa boùng nöôùc</a:t>
            </a:r>
          </a:p>
        </p:txBody>
      </p:sp>
      <p:sp>
        <p:nvSpPr>
          <p:cNvPr id="98309" name="Text Box 5">
            <a:extLst>
              <a:ext uri="{FF2B5EF4-FFF2-40B4-BE49-F238E27FC236}">
                <a16:creationId xmlns:a16="http://schemas.microsoft.com/office/drawing/2014/main" id="{7A496E29-4187-4E87-A3FD-0C275D8875D9}"/>
              </a:ext>
            </a:extLst>
          </p:cNvPr>
          <p:cNvSpPr txBox="1">
            <a:spLocks noChangeArrowheads="1"/>
          </p:cNvSpPr>
          <p:nvPr/>
        </p:nvSpPr>
        <p:spPr bwMode="auto">
          <a:xfrm>
            <a:off x="5486400" y="6248400"/>
            <a:ext cx="266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400" b="1">
                <a:solidFill>
                  <a:srgbClr val="9900CC"/>
                </a:solidFill>
                <a:latin typeface="VNI-Times" pitchFamily="2" charset="0"/>
                <a:cs typeface="Arial" panose="020B0604020202020204" pitchFamily="34" charset="0"/>
              </a:rPr>
              <a:t>Caây laù loát</a:t>
            </a:r>
          </a:p>
        </p:txBody>
      </p:sp>
      <p:sp>
        <p:nvSpPr>
          <p:cNvPr id="98310" name="Rectangle 6">
            <a:extLst>
              <a:ext uri="{FF2B5EF4-FFF2-40B4-BE49-F238E27FC236}">
                <a16:creationId xmlns:a16="http://schemas.microsoft.com/office/drawing/2014/main" id="{7746A1FD-B080-4EC1-9432-826FED0ACC17}"/>
              </a:ext>
            </a:extLst>
          </p:cNvPr>
          <p:cNvSpPr>
            <a:spLocks noChangeArrowheads="1"/>
          </p:cNvSpPr>
          <p:nvPr/>
        </p:nvSpPr>
        <p:spPr bwMode="auto">
          <a:xfrm>
            <a:off x="0" y="0"/>
            <a:ext cx="9144000" cy="461963"/>
          </a:xfrm>
          <a:prstGeom prst="rect">
            <a:avLst/>
          </a:prstGeom>
          <a:solidFill>
            <a:srgbClr val="FFCCFF"/>
          </a:solidFill>
          <a:ln w="9525">
            <a:solidFill>
              <a:schemeClr val="accent2"/>
            </a:solidFill>
            <a:miter lim="800000"/>
            <a:headEnd/>
            <a:tailEnd/>
          </a:ln>
          <a:effectLst/>
        </p:spPr>
        <p:txBody>
          <a:bodyPr>
            <a:spAutoFit/>
          </a:bodyPr>
          <a:lstStyle/>
          <a:p>
            <a:pPr algn="ctr" eaLnBrk="0" hangingPunct="0">
              <a:defRPr/>
            </a:pPr>
            <a:endParaRPr lang="en-US" sz="2400" b="1" dirty="0">
              <a:solidFill>
                <a:srgbClr val="0000FF"/>
              </a:solidFill>
              <a:effectLst>
                <a:outerShdw blurRad="38100" dist="38100" dir="2700000" algn="tl">
                  <a:srgbClr val="000000"/>
                </a:outerShdw>
              </a:effectLst>
              <a:latin typeface="Arial" charset="0"/>
              <a:cs typeface="Arial" charset="0"/>
            </a:endParaRPr>
          </a:p>
        </p:txBody>
      </p:sp>
      <p:pic>
        <p:nvPicPr>
          <p:cNvPr id="98311" name="Picture 7" descr="gal_4949dc94b8a40">
            <a:extLst>
              <a:ext uri="{FF2B5EF4-FFF2-40B4-BE49-F238E27FC236}">
                <a16:creationId xmlns:a16="http://schemas.microsoft.com/office/drawing/2014/main" id="{7DC0B9C7-4308-4E9C-AC21-C5D11234FA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4250" y="1352550"/>
            <a:ext cx="365760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2" name="Picture 8" descr="1257392342">
            <a:extLst>
              <a:ext uri="{FF2B5EF4-FFF2-40B4-BE49-F238E27FC236}">
                <a16:creationId xmlns:a16="http://schemas.microsoft.com/office/drawing/2014/main" id="{4658AE79-642E-4969-8AA7-A12FCA2E14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4191000"/>
            <a:ext cx="3657600"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3" name="Picture 9" descr="02092008005">
            <a:extLst>
              <a:ext uri="{FF2B5EF4-FFF2-40B4-BE49-F238E27FC236}">
                <a16:creationId xmlns:a16="http://schemas.microsoft.com/office/drawing/2014/main" id="{13D1041B-6857-4611-B3FF-E250FD42FF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075" y="1447800"/>
            <a:ext cx="32766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10" descr="goldsun">
            <a:extLst>
              <a:ext uri="{FF2B5EF4-FFF2-40B4-BE49-F238E27FC236}">
                <a16:creationId xmlns:a16="http://schemas.microsoft.com/office/drawing/2014/main" id="{63782121-AB67-4EB4-AEE0-3EB9A983D23D}"/>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6381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3" name="Picture 11" descr="goldsun">
            <a:extLst>
              <a:ext uri="{FF2B5EF4-FFF2-40B4-BE49-F238E27FC236}">
                <a16:creationId xmlns:a16="http://schemas.microsoft.com/office/drawing/2014/main" id="{E833C154-800F-485E-9FCF-002F380EC60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505825" y="0"/>
            <a:ext cx="6381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4" name="Picture 12" descr="goldsun">
            <a:extLst>
              <a:ext uri="{FF2B5EF4-FFF2-40B4-BE49-F238E27FC236}">
                <a16:creationId xmlns:a16="http://schemas.microsoft.com/office/drawing/2014/main" id="{AD318CC2-75FA-4C83-9060-E80DB669383B}"/>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505825" y="6229350"/>
            <a:ext cx="6381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5" name="Picture 13" descr="goldsun">
            <a:extLst>
              <a:ext uri="{FF2B5EF4-FFF2-40B4-BE49-F238E27FC236}">
                <a16:creationId xmlns:a16="http://schemas.microsoft.com/office/drawing/2014/main" id="{FA40EB5E-56CC-4AB0-B83C-2A0021EE028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6229350"/>
            <a:ext cx="6381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6" name="Picture 14" descr="spiral">
            <a:extLst>
              <a:ext uri="{FF2B5EF4-FFF2-40B4-BE49-F238E27FC236}">
                <a16:creationId xmlns:a16="http://schemas.microsoft.com/office/drawing/2014/main" id="{1E40EA85-E3A6-44DC-9377-8D182CB6C12C}"/>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7" name="Picture 15" descr="spiral">
            <a:extLst>
              <a:ext uri="{FF2B5EF4-FFF2-40B4-BE49-F238E27FC236}">
                <a16:creationId xmlns:a16="http://schemas.microsoft.com/office/drawing/2014/main" id="{8AD6E9FE-990D-4670-AC69-4D300F31F78B}"/>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6737350"/>
            <a:ext cx="91440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8" name="Picture 16" descr="spiral">
            <a:extLst>
              <a:ext uri="{FF2B5EF4-FFF2-40B4-BE49-F238E27FC236}">
                <a16:creationId xmlns:a16="http://schemas.microsoft.com/office/drawing/2014/main" id="{1F6F382C-84D3-409E-A7B5-DDF3A7FDBE7C}"/>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3195637" y="3348037"/>
            <a:ext cx="64770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9" name="Picture 17" descr="spiral">
            <a:extLst>
              <a:ext uri="{FF2B5EF4-FFF2-40B4-BE49-F238E27FC236}">
                <a16:creationId xmlns:a16="http://schemas.microsoft.com/office/drawing/2014/main" id="{6248FFB8-E6DA-413C-8792-500816C32964}"/>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5862638" y="3348037"/>
            <a:ext cx="64770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withEffect">
                                  <p:stCondLst>
                                    <p:cond delay="0"/>
                                  </p:stCondLst>
                                  <p:childTnLst>
                                    <p:set>
                                      <p:cBhvr>
                                        <p:cTn id="6" dur="1" fill="hold">
                                          <p:stCondLst>
                                            <p:cond delay="0"/>
                                          </p:stCondLst>
                                        </p:cTn>
                                        <p:tgtEl>
                                          <p:spTgt spid="98311"/>
                                        </p:tgtEl>
                                        <p:attrNameLst>
                                          <p:attrName>style.visibility</p:attrName>
                                        </p:attrNameLst>
                                      </p:cBhvr>
                                      <p:to>
                                        <p:strVal val="visible"/>
                                      </p:to>
                                    </p:set>
                                    <p:animEffect transition="in" filter="wedge">
                                      <p:cBhvr>
                                        <p:cTn id="7" dur="2000"/>
                                        <p:tgtEl>
                                          <p:spTgt spid="98311"/>
                                        </p:tgtEl>
                                      </p:cBhvr>
                                    </p:animEffect>
                                  </p:childTnLst>
                                </p:cTn>
                              </p:par>
                              <p:par>
                                <p:cTn id="8" presetID="20" presetClass="entr" presetSubtype="0" fill="hold" nodeType="withEffect">
                                  <p:stCondLst>
                                    <p:cond delay="0"/>
                                  </p:stCondLst>
                                  <p:childTnLst>
                                    <p:set>
                                      <p:cBhvr>
                                        <p:cTn id="9" dur="1" fill="hold">
                                          <p:stCondLst>
                                            <p:cond delay="0"/>
                                          </p:stCondLst>
                                        </p:cTn>
                                        <p:tgtEl>
                                          <p:spTgt spid="98313"/>
                                        </p:tgtEl>
                                        <p:attrNameLst>
                                          <p:attrName>style.visibility</p:attrName>
                                        </p:attrNameLst>
                                      </p:cBhvr>
                                      <p:to>
                                        <p:strVal val="visible"/>
                                      </p:to>
                                    </p:set>
                                    <p:animEffect transition="in" filter="wedge">
                                      <p:cBhvr>
                                        <p:cTn id="10" dur="2000"/>
                                        <p:tgtEl>
                                          <p:spTgt spid="98313"/>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98307"/>
                                        </p:tgtEl>
                                        <p:attrNameLst>
                                          <p:attrName>style.visibility</p:attrName>
                                        </p:attrNameLst>
                                      </p:cBhvr>
                                      <p:to>
                                        <p:strVal val="visible"/>
                                      </p:to>
                                    </p:set>
                                    <p:animEffect transition="in" filter="wedge">
                                      <p:cBhvr>
                                        <p:cTn id="13" dur="2000"/>
                                        <p:tgtEl>
                                          <p:spTgt spid="98307"/>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98309"/>
                                        </p:tgtEl>
                                        <p:attrNameLst>
                                          <p:attrName>style.visibility</p:attrName>
                                        </p:attrNameLst>
                                      </p:cBhvr>
                                      <p:to>
                                        <p:strVal val="visible"/>
                                      </p:to>
                                    </p:set>
                                    <p:animEffect transition="in" filter="wedge">
                                      <p:cBhvr>
                                        <p:cTn id="16" dur="2000"/>
                                        <p:tgtEl>
                                          <p:spTgt spid="98309"/>
                                        </p:tgtEl>
                                      </p:cBhvr>
                                    </p:animEffect>
                                  </p:childTnLst>
                                </p:cTn>
                              </p:par>
                              <p:par>
                                <p:cTn id="17" presetID="20" presetClass="entr" presetSubtype="0" fill="hold" nodeType="withEffect">
                                  <p:stCondLst>
                                    <p:cond delay="0"/>
                                  </p:stCondLst>
                                  <p:childTnLst>
                                    <p:set>
                                      <p:cBhvr>
                                        <p:cTn id="18" dur="1" fill="hold">
                                          <p:stCondLst>
                                            <p:cond delay="0"/>
                                          </p:stCondLst>
                                        </p:cTn>
                                        <p:tgtEl>
                                          <p:spTgt spid="98312"/>
                                        </p:tgtEl>
                                        <p:attrNameLst>
                                          <p:attrName>style.visibility</p:attrName>
                                        </p:attrNameLst>
                                      </p:cBhvr>
                                      <p:to>
                                        <p:strVal val="visible"/>
                                      </p:to>
                                    </p:set>
                                    <p:animEffect transition="in" filter="wedge">
                                      <p:cBhvr>
                                        <p:cTn id="19" dur="2000"/>
                                        <p:tgtEl>
                                          <p:spTgt spid="98312"/>
                                        </p:tgtEl>
                                      </p:cBhvr>
                                    </p:animEffect>
                                  </p:childTnLst>
                                </p:cTn>
                              </p:par>
                              <p:par>
                                <p:cTn id="20" presetID="20" presetClass="entr" presetSubtype="0" fill="hold" grpId="0" nodeType="withEffect">
                                  <p:stCondLst>
                                    <p:cond delay="0"/>
                                  </p:stCondLst>
                                  <p:childTnLst>
                                    <p:set>
                                      <p:cBhvr>
                                        <p:cTn id="21" dur="1" fill="hold">
                                          <p:stCondLst>
                                            <p:cond delay="0"/>
                                          </p:stCondLst>
                                        </p:cTn>
                                        <p:tgtEl>
                                          <p:spTgt spid="98308"/>
                                        </p:tgtEl>
                                        <p:attrNameLst>
                                          <p:attrName>style.visibility</p:attrName>
                                        </p:attrNameLst>
                                      </p:cBhvr>
                                      <p:to>
                                        <p:strVal val="visible"/>
                                      </p:to>
                                    </p:set>
                                    <p:animEffect transition="in" filter="wedge">
                                      <p:cBhvr>
                                        <p:cTn id="22" dur="2000"/>
                                        <p:tgtEl>
                                          <p:spTgt spid="98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p:bldP spid="98308" grpId="0"/>
      <p:bldP spid="9830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2">
            <a:extLst>
              <a:ext uri="{FF2B5EF4-FFF2-40B4-BE49-F238E27FC236}">
                <a16:creationId xmlns:a16="http://schemas.microsoft.com/office/drawing/2014/main" id="{DF37522D-F195-460C-9C5F-869B1EDF09E9}"/>
              </a:ext>
            </a:extLst>
          </p:cNvPr>
          <p:cNvSpPr txBox="1">
            <a:spLocks noChangeArrowheads="1"/>
          </p:cNvSpPr>
          <p:nvPr/>
        </p:nvSpPr>
        <p:spPr bwMode="auto">
          <a:xfrm>
            <a:off x="609600" y="566738"/>
            <a:ext cx="754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400" b="1">
                <a:solidFill>
                  <a:srgbClr val="FF3300"/>
                </a:solidFill>
                <a:latin typeface="VNI-Times" pitchFamily="2" charset="0"/>
                <a:cs typeface="Arial" panose="020B0604020202020204" pitchFamily="34" charset="0"/>
              </a:rPr>
              <a:t>Nhoùm caây soáng ñöôïc caû treân caïn vaø döôùi nöôùc:</a:t>
            </a:r>
          </a:p>
        </p:txBody>
      </p:sp>
      <p:sp>
        <p:nvSpPr>
          <p:cNvPr id="103427" name="Text Box 3">
            <a:extLst>
              <a:ext uri="{FF2B5EF4-FFF2-40B4-BE49-F238E27FC236}">
                <a16:creationId xmlns:a16="http://schemas.microsoft.com/office/drawing/2014/main" id="{6FA35033-74A8-43BE-AD5C-B1E629CAFA04}"/>
              </a:ext>
            </a:extLst>
          </p:cNvPr>
          <p:cNvSpPr txBox="1">
            <a:spLocks noChangeArrowheads="1"/>
          </p:cNvSpPr>
          <p:nvPr/>
        </p:nvSpPr>
        <p:spPr bwMode="auto">
          <a:xfrm>
            <a:off x="609600" y="3657600"/>
            <a:ext cx="2362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VNI-Times" pitchFamily="2" charset="0"/>
                <a:cs typeface="Arial" panose="020B0604020202020204" pitchFamily="34" charset="0"/>
              </a:rPr>
              <a:t>Rau muoáng</a:t>
            </a:r>
          </a:p>
        </p:txBody>
      </p:sp>
      <p:sp>
        <p:nvSpPr>
          <p:cNvPr id="103428" name="Text Box 4">
            <a:extLst>
              <a:ext uri="{FF2B5EF4-FFF2-40B4-BE49-F238E27FC236}">
                <a16:creationId xmlns:a16="http://schemas.microsoft.com/office/drawing/2014/main" id="{2AB8CECF-16A2-4971-B81F-3C8483F2990C}"/>
              </a:ext>
            </a:extLst>
          </p:cNvPr>
          <p:cNvSpPr txBox="1">
            <a:spLocks noChangeArrowheads="1"/>
          </p:cNvSpPr>
          <p:nvPr/>
        </p:nvSpPr>
        <p:spPr bwMode="auto">
          <a:xfrm>
            <a:off x="6705600" y="3733800"/>
            <a:ext cx="2209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cs typeface="Arial" panose="020B0604020202020204" pitchFamily="34" charset="0"/>
              </a:rPr>
              <a:t>Cây thủy trúc</a:t>
            </a:r>
          </a:p>
        </p:txBody>
      </p:sp>
      <p:sp>
        <p:nvSpPr>
          <p:cNvPr id="103429" name="Text Box 5">
            <a:extLst>
              <a:ext uri="{FF2B5EF4-FFF2-40B4-BE49-F238E27FC236}">
                <a16:creationId xmlns:a16="http://schemas.microsoft.com/office/drawing/2014/main" id="{4085D462-4E06-4AD0-909A-E7849E73B215}"/>
              </a:ext>
            </a:extLst>
          </p:cNvPr>
          <p:cNvSpPr txBox="1">
            <a:spLocks noChangeArrowheads="1"/>
          </p:cNvSpPr>
          <p:nvPr/>
        </p:nvSpPr>
        <p:spPr bwMode="auto">
          <a:xfrm>
            <a:off x="3638550" y="6121400"/>
            <a:ext cx="2895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cs typeface="Arial" panose="020B0604020202020204" pitchFamily="34" charset="0"/>
              </a:rPr>
              <a:t>Cây trầu bà</a:t>
            </a:r>
          </a:p>
        </p:txBody>
      </p:sp>
      <p:pic>
        <p:nvPicPr>
          <p:cNvPr id="103431" name="Picture 7" descr="rau%20muống">
            <a:extLst>
              <a:ext uri="{FF2B5EF4-FFF2-40B4-BE49-F238E27FC236}">
                <a16:creationId xmlns:a16="http://schemas.microsoft.com/office/drawing/2014/main" id="{3223D9A7-2F9B-4051-B4B7-060C93E001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420813"/>
            <a:ext cx="3962400" cy="204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8" descr="bFLOWERblue">
            <a:extLst>
              <a:ext uri="{FF2B5EF4-FFF2-40B4-BE49-F238E27FC236}">
                <a16:creationId xmlns:a16="http://schemas.microsoft.com/office/drawing/2014/main" id="{9F3C1A2C-CE13-460D-9399-F96C2FBA7B8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3354114">
            <a:off x="0" y="6191250"/>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9" descr="bFLOWERblue">
            <a:extLst>
              <a:ext uri="{FF2B5EF4-FFF2-40B4-BE49-F238E27FC236}">
                <a16:creationId xmlns:a16="http://schemas.microsoft.com/office/drawing/2014/main" id="{C5B5C6E8-45AB-4E8A-8A30-7888D4775DD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700118">
            <a:off x="8477250" y="6019800"/>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10" descr="bFLOWERblue">
            <a:extLst>
              <a:ext uri="{FF2B5EF4-FFF2-40B4-BE49-F238E27FC236}">
                <a16:creationId xmlns:a16="http://schemas.microsoft.com/office/drawing/2014/main" id="{290908E3-6680-4FC3-8A8A-731EC0A8B48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8401881">
            <a:off x="0" y="228600"/>
            <a:ext cx="6667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11" descr="bFLOWERblue">
            <a:extLst>
              <a:ext uri="{FF2B5EF4-FFF2-40B4-BE49-F238E27FC236}">
                <a16:creationId xmlns:a16="http://schemas.microsoft.com/office/drawing/2014/main" id="{52F8B5AE-294A-4C50-A50F-28304D324A5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8798505">
            <a:off x="8477250" y="0"/>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7" name="Picture 12" descr="bFLOWERred">
            <a:extLst>
              <a:ext uri="{FF2B5EF4-FFF2-40B4-BE49-F238E27FC236}">
                <a16:creationId xmlns:a16="http://schemas.microsoft.com/office/drawing/2014/main" id="{62AF1019-C022-404D-BC24-5EB210794BBA}"/>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275100">
            <a:off x="0" y="6191250"/>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8" name="Picture 13" descr="bFLOWERred">
            <a:extLst>
              <a:ext uri="{FF2B5EF4-FFF2-40B4-BE49-F238E27FC236}">
                <a16:creationId xmlns:a16="http://schemas.microsoft.com/office/drawing/2014/main" id="{9B7E4E2B-02A8-45F3-9791-3640BAB50498}"/>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3735112">
            <a:off x="8305800" y="6191250"/>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9" name="Picture 14" descr="BD00070_">
            <a:extLst>
              <a:ext uri="{FF2B5EF4-FFF2-40B4-BE49-F238E27FC236}">
                <a16:creationId xmlns:a16="http://schemas.microsoft.com/office/drawing/2014/main" id="{61080D97-552F-4E7A-A4DF-6F766E467B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6038"/>
            <a:ext cx="9144000" cy="122238"/>
          </a:xfrm>
          <a:prstGeom prst="rect">
            <a:avLst/>
          </a:prstGeom>
          <a:solidFill>
            <a:srgbClr val="CC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9710" name="Picture 15" descr="BD00070_">
            <a:extLst>
              <a:ext uri="{FF2B5EF4-FFF2-40B4-BE49-F238E27FC236}">
                <a16:creationId xmlns:a16="http://schemas.microsoft.com/office/drawing/2014/main" id="{EBF9D15A-BC5D-49FF-B7FF-69BD06B736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735763"/>
            <a:ext cx="9144000" cy="122237"/>
          </a:xfrm>
          <a:prstGeom prst="rect">
            <a:avLst/>
          </a:prstGeom>
          <a:solidFill>
            <a:srgbClr val="CC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9711" name="Picture 16" descr="BD00070_">
            <a:extLst>
              <a:ext uri="{FF2B5EF4-FFF2-40B4-BE49-F238E27FC236}">
                <a16:creationId xmlns:a16="http://schemas.microsoft.com/office/drawing/2014/main" id="{D41326A2-C393-46EE-91A4-E79D7020BA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3397250" y="3382962"/>
            <a:ext cx="6858000" cy="92076"/>
          </a:xfrm>
          <a:prstGeom prst="rect">
            <a:avLst/>
          </a:prstGeom>
          <a:solidFill>
            <a:srgbClr val="CC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9712" name="Picture 17" descr="BD00070_">
            <a:extLst>
              <a:ext uri="{FF2B5EF4-FFF2-40B4-BE49-F238E27FC236}">
                <a16:creationId xmlns:a16="http://schemas.microsoft.com/office/drawing/2014/main" id="{FC91E5D2-C4A7-4666-B437-858D21FA83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668963" y="3382962"/>
            <a:ext cx="6858000" cy="92075"/>
          </a:xfrm>
          <a:prstGeom prst="rect">
            <a:avLst/>
          </a:prstGeom>
          <a:solidFill>
            <a:srgbClr val="CC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3442" name="Picture 18" descr="images[5]">
            <a:extLst>
              <a:ext uri="{FF2B5EF4-FFF2-40B4-BE49-F238E27FC236}">
                <a16:creationId xmlns:a16="http://schemas.microsoft.com/office/drawing/2014/main" id="{3194B5E7-38BB-4BBC-91B5-58C453D896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92700" y="1376363"/>
            <a:ext cx="3810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43" name="Picture 19" descr="GCAQ5N9U5CABILCOECAIQ63F1CAW5V78ECAJ3KJ2LCA1DH3W3CAWTHNB6CA9R37PICAW3AWXNCA1X87C3CA62Q6UGCA737F2MCAI0Y5YSCAA6JMO9CAFRKR4RCAWBLVFPCAVOBLZQCA0NHOGICAKL64ZP">
            <a:extLst>
              <a:ext uri="{FF2B5EF4-FFF2-40B4-BE49-F238E27FC236}">
                <a16:creationId xmlns:a16="http://schemas.microsoft.com/office/drawing/2014/main" id="{71CC2DE0-EF7C-42A7-B21B-A843D3AE70B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16879" y="3725863"/>
            <a:ext cx="4267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3426"/>
                                        </p:tgtEl>
                                        <p:attrNameLst>
                                          <p:attrName>style.visibility</p:attrName>
                                        </p:attrNameLst>
                                      </p:cBhvr>
                                      <p:to>
                                        <p:strVal val="visible"/>
                                      </p:to>
                                    </p:set>
                                    <p:anim calcmode="lin" valueType="num">
                                      <p:cBhvr>
                                        <p:cTn id="7" dur="500" decel="50000" fill="hold">
                                          <p:stCondLst>
                                            <p:cond delay="0"/>
                                          </p:stCondLst>
                                        </p:cTn>
                                        <p:tgtEl>
                                          <p:spTgt spid="10342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342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3426"/>
                                        </p:tgtEl>
                                        <p:attrNameLst>
                                          <p:attrName>ppt_w</p:attrName>
                                        </p:attrNameLst>
                                      </p:cBhvr>
                                      <p:tavLst>
                                        <p:tav tm="0">
                                          <p:val>
                                            <p:strVal val="#ppt_w*.05"/>
                                          </p:val>
                                        </p:tav>
                                        <p:tav tm="100000">
                                          <p:val>
                                            <p:strVal val="#ppt_w"/>
                                          </p:val>
                                        </p:tav>
                                      </p:tavLst>
                                    </p:anim>
                                    <p:anim calcmode="lin" valueType="num">
                                      <p:cBhvr>
                                        <p:cTn id="10" dur="1000" fill="hold"/>
                                        <p:tgtEl>
                                          <p:spTgt spid="10342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342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342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342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342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5" presetClass="entr" presetSubtype="0" fill="hold" nodeType="clickEffect">
                                  <p:stCondLst>
                                    <p:cond delay="0"/>
                                  </p:stCondLst>
                                  <p:childTnLst>
                                    <p:set>
                                      <p:cBhvr>
                                        <p:cTn id="18" dur="1" fill="hold">
                                          <p:stCondLst>
                                            <p:cond delay="0"/>
                                          </p:stCondLst>
                                        </p:cTn>
                                        <p:tgtEl>
                                          <p:spTgt spid="103431"/>
                                        </p:tgtEl>
                                        <p:attrNameLst>
                                          <p:attrName>style.visibility</p:attrName>
                                        </p:attrNameLst>
                                      </p:cBhvr>
                                      <p:to>
                                        <p:strVal val="visible"/>
                                      </p:to>
                                    </p:set>
                                    <p:anim calcmode="lin" valueType="num">
                                      <p:cBhvr>
                                        <p:cTn id="19" dur="1000" fill="hold"/>
                                        <p:tgtEl>
                                          <p:spTgt spid="103431"/>
                                        </p:tgtEl>
                                        <p:attrNameLst>
                                          <p:attrName>ppt_w</p:attrName>
                                        </p:attrNameLst>
                                      </p:cBhvr>
                                      <p:tavLst>
                                        <p:tav tm="0">
                                          <p:val>
                                            <p:strVal val="#ppt_w*0.70"/>
                                          </p:val>
                                        </p:tav>
                                        <p:tav tm="100000">
                                          <p:val>
                                            <p:strVal val="#ppt_w"/>
                                          </p:val>
                                        </p:tav>
                                      </p:tavLst>
                                    </p:anim>
                                    <p:anim calcmode="lin" valueType="num">
                                      <p:cBhvr>
                                        <p:cTn id="20" dur="1000" fill="hold"/>
                                        <p:tgtEl>
                                          <p:spTgt spid="103431"/>
                                        </p:tgtEl>
                                        <p:attrNameLst>
                                          <p:attrName>ppt_h</p:attrName>
                                        </p:attrNameLst>
                                      </p:cBhvr>
                                      <p:tavLst>
                                        <p:tav tm="0">
                                          <p:val>
                                            <p:strVal val="#ppt_h"/>
                                          </p:val>
                                        </p:tav>
                                        <p:tav tm="100000">
                                          <p:val>
                                            <p:strVal val="#ppt_h"/>
                                          </p:val>
                                        </p:tav>
                                      </p:tavLst>
                                    </p:anim>
                                    <p:animEffect transition="in" filter="fade">
                                      <p:cBhvr>
                                        <p:cTn id="21" dur="1000"/>
                                        <p:tgtEl>
                                          <p:spTgt spid="103431"/>
                                        </p:tgtEl>
                                      </p:cBhvr>
                                    </p:animEffect>
                                  </p:childTnLst>
                                </p:cTn>
                              </p:par>
                              <p:par>
                                <p:cTn id="22" presetID="55" presetClass="entr" presetSubtype="0" fill="hold" nodeType="withEffect">
                                  <p:stCondLst>
                                    <p:cond delay="0"/>
                                  </p:stCondLst>
                                  <p:childTnLst>
                                    <p:set>
                                      <p:cBhvr>
                                        <p:cTn id="23" dur="1" fill="hold">
                                          <p:stCondLst>
                                            <p:cond delay="0"/>
                                          </p:stCondLst>
                                        </p:cTn>
                                        <p:tgtEl>
                                          <p:spTgt spid="103442"/>
                                        </p:tgtEl>
                                        <p:attrNameLst>
                                          <p:attrName>style.visibility</p:attrName>
                                        </p:attrNameLst>
                                      </p:cBhvr>
                                      <p:to>
                                        <p:strVal val="visible"/>
                                      </p:to>
                                    </p:set>
                                    <p:anim calcmode="lin" valueType="num">
                                      <p:cBhvr>
                                        <p:cTn id="24" dur="1000" fill="hold"/>
                                        <p:tgtEl>
                                          <p:spTgt spid="103442"/>
                                        </p:tgtEl>
                                        <p:attrNameLst>
                                          <p:attrName>ppt_w</p:attrName>
                                        </p:attrNameLst>
                                      </p:cBhvr>
                                      <p:tavLst>
                                        <p:tav tm="0">
                                          <p:val>
                                            <p:strVal val="#ppt_w*0.70"/>
                                          </p:val>
                                        </p:tav>
                                        <p:tav tm="100000">
                                          <p:val>
                                            <p:strVal val="#ppt_w"/>
                                          </p:val>
                                        </p:tav>
                                      </p:tavLst>
                                    </p:anim>
                                    <p:anim calcmode="lin" valueType="num">
                                      <p:cBhvr>
                                        <p:cTn id="25" dur="1000" fill="hold"/>
                                        <p:tgtEl>
                                          <p:spTgt spid="103442"/>
                                        </p:tgtEl>
                                        <p:attrNameLst>
                                          <p:attrName>ppt_h</p:attrName>
                                        </p:attrNameLst>
                                      </p:cBhvr>
                                      <p:tavLst>
                                        <p:tav tm="0">
                                          <p:val>
                                            <p:strVal val="#ppt_h"/>
                                          </p:val>
                                        </p:tav>
                                        <p:tav tm="100000">
                                          <p:val>
                                            <p:strVal val="#ppt_h"/>
                                          </p:val>
                                        </p:tav>
                                      </p:tavLst>
                                    </p:anim>
                                    <p:animEffect transition="in" filter="fade">
                                      <p:cBhvr>
                                        <p:cTn id="26" dur="1000"/>
                                        <p:tgtEl>
                                          <p:spTgt spid="103442"/>
                                        </p:tgtEl>
                                      </p:cBhvr>
                                    </p:animEffect>
                                  </p:childTnLst>
                                </p:cTn>
                              </p:par>
                              <p:par>
                                <p:cTn id="27" presetID="55" presetClass="entr" presetSubtype="0" fill="hold" nodeType="withEffect">
                                  <p:stCondLst>
                                    <p:cond delay="0"/>
                                  </p:stCondLst>
                                  <p:childTnLst>
                                    <p:set>
                                      <p:cBhvr>
                                        <p:cTn id="28" dur="1" fill="hold">
                                          <p:stCondLst>
                                            <p:cond delay="0"/>
                                          </p:stCondLst>
                                        </p:cTn>
                                        <p:tgtEl>
                                          <p:spTgt spid="103443"/>
                                        </p:tgtEl>
                                        <p:attrNameLst>
                                          <p:attrName>style.visibility</p:attrName>
                                        </p:attrNameLst>
                                      </p:cBhvr>
                                      <p:to>
                                        <p:strVal val="visible"/>
                                      </p:to>
                                    </p:set>
                                    <p:anim calcmode="lin" valueType="num">
                                      <p:cBhvr>
                                        <p:cTn id="29" dur="1000" fill="hold"/>
                                        <p:tgtEl>
                                          <p:spTgt spid="103443"/>
                                        </p:tgtEl>
                                        <p:attrNameLst>
                                          <p:attrName>ppt_w</p:attrName>
                                        </p:attrNameLst>
                                      </p:cBhvr>
                                      <p:tavLst>
                                        <p:tav tm="0">
                                          <p:val>
                                            <p:strVal val="#ppt_w*0.70"/>
                                          </p:val>
                                        </p:tav>
                                        <p:tav tm="100000">
                                          <p:val>
                                            <p:strVal val="#ppt_w"/>
                                          </p:val>
                                        </p:tav>
                                      </p:tavLst>
                                    </p:anim>
                                    <p:anim calcmode="lin" valueType="num">
                                      <p:cBhvr>
                                        <p:cTn id="30" dur="1000" fill="hold"/>
                                        <p:tgtEl>
                                          <p:spTgt spid="103443"/>
                                        </p:tgtEl>
                                        <p:attrNameLst>
                                          <p:attrName>ppt_h</p:attrName>
                                        </p:attrNameLst>
                                      </p:cBhvr>
                                      <p:tavLst>
                                        <p:tav tm="0">
                                          <p:val>
                                            <p:strVal val="#ppt_h"/>
                                          </p:val>
                                        </p:tav>
                                        <p:tav tm="100000">
                                          <p:val>
                                            <p:strVal val="#ppt_h"/>
                                          </p:val>
                                        </p:tav>
                                      </p:tavLst>
                                    </p:anim>
                                    <p:animEffect transition="in" filter="fade">
                                      <p:cBhvr>
                                        <p:cTn id="31" dur="1000"/>
                                        <p:tgtEl>
                                          <p:spTgt spid="103443"/>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103427"/>
                                        </p:tgtEl>
                                        <p:attrNameLst>
                                          <p:attrName>style.visibility</p:attrName>
                                        </p:attrNameLst>
                                      </p:cBhvr>
                                      <p:to>
                                        <p:strVal val="visible"/>
                                      </p:to>
                                    </p:set>
                                    <p:animEffect transition="in" filter="diamond(in)">
                                      <p:cBhvr>
                                        <p:cTn id="36" dur="2000"/>
                                        <p:tgtEl>
                                          <p:spTgt spid="10342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8" presetClass="entr" presetSubtype="16" fill="hold" grpId="0" nodeType="clickEffect">
                                  <p:stCondLst>
                                    <p:cond delay="0"/>
                                  </p:stCondLst>
                                  <p:childTnLst>
                                    <p:set>
                                      <p:cBhvr>
                                        <p:cTn id="40" dur="1" fill="hold">
                                          <p:stCondLst>
                                            <p:cond delay="0"/>
                                          </p:stCondLst>
                                        </p:cTn>
                                        <p:tgtEl>
                                          <p:spTgt spid="103428"/>
                                        </p:tgtEl>
                                        <p:attrNameLst>
                                          <p:attrName>style.visibility</p:attrName>
                                        </p:attrNameLst>
                                      </p:cBhvr>
                                      <p:to>
                                        <p:strVal val="visible"/>
                                      </p:to>
                                    </p:set>
                                    <p:animEffect transition="in" filter="diamond(in)">
                                      <p:cBhvr>
                                        <p:cTn id="41" dur="2000"/>
                                        <p:tgtEl>
                                          <p:spTgt spid="10342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8" presetClass="entr" presetSubtype="16" fill="hold" nodeType="clickEffect">
                                  <p:stCondLst>
                                    <p:cond delay="0"/>
                                  </p:stCondLst>
                                  <p:childTnLst>
                                    <p:set>
                                      <p:cBhvr>
                                        <p:cTn id="45" dur="1" fill="hold">
                                          <p:stCondLst>
                                            <p:cond delay="0"/>
                                          </p:stCondLst>
                                        </p:cTn>
                                        <p:tgtEl>
                                          <p:spTgt spid="103429">
                                            <p:txEl>
                                              <p:pRg st="0" end="0"/>
                                            </p:txEl>
                                          </p:spTgt>
                                        </p:tgtEl>
                                        <p:attrNameLst>
                                          <p:attrName>style.visibility</p:attrName>
                                        </p:attrNameLst>
                                      </p:cBhvr>
                                      <p:to>
                                        <p:strVal val="visible"/>
                                      </p:to>
                                    </p:set>
                                    <p:animEffect transition="in" filter="diamond(in)">
                                      <p:cBhvr>
                                        <p:cTn id="46" dur="2000"/>
                                        <p:tgtEl>
                                          <p:spTgt spid="1034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p:bldP spid="103427" grpId="0"/>
      <p:bldP spid="10342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a:extLst>
              <a:ext uri="{FF2B5EF4-FFF2-40B4-BE49-F238E27FC236}">
                <a16:creationId xmlns:a16="http://schemas.microsoft.com/office/drawing/2014/main" id="{30B820AF-B15F-465D-91D5-39DE8271746A}"/>
              </a:ext>
            </a:extLst>
          </p:cNvPr>
          <p:cNvSpPr txBox="1">
            <a:spLocks noChangeArrowheads="1"/>
          </p:cNvSpPr>
          <p:nvPr/>
        </p:nvSpPr>
        <p:spPr bwMode="auto">
          <a:xfrm>
            <a:off x="1066800" y="1143000"/>
            <a:ext cx="7315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endParaRPr lang="en-US" altLang="en-US">
              <a:latin typeface=".VnTime" panose="020B7200000000000000" pitchFamily="34" charset="0"/>
            </a:endParaRPr>
          </a:p>
        </p:txBody>
      </p:sp>
      <p:sp>
        <p:nvSpPr>
          <p:cNvPr id="30723" name="Text Box 3">
            <a:extLst>
              <a:ext uri="{FF2B5EF4-FFF2-40B4-BE49-F238E27FC236}">
                <a16:creationId xmlns:a16="http://schemas.microsoft.com/office/drawing/2014/main" id="{98217DDE-4F58-4C41-A7FC-BEA4BB1748F0}"/>
              </a:ext>
            </a:extLst>
          </p:cNvPr>
          <p:cNvSpPr txBox="1">
            <a:spLocks noChangeArrowheads="1"/>
          </p:cNvSpPr>
          <p:nvPr/>
        </p:nvSpPr>
        <p:spPr bwMode="auto">
          <a:xfrm>
            <a:off x="838200" y="2590800"/>
            <a:ext cx="4800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endParaRPr lang="en-US" altLang="en-US">
              <a:latin typeface=".VnTime" panose="020B7200000000000000" pitchFamily="34" charset="0"/>
            </a:endParaRPr>
          </a:p>
        </p:txBody>
      </p:sp>
      <p:sp>
        <p:nvSpPr>
          <p:cNvPr id="30724" name="Text Box 4">
            <a:extLst>
              <a:ext uri="{FF2B5EF4-FFF2-40B4-BE49-F238E27FC236}">
                <a16:creationId xmlns:a16="http://schemas.microsoft.com/office/drawing/2014/main" id="{4B42404B-0DFF-4B57-AB13-1EF2485706B5}"/>
              </a:ext>
            </a:extLst>
          </p:cNvPr>
          <p:cNvSpPr txBox="1">
            <a:spLocks noChangeArrowheads="1"/>
          </p:cNvSpPr>
          <p:nvPr/>
        </p:nvSpPr>
        <p:spPr bwMode="auto">
          <a:xfrm>
            <a:off x="1371600" y="0"/>
            <a:ext cx="7772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b="1">
                <a:solidFill>
                  <a:srgbClr val="FF6600"/>
                </a:solidFill>
                <a:latin typeface=".VnTime" panose="020B7200000000000000" pitchFamily="34" charset="0"/>
              </a:rPr>
              <a:t> Thùc vËt cã nhu cÇu vÒ n</a:t>
            </a:r>
            <a:r>
              <a:rPr lang="en-US" altLang="en-US" sz="3200" b="1">
                <a:solidFill>
                  <a:srgbClr val="FF6600"/>
                </a:solidFill>
                <a:cs typeface="Times New Roman" panose="02020603050405020304" pitchFamily="18" charset="0"/>
              </a:rPr>
              <a:t>ước</a:t>
            </a:r>
            <a:r>
              <a:rPr lang="en-US" altLang="en-US" sz="3200" b="1">
                <a:solidFill>
                  <a:srgbClr val="FF6600"/>
                </a:solidFill>
                <a:latin typeface=".VnTime" panose="020B7200000000000000" pitchFamily="34" charset="0"/>
              </a:rPr>
              <a:t> kh¸c nhau.</a:t>
            </a:r>
          </a:p>
        </p:txBody>
      </p:sp>
      <p:sp>
        <p:nvSpPr>
          <p:cNvPr id="30725" name="Text Box 5">
            <a:extLst>
              <a:ext uri="{FF2B5EF4-FFF2-40B4-BE49-F238E27FC236}">
                <a16:creationId xmlns:a16="http://schemas.microsoft.com/office/drawing/2014/main" id="{DFD1EDAF-6413-472B-ADD0-11D75DCC2E3F}"/>
              </a:ext>
            </a:extLst>
          </p:cNvPr>
          <p:cNvSpPr txBox="1">
            <a:spLocks noChangeArrowheads="1"/>
          </p:cNvSpPr>
          <p:nvPr/>
        </p:nvSpPr>
        <p:spPr bwMode="auto">
          <a:xfrm>
            <a:off x="1143000" y="1981200"/>
            <a:ext cx="6629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endParaRPr lang="en-US" altLang="en-US">
              <a:latin typeface=".VnTime" panose="020B7200000000000000" pitchFamily="34" charset="0"/>
            </a:endParaRPr>
          </a:p>
        </p:txBody>
      </p:sp>
      <p:graphicFrame>
        <p:nvGraphicFramePr>
          <p:cNvPr id="109574" name="Group 6">
            <a:extLst>
              <a:ext uri="{FF2B5EF4-FFF2-40B4-BE49-F238E27FC236}">
                <a16:creationId xmlns:a16="http://schemas.microsoft.com/office/drawing/2014/main" id="{A2A418E7-6480-4CA8-899F-76F8DCDBA978}"/>
              </a:ext>
            </a:extLst>
          </p:cNvPr>
          <p:cNvGraphicFramePr>
            <a:graphicFrameLocks noGrp="1"/>
          </p:cNvGraphicFramePr>
          <p:nvPr/>
        </p:nvGraphicFramePr>
        <p:xfrm>
          <a:off x="304800" y="685800"/>
          <a:ext cx="8839200" cy="5029200"/>
        </p:xfrm>
        <a:graphic>
          <a:graphicData uri="http://schemas.openxmlformats.org/drawingml/2006/table">
            <a:tbl>
              <a:tblPr/>
              <a:tblGrid>
                <a:gridCol w="1989138">
                  <a:extLst>
                    <a:ext uri="{9D8B030D-6E8A-4147-A177-3AD203B41FA5}">
                      <a16:colId xmlns:a16="http://schemas.microsoft.com/office/drawing/2014/main" val="20000"/>
                    </a:ext>
                  </a:extLst>
                </a:gridCol>
                <a:gridCol w="2181225">
                  <a:extLst>
                    <a:ext uri="{9D8B030D-6E8A-4147-A177-3AD203B41FA5}">
                      <a16:colId xmlns:a16="http://schemas.microsoft.com/office/drawing/2014/main" val="20001"/>
                    </a:ext>
                  </a:extLst>
                </a:gridCol>
                <a:gridCol w="2066925">
                  <a:extLst>
                    <a:ext uri="{9D8B030D-6E8A-4147-A177-3AD203B41FA5}">
                      <a16:colId xmlns:a16="http://schemas.microsoft.com/office/drawing/2014/main" val="20002"/>
                    </a:ext>
                  </a:extLst>
                </a:gridCol>
                <a:gridCol w="2601912">
                  <a:extLst>
                    <a:ext uri="{9D8B030D-6E8A-4147-A177-3AD203B41FA5}">
                      <a16:colId xmlns:a16="http://schemas.microsoft.com/office/drawing/2014/main" val="20003"/>
                    </a:ext>
                  </a:extLst>
                </a:gridCol>
              </a:tblGrid>
              <a:tr h="455353">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rgbClr val="000099"/>
                          </a:solidFill>
                          <a:effectLst/>
                          <a:latin typeface=".VnTime" pitchFamily="34" charset="0"/>
                        </a:rPr>
                        <a:t>Nhãm</a:t>
                      </a:r>
                      <a:endParaRPr kumimoji="0" lang="en-US" sz="2800" b="1" i="0" u="none" strike="noStrike" cap="none" normalizeH="0" baseline="0" dirty="0">
                        <a:ln>
                          <a:noFill/>
                        </a:ln>
                        <a:solidFill>
                          <a:srgbClr val="000099"/>
                        </a:solidFill>
                        <a:effectLst/>
                        <a:latin typeface=".VnTime"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839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a:ln>
                            <a:noFill/>
                          </a:ln>
                          <a:solidFill>
                            <a:srgbClr val="000099"/>
                          </a:solidFill>
                          <a:effectLst/>
                          <a:latin typeface=".VnTime" pitchFamily="34" charset="0"/>
                        </a:rPr>
                        <a:t>C©y</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VnTime" pitchFamily="34" charset="0"/>
                        </a:rPr>
                        <a:t>sèng</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Times New Roman" pitchFamily="18" charset="0"/>
                          <a:cs typeface="Times New Roman" pitchFamily="18" charset="0"/>
                        </a:rPr>
                        <a:t>dưới</a:t>
                      </a:r>
                      <a:r>
                        <a:rPr kumimoji="0" lang="en-US" sz="2000" b="1" i="0" u="none" strike="noStrike" cap="none" normalizeH="0" baseline="0" dirty="0">
                          <a:ln>
                            <a:noFill/>
                          </a:ln>
                          <a:solidFill>
                            <a:srgbClr val="000099"/>
                          </a:solidFill>
                          <a:effectLst/>
                          <a:latin typeface="Times New Roman" pitchFamily="18" charset="0"/>
                          <a:cs typeface="Times New Roman" pitchFamily="18" charset="0"/>
                        </a:rPr>
                        <a:t> </a:t>
                      </a:r>
                      <a:r>
                        <a:rPr kumimoji="0" lang="en-US" sz="2000" b="1" i="0" u="none" strike="noStrike" cap="none" normalizeH="0" baseline="0" dirty="0" err="1">
                          <a:ln>
                            <a:noFill/>
                          </a:ln>
                          <a:solidFill>
                            <a:srgbClr val="000099"/>
                          </a:solidFill>
                          <a:effectLst/>
                          <a:latin typeface="Times New Roman" pitchFamily="18" charset="0"/>
                          <a:cs typeface="Times New Roman" pitchFamily="18" charset="0"/>
                        </a:rPr>
                        <a:t>nước</a:t>
                      </a:r>
                      <a:endParaRPr kumimoji="0" lang="en-US" sz="2000" b="1" i="0" u="none" strike="noStrike" cap="none" normalizeH="0" baseline="0" dirty="0">
                        <a:ln>
                          <a:noFill/>
                        </a:ln>
                        <a:solidFill>
                          <a:srgbClr val="000099"/>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a:ln>
                            <a:noFill/>
                          </a:ln>
                          <a:solidFill>
                            <a:srgbClr val="000099"/>
                          </a:solidFill>
                          <a:effectLst/>
                          <a:latin typeface=".VnTime" pitchFamily="34" charset="0"/>
                        </a:rPr>
                        <a:t>C©y</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VnTime" pitchFamily="34" charset="0"/>
                        </a:rPr>
                        <a:t>sèng</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VnTime" pitchFamily="34" charset="0"/>
                        </a:rPr>
                        <a:t>trªn</a:t>
                      </a:r>
                      <a:r>
                        <a:rPr kumimoji="0" lang="en-US" sz="2000" b="1" i="0" u="none" strike="noStrike" cap="none" normalizeH="0" baseline="0" dirty="0">
                          <a:ln>
                            <a:noFill/>
                          </a:ln>
                          <a:solidFill>
                            <a:srgbClr val="000099"/>
                          </a:solidFill>
                          <a:effectLst/>
                          <a:latin typeface=".VnTime" pitchFamily="34" charset="0"/>
                        </a:rPr>
                        <a:t> c¹n (</a:t>
                      </a:r>
                      <a:r>
                        <a:rPr kumimoji="0" lang="en-US" sz="2000" b="1" i="0" u="none" strike="noStrike" cap="none" normalizeH="0" baseline="0" dirty="0" err="1">
                          <a:ln>
                            <a:noFill/>
                          </a:ln>
                          <a:solidFill>
                            <a:srgbClr val="000099"/>
                          </a:solidFill>
                          <a:effectLst/>
                          <a:latin typeface=".VnTime" pitchFamily="34" charset="0"/>
                        </a:rPr>
                        <a:t>chÞu</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Times New Roman" pitchFamily="18" charset="0"/>
                          <a:cs typeface="Times New Roman" pitchFamily="18" charset="0"/>
                        </a:rPr>
                        <a:t>được</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VnTime" pitchFamily="34" charset="0"/>
                        </a:rPr>
                        <a:t>kh</a:t>
                      </a:r>
                      <a:r>
                        <a:rPr kumimoji="0" lang="en-US" sz="2000" b="1" i="0" u="none" strike="noStrike" cap="none" normalizeH="0" baseline="0" dirty="0">
                          <a:ln>
                            <a:noFill/>
                          </a:ln>
                          <a:solidFill>
                            <a:srgbClr val="000099"/>
                          </a:solidFill>
                          <a:effectLst/>
                          <a:latin typeface=".VnTime" pitchFamily="34" charset="0"/>
                        </a:rPr>
                        <a:t>« h¹n)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a:ln>
                            <a:noFill/>
                          </a:ln>
                          <a:solidFill>
                            <a:srgbClr val="000099"/>
                          </a:solidFill>
                          <a:effectLst/>
                          <a:latin typeface=".VnTime" pitchFamily="34" charset="0"/>
                        </a:rPr>
                        <a:t>C©y</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VnTime" pitchFamily="34" charset="0"/>
                        </a:rPr>
                        <a:t>sèng</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VnTime" pitchFamily="34" charset="0"/>
                        </a:rPr>
                        <a:t>trªn</a:t>
                      </a:r>
                      <a:r>
                        <a:rPr kumimoji="0" lang="en-US" sz="2000" b="1" i="0" u="none" strike="noStrike" cap="none" normalizeH="0" baseline="0" dirty="0">
                          <a:ln>
                            <a:noFill/>
                          </a:ln>
                          <a:solidFill>
                            <a:srgbClr val="000099"/>
                          </a:solidFill>
                          <a:effectLst/>
                          <a:latin typeface=".VnTime" pitchFamily="34" charset="0"/>
                        </a:rPr>
                        <a:t> c¹n (­</a:t>
                      </a:r>
                      <a:r>
                        <a:rPr kumimoji="0" lang="en-US" sz="2000" b="1" i="0" u="none" strike="noStrike" cap="none" normalizeH="0" baseline="0" dirty="0" err="1">
                          <a:ln>
                            <a:noFill/>
                          </a:ln>
                          <a:solidFill>
                            <a:srgbClr val="000099"/>
                          </a:solidFill>
                          <a:effectLst/>
                          <a:latin typeface="Times New Roman" pitchFamily="18" charset="0"/>
                          <a:cs typeface="Times New Roman" pitchFamily="18" charset="0"/>
                        </a:rPr>
                        <a:t>ưa</a:t>
                      </a:r>
                      <a:r>
                        <a:rPr kumimoji="0" lang="en-US" sz="2000" b="1" i="0" u="none" strike="noStrike" cap="none" normalizeH="0" baseline="0" dirty="0">
                          <a:ln>
                            <a:noFill/>
                          </a:ln>
                          <a:solidFill>
                            <a:srgbClr val="000099"/>
                          </a:solidFill>
                          <a:effectLst/>
                          <a:latin typeface="Times New Roman" pitchFamily="18" charset="0"/>
                          <a:cs typeface="Times New Roman" pitchFamily="18" charset="0"/>
                        </a:rPr>
                        <a:t> </a:t>
                      </a:r>
                      <a:r>
                        <a:rPr kumimoji="0" lang="en-US" sz="2000" b="1" i="0" u="none" strike="noStrike" cap="none" normalizeH="0" baseline="0" dirty="0" err="1">
                          <a:ln>
                            <a:noFill/>
                          </a:ln>
                          <a:solidFill>
                            <a:srgbClr val="000099"/>
                          </a:solidFill>
                          <a:effectLst/>
                          <a:latin typeface=".VnTime" pitchFamily="34" charset="0"/>
                        </a:rPr>
                        <a:t>Èm</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Times New Roman" pitchFamily="18" charset="0"/>
                          <a:cs typeface="Times New Roman" pitchFamily="18" charset="0"/>
                        </a:rPr>
                        <a:t>ướt</a:t>
                      </a:r>
                      <a:r>
                        <a:rPr kumimoji="0" lang="en-US" sz="2000" b="1" i="0" u="none" strike="noStrike" cap="none" normalizeH="0" baseline="0" dirty="0">
                          <a:ln>
                            <a:noFill/>
                          </a:ln>
                          <a:solidFill>
                            <a:srgbClr val="000099"/>
                          </a:solidFill>
                          <a:effectLst/>
                          <a:latin typeface=".VnTime"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a:ln>
                            <a:noFill/>
                          </a:ln>
                          <a:solidFill>
                            <a:srgbClr val="000099"/>
                          </a:solidFill>
                          <a:effectLst/>
                          <a:latin typeface=".VnTime" pitchFamily="34" charset="0"/>
                        </a:rPr>
                        <a:t>C©y</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VnTime" pitchFamily="34" charset="0"/>
                        </a:rPr>
                        <a:t>võa</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VnTime" pitchFamily="34" charset="0"/>
                        </a:rPr>
                        <a:t>sèng</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VnTime" pitchFamily="34" charset="0"/>
                        </a:rPr>
                        <a:t>trªn</a:t>
                      </a:r>
                      <a:r>
                        <a:rPr kumimoji="0" lang="en-US" sz="2000" b="1" i="0" u="none" strike="noStrike" cap="none" normalizeH="0" baseline="0" dirty="0">
                          <a:ln>
                            <a:noFill/>
                          </a:ln>
                          <a:solidFill>
                            <a:srgbClr val="000099"/>
                          </a:solidFill>
                          <a:effectLst/>
                          <a:latin typeface=".VnTime" pitchFamily="34" charset="0"/>
                        </a:rPr>
                        <a:t> c¹n, </a:t>
                      </a:r>
                      <a:r>
                        <a:rPr kumimoji="0" lang="en-US" sz="2000" b="1" i="0" u="none" strike="noStrike" cap="none" normalizeH="0" baseline="0" dirty="0" err="1">
                          <a:ln>
                            <a:noFill/>
                          </a:ln>
                          <a:solidFill>
                            <a:srgbClr val="000099"/>
                          </a:solidFill>
                          <a:effectLst/>
                          <a:latin typeface=".VnTime" pitchFamily="34" charset="0"/>
                        </a:rPr>
                        <a:t>võa</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VnTime" pitchFamily="34" charset="0"/>
                        </a:rPr>
                        <a:t>sèng</a:t>
                      </a:r>
                      <a:r>
                        <a:rPr kumimoji="0" lang="en-US" sz="2000" b="1" i="0" u="none" strike="noStrike" cap="none" normalizeH="0" baseline="0" dirty="0">
                          <a:ln>
                            <a:noFill/>
                          </a:ln>
                          <a:solidFill>
                            <a:srgbClr val="000099"/>
                          </a:solidFill>
                          <a:effectLst/>
                          <a:latin typeface=".VnTime" pitchFamily="34" charset="0"/>
                        </a:rPr>
                        <a:t> </a:t>
                      </a:r>
                      <a:r>
                        <a:rPr kumimoji="0" lang="en-US" sz="2000" b="1" i="0" u="none" strike="noStrike" cap="none" normalizeH="0" baseline="0" dirty="0" err="1">
                          <a:ln>
                            <a:noFill/>
                          </a:ln>
                          <a:solidFill>
                            <a:srgbClr val="000099"/>
                          </a:solidFill>
                          <a:effectLst/>
                          <a:latin typeface="Times New Roman" pitchFamily="18" charset="0"/>
                          <a:cs typeface="Times New Roman" pitchFamily="18" charset="0"/>
                        </a:rPr>
                        <a:t>dưới</a:t>
                      </a:r>
                      <a:r>
                        <a:rPr kumimoji="0" lang="en-US" sz="2000" b="1" i="0" u="none" strike="noStrike" cap="none" normalizeH="0" baseline="0" dirty="0">
                          <a:ln>
                            <a:noFill/>
                          </a:ln>
                          <a:solidFill>
                            <a:srgbClr val="000099"/>
                          </a:solidFill>
                          <a:effectLst/>
                          <a:latin typeface="Times New Roman" pitchFamily="18" charset="0"/>
                          <a:cs typeface="Times New Roman" pitchFamily="18" charset="0"/>
                        </a:rPr>
                        <a:t> </a:t>
                      </a:r>
                      <a:r>
                        <a:rPr kumimoji="0" lang="en-US" sz="2000" b="1" i="0" u="none" strike="noStrike" cap="none" normalizeH="0" baseline="0" dirty="0" err="1">
                          <a:ln>
                            <a:noFill/>
                          </a:ln>
                          <a:solidFill>
                            <a:srgbClr val="000099"/>
                          </a:solidFill>
                          <a:effectLst/>
                          <a:latin typeface="Times New Roman" pitchFamily="18" charset="0"/>
                          <a:cs typeface="Times New Roman" pitchFamily="18" charset="0"/>
                        </a:rPr>
                        <a:t>nước</a:t>
                      </a:r>
                      <a:endParaRPr kumimoji="0" lang="en-US" sz="2000" b="1" i="0" u="none" strike="noStrike" cap="none" normalizeH="0" baseline="0" dirty="0">
                        <a:ln>
                          <a:noFill/>
                        </a:ln>
                        <a:solidFill>
                          <a:srgbClr val="000099"/>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08032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rgbClr val="000099"/>
                          </a:solidFill>
                          <a:effectLst/>
                          <a:latin typeface=".VnTime" pitchFamily="34" charset="0"/>
                        </a:rPr>
                        <a:t>bÌo</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rong</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rªu</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c©y</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hoa</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sen</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hoa</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sóng</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khoai</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n</a:t>
                      </a:r>
                      <a:r>
                        <a:rPr kumimoji="0" lang="en-US" sz="2800" b="0" i="0" u="none" strike="noStrike" cap="none" normalizeH="0" baseline="0" dirty="0" err="1">
                          <a:ln>
                            <a:noFill/>
                          </a:ln>
                          <a:solidFill>
                            <a:srgbClr val="000099"/>
                          </a:solidFill>
                          <a:effectLst/>
                          <a:latin typeface="Times New Roman" pitchFamily="18" charset="0"/>
                          <a:cs typeface="Times New Roman" pitchFamily="18" charset="0"/>
                        </a:rPr>
                        <a:t>ước</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c©y</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Times New Roman" pitchFamily="18" charset="0"/>
                          <a:cs typeface="Times New Roman" pitchFamily="18" charset="0"/>
                        </a:rPr>
                        <a:t>đư</a:t>
                      </a:r>
                      <a:r>
                        <a:rPr kumimoji="0" lang="en-US" sz="2800" b="0" i="0" u="none" strike="noStrike" cap="none" normalizeH="0" baseline="0" dirty="0" err="1">
                          <a:ln>
                            <a:noFill/>
                          </a:ln>
                          <a:solidFill>
                            <a:srgbClr val="000099"/>
                          </a:solidFill>
                          <a:effectLst/>
                          <a:latin typeface=".VnTime" pitchFamily="34" charset="0"/>
                        </a:rPr>
                        <a:t>íc</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chµm</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rau</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muèng</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cá</a:t>
                      </a:r>
                      <a:r>
                        <a:rPr kumimoji="0" lang="en-US" sz="2800" b="0" i="0" u="none" strike="noStrike" cap="none" normalizeH="0" baseline="0" dirty="0">
                          <a:ln>
                            <a:noFill/>
                          </a:ln>
                          <a:solidFill>
                            <a:srgbClr val="000099"/>
                          </a:solidFill>
                          <a:effectLst/>
                          <a:latin typeface=".VnTime" pitchFamily="34"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rgbClr val="000099"/>
                          </a:solidFill>
                          <a:effectLst/>
                          <a:latin typeface=".VnTime" pitchFamily="34" charset="0"/>
                        </a:rPr>
                        <a:t>X­</a:t>
                      </a:r>
                      <a:r>
                        <a:rPr kumimoji="0" lang="en-US" sz="2800" b="0" i="0" u="none" strike="noStrike" cap="none" normalizeH="0" baseline="0" dirty="0" err="1">
                          <a:ln>
                            <a:noFill/>
                          </a:ln>
                          <a:solidFill>
                            <a:srgbClr val="000099"/>
                          </a:solidFill>
                          <a:effectLst/>
                          <a:latin typeface="Times New Roman" pitchFamily="18" charset="0"/>
                          <a:cs typeface="Times New Roman" pitchFamily="18" charset="0"/>
                        </a:rPr>
                        <a:t>ươ</a:t>
                      </a:r>
                      <a:r>
                        <a:rPr kumimoji="0" lang="en-US" sz="2800" b="0" i="0" u="none" strike="noStrike" cap="none" normalizeH="0" baseline="0" dirty="0" err="1">
                          <a:ln>
                            <a:noFill/>
                          </a:ln>
                          <a:solidFill>
                            <a:srgbClr val="000099"/>
                          </a:solidFill>
                          <a:effectLst/>
                          <a:latin typeface=".VnTime" pitchFamily="34" charset="0"/>
                        </a:rPr>
                        <a:t>ng</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rång</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døa</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hµnh</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tái</a:t>
                      </a:r>
                      <a:r>
                        <a:rPr kumimoji="0" lang="en-US" sz="2800" b="0" i="0" u="none" strike="noStrike" cap="none" normalizeH="0" baseline="0" dirty="0">
                          <a:ln>
                            <a:noFill/>
                          </a:ln>
                          <a:solidFill>
                            <a:srgbClr val="000099"/>
                          </a:solidFill>
                          <a:effectLst/>
                          <a:latin typeface=".VnTime" pitchFamily="34" charset="0"/>
                        </a:rPr>
                        <a:t>, xµ </a:t>
                      </a:r>
                      <a:r>
                        <a:rPr kumimoji="0" lang="en-US" sz="2800" b="0" i="0" u="none" strike="noStrike" cap="none" normalizeH="0" baseline="0" dirty="0" err="1">
                          <a:ln>
                            <a:noFill/>
                          </a:ln>
                          <a:solidFill>
                            <a:srgbClr val="000099"/>
                          </a:solidFill>
                          <a:effectLst/>
                          <a:latin typeface=".VnTime" pitchFamily="34" charset="0"/>
                        </a:rPr>
                        <a:t>cõ</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th«ng</a:t>
                      </a:r>
                      <a:r>
                        <a:rPr kumimoji="0" lang="en-US" sz="2800" b="0" i="0" u="none" strike="noStrike" cap="none" normalizeH="0" baseline="0" dirty="0">
                          <a:ln>
                            <a:noFill/>
                          </a:ln>
                          <a:solidFill>
                            <a:srgbClr val="000099"/>
                          </a:solidFill>
                          <a:effectLst/>
                          <a:latin typeface=".VnTime" pitchFamily="34" charset="0"/>
                        </a:rPr>
                        <a:t>, phi </a:t>
                      </a:r>
                      <a:r>
                        <a:rPr kumimoji="0" lang="en-US" sz="2800" b="0" i="0" u="none" strike="noStrike" cap="none" normalizeH="0" baseline="0" dirty="0" err="1">
                          <a:ln>
                            <a:noFill/>
                          </a:ln>
                          <a:solidFill>
                            <a:srgbClr val="000099"/>
                          </a:solidFill>
                          <a:effectLst/>
                          <a:latin typeface=".VnTime" pitchFamily="34" charset="0"/>
                        </a:rPr>
                        <a:t>lao</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bµng</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ph</a:t>
                      </a:r>
                      <a:r>
                        <a:rPr kumimoji="0" lang="en-US" sz="2800" b="0" i="0" u="none" strike="noStrike" cap="none" normalizeH="0" baseline="0" dirty="0" err="1">
                          <a:ln>
                            <a:noFill/>
                          </a:ln>
                          <a:solidFill>
                            <a:srgbClr val="000099"/>
                          </a:solidFill>
                          <a:effectLst/>
                          <a:latin typeface="Times New Roman" pitchFamily="18" charset="0"/>
                          <a:cs typeface="Times New Roman" pitchFamily="18" charset="0"/>
                        </a:rPr>
                        <a:t>ư</a:t>
                      </a:r>
                      <a:r>
                        <a:rPr kumimoji="0" lang="en-US" sz="2800" b="0" i="0" u="none" strike="noStrike" cap="none" normalizeH="0" baseline="0" dirty="0" err="1">
                          <a:ln>
                            <a:noFill/>
                          </a:ln>
                          <a:solidFill>
                            <a:srgbClr val="000099"/>
                          </a:solidFill>
                          <a:effectLst/>
                          <a:latin typeface=".VnTime" pitchFamily="34" charset="0"/>
                        </a:rPr>
                        <a:t>îng</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mÝt</a:t>
                      </a:r>
                      <a:r>
                        <a:rPr kumimoji="0" lang="en-US" sz="2800" b="0" i="0" u="none" strike="noStrike" cap="none" normalizeH="0" baseline="0" dirty="0">
                          <a:ln>
                            <a:noFill/>
                          </a:ln>
                          <a:solidFill>
                            <a:srgbClr val="000099"/>
                          </a:solidFill>
                          <a:effectLst/>
                          <a:latin typeface=".VnTime"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rgbClr val="000099"/>
                          </a:solidFill>
                          <a:effectLst/>
                          <a:latin typeface=".VnTime" pitchFamily="34" charset="0"/>
                        </a:rPr>
                        <a:t>Khoai</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m«n</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rau</a:t>
                      </a:r>
                      <a:r>
                        <a:rPr kumimoji="0" lang="en-US" sz="2800" b="0" i="0" u="none" strike="noStrike" cap="none" normalizeH="0" baseline="0" dirty="0">
                          <a:ln>
                            <a:noFill/>
                          </a:ln>
                          <a:solidFill>
                            <a:srgbClr val="000099"/>
                          </a:solidFill>
                          <a:effectLst/>
                          <a:latin typeface=".VnTime" pitchFamily="34" charset="0"/>
                        </a:rPr>
                        <a:t> m¸, </a:t>
                      </a:r>
                      <a:r>
                        <a:rPr kumimoji="0" lang="en-US" sz="2800" b="0" i="0" u="none" strike="noStrike" cap="none" normalizeH="0" baseline="0" dirty="0" err="1">
                          <a:ln>
                            <a:noFill/>
                          </a:ln>
                          <a:solidFill>
                            <a:srgbClr val="000099"/>
                          </a:solidFill>
                          <a:effectLst/>
                          <a:latin typeface=".VnTime" pitchFamily="34" charset="0"/>
                        </a:rPr>
                        <a:t>rau</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cá</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bî</a:t>
                      </a:r>
                      <a:r>
                        <a:rPr kumimoji="0" lang="en-US" sz="2800" b="0" i="0" u="none" strike="noStrike" cap="none" normalizeH="0" baseline="0" dirty="0">
                          <a:ln>
                            <a:noFill/>
                          </a:ln>
                          <a:solidFill>
                            <a:srgbClr val="000099"/>
                          </a:solidFill>
                          <a:effectLst/>
                          <a:latin typeface=".VnTime" pitchFamily="34" charset="0"/>
                        </a:rPr>
                        <a:t>, l¸ </a:t>
                      </a:r>
                      <a:r>
                        <a:rPr kumimoji="0" lang="en-US" sz="2800" b="0" i="0" u="none" strike="noStrike" cap="none" normalizeH="0" baseline="0" dirty="0" err="1">
                          <a:ln>
                            <a:noFill/>
                          </a:ln>
                          <a:solidFill>
                            <a:srgbClr val="000099"/>
                          </a:solidFill>
                          <a:effectLst/>
                          <a:latin typeface=".VnTime" pitchFamily="34" charset="0"/>
                        </a:rPr>
                        <a:t>lèt</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rªu</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Times New Roman" pitchFamily="18" charset="0"/>
                          <a:cs typeface="Times New Roman" pitchFamily="18" charset="0"/>
                        </a:rPr>
                        <a:t>dươn</a:t>
                      </a:r>
                      <a:r>
                        <a:rPr kumimoji="0" lang="en-US" sz="2800" b="0" i="0" u="none" strike="noStrike" cap="none" normalizeH="0" baseline="0" dirty="0" err="1">
                          <a:ln>
                            <a:noFill/>
                          </a:ln>
                          <a:solidFill>
                            <a:srgbClr val="000099"/>
                          </a:solidFill>
                          <a:effectLst/>
                          <a:latin typeface=".VnTime" pitchFamily="34" charset="0"/>
                        </a:rPr>
                        <a:t>g</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xØ</a:t>
                      </a:r>
                      <a:r>
                        <a:rPr kumimoji="0" lang="en-US" sz="2800" b="0" i="0" u="none" strike="noStrike" cap="none" normalizeH="0" baseline="0" dirty="0">
                          <a:ln>
                            <a:noFill/>
                          </a:ln>
                          <a:solidFill>
                            <a:srgbClr val="000099"/>
                          </a:solidFill>
                          <a:effectLst/>
                          <a:latin typeface=".VnTime"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rgbClr val="000099"/>
                          </a:solidFill>
                          <a:effectLst/>
                          <a:latin typeface=".VnTime" pitchFamily="34" charset="0"/>
                        </a:rPr>
                        <a:t>Rau </a:t>
                      </a:r>
                      <a:r>
                        <a:rPr kumimoji="0" lang="en-US" sz="2800" b="0" i="0" u="none" strike="noStrike" cap="none" normalizeH="0" baseline="0" dirty="0" err="1">
                          <a:ln>
                            <a:noFill/>
                          </a:ln>
                          <a:solidFill>
                            <a:srgbClr val="000099"/>
                          </a:solidFill>
                          <a:effectLst/>
                          <a:latin typeface=".VnTime" pitchFamily="34" charset="0"/>
                        </a:rPr>
                        <a:t>muèng</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dõa</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c©y</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Times New Roman" pitchFamily="18" charset="0"/>
                          <a:cs typeface="Times New Roman" pitchFamily="18" charset="0"/>
                        </a:rPr>
                        <a:t>lưỡ</a:t>
                      </a:r>
                      <a:r>
                        <a:rPr kumimoji="0" lang="en-US" sz="2800" b="0" i="0" u="none" strike="noStrike" cap="none" normalizeH="0" baseline="0" dirty="0" err="1">
                          <a:ln>
                            <a:noFill/>
                          </a:ln>
                          <a:solidFill>
                            <a:srgbClr val="000099"/>
                          </a:solidFill>
                          <a:effectLst/>
                          <a:latin typeface=".VnTime" pitchFamily="34" charset="0"/>
                        </a:rPr>
                        <a:t>i</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m¸c</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cá</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tre</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d©m</a:t>
                      </a:r>
                      <a:r>
                        <a:rPr kumimoji="0" lang="en-US" sz="2800" b="0" i="0" u="none" strike="noStrike" cap="none" normalizeH="0" baseline="0" dirty="0">
                          <a:ln>
                            <a:noFill/>
                          </a:ln>
                          <a:solidFill>
                            <a:srgbClr val="000099"/>
                          </a:solidFill>
                          <a:effectLst/>
                          <a:latin typeface=".VnTime" pitchFamily="34" charset="0"/>
                        </a:rPr>
                        <a:t> </a:t>
                      </a:r>
                      <a:r>
                        <a:rPr kumimoji="0" lang="en-US" sz="2800" b="0" i="0" u="none" strike="noStrike" cap="none" normalizeH="0" baseline="0" dirty="0" err="1">
                          <a:ln>
                            <a:noFill/>
                          </a:ln>
                          <a:solidFill>
                            <a:srgbClr val="000099"/>
                          </a:solidFill>
                          <a:effectLst/>
                          <a:latin typeface=".VnTime" pitchFamily="34" charset="0"/>
                        </a:rPr>
                        <a:t>bôt</a:t>
                      </a:r>
                      <a:r>
                        <a:rPr kumimoji="0" lang="en-US" sz="2800" b="0" i="0" u="none" strike="noStrike" cap="none" normalizeH="0" baseline="0" dirty="0">
                          <a:ln>
                            <a:noFill/>
                          </a:ln>
                          <a:solidFill>
                            <a:srgbClr val="000099"/>
                          </a:solidFill>
                          <a:effectLst/>
                          <a:latin typeface=".VnTime"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9574"/>
                                        </p:tgtEl>
                                        <p:attrNameLst>
                                          <p:attrName>style.visibility</p:attrName>
                                        </p:attrNameLst>
                                      </p:cBhvr>
                                      <p:to>
                                        <p:strVal val="visible"/>
                                      </p:to>
                                    </p:set>
                                    <p:anim calcmode="lin" valueType="num">
                                      <p:cBhvr additive="base">
                                        <p:cTn id="7" dur="500" fill="hold"/>
                                        <p:tgtEl>
                                          <p:spTgt spid="109574"/>
                                        </p:tgtEl>
                                        <p:attrNameLst>
                                          <p:attrName>ppt_x</p:attrName>
                                        </p:attrNameLst>
                                      </p:cBhvr>
                                      <p:tavLst>
                                        <p:tav tm="0">
                                          <p:val>
                                            <p:strVal val="#ppt_x"/>
                                          </p:val>
                                        </p:tav>
                                        <p:tav tm="100000">
                                          <p:val>
                                            <p:strVal val="#ppt_x"/>
                                          </p:val>
                                        </p:tav>
                                      </p:tavLst>
                                    </p:anim>
                                    <p:anim calcmode="lin" valueType="num">
                                      <p:cBhvr additive="base">
                                        <p:cTn id="8" dur="500" fill="hold"/>
                                        <p:tgtEl>
                                          <p:spTgt spid="1095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Nơi giữ chỗ cho Chân trang 3">
            <a:extLst>
              <a:ext uri="{FF2B5EF4-FFF2-40B4-BE49-F238E27FC236}">
                <a16:creationId xmlns:a16="http://schemas.microsoft.com/office/drawing/2014/main" id="{98DA52A8-D68C-42E9-81C0-A02BC7246CD7}"/>
              </a:ext>
            </a:extLst>
          </p:cNvPr>
          <p:cNvSpPr>
            <a:spLocks noGrp="1"/>
          </p:cNvSpPr>
          <p:nvPr>
            <p:ph type="ftr" sz="quarter" idx="11"/>
          </p:nvPr>
        </p:nvSpPr>
        <p:spPr/>
        <p:txBody>
          <a:bodyPr/>
          <a:lstStyle/>
          <a:p>
            <a:pPr>
              <a:defRPr/>
            </a:pPr>
            <a:r>
              <a:rPr lang="en-US"/>
              <a:t>Tang son 0976555256</a:t>
            </a:r>
          </a:p>
        </p:txBody>
      </p:sp>
      <p:graphicFrame>
        <p:nvGraphicFramePr>
          <p:cNvPr id="31747" name="Object 19">
            <a:extLst>
              <a:ext uri="{FF2B5EF4-FFF2-40B4-BE49-F238E27FC236}">
                <a16:creationId xmlns:a16="http://schemas.microsoft.com/office/drawing/2014/main" id="{59341365-04A4-4501-968A-1F9C01ADAE6C}"/>
              </a:ext>
            </a:extLst>
          </p:cNvPr>
          <p:cNvGraphicFramePr>
            <a:graphicFrameLocks noGrp="1" noChangeAspect="1"/>
          </p:cNvGraphicFramePr>
          <p:nvPr>
            <p:ph/>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31754" name="Slide" r:id="rId3" imgW="7209976" imgH="5407309" progId="PowerPoint.Slide.8">
                  <p:embed/>
                </p:oleObj>
              </mc:Choice>
              <mc:Fallback>
                <p:oleObj name="Slide" r:id="rId3" imgW="7209976" imgH="5407309" progId="PowerPoint.Slide.8">
                  <p:embed/>
                  <p:pic>
                    <p:nvPicPr>
                      <p:cNvPr id="0" name="Object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748" name="Text Box 32">
            <a:extLst>
              <a:ext uri="{FF2B5EF4-FFF2-40B4-BE49-F238E27FC236}">
                <a16:creationId xmlns:a16="http://schemas.microsoft.com/office/drawing/2014/main" id="{B3B713F0-86B0-434D-9084-7B500E4C00A5}"/>
              </a:ext>
            </a:extLst>
          </p:cNvPr>
          <p:cNvSpPr txBox="1">
            <a:spLocks noChangeArrowheads="1"/>
          </p:cNvSpPr>
          <p:nvPr/>
        </p:nvSpPr>
        <p:spPr bwMode="auto">
          <a:xfrm>
            <a:off x="314325" y="2362200"/>
            <a:ext cx="2057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3200">
                <a:solidFill>
                  <a:srgbClr val="CC3300"/>
                </a:solidFill>
              </a:rPr>
              <a:t>Kết luận</a:t>
            </a:r>
          </a:p>
        </p:txBody>
      </p:sp>
      <p:sp>
        <p:nvSpPr>
          <p:cNvPr id="24609" name="Text Box 33">
            <a:extLst>
              <a:ext uri="{FF2B5EF4-FFF2-40B4-BE49-F238E27FC236}">
                <a16:creationId xmlns:a16="http://schemas.microsoft.com/office/drawing/2014/main" id="{5212BEA3-E63C-4E3C-9D2E-8B41AA49B05A}"/>
              </a:ext>
            </a:extLst>
          </p:cNvPr>
          <p:cNvSpPr txBox="1">
            <a:spLocks noChangeArrowheads="1"/>
          </p:cNvSpPr>
          <p:nvPr/>
        </p:nvSpPr>
        <p:spPr bwMode="auto">
          <a:xfrm>
            <a:off x="250825" y="3052763"/>
            <a:ext cx="8664575"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FF3300"/>
                </a:solidFill>
              </a:rPr>
              <a:t>Để tồn tại và phát triển các loài thực vật đều cần có nước. Có cây ưa ẩm, có cây chịu được khô hạn, có cây vừa sống được trên cạn, vừa sống được dưới nước.</a:t>
            </a:r>
          </a:p>
        </p:txBody>
      </p:sp>
      <p:sp>
        <p:nvSpPr>
          <p:cNvPr id="31750" name="Subtitle 1">
            <a:extLst>
              <a:ext uri="{FF2B5EF4-FFF2-40B4-BE49-F238E27FC236}">
                <a16:creationId xmlns:a16="http://schemas.microsoft.com/office/drawing/2014/main" id="{B79E8675-CD5E-4B34-A476-A49667E6A996}"/>
              </a:ext>
            </a:extLst>
          </p:cNvPr>
          <p:cNvSpPr txBox="1">
            <a:spLocks/>
          </p:cNvSpPr>
          <p:nvPr/>
        </p:nvSpPr>
        <p:spPr bwMode="auto">
          <a:xfrm>
            <a:off x="304800" y="165100"/>
            <a:ext cx="8763000"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20000"/>
              </a:spcBef>
              <a:buFont typeface="Arial" panose="020B0604020202020204" pitchFamily="34" charset="0"/>
              <a:buNone/>
            </a:pPr>
            <a:r>
              <a:rPr lang="en-US" altLang="en-US" sz="3200" b="1" u="sng">
                <a:solidFill>
                  <a:srgbClr val="000000"/>
                </a:solidFill>
                <a:cs typeface="Times New Roman" panose="02020603050405020304" pitchFamily="18" charset="0"/>
              </a:rPr>
              <a:t>Khoa </a:t>
            </a:r>
            <a:r>
              <a:rPr lang="en-US" altLang="en-US" sz="3200" b="1" u="sng" dirty="0" err="1">
                <a:solidFill>
                  <a:srgbClr val="000000"/>
                </a:solidFill>
                <a:cs typeface="Times New Roman" panose="02020603050405020304" pitchFamily="18" charset="0"/>
              </a:rPr>
              <a:t>học</a:t>
            </a:r>
            <a:endParaRPr lang="en-US" altLang="en-US" sz="3200" b="1" u="sng" dirty="0">
              <a:solidFill>
                <a:srgbClr val="000000"/>
              </a:solidFill>
              <a:cs typeface="Times New Roman" panose="02020603050405020304" pitchFamily="18" charset="0"/>
            </a:endParaRPr>
          </a:p>
          <a:p>
            <a:pPr algn="ctr">
              <a:spcBef>
                <a:spcPct val="20000"/>
              </a:spcBef>
              <a:buFont typeface="Arial" panose="020B0604020202020204" pitchFamily="34" charset="0"/>
              <a:buNone/>
            </a:pPr>
            <a:r>
              <a:rPr lang="en-US" altLang="en-US" sz="3200" b="1" dirty="0" err="1">
                <a:solidFill>
                  <a:srgbClr val="000000"/>
                </a:solidFill>
                <a:cs typeface="Times New Roman" panose="02020603050405020304" pitchFamily="18" charset="0"/>
              </a:rPr>
              <a:t>Nhu</a:t>
            </a:r>
            <a:r>
              <a:rPr lang="en-US" altLang="en-US" sz="3200" b="1" dirty="0">
                <a:solidFill>
                  <a:srgbClr val="000000"/>
                </a:solidFill>
                <a:cs typeface="Times New Roman" panose="02020603050405020304" pitchFamily="18" charset="0"/>
              </a:rPr>
              <a:t> </a:t>
            </a:r>
            <a:r>
              <a:rPr lang="en-US" altLang="en-US" sz="3200" b="1" dirty="0" err="1">
                <a:solidFill>
                  <a:srgbClr val="000000"/>
                </a:solidFill>
                <a:cs typeface="Times New Roman" panose="02020603050405020304" pitchFamily="18" charset="0"/>
              </a:rPr>
              <a:t>cầu</a:t>
            </a:r>
            <a:r>
              <a:rPr lang="en-US" altLang="en-US" sz="3200" b="1" dirty="0">
                <a:solidFill>
                  <a:srgbClr val="000000"/>
                </a:solidFill>
                <a:cs typeface="Times New Roman" panose="02020603050405020304" pitchFamily="18" charset="0"/>
              </a:rPr>
              <a:t> </a:t>
            </a:r>
            <a:r>
              <a:rPr lang="en-US" altLang="en-US" sz="3200" b="1" dirty="0" err="1">
                <a:solidFill>
                  <a:srgbClr val="000000"/>
                </a:solidFill>
                <a:cs typeface="Times New Roman" panose="02020603050405020304" pitchFamily="18" charset="0"/>
              </a:rPr>
              <a:t>nước</a:t>
            </a:r>
            <a:r>
              <a:rPr lang="en-US" altLang="en-US" sz="3200" b="1" dirty="0">
                <a:solidFill>
                  <a:srgbClr val="000000"/>
                </a:solidFill>
                <a:cs typeface="Times New Roman" panose="02020603050405020304" pitchFamily="18" charset="0"/>
              </a:rPr>
              <a:t> </a:t>
            </a:r>
            <a:r>
              <a:rPr lang="en-US" altLang="en-US" sz="3200" b="1" dirty="0" err="1">
                <a:solidFill>
                  <a:srgbClr val="000000"/>
                </a:solidFill>
                <a:cs typeface="Times New Roman" panose="02020603050405020304" pitchFamily="18" charset="0"/>
              </a:rPr>
              <a:t>của</a:t>
            </a:r>
            <a:r>
              <a:rPr lang="en-US" altLang="en-US" sz="3200" b="1" dirty="0">
                <a:solidFill>
                  <a:srgbClr val="000000"/>
                </a:solidFill>
                <a:cs typeface="Times New Roman" panose="02020603050405020304" pitchFamily="18" charset="0"/>
              </a:rPr>
              <a:t> </a:t>
            </a:r>
            <a:r>
              <a:rPr lang="en-US" altLang="en-US" sz="3200" b="1" dirty="0" err="1">
                <a:solidFill>
                  <a:srgbClr val="000000"/>
                </a:solidFill>
                <a:cs typeface="Times New Roman" panose="02020603050405020304" pitchFamily="18" charset="0"/>
              </a:rPr>
              <a:t>thực</a:t>
            </a:r>
            <a:r>
              <a:rPr lang="en-US" altLang="en-US" sz="3200" b="1" dirty="0">
                <a:solidFill>
                  <a:srgbClr val="000000"/>
                </a:solidFill>
                <a:cs typeface="Times New Roman" panose="02020603050405020304" pitchFamily="18" charset="0"/>
              </a:rPr>
              <a:t> </a:t>
            </a:r>
            <a:r>
              <a:rPr lang="en-US" altLang="en-US" sz="3200" b="1" dirty="0" err="1">
                <a:solidFill>
                  <a:srgbClr val="000000"/>
                </a:solidFill>
                <a:cs typeface="Times New Roman" panose="02020603050405020304" pitchFamily="18" charset="0"/>
              </a:rPr>
              <a:t>vật</a:t>
            </a:r>
            <a:endParaRPr lang="en-US" altLang="en-US" sz="3200" b="1" dirty="0">
              <a:solidFill>
                <a:srgbClr val="000000"/>
              </a:solidFill>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609">
                                            <p:txEl>
                                              <p:pRg st="0" end="0"/>
                                            </p:txEl>
                                          </p:spTgt>
                                        </p:tgtEl>
                                        <p:attrNameLst>
                                          <p:attrName>style.visibility</p:attrName>
                                        </p:attrNameLst>
                                      </p:cBhvr>
                                      <p:to>
                                        <p:strVal val="visible"/>
                                      </p:to>
                                    </p:set>
                                    <p:animEffect transition="in" filter="blinds(horizontal)">
                                      <p:cBhvr>
                                        <p:cTn id="7" dur="500"/>
                                        <p:tgtEl>
                                          <p:spTgt spid="2460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descr="images[16]">
            <a:extLst>
              <a:ext uri="{FF2B5EF4-FFF2-40B4-BE49-F238E27FC236}">
                <a16:creationId xmlns:a16="http://schemas.microsoft.com/office/drawing/2014/main" id="{9D375A57-7960-454B-BE53-DF9A69116B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4419600"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14" descr="2_816">
            <a:hlinkClick r:id="rId3"/>
            <a:extLst>
              <a:ext uri="{FF2B5EF4-FFF2-40B4-BE49-F238E27FC236}">
                <a16:creationId xmlns:a16="http://schemas.microsoft.com/office/drawing/2014/main" id="{D8C1D8DB-9CD2-49B6-AA5F-7B0367E8E0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698500"/>
            <a:ext cx="4724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 Box 17">
            <a:extLst>
              <a:ext uri="{FF2B5EF4-FFF2-40B4-BE49-F238E27FC236}">
                <a16:creationId xmlns:a16="http://schemas.microsoft.com/office/drawing/2014/main" id="{90ABD2F0-F35F-4BD6-9874-803C56658F35}"/>
              </a:ext>
            </a:extLst>
          </p:cNvPr>
          <p:cNvSpPr txBox="1">
            <a:spLocks noChangeArrowheads="1"/>
          </p:cNvSpPr>
          <p:nvPr/>
        </p:nvSpPr>
        <p:spPr bwMode="auto">
          <a:xfrm>
            <a:off x="0" y="457200"/>
            <a:ext cx="336550" cy="457200"/>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altLang="en-US" sz="2400" b="1">
                <a:solidFill>
                  <a:srgbClr val="FF3300"/>
                </a:solidFill>
                <a:latin typeface=".VnTime" panose="020B7200000000000000" pitchFamily="34" charset="0"/>
              </a:rPr>
              <a:t>1</a:t>
            </a:r>
          </a:p>
        </p:txBody>
      </p:sp>
      <p:sp>
        <p:nvSpPr>
          <p:cNvPr id="32774" name="Rectangle 24">
            <a:extLst>
              <a:ext uri="{FF2B5EF4-FFF2-40B4-BE49-F238E27FC236}">
                <a16:creationId xmlns:a16="http://schemas.microsoft.com/office/drawing/2014/main" id="{1EAF6897-AAD1-4B39-BBF1-7999BB5B2B7E}"/>
              </a:ext>
            </a:extLst>
          </p:cNvPr>
          <p:cNvSpPr>
            <a:spLocks noChangeArrowheads="1"/>
          </p:cNvSpPr>
          <p:nvPr/>
        </p:nvSpPr>
        <p:spPr bwMode="auto">
          <a:xfrm>
            <a:off x="4419600" y="461963"/>
            <a:ext cx="336550" cy="457200"/>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altLang="en-US" sz="2400" b="1">
                <a:solidFill>
                  <a:srgbClr val="FF3300"/>
                </a:solidFill>
                <a:latin typeface=".VnTime" panose="020B7200000000000000" pitchFamily="34" charset="0"/>
              </a:rPr>
              <a:t>2</a:t>
            </a:r>
          </a:p>
        </p:txBody>
      </p:sp>
      <p:sp>
        <p:nvSpPr>
          <p:cNvPr id="32775" name="Text Box 25">
            <a:extLst>
              <a:ext uri="{FF2B5EF4-FFF2-40B4-BE49-F238E27FC236}">
                <a16:creationId xmlns:a16="http://schemas.microsoft.com/office/drawing/2014/main" id="{B0BC9EF1-0F3C-4D75-BD3E-1AFD28FA6898}"/>
              </a:ext>
            </a:extLst>
          </p:cNvPr>
          <p:cNvSpPr txBox="1">
            <a:spLocks noChangeArrowheads="1"/>
          </p:cNvSpPr>
          <p:nvPr/>
        </p:nvSpPr>
        <p:spPr bwMode="auto">
          <a:xfrm>
            <a:off x="228600" y="5283200"/>
            <a:ext cx="8077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a:solidFill>
                  <a:srgbClr val="000099"/>
                </a:solidFill>
                <a:latin typeface=".VnTime" panose="020B7200000000000000" pitchFamily="34" charset="0"/>
              </a:rPr>
              <a:t>- M« t¶ nh÷ng g× em nh×n thÊy trong h×nh vÏ?</a:t>
            </a:r>
          </a:p>
        </p:txBody>
      </p:sp>
      <p:sp>
        <p:nvSpPr>
          <p:cNvPr id="32776" name="Text Box 26">
            <a:extLst>
              <a:ext uri="{FF2B5EF4-FFF2-40B4-BE49-F238E27FC236}">
                <a16:creationId xmlns:a16="http://schemas.microsoft.com/office/drawing/2014/main" id="{F03C0F45-0AA8-4083-8FFE-186F879C6F08}"/>
              </a:ext>
            </a:extLst>
          </p:cNvPr>
          <p:cNvSpPr txBox="1">
            <a:spLocks noChangeArrowheads="1"/>
          </p:cNvSpPr>
          <p:nvPr/>
        </p:nvSpPr>
        <p:spPr bwMode="auto">
          <a:xfrm>
            <a:off x="228600" y="5727700"/>
            <a:ext cx="8382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dirty="0">
                <a:solidFill>
                  <a:srgbClr val="000099"/>
                </a:solidFill>
                <a:latin typeface=".VnTime" panose="020B7200000000000000" pitchFamily="34" charset="0"/>
              </a:rPr>
              <a:t>- </a:t>
            </a:r>
            <a:r>
              <a:rPr lang="en-US" altLang="en-US" sz="2800" dirty="0" err="1">
                <a:solidFill>
                  <a:srgbClr val="000099"/>
                </a:solidFill>
                <a:latin typeface=".VnTime" panose="020B7200000000000000" pitchFamily="34" charset="0"/>
              </a:rPr>
              <a:t>Vµo</a:t>
            </a:r>
            <a:r>
              <a:rPr lang="en-US" altLang="en-US" sz="2800" dirty="0">
                <a:solidFill>
                  <a:srgbClr val="000099"/>
                </a:solidFill>
                <a:latin typeface=".VnTime" panose="020B7200000000000000" pitchFamily="34" charset="0"/>
              </a:rPr>
              <a:t> </a:t>
            </a:r>
            <a:r>
              <a:rPr lang="en-US" altLang="en-US" sz="2800" dirty="0" err="1">
                <a:solidFill>
                  <a:srgbClr val="000099"/>
                </a:solidFill>
                <a:latin typeface=".VnTime" panose="020B7200000000000000" pitchFamily="34" charset="0"/>
              </a:rPr>
              <a:t>thêi</a:t>
            </a:r>
            <a:r>
              <a:rPr lang="en-US" altLang="en-US" sz="2800" dirty="0">
                <a:solidFill>
                  <a:srgbClr val="000099"/>
                </a:solidFill>
                <a:latin typeface=".VnTime" panose="020B7200000000000000" pitchFamily="34" charset="0"/>
              </a:rPr>
              <a:t> </a:t>
            </a:r>
            <a:r>
              <a:rPr lang="en-US" altLang="en-US" sz="2800" dirty="0" err="1">
                <a:solidFill>
                  <a:srgbClr val="000099"/>
                </a:solidFill>
                <a:latin typeface=".VnTime" panose="020B7200000000000000" pitchFamily="34" charset="0"/>
              </a:rPr>
              <a:t>kú</a:t>
            </a:r>
            <a:r>
              <a:rPr lang="en-US" altLang="en-US" sz="2800" dirty="0">
                <a:solidFill>
                  <a:srgbClr val="000099"/>
                </a:solidFill>
                <a:latin typeface=".VnTime" panose="020B7200000000000000" pitchFamily="34" charset="0"/>
              </a:rPr>
              <a:t> </a:t>
            </a:r>
            <a:r>
              <a:rPr lang="en-US" altLang="en-US" sz="2800" dirty="0" err="1">
                <a:solidFill>
                  <a:srgbClr val="000099"/>
                </a:solidFill>
                <a:latin typeface=".VnTime" panose="020B7200000000000000" pitchFamily="34" charset="0"/>
              </a:rPr>
              <a:t>nµo</a:t>
            </a:r>
            <a:r>
              <a:rPr lang="en-US" altLang="en-US" sz="2800" dirty="0">
                <a:solidFill>
                  <a:srgbClr val="000099"/>
                </a:solidFill>
                <a:latin typeface=".VnTime" panose="020B7200000000000000" pitchFamily="34" charset="0"/>
              </a:rPr>
              <a:t> </a:t>
            </a:r>
            <a:r>
              <a:rPr lang="en-US" altLang="en-US" sz="2800" dirty="0" err="1">
                <a:solidFill>
                  <a:srgbClr val="000099"/>
                </a:solidFill>
                <a:latin typeface=".VnTime" panose="020B7200000000000000" pitchFamily="34" charset="0"/>
              </a:rPr>
              <a:t>c©y</a:t>
            </a:r>
            <a:r>
              <a:rPr lang="en-US" altLang="en-US" sz="2800" dirty="0">
                <a:solidFill>
                  <a:srgbClr val="000099"/>
                </a:solidFill>
                <a:latin typeface=".VnTime" panose="020B7200000000000000" pitchFamily="34" charset="0"/>
              </a:rPr>
              <a:t> </a:t>
            </a:r>
            <a:r>
              <a:rPr lang="en-US" altLang="en-US" sz="2800" dirty="0" err="1">
                <a:solidFill>
                  <a:srgbClr val="000099"/>
                </a:solidFill>
                <a:latin typeface=".VnTime" panose="020B7200000000000000" pitchFamily="34" charset="0"/>
              </a:rPr>
              <a:t>lóa</a:t>
            </a:r>
            <a:r>
              <a:rPr lang="en-US" altLang="en-US" sz="2800" dirty="0">
                <a:solidFill>
                  <a:srgbClr val="000099"/>
                </a:solidFill>
                <a:latin typeface=".VnTime" panose="020B7200000000000000" pitchFamily="34" charset="0"/>
              </a:rPr>
              <a:t> </a:t>
            </a:r>
            <a:r>
              <a:rPr lang="en-US" altLang="en-US" sz="2800" dirty="0" err="1">
                <a:solidFill>
                  <a:srgbClr val="000099"/>
                </a:solidFill>
                <a:latin typeface=".VnTime" panose="020B7200000000000000" pitchFamily="34" charset="0"/>
              </a:rPr>
              <a:t>cÇn</a:t>
            </a:r>
            <a:r>
              <a:rPr lang="en-US" altLang="en-US" sz="2800" dirty="0">
                <a:solidFill>
                  <a:srgbClr val="000099"/>
                </a:solidFill>
                <a:latin typeface=".VnTime" panose="020B7200000000000000" pitchFamily="34" charset="0"/>
              </a:rPr>
              <a:t> </a:t>
            </a:r>
            <a:r>
              <a:rPr lang="en-US" altLang="en-US" sz="2800" dirty="0" err="1">
                <a:solidFill>
                  <a:srgbClr val="000099"/>
                </a:solidFill>
                <a:latin typeface=".VnTime" panose="020B7200000000000000" pitchFamily="34" charset="0"/>
              </a:rPr>
              <a:t>nhiÒu</a:t>
            </a:r>
            <a:r>
              <a:rPr lang="en-US" altLang="en-US" sz="2800" dirty="0">
                <a:solidFill>
                  <a:srgbClr val="000099"/>
                </a:solidFill>
                <a:latin typeface=".VnTime" panose="020B7200000000000000" pitchFamily="34" charset="0"/>
              </a:rPr>
              <a:t> </a:t>
            </a:r>
            <a:r>
              <a:rPr lang="en-US" altLang="en-US" sz="2800" dirty="0" err="1">
                <a:solidFill>
                  <a:srgbClr val="000099"/>
                </a:solidFill>
                <a:latin typeface=".VnTime" panose="020B7200000000000000" pitchFamily="34" charset="0"/>
              </a:rPr>
              <a:t>n</a:t>
            </a:r>
            <a:r>
              <a:rPr lang="en-US" altLang="en-US" sz="2800" dirty="0" err="1">
                <a:solidFill>
                  <a:srgbClr val="000099"/>
                </a:solidFill>
                <a:cs typeface="Times New Roman" panose="02020603050405020304" pitchFamily="18" charset="0"/>
              </a:rPr>
              <a:t>ước</a:t>
            </a:r>
            <a:r>
              <a:rPr lang="en-US" altLang="en-US" sz="2800" dirty="0">
                <a:solidFill>
                  <a:srgbClr val="000099"/>
                </a:solidFill>
                <a:latin typeface=".VnTime" panose="020B7200000000000000" pitchFamily="34" charset="0"/>
              </a:rPr>
              <a:t>? V× </a:t>
            </a:r>
            <a:r>
              <a:rPr lang="en-US" altLang="en-US" sz="2800" dirty="0" err="1">
                <a:solidFill>
                  <a:srgbClr val="000099"/>
                </a:solidFill>
                <a:latin typeface=".VnTime" panose="020B7200000000000000" pitchFamily="34" charset="0"/>
              </a:rPr>
              <a:t>sao</a:t>
            </a:r>
            <a:r>
              <a:rPr lang="en-US" altLang="en-US" sz="2800" dirty="0">
                <a:solidFill>
                  <a:srgbClr val="000099"/>
                </a:solidFill>
                <a:latin typeface=".VnTime" panose="020B7200000000000000" pitchFamily="34" charset="0"/>
              </a:rPr>
              <a:t> ë </a:t>
            </a:r>
            <a:r>
              <a:rPr lang="en-US" altLang="en-US" sz="2800" dirty="0" err="1">
                <a:solidFill>
                  <a:srgbClr val="000099"/>
                </a:solidFill>
                <a:latin typeface=".VnTime" panose="020B7200000000000000" pitchFamily="34" charset="0"/>
              </a:rPr>
              <a:t>thêi</a:t>
            </a:r>
            <a:r>
              <a:rPr lang="en-US" altLang="en-US" sz="2800" dirty="0">
                <a:solidFill>
                  <a:srgbClr val="000099"/>
                </a:solidFill>
                <a:latin typeface=".VnTime" panose="020B7200000000000000" pitchFamily="34" charset="0"/>
              </a:rPr>
              <a:t> </a:t>
            </a:r>
            <a:r>
              <a:rPr lang="en-US" altLang="en-US" sz="2800" dirty="0" err="1">
                <a:solidFill>
                  <a:srgbClr val="000099"/>
                </a:solidFill>
                <a:latin typeface=".VnTime" panose="020B7200000000000000" pitchFamily="34" charset="0"/>
              </a:rPr>
              <a:t>kú</a:t>
            </a:r>
            <a:r>
              <a:rPr lang="en-US" altLang="en-US" sz="2800" dirty="0">
                <a:solidFill>
                  <a:srgbClr val="000099"/>
                </a:solidFill>
                <a:latin typeface=".VnTime" panose="020B7200000000000000" pitchFamily="34" charset="0"/>
              </a:rPr>
              <a:t> ®ã </a:t>
            </a:r>
            <a:r>
              <a:rPr lang="en-US" altLang="en-US" sz="2800" dirty="0" err="1">
                <a:solidFill>
                  <a:srgbClr val="000099"/>
                </a:solidFill>
                <a:latin typeface=".VnTime" panose="020B7200000000000000" pitchFamily="34" charset="0"/>
              </a:rPr>
              <a:t>c©y</a:t>
            </a:r>
            <a:r>
              <a:rPr lang="en-US" altLang="en-US" sz="2800" dirty="0">
                <a:solidFill>
                  <a:srgbClr val="000099"/>
                </a:solidFill>
                <a:latin typeface=".VnTime" panose="020B7200000000000000" pitchFamily="34" charset="0"/>
              </a:rPr>
              <a:t> </a:t>
            </a:r>
            <a:r>
              <a:rPr lang="en-US" altLang="en-US" sz="2800" dirty="0" err="1">
                <a:solidFill>
                  <a:srgbClr val="000099"/>
                </a:solidFill>
                <a:latin typeface=".VnTime" panose="020B7200000000000000" pitchFamily="34" charset="0"/>
              </a:rPr>
              <a:t>lóa</a:t>
            </a:r>
            <a:r>
              <a:rPr lang="en-US" altLang="en-US" sz="2800" dirty="0">
                <a:solidFill>
                  <a:srgbClr val="000099"/>
                </a:solidFill>
                <a:latin typeface=".VnTime" panose="020B7200000000000000" pitchFamily="34" charset="0"/>
              </a:rPr>
              <a:t> l¹i </a:t>
            </a:r>
            <a:r>
              <a:rPr lang="en-US" altLang="en-US" sz="2800" dirty="0" err="1">
                <a:solidFill>
                  <a:srgbClr val="000099"/>
                </a:solidFill>
                <a:latin typeface=".VnTime" panose="020B7200000000000000" pitchFamily="34" charset="0"/>
              </a:rPr>
              <a:t>cÇn</a:t>
            </a:r>
            <a:r>
              <a:rPr lang="en-US" altLang="en-US" sz="2800" dirty="0">
                <a:solidFill>
                  <a:srgbClr val="000099"/>
                </a:solidFill>
                <a:latin typeface=".VnTime" panose="020B7200000000000000" pitchFamily="34" charset="0"/>
              </a:rPr>
              <a:t> </a:t>
            </a:r>
            <a:r>
              <a:rPr lang="en-US" altLang="en-US" sz="2800" dirty="0" err="1">
                <a:solidFill>
                  <a:srgbClr val="000099"/>
                </a:solidFill>
                <a:latin typeface=".VnTime" panose="020B7200000000000000" pitchFamily="34" charset="0"/>
              </a:rPr>
              <a:t>nhiÒu</a:t>
            </a:r>
            <a:r>
              <a:rPr lang="en-US" altLang="en-US" sz="2800" dirty="0">
                <a:solidFill>
                  <a:srgbClr val="000099"/>
                </a:solidFill>
                <a:latin typeface=".VnTime" panose="020B7200000000000000" pitchFamily="34" charset="0"/>
              </a:rPr>
              <a:t> </a:t>
            </a:r>
            <a:r>
              <a:rPr lang="en-US" altLang="en-US" sz="2800" dirty="0" err="1">
                <a:solidFill>
                  <a:srgbClr val="000099"/>
                </a:solidFill>
                <a:cs typeface="Times New Roman" panose="02020603050405020304" pitchFamily="18" charset="0"/>
              </a:rPr>
              <a:t>nước</a:t>
            </a:r>
            <a:r>
              <a:rPr lang="en-US" altLang="en-US" sz="2800" dirty="0">
                <a:solidFill>
                  <a:srgbClr val="000099"/>
                </a:solidFill>
                <a:cs typeface="Times New Roman" panose="02020603050405020304" pitchFamily="18" charset="0"/>
              </a:rPr>
              <a:t>?</a:t>
            </a:r>
          </a:p>
        </p:txBody>
      </p:sp>
      <p:sp>
        <p:nvSpPr>
          <p:cNvPr id="32777" name="Text Box 27">
            <a:extLst>
              <a:ext uri="{FF2B5EF4-FFF2-40B4-BE49-F238E27FC236}">
                <a16:creationId xmlns:a16="http://schemas.microsoft.com/office/drawing/2014/main" id="{382A5229-7082-48C0-AE91-1BC8BD577151}"/>
              </a:ext>
            </a:extLst>
          </p:cNvPr>
          <p:cNvSpPr txBox="1">
            <a:spLocks noChangeArrowheads="1"/>
          </p:cNvSpPr>
          <p:nvPr/>
        </p:nvSpPr>
        <p:spPr bwMode="auto">
          <a:xfrm>
            <a:off x="260350" y="28545"/>
            <a:ext cx="8991600" cy="400110"/>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000" dirty="0" err="1">
                <a:solidFill>
                  <a:srgbClr val="FF3300"/>
                </a:solidFill>
              </a:rPr>
              <a:t>Hoạt</a:t>
            </a:r>
            <a:r>
              <a:rPr lang="en-US" altLang="en-US" sz="2000" dirty="0">
                <a:solidFill>
                  <a:srgbClr val="FF3300"/>
                </a:solidFill>
              </a:rPr>
              <a:t> </a:t>
            </a:r>
            <a:r>
              <a:rPr lang="en-US" altLang="en-US" sz="2000" dirty="0" err="1">
                <a:solidFill>
                  <a:srgbClr val="FF3300"/>
                </a:solidFill>
              </a:rPr>
              <a:t>động</a:t>
            </a:r>
            <a:r>
              <a:rPr lang="en-US" altLang="en-US" sz="2000" dirty="0">
                <a:solidFill>
                  <a:srgbClr val="FF3300"/>
                </a:solidFill>
              </a:rPr>
              <a:t> 2: </a:t>
            </a:r>
            <a:r>
              <a:rPr lang="en-US" altLang="en-US" sz="2000" dirty="0" err="1">
                <a:solidFill>
                  <a:srgbClr val="FF3300"/>
                </a:solidFill>
              </a:rPr>
              <a:t>Nhu</a:t>
            </a:r>
            <a:r>
              <a:rPr lang="en-US" altLang="en-US" sz="2000" dirty="0">
                <a:solidFill>
                  <a:srgbClr val="FF3300"/>
                </a:solidFill>
              </a:rPr>
              <a:t> </a:t>
            </a:r>
            <a:r>
              <a:rPr lang="en-US" altLang="en-US" sz="2000" dirty="0" err="1">
                <a:solidFill>
                  <a:srgbClr val="FF3300"/>
                </a:solidFill>
              </a:rPr>
              <a:t>cầu</a:t>
            </a:r>
            <a:r>
              <a:rPr lang="en-US" altLang="en-US" sz="2000" dirty="0">
                <a:solidFill>
                  <a:srgbClr val="FF3300"/>
                </a:solidFill>
              </a:rPr>
              <a:t> </a:t>
            </a:r>
            <a:r>
              <a:rPr lang="en-US" altLang="en-US" sz="2000" dirty="0" err="1">
                <a:solidFill>
                  <a:srgbClr val="FF3300"/>
                </a:solidFill>
              </a:rPr>
              <a:t>về</a:t>
            </a:r>
            <a:r>
              <a:rPr lang="en-US" altLang="en-US" sz="2000" dirty="0">
                <a:solidFill>
                  <a:srgbClr val="FF3300"/>
                </a:solidFill>
              </a:rPr>
              <a:t> </a:t>
            </a:r>
            <a:r>
              <a:rPr lang="en-US" altLang="en-US" sz="2000" dirty="0" err="1">
                <a:solidFill>
                  <a:srgbClr val="FF3300"/>
                </a:solidFill>
              </a:rPr>
              <a:t>nước</a:t>
            </a:r>
            <a:r>
              <a:rPr lang="en-US" altLang="en-US" sz="2000" dirty="0">
                <a:solidFill>
                  <a:srgbClr val="FF3300"/>
                </a:solidFill>
              </a:rPr>
              <a:t> ở </a:t>
            </a:r>
            <a:r>
              <a:rPr lang="en-US" altLang="en-US" sz="2000" dirty="0" err="1">
                <a:solidFill>
                  <a:srgbClr val="FF3300"/>
                </a:solidFill>
              </a:rPr>
              <a:t>từng</a:t>
            </a:r>
            <a:r>
              <a:rPr lang="en-US" altLang="en-US" sz="2000" dirty="0">
                <a:solidFill>
                  <a:srgbClr val="FF3300"/>
                </a:solidFill>
              </a:rPr>
              <a:t> </a:t>
            </a:r>
            <a:r>
              <a:rPr lang="en-US" altLang="en-US" sz="2000" dirty="0" err="1">
                <a:solidFill>
                  <a:srgbClr val="FF3300"/>
                </a:solidFill>
              </a:rPr>
              <a:t>giai</a:t>
            </a:r>
            <a:r>
              <a:rPr lang="en-US" altLang="en-US" sz="2000" dirty="0">
                <a:solidFill>
                  <a:srgbClr val="FF3300"/>
                </a:solidFill>
              </a:rPr>
              <a:t> </a:t>
            </a:r>
            <a:r>
              <a:rPr lang="en-US" altLang="en-US" sz="2000" dirty="0" err="1">
                <a:solidFill>
                  <a:srgbClr val="FF3300"/>
                </a:solidFill>
              </a:rPr>
              <a:t>đoạn</a:t>
            </a:r>
            <a:r>
              <a:rPr lang="en-US" altLang="en-US" sz="2000" dirty="0">
                <a:solidFill>
                  <a:srgbClr val="FF3300"/>
                </a:solidFill>
              </a:rPr>
              <a:t> </a:t>
            </a:r>
            <a:r>
              <a:rPr lang="en-US" altLang="en-US" sz="2000" dirty="0" err="1">
                <a:solidFill>
                  <a:srgbClr val="FF3300"/>
                </a:solidFill>
              </a:rPr>
              <a:t>phát</a:t>
            </a:r>
            <a:r>
              <a:rPr lang="en-US" altLang="en-US" sz="2000" dirty="0">
                <a:solidFill>
                  <a:srgbClr val="FF3300"/>
                </a:solidFill>
              </a:rPr>
              <a:t> </a:t>
            </a:r>
            <a:r>
              <a:rPr lang="en-US" altLang="en-US" sz="2000" dirty="0" err="1">
                <a:solidFill>
                  <a:srgbClr val="FF3300"/>
                </a:solidFill>
              </a:rPr>
              <a:t>triển</a:t>
            </a:r>
            <a:r>
              <a:rPr lang="en-US" altLang="en-US" sz="2000" dirty="0">
                <a:solidFill>
                  <a:srgbClr val="FF3300"/>
                </a:solidFill>
              </a:rPr>
              <a:t> </a:t>
            </a:r>
            <a:r>
              <a:rPr lang="en-US" altLang="en-US" sz="2000" dirty="0" err="1">
                <a:solidFill>
                  <a:srgbClr val="FF3300"/>
                </a:solidFill>
              </a:rPr>
              <a:t>của</a:t>
            </a:r>
            <a:r>
              <a:rPr lang="en-US" altLang="en-US" sz="2000" dirty="0">
                <a:solidFill>
                  <a:srgbClr val="FF3300"/>
                </a:solidFill>
              </a:rPr>
              <a:t> </a:t>
            </a:r>
            <a:r>
              <a:rPr lang="en-US" altLang="en-US" sz="2000" dirty="0" err="1">
                <a:solidFill>
                  <a:srgbClr val="FF3300"/>
                </a:solidFill>
              </a:rPr>
              <a:t>mỗi</a:t>
            </a:r>
            <a:r>
              <a:rPr lang="en-US" altLang="en-US" sz="2000" dirty="0">
                <a:solidFill>
                  <a:srgbClr val="FF3300"/>
                </a:solidFill>
              </a:rPr>
              <a:t> </a:t>
            </a:r>
            <a:r>
              <a:rPr lang="en-US" altLang="en-US" sz="2000" dirty="0" err="1">
                <a:solidFill>
                  <a:srgbClr val="FF3300"/>
                </a:solidFill>
              </a:rPr>
              <a:t>loại</a:t>
            </a:r>
            <a:r>
              <a:rPr lang="en-US" altLang="en-US" sz="2000" dirty="0">
                <a:solidFill>
                  <a:srgbClr val="FF3300"/>
                </a:solidFill>
              </a:rPr>
              <a:t> </a:t>
            </a:r>
            <a:r>
              <a:rPr lang="en-US" altLang="en-US" sz="2000" dirty="0" err="1">
                <a:solidFill>
                  <a:srgbClr val="FF3300"/>
                </a:solidFill>
              </a:rPr>
              <a:t>cây</a:t>
            </a:r>
            <a:r>
              <a:rPr lang="en-US" altLang="en-US" sz="2000" dirty="0"/>
              <a:t>.</a:t>
            </a:r>
          </a:p>
        </p:txBody>
      </p:sp>
      <p:sp>
        <p:nvSpPr>
          <p:cNvPr id="32778" name="Text Box 28">
            <a:extLst>
              <a:ext uri="{FF2B5EF4-FFF2-40B4-BE49-F238E27FC236}">
                <a16:creationId xmlns:a16="http://schemas.microsoft.com/office/drawing/2014/main" id="{E895D087-95F2-413D-AD24-FFEC6138ABB6}"/>
              </a:ext>
            </a:extLst>
          </p:cNvPr>
          <p:cNvSpPr txBox="1">
            <a:spLocks noChangeArrowheads="1"/>
          </p:cNvSpPr>
          <p:nvPr/>
        </p:nvSpPr>
        <p:spPr bwMode="auto">
          <a:xfrm>
            <a:off x="533400" y="4953000"/>
            <a:ext cx="8153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2800">
                <a:solidFill>
                  <a:srgbClr val="FF0000"/>
                </a:solidFill>
              </a:rPr>
              <a:t>Quan sát tranh và trả lời câu hỏi.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7" name="Text Box 5">
            <a:extLst>
              <a:ext uri="{FF2B5EF4-FFF2-40B4-BE49-F238E27FC236}">
                <a16:creationId xmlns:a16="http://schemas.microsoft.com/office/drawing/2014/main" id="{9D0BFBD1-A3CD-4B92-8A2B-3F1218F8ABB3}"/>
              </a:ext>
            </a:extLst>
          </p:cNvPr>
          <p:cNvSpPr txBox="1">
            <a:spLocks noChangeArrowheads="1"/>
          </p:cNvSpPr>
          <p:nvPr/>
        </p:nvSpPr>
        <p:spPr bwMode="auto">
          <a:xfrm>
            <a:off x="152400" y="1905000"/>
            <a:ext cx="899160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0000FF"/>
                </a:solidFill>
              </a:rPr>
              <a:t>Hình 1: Ruộng lúa vừa mới cấy, trên thửa ruộng bà con nông dân đang làm cỏ lúa. Bề mặt ruộng lúa chứa nhiều nước.</a:t>
            </a:r>
          </a:p>
        </p:txBody>
      </p:sp>
      <p:sp>
        <p:nvSpPr>
          <p:cNvPr id="110598" name="Text Box 6">
            <a:extLst>
              <a:ext uri="{FF2B5EF4-FFF2-40B4-BE49-F238E27FC236}">
                <a16:creationId xmlns:a16="http://schemas.microsoft.com/office/drawing/2014/main" id="{3A184B6F-293E-4DDE-981D-343CA46A2B95}"/>
              </a:ext>
            </a:extLst>
          </p:cNvPr>
          <p:cNvSpPr txBox="1">
            <a:spLocks noChangeArrowheads="1"/>
          </p:cNvSpPr>
          <p:nvPr/>
        </p:nvSpPr>
        <p:spPr bwMode="auto">
          <a:xfrm>
            <a:off x="112713" y="3571875"/>
            <a:ext cx="914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0000FF"/>
                </a:solidFill>
              </a:rPr>
              <a:t>Hình 2: Lúa đã chín vàng, bà con nông dân đang gặt lúa. Bề mặt ruộng lúa khô.</a:t>
            </a:r>
          </a:p>
        </p:txBody>
      </p:sp>
      <p:sp>
        <p:nvSpPr>
          <p:cNvPr id="110599" name="Text Box 7">
            <a:extLst>
              <a:ext uri="{FF2B5EF4-FFF2-40B4-BE49-F238E27FC236}">
                <a16:creationId xmlns:a16="http://schemas.microsoft.com/office/drawing/2014/main" id="{671C545B-116F-4750-B886-39FA896E5595}"/>
              </a:ext>
            </a:extLst>
          </p:cNvPr>
          <p:cNvSpPr txBox="1">
            <a:spLocks noChangeArrowheads="1"/>
          </p:cNvSpPr>
          <p:nvPr/>
        </p:nvSpPr>
        <p:spPr bwMode="auto">
          <a:xfrm>
            <a:off x="0" y="4640263"/>
            <a:ext cx="9144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FF0000"/>
                </a:solidFill>
              </a:rPr>
              <a:t>Vào giai đoạn nào cây lúa cần nhiều nước ?</a:t>
            </a:r>
          </a:p>
        </p:txBody>
      </p:sp>
      <p:sp>
        <p:nvSpPr>
          <p:cNvPr id="110600" name="Text Box 8">
            <a:extLst>
              <a:ext uri="{FF2B5EF4-FFF2-40B4-BE49-F238E27FC236}">
                <a16:creationId xmlns:a16="http://schemas.microsoft.com/office/drawing/2014/main" id="{8996F4E8-CB9D-4038-B47C-3C3E539AD5DF}"/>
              </a:ext>
            </a:extLst>
          </p:cNvPr>
          <p:cNvSpPr txBox="1">
            <a:spLocks noChangeArrowheads="1"/>
          </p:cNvSpPr>
          <p:nvPr/>
        </p:nvSpPr>
        <p:spPr bwMode="auto">
          <a:xfrm>
            <a:off x="0" y="5326063"/>
            <a:ext cx="914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0000FF"/>
                </a:solidFill>
              </a:rPr>
              <a:t>Cây lúa cần nhiều nước từ lúc mới cấy, đến lúc lúa bắt đầu uốn câu vào hạt.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10597">
                                            <p:txEl>
                                              <p:pRg st="0" end="0"/>
                                            </p:txEl>
                                          </p:spTgt>
                                        </p:tgtEl>
                                        <p:attrNameLst>
                                          <p:attrName>style.visibility</p:attrName>
                                        </p:attrNameLst>
                                      </p:cBhvr>
                                      <p:to>
                                        <p:strVal val="visible"/>
                                      </p:to>
                                    </p:set>
                                    <p:animEffect transition="in" filter="box(in)">
                                      <p:cBhvr>
                                        <p:cTn id="7" dur="500"/>
                                        <p:tgtEl>
                                          <p:spTgt spid="11059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10598">
                                            <p:txEl>
                                              <p:pRg st="0" end="0"/>
                                            </p:txEl>
                                          </p:spTgt>
                                        </p:tgtEl>
                                        <p:attrNameLst>
                                          <p:attrName>style.visibility</p:attrName>
                                        </p:attrNameLst>
                                      </p:cBhvr>
                                      <p:to>
                                        <p:strVal val="visible"/>
                                      </p:to>
                                    </p:set>
                                    <p:animEffect transition="in" filter="checkerboard(across)">
                                      <p:cBhvr>
                                        <p:cTn id="12" dur="500"/>
                                        <p:tgtEl>
                                          <p:spTgt spid="11059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110599">
                                            <p:txEl>
                                              <p:pRg st="0" end="0"/>
                                            </p:txEl>
                                          </p:spTgt>
                                        </p:tgtEl>
                                        <p:attrNameLst>
                                          <p:attrName>style.visibility</p:attrName>
                                        </p:attrNameLst>
                                      </p:cBhvr>
                                      <p:to>
                                        <p:strVal val="visible"/>
                                      </p:to>
                                    </p:set>
                                    <p:animEffect transition="in" filter="diamond(in)">
                                      <p:cBhvr>
                                        <p:cTn id="17" dur="2000"/>
                                        <p:tgtEl>
                                          <p:spTgt spid="110599">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nodeType="clickEffect">
                                  <p:stCondLst>
                                    <p:cond delay="0"/>
                                  </p:stCondLst>
                                  <p:childTnLst>
                                    <p:set>
                                      <p:cBhvr>
                                        <p:cTn id="21" dur="1" fill="hold">
                                          <p:stCondLst>
                                            <p:cond delay="0"/>
                                          </p:stCondLst>
                                        </p:cTn>
                                        <p:tgtEl>
                                          <p:spTgt spid="110600">
                                            <p:txEl>
                                              <p:pRg st="0" end="0"/>
                                            </p:txEl>
                                          </p:spTgt>
                                        </p:tgtEl>
                                        <p:attrNameLst>
                                          <p:attrName>style.visibility</p:attrName>
                                        </p:attrNameLst>
                                      </p:cBhvr>
                                      <p:to>
                                        <p:strVal val="visible"/>
                                      </p:to>
                                    </p:set>
                                    <p:anim calcmode="lin" valueType="num">
                                      <p:cBhvr additive="base">
                                        <p:cTn id="22" dur="500" fill="hold"/>
                                        <p:tgtEl>
                                          <p:spTgt spid="110600">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1060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Text Box 4">
            <a:extLst>
              <a:ext uri="{FF2B5EF4-FFF2-40B4-BE49-F238E27FC236}">
                <a16:creationId xmlns:a16="http://schemas.microsoft.com/office/drawing/2014/main" id="{6F27842C-0055-4258-BAA9-79FF8B8FE8C2}"/>
              </a:ext>
            </a:extLst>
          </p:cNvPr>
          <p:cNvSpPr txBox="1">
            <a:spLocks noChangeArrowheads="1"/>
          </p:cNvSpPr>
          <p:nvPr/>
        </p:nvSpPr>
        <p:spPr bwMode="auto">
          <a:xfrm>
            <a:off x="0" y="127000"/>
            <a:ext cx="914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FF0000"/>
                </a:solidFill>
              </a:rPr>
              <a:t>+ Tại sao ở giai đoạn mới cấy và làm đồng, cây lúa lại cần nhiều nước ?</a:t>
            </a:r>
          </a:p>
        </p:txBody>
      </p:sp>
      <p:sp>
        <p:nvSpPr>
          <p:cNvPr id="111621" name="Text Box 5">
            <a:extLst>
              <a:ext uri="{FF2B5EF4-FFF2-40B4-BE49-F238E27FC236}">
                <a16:creationId xmlns:a16="http://schemas.microsoft.com/office/drawing/2014/main" id="{C446F796-1040-4956-8A19-0C29B382D0AC}"/>
              </a:ext>
            </a:extLst>
          </p:cNvPr>
          <p:cNvSpPr txBox="1">
            <a:spLocks noChangeArrowheads="1"/>
          </p:cNvSpPr>
          <p:nvPr/>
        </p:nvSpPr>
        <p:spPr bwMode="auto">
          <a:xfrm>
            <a:off x="0" y="1371600"/>
            <a:ext cx="914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0066FF"/>
                </a:solidFill>
              </a:rPr>
              <a:t>Cần nhiều nước để sống và phát triển, giai đoạn làm đòng lúa cần nhiều nước để tạo hạt.</a:t>
            </a:r>
          </a:p>
        </p:txBody>
      </p:sp>
      <p:sp>
        <p:nvSpPr>
          <p:cNvPr id="111622" name="Text Box 6">
            <a:extLst>
              <a:ext uri="{FF2B5EF4-FFF2-40B4-BE49-F238E27FC236}">
                <a16:creationId xmlns:a16="http://schemas.microsoft.com/office/drawing/2014/main" id="{71CCC4FF-38D9-48C9-97BE-ADF9488DAD8C}"/>
              </a:ext>
            </a:extLst>
          </p:cNvPr>
          <p:cNvSpPr txBox="1">
            <a:spLocks noChangeArrowheads="1"/>
          </p:cNvSpPr>
          <p:nvPr/>
        </p:nvSpPr>
        <p:spPr bwMode="auto">
          <a:xfrm>
            <a:off x="0" y="2641600"/>
            <a:ext cx="914400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FF0000"/>
                </a:solidFill>
              </a:rPr>
              <a:t>+ Em còn biết những loại cây nào mà ở những giai đoạn phát triển khác nhau sẽ cần lượng nước khác nhau ?</a:t>
            </a:r>
          </a:p>
        </p:txBody>
      </p:sp>
      <p:sp>
        <p:nvSpPr>
          <p:cNvPr id="111623" name="Text Box 7">
            <a:extLst>
              <a:ext uri="{FF2B5EF4-FFF2-40B4-BE49-F238E27FC236}">
                <a16:creationId xmlns:a16="http://schemas.microsoft.com/office/drawing/2014/main" id="{69B57229-11CF-46A3-9751-AB8F71540521}"/>
              </a:ext>
            </a:extLst>
          </p:cNvPr>
          <p:cNvSpPr txBox="1">
            <a:spLocks noChangeArrowheads="1"/>
          </p:cNvSpPr>
          <p:nvPr/>
        </p:nvSpPr>
        <p:spPr bwMode="auto">
          <a:xfrm>
            <a:off x="0" y="4303713"/>
            <a:ext cx="91440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000099"/>
                </a:solidFill>
              </a:rPr>
              <a:t>Cây ngô: lúc ngô nảy mầm đến lúc ra hoa cần có đủ nước, lúc bất đầu vào hạt thì không cần nước. Cây rau cải, xà lách, xu hào… cần nước thường xuyên. Các loại cây ăn quả lúc còn non cần nhiều nước, nhưng khi quả chín cần ít nước……..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1620">
                                            <p:txEl>
                                              <p:pRg st="0" end="0"/>
                                            </p:txEl>
                                          </p:spTgt>
                                        </p:tgtEl>
                                        <p:attrNameLst>
                                          <p:attrName>style.visibility</p:attrName>
                                        </p:attrNameLst>
                                      </p:cBhvr>
                                      <p:to>
                                        <p:strVal val="visible"/>
                                      </p:to>
                                    </p:set>
                                    <p:animEffect transition="in" filter="blinds(horizontal)">
                                      <p:cBhvr>
                                        <p:cTn id="7" dur="500"/>
                                        <p:tgtEl>
                                          <p:spTgt spid="11162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11621">
                                            <p:txEl>
                                              <p:pRg st="0" end="0"/>
                                            </p:txEl>
                                          </p:spTgt>
                                        </p:tgtEl>
                                        <p:attrNameLst>
                                          <p:attrName>style.visibility</p:attrName>
                                        </p:attrNameLst>
                                      </p:cBhvr>
                                      <p:to>
                                        <p:strVal val="visible"/>
                                      </p:to>
                                    </p:set>
                                    <p:animEffect transition="in" filter="box(in)">
                                      <p:cBhvr>
                                        <p:cTn id="12" dur="500"/>
                                        <p:tgtEl>
                                          <p:spTgt spid="11162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11622">
                                            <p:txEl>
                                              <p:pRg st="0" end="0"/>
                                            </p:txEl>
                                          </p:spTgt>
                                        </p:tgtEl>
                                        <p:attrNameLst>
                                          <p:attrName>style.visibility</p:attrName>
                                        </p:attrNameLst>
                                      </p:cBhvr>
                                      <p:to>
                                        <p:strVal val="visible"/>
                                      </p:to>
                                    </p:set>
                                    <p:animEffect transition="in" filter="checkerboard(across)">
                                      <p:cBhvr>
                                        <p:cTn id="17" dur="500"/>
                                        <p:tgtEl>
                                          <p:spTgt spid="111622">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111623">
                                            <p:txEl>
                                              <p:pRg st="0" end="0"/>
                                            </p:txEl>
                                          </p:spTgt>
                                        </p:tgtEl>
                                        <p:attrNameLst>
                                          <p:attrName>style.visibility</p:attrName>
                                        </p:attrNameLst>
                                      </p:cBhvr>
                                      <p:to>
                                        <p:strVal val="visible"/>
                                      </p:to>
                                    </p:set>
                                    <p:animEffect transition="in" filter="diamond(in)">
                                      <p:cBhvr>
                                        <p:cTn id="22" dur="2000"/>
                                        <p:tgtEl>
                                          <p:spTgt spid="1116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4">
            <a:extLst>
              <a:ext uri="{FF2B5EF4-FFF2-40B4-BE49-F238E27FC236}">
                <a16:creationId xmlns:a16="http://schemas.microsoft.com/office/drawing/2014/main" id="{24C646B3-21D5-473A-A289-FFD50875D5BA}"/>
              </a:ext>
            </a:extLst>
          </p:cNvPr>
          <p:cNvSpPr txBox="1">
            <a:spLocks noChangeArrowheads="1"/>
          </p:cNvSpPr>
          <p:nvPr/>
        </p:nvSpPr>
        <p:spPr bwMode="auto">
          <a:xfrm>
            <a:off x="0" y="0"/>
            <a:ext cx="891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2400" b="1">
                <a:latin typeface=".VnTime" panose="020B7200000000000000" pitchFamily="34" charset="0"/>
              </a:rPr>
              <a:t>C¸c giai ®o¹n ph¸t triÓn cña c©y lóa theo tõng thêi kú.</a:t>
            </a:r>
          </a:p>
        </p:txBody>
      </p:sp>
      <p:pic>
        <p:nvPicPr>
          <p:cNvPr id="77832" name="Picture 8" descr="article14556">
            <a:hlinkClick r:id="rId2"/>
            <a:extLst>
              <a:ext uri="{FF2B5EF4-FFF2-40B4-BE49-F238E27FC236}">
                <a16:creationId xmlns:a16="http://schemas.microsoft.com/office/drawing/2014/main" id="{4AF9E580-648E-4B76-ACD9-5E4DF8DB1D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9600"/>
            <a:ext cx="4114800"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4" name="Picture 10" descr="10_caylua03">
            <a:hlinkClick r:id="rId4"/>
            <a:extLst>
              <a:ext uri="{FF2B5EF4-FFF2-40B4-BE49-F238E27FC236}">
                <a16:creationId xmlns:a16="http://schemas.microsoft.com/office/drawing/2014/main" id="{374E4EC6-4F30-47FC-B4B2-44B49A1909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609600"/>
            <a:ext cx="4267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6" name="Picture 12" descr="DSC00688">
            <a:hlinkClick r:id="rId6"/>
            <a:extLst>
              <a:ext uri="{FF2B5EF4-FFF2-40B4-BE49-F238E27FC236}">
                <a16:creationId xmlns:a16="http://schemas.microsoft.com/office/drawing/2014/main" id="{4068A64B-1CE3-4487-8E58-036B299D239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3000" y="4191000"/>
            <a:ext cx="4191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9" name="Picture 15" descr="genlua">
            <a:hlinkClick r:id="rId8"/>
            <a:extLst>
              <a:ext uri="{FF2B5EF4-FFF2-40B4-BE49-F238E27FC236}">
                <a16:creationId xmlns:a16="http://schemas.microsoft.com/office/drawing/2014/main" id="{5210E378-0AC3-4E7D-ACA2-775813E5CF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4191000"/>
            <a:ext cx="4267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40" name="Line 16">
            <a:extLst>
              <a:ext uri="{FF2B5EF4-FFF2-40B4-BE49-F238E27FC236}">
                <a16:creationId xmlns:a16="http://schemas.microsoft.com/office/drawing/2014/main" id="{2C6D1A61-97EE-4CCB-B515-495658710504}"/>
              </a:ext>
            </a:extLst>
          </p:cNvPr>
          <p:cNvSpPr>
            <a:spLocks noChangeShapeType="1"/>
          </p:cNvSpPr>
          <p:nvPr/>
        </p:nvSpPr>
        <p:spPr bwMode="auto">
          <a:xfrm>
            <a:off x="4191000" y="1752600"/>
            <a:ext cx="68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7841" name="Line 17">
            <a:extLst>
              <a:ext uri="{FF2B5EF4-FFF2-40B4-BE49-F238E27FC236}">
                <a16:creationId xmlns:a16="http://schemas.microsoft.com/office/drawing/2014/main" id="{9A14B554-05DC-41A1-BFD9-29EDA0F8CE55}"/>
              </a:ext>
            </a:extLst>
          </p:cNvPr>
          <p:cNvSpPr>
            <a:spLocks noChangeShapeType="1"/>
          </p:cNvSpPr>
          <p:nvPr/>
        </p:nvSpPr>
        <p:spPr bwMode="auto">
          <a:xfrm>
            <a:off x="6858000" y="3200400"/>
            <a:ext cx="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7842" name="Line 18">
            <a:extLst>
              <a:ext uri="{FF2B5EF4-FFF2-40B4-BE49-F238E27FC236}">
                <a16:creationId xmlns:a16="http://schemas.microsoft.com/office/drawing/2014/main" id="{77C3947E-A434-4FA7-ACDB-CBE179DF614D}"/>
              </a:ext>
            </a:extLst>
          </p:cNvPr>
          <p:cNvSpPr>
            <a:spLocks noChangeShapeType="1"/>
          </p:cNvSpPr>
          <p:nvPr/>
        </p:nvSpPr>
        <p:spPr bwMode="auto">
          <a:xfrm flipH="1">
            <a:off x="4267200" y="5562600"/>
            <a:ext cx="68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7843" name="Line 19">
            <a:extLst>
              <a:ext uri="{FF2B5EF4-FFF2-40B4-BE49-F238E27FC236}">
                <a16:creationId xmlns:a16="http://schemas.microsoft.com/office/drawing/2014/main" id="{CDB5FEE8-F1ED-4379-ADB5-7DEEC3EB649C}"/>
              </a:ext>
            </a:extLst>
          </p:cNvPr>
          <p:cNvSpPr>
            <a:spLocks noChangeShapeType="1"/>
          </p:cNvSpPr>
          <p:nvPr/>
        </p:nvSpPr>
        <p:spPr bwMode="auto">
          <a:xfrm flipV="1">
            <a:off x="2209800" y="3124200"/>
            <a:ext cx="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77832"/>
                                        </p:tgtEl>
                                        <p:attrNameLst>
                                          <p:attrName>style.visibility</p:attrName>
                                        </p:attrNameLst>
                                      </p:cBhvr>
                                      <p:to>
                                        <p:strVal val="visible"/>
                                      </p:to>
                                    </p:set>
                                    <p:animEffect transition="in" filter="checkerboard(across)">
                                      <p:cBhvr>
                                        <p:cTn id="7" dur="500"/>
                                        <p:tgtEl>
                                          <p:spTgt spid="778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0"/>
                                          </p:stCondLst>
                                        </p:cTn>
                                        <p:tgtEl>
                                          <p:spTgt spid="77840"/>
                                        </p:tgtEl>
                                        <p:attrNameLst>
                                          <p:attrName>style.visibility</p:attrName>
                                        </p:attrNameLst>
                                      </p:cBhvr>
                                      <p:to>
                                        <p:strVal val="visible"/>
                                      </p:to>
                                    </p:set>
                                    <p:anim to="" calcmode="lin" valueType="num">
                                      <p:cBhvr>
                                        <p:cTn id="12" dur="1" fill="hold"/>
                                        <p:tgtEl>
                                          <p:spTgt spid="77840"/>
                                        </p:tgtEl>
                                        <p:attrNameLst>
                                          <p:attrName/>
                                        </p:attrNameLst>
                                      </p:cBhvr>
                                    </p:anim>
                                  </p:childTnLst>
                                </p:cTn>
                              </p:par>
                            </p:childTnLst>
                          </p:cTn>
                        </p:par>
                        <p:par>
                          <p:cTn id="13" fill="hold" nodeType="afterGroup">
                            <p:stCondLst>
                              <p:cond delay="0"/>
                            </p:stCondLst>
                            <p:childTnLst>
                              <p:par>
                                <p:cTn id="14" presetID="10" presetClass="entr" presetSubtype="0" fill="hold" nodeType="afterEffect">
                                  <p:stCondLst>
                                    <p:cond delay="0"/>
                                  </p:stCondLst>
                                  <p:childTnLst>
                                    <p:set>
                                      <p:cBhvr>
                                        <p:cTn id="15" dur="1" fill="hold">
                                          <p:stCondLst>
                                            <p:cond delay="0"/>
                                          </p:stCondLst>
                                        </p:cTn>
                                        <p:tgtEl>
                                          <p:spTgt spid="77834"/>
                                        </p:tgtEl>
                                        <p:attrNameLst>
                                          <p:attrName>style.visibility</p:attrName>
                                        </p:attrNameLst>
                                      </p:cBhvr>
                                      <p:to>
                                        <p:strVal val="visible"/>
                                      </p:to>
                                    </p:set>
                                    <p:animEffect transition="in" filter="fade">
                                      <p:cBhvr>
                                        <p:cTn id="16" dur="2000"/>
                                        <p:tgtEl>
                                          <p:spTgt spid="7783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4" presetClass="entr" presetSubtype="0" fill="hold" nodeType="clickEffect">
                                  <p:stCondLst>
                                    <p:cond delay="0"/>
                                  </p:stCondLst>
                                  <p:childTnLst>
                                    <p:set>
                                      <p:cBhvr>
                                        <p:cTn id="20" dur="1" fill="hold">
                                          <p:stCondLst>
                                            <p:cond delay="0"/>
                                          </p:stCondLst>
                                        </p:cTn>
                                        <p:tgtEl>
                                          <p:spTgt spid="77841"/>
                                        </p:tgtEl>
                                        <p:attrNameLst>
                                          <p:attrName>style.visibility</p:attrName>
                                        </p:attrNameLst>
                                      </p:cBhvr>
                                      <p:to>
                                        <p:strVal val="visible"/>
                                      </p:to>
                                    </p:set>
                                    <p:anim to="" calcmode="lin" valueType="num">
                                      <p:cBhvr>
                                        <p:cTn id="21" dur="1" fill="hold"/>
                                        <p:tgtEl>
                                          <p:spTgt spid="77841"/>
                                        </p:tgtEl>
                                        <p:attrNameLst>
                                          <p:attrName/>
                                        </p:attrNameLst>
                                      </p:cBhvr>
                                    </p:anim>
                                  </p:childTnLst>
                                </p:cTn>
                              </p:par>
                            </p:childTnLst>
                          </p:cTn>
                        </p:par>
                        <p:par>
                          <p:cTn id="22" fill="hold" nodeType="afterGroup">
                            <p:stCondLst>
                              <p:cond delay="0"/>
                            </p:stCondLst>
                            <p:childTnLst>
                              <p:par>
                                <p:cTn id="23" presetID="4" presetClass="entr" presetSubtype="16" fill="hold" nodeType="afterEffect">
                                  <p:stCondLst>
                                    <p:cond delay="0"/>
                                  </p:stCondLst>
                                  <p:childTnLst>
                                    <p:set>
                                      <p:cBhvr>
                                        <p:cTn id="24" dur="1" fill="hold">
                                          <p:stCondLst>
                                            <p:cond delay="0"/>
                                          </p:stCondLst>
                                        </p:cTn>
                                        <p:tgtEl>
                                          <p:spTgt spid="77836"/>
                                        </p:tgtEl>
                                        <p:attrNameLst>
                                          <p:attrName>style.visibility</p:attrName>
                                        </p:attrNameLst>
                                      </p:cBhvr>
                                      <p:to>
                                        <p:strVal val="visible"/>
                                      </p:to>
                                    </p:set>
                                    <p:animEffect transition="in" filter="box(in)">
                                      <p:cBhvr>
                                        <p:cTn id="25" dur="500"/>
                                        <p:tgtEl>
                                          <p:spTgt spid="7783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6" presetClass="entr" presetSubtype="16" fill="hold" nodeType="clickEffect">
                                  <p:stCondLst>
                                    <p:cond delay="0"/>
                                  </p:stCondLst>
                                  <p:childTnLst>
                                    <p:set>
                                      <p:cBhvr>
                                        <p:cTn id="29" dur="1" fill="hold">
                                          <p:stCondLst>
                                            <p:cond delay="0"/>
                                          </p:stCondLst>
                                        </p:cTn>
                                        <p:tgtEl>
                                          <p:spTgt spid="77842"/>
                                        </p:tgtEl>
                                        <p:attrNameLst>
                                          <p:attrName>style.visibility</p:attrName>
                                        </p:attrNameLst>
                                      </p:cBhvr>
                                      <p:to>
                                        <p:strVal val="visible"/>
                                      </p:to>
                                    </p:set>
                                    <p:animEffect transition="in" filter="circle(in)">
                                      <p:cBhvr>
                                        <p:cTn id="30" dur="2000"/>
                                        <p:tgtEl>
                                          <p:spTgt spid="77842"/>
                                        </p:tgtEl>
                                      </p:cBhvr>
                                    </p:animEffect>
                                  </p:childTnLst>
                                </p:cTn>
                              </p:par>
                            </p:childTnLst>
                          </p:cTn>
                        </p:par>
                        <p:par>
                          <p:cTn id="31" fill="hold" nodeType="afterGroup">
                            <p:stCondLst>
                              <p:cond delay="2000"/>
                            </p:stCondLst>
                            <p:childTnLst>
                              <p:par>
                                <p:cTn id="32" presetID="20" presetClass="entr" presetSubtype="0" fill="hold" nodeType="afterEffect">
                                  <p:stCondLst>
                                    <p:cond delay="0"/>
                                  </p:stCondLst>
                                  <p:childTnLst>
                                    <p:set>
                                      <p:cBhvr>
                                        <p:cTn id="33" dur="1" fill="hold">
                                          <p:stCondLst>
                                            <p:cond delay="0"/>
                                          </p:stCondLst>
                                        </p:cTn>
                                        <p:tgtEl>
                                          <p:spTgt spid="77839"/>
                                        </p:tgtEl>
                                        <p:attrNameLst>
                                          <p:attrName>style.visibility</p:attrName>
                                        </p:attrNameLst>
                                      </p:cBhvr>
                                      <p:to>
                                        <p:strVal val="visible"/>
                                      </p:to>
                                    </p:set>
                                    <p:animEffect transition="in" filter="wedge">
                                      <p:cBhvr>
                                        <p:cTn id="34" dur="2000"/>
                                        <p:tgtEl>
                                          <p:spTgt spid="77839"/>
                                        </p:tgtEl>
                                      </p:cBhvr>
                                    </p:animEffect>
                                  </p:childTnLst>
                                </p:cTn>
                              </p:par>
                            </p:childTnLst>
                          </p:cTn>
                        </p:par>
                        <p:par>
                          <p:cTn id="35" fill="hold" nodeType="afterGroup">
                            <p:stCondLst>
                              <p:cond delay="4000"/>
                            </p:stCondLst>
                            <p:childTnLst>
                              <p:par>
                                <p:cTn id="36" presetID="12" presetClass="entr" presetSubtype="4" fill="hold" nodeType="afterEffect">
                                  <p:stCondLst>
                                    <p:cond delay="0"/>
                                  </p:stCondLst>
                                  <p:childTnLst>
                                    <p:set>
                                      <p:cBhvr>
                                        <p:cTn id="37" dur="1" fill="hold">
                                          <p:stCondLst>
                                            <p:cond delay="0"/>
                                          </p:stCondLst>
                                        </p:cTn>
                                        <p:tgtEl>
                                          <p:spTgt spid="77843"/>
                                        </p:tgtEl>
                                        <p:attrNameLst>
                                          <p:attrName>style.visibility</p:attrName>
                                        </p:attrNameLst>
                                      </p:cBhvr>
                                      <p:to>
                                        <p:strVal val="visible"/>
                                      </p:to>
                                    </p:set>
                                    <p:animEffect transition="in" filter="slide(fromBottom)">
                                      <p:cBhvr>
                                        <p:cTn id="38" dur="500"/>
                                        <p:tgtEl>
                                          <p:spTgt spid="77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ơi giữ chỗ cho Chân trang 2">
            <a:extLst>
              <a:ext uri="{FF2B5EF4-FFF2-40B4-BE49-F238E27FC236}">
                <a16:creationId xmlns:a16="http://schemas.microsoft.com/office/drawing/2014/main" id="{5E45187B-78B2-4A0D-A9C6-BBA7816C4AE6}"/>
              </a:ext>
            </a:extLst>
          </p:cNvPr>
          <p:cNvSpPr>
            <a:spLocks noGrp="1"/>
          </p:cNvSpPr>
          <p:nvPr>
            <p:ph type="ftr" sz="quarter" idx="11"/>
          </p:nvPr>
        </p:nvSpPr>
        <p:spPr/>
        <p:txBody>
          <a:bodyPr/>
          <a:lstStyle/>
          <a:p>
            <a:pPr>
              <a:defRPr/>
            </a:pPr>
            <a:r>
              <a:rPr lang="en-US"/>
              <a:t>Tang son 0976555256</a:t>
            </a:r>
          </a:p>
        </p:txBody>
      </p:sp>
      <p:graphicFrame>
        <p:nvGraphicFramePr>
          <p:cNvPr id="18435" name="Object 2">
            <a:extLst>
              <a:ext uri="{FF2B5EF4-FFF2-40B4-BE49-F238E27FC236}">
                <a16:creationId xmlns:a16="http://schemas.microsoft.com/office/drawing/2014/main" id="{658C7139-1186-49AD-8B57-EA5B4E9DE864}"/>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18441" name="Slide" r:id="rId3" imgW="7209976" imgH="5407309" progId="PowerPoint.Slide.8">
                  <p:embed/>
                </p:oleObj>
              </mc:Choice>
              <mc:Fallback>
                <p:oleObj name="Slide" r:id="rId3" imgW="7209976" imgH="5407309" progId="PowerPoint.Slid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36" name="Text Box 3">
            <a:extLst>
              <a:ext uri="{FF2B5EF4-FFF2-40B4-BE49-F238E27FC236}">
                <a16:creationId xmlns:a16="http://schemas.microsoft.com/office/drawing/2014/main" id="{BF616DF2-9D17-491E-B479-08AED4EA8AF5}"/>
              </a:ext>
            </a:extLst>
          </p:cNvPr>
          <p:cNvSpPr txBox="1">
            <a:spLocks noChangeArrowheads="1"/>
          </p:cNvSpPr>
          <p:nvPr/>
        </p:nvSpPr>
        <p:spPr bwMode="auto">
          <a:xfrm>
            <a:off x="1066800" y="1143000"/>
            <a:ext cx="7315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endParaRPr lang="en-US" altLang="en-US">
              <a:latin typeface=".VnTime" panose="020B7200000000000000" pitchFamily="34" charset="0"/>
            </a:endParaRPr>
          </a:p>
        </p:txBody>
      </p:sp>
      <p:sp>
        <p:nvSpPr>
          <p:cNvPr id="18443" name="Text Box 11">
            <a:extLst>
              <a:ext uri="{FF2B5EF4-FFF2-40B4-BE49-F238E27FC236}">
                <a16:creationId xmlns:a16="http://schemas.microsoft.com/office/drawing/2014/main" id="{DD098EE8-C9C7-4C2E-9DC0-44FF3601122F}"/>
              </a:ext>
            </a:extLst>
          </p:cNvPr>
          <p:cNvSpPr txBox="1">
            <a:spLocks noChangeArrowheads="1"/>
          </p:cNvSpPr>
          <p:nvPr/>
        </p:nvSpPr>
        <p:spPr bwMode="auto">
          <a:xfrm>
            <a:off x="381000" y="2057400"/>
            <a:ext cx="8229600" cy="1076325"/>
          </a:xfrm>
          <a:prstGeom prst="rect">
            <a:avLst/>
          </a:prstGeom>
          <a:noFill/>
          <a:ln w="9525">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0033CC"/>
                </a:solidFill>
              </a:rPr>
              <a:t>- Có phải tất cả các loài cây đều có nhu cầu nước như nhau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8443">
                                            <p:txEl>
                                              <p:pRg st="0" end="0"/>
                                            </p:txEl>
                                          </p:spTgt>
                                        </p:tgtEl>
                                        <p:attrNameLst>
                                          <p:attrName>style.visibility</p:attrName>
                                        </p:attrNameLst>
                                      </p:cBhvr>
                                      <p:to>
                                        <p:strVal val="visible"/>
                                      </p:to>
                                    </p:set>
                                    <p:animEffect transition="in" filter="blinds(horizontal)">
                                      <p:cBhvr>
                                        <p:cTn id="7" dur="500"/>
                                        <p:tgtEl>
                                          <p:spTgt spid="184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7" name="Picture 9" descr="dung_ba_ngo_clip_image002">
            <a:hlinkClick r:id="rId2"/>
            <a:extLst>
              <a:ext uri="{FF2B5EF4-FFF2-40B4-BE49-F238E27FC236}">
                <a16:creationId xmlns:a16="http://schemas.microsoft.com/office/drawing/2014/main" id="{FE249653-36BF-46BB-AE02-CD424C7DC0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4143375"/>
            <a:ext cx="411480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9" name="Picture 11" descr="corn5">
            <a:hlinkClick r:id="rId4"/>
            <a:extLst>
              <a:ext uri="{FF2B5EF4-FFF2-40B4-BE49-F238E27FC236}">
                <a16:creationId xmlns:a16="http://schemas.microsoft.com/office/drawing/2014/main" id="{43A93991-F6BD-492D-BAFD-B6BC6576A2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609600"/>
            <a:ext cx="4038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7" name="Picture 19" descr="ngo">
            <a:hlinkClick r:id="rId6"/>
            <a:extLst>
              <a:ext uri="{FF2B5EF4-FFF2-40B4-BE49-F238E27FC236}">
                <a16:creationId xmlns:a16="http://schemas.microsoft.com/office/drawing/2014/main" id="{D4211DC5-F769-4C8B-9A54-52E2941B383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609600"/>
            <a:ext cx="4191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1" name="Picture 23" descr="Corncob">
            <a:hlinkClick r:id="rId8"/>
            <a:extLst>
              <a:ext uri="{FF2B5EF4-FFF2-40B4-BE49-F238E27FC236}">
                <a16:creationId xmlns:a16="http://schemas.microsoft.com/office/drawing/2014/main" id="{727FED94-E701-4D6C-9B49-060C987F910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4191000"/>
            <a:ext cx="4191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Rectangle 24">
            <a:extLst>
              <a:ext uri="{FF2B5EF4-FFF2-40B4-BE49-F238E27FC236}">
                <a16:creationId xmlns:a16="http://schemas.microsoft.com/office/drawing/2014/main" id="{653F5294-4364-4DE2-B61B-197563C29BE4}"/>
              </a:ext>
            </a:extLst>
          </p:cNvPr>
          <p:cNvSpPr>
            <a:spLocks noChangeArrowheads="1"/>
          </p:cNvSpPr>
          <p:nvPr/>
        </p:nvSpPr>
        <p:spPr bwMode="auto">
          <a:xfrm>
            <a:off x="914400" y="0"/>
            <a:ext cx="7297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2400" b="1">
                <a:latin typeface=".VnTime" panose="020B7200000000000000" pitchFamily="34" charset="0"/>
              </a:rPr>
              <a:t>C¸c giai ®o¹n ph¸t triÓn cña c©y ng« theo tõng thêi kú.</a:t>
            </a:r>
          </a:p>
        </p:txBody>
      </p:sp>
      <p:sp>
        <p:nvSpPr>
          <p:cNvPr id="78873" name="Line 25">
            <a:extLst>
              <a:ext uri="{FF2B5EF4-FFF2-40B4-BE49-F238E27FC236}">
                <a16:creationId xmlns:a16="http://schemas.microsoft.com/office/drawing/2014/main" id="{85F3FED3-7339-4B67-B578-AD9D221ED942}"/>
              </a:ext>
            </a:extLst>
          </p:cNvPr>
          <p:cNvSpPr>
            <a:spLocks noChangeShapeType="1"/>
          </p:cNvSpPr>
          <p:nvPr/>
        </p:nvSpPr>
        <p:spPr bwMode="auto">
          <a:xfrm>
            <a:off x="4267200" y="1752600"/>
            <a:ext cx="762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8874" name="Line 26">
            <a:extLst>
              <a:ext uri="{FF2B5EF4-FFF2-40B4-BE49-F238E27FC236}">
                <a16:creationId xmlns:a16="http://schemas.microsoft.com/office/drawing/2014/main" id="{08637794-7D1C-4D7C-9A3C-7C6E38AAA399}"/>
              </a:ext>
            </a:extLst>
          </p:cNvPr>
          <p:cNvSpPr>
            <a:spLocks noChangeShapeType="1"/>
          </p:cNvSpPr>
          <p:nvPr/>
        </p:nvSpPr>
        <p:spPr bwMode="auto">
          <a:xfrm>
            <a:off x="7162800" y="3276600"/>
            <a:ext cx="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8875" name="Line 27">
            <a:extLst>
              <a:ext uri="{FF2B5EF4-FFF2-40B4-BE49-F238E27FC236}">
                <a16:creationId xmlns:a16="http://schemas.microsoft.com/office/drawing/2014/main" id="{23E51ED0-ECDB-44BD-9738-28BD4182C781}"/>
              </a:ext>
            </a:extLst>
          </p:cNvPr>
          <p:cNvSpPr>
            <a:spLocks noChangeShapeType="1"/>
          </p:cNvSpPr>
          <p:nvPr/>
        </p:nvSpPr>
        <p:spPr bwMode="auto">
          <a:xfrm flipH="1">
            <a:off x="4191000" y="5562600"/>
            <a:ext cx="762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8876" name="Line 28">
            <a:extLst>
              <a:ext uri="{FF2B5EF4-FFF2-40B4-BE49-F238E27FC236}">
                <a16:creationId xmlns:a16="http://schemas.microsoft.com/office/drawing/2014/main" id="{88882C6B-40F8-4A1D-B086-69DFCA95347B}"/>
              </a:ext>
            </a:extLst>
          </p:cNvPr>
          <p:cNvSpPr>
            <a:spLocks noChangeShapeType="1"/>
          </p:cNvSpPr>
          <p:nvPr/>
        </p:nvSpPr>
        <p:spPr bwMode="auto">
          <a:xfrm flipV="1">
            <a:off x="2057400" y="3276600"/>
            <a:ext cx="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afterEffect">
                                  <p:stCondLst>
                                    <p:cond delay="0"/>
                                  </p:stCondLst>
                                  <p:childTnLst>
                                    <p:set>
                                      <p:cBhvr>
                                        <p:cTn id="6" dur="1" fill="hold">
                                          <p:stCondLst>
                                            <p:cond delay="0"/>
                                          </p:stCondLst>
                                        </p:cTn>
                                        <p:tgtEl>
                                          <p:spTgt spid="78867"/>
                                        </p:tgtEl>
                                        <p:attrNameLst>
                                          <p:attrName>style.visibility</p:attrName>
                                        </p:attrNameLst>
                                      </p:cBhvr>
                                      <p:to>
                                        <p:strVal val="visible"/>
                                      </p:to>
                                    </p:set>
                                    <p:animEffect transition="in" filter="box(in)">
                                      <p:cBhvr>
                                        <p:cTn id="7" dur="500"/>
                                        <p:tgtEl>
                                          <p:spTgt spid="788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78873"/>
                                        </p:tgtEl>
                                        <p:attrNameLst>
                                          <p:attrName>style.visibility</p:attrName>
                                        </p:attrNameLst>
                                      </p:cBhvr>
                                      <p:to>
                                        <p:strVal val="visible"/>
                                      </p:to>
                                    </p:set>
                                    <p:animEffect transition="in" filter="diamond(in)">
                                      <p:cBhvr>
                                        <p:cTn id="12" dur="2000"/>
                                        <p:tgtEl>
                                          <p:spTgt spid="78873"/>
                                        </p:tgtEl>
                                      </p:cBhvr>
                                    </p:animEffect>
                                  </p:childTnLst>
                                </p:cTn>
                              </p:par>
                            </p:childTnLst>
                          </p:cTn>
                        </p:par>
                        <p:par>
                          <p:cTn id="13" fill="hold" nodeType="afterGroup">
                            <p:stCondLst>
                              <p:cond delay="2000"/>
                            </p:stCondLst>
                            <p:childTnLst>
                              <p:par>
                                <p:cTn id="14" presetID="9" presetClass="entr" presetSubtype="0" fill="hold" nodeType="afterEffect">
                                  <p:stCondLst>
                                    <p:cond delay="0"/>
                                  </p:stCondLst>
                                  <p:childTnLst>
                                    <p:set>
                                      <p:cBhvr>
                                        <p:cTn id="15" dur="1" fill="hold">
                                          <p:stCondLst>
                                            <p:cond delay="0"/>
                                          </p:stCondLst>
                                        </p:cTn>
                                        <p:tgtEl>
                                          <p:spTgt spid="78859"/>
                                        </p:tgtEl>
                                        <p:attrNameLst>
                                          <p:attrName>style.visibility</p:attrName>
                                        </p:attrNameLst>
                                      </p:cBhvr>
                                      <p:to>
                                        <p:strVal val="visible"/>
                                      </p:to>
                                    </p:set>
                                    <p:animEffect transition="in" filter="dissolve">
                                      <p:cBhvr>
                                        <p:cTn id="16" dur="500"/>
                                        <p:tgtEl>
                                          <p:spTgt spid="7885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nodeType="clickEffect">
                                  <p:stCondLst>
                                    <p:cond delay="0"/>
                                  </p:stCondLst>
                                  <p:childTnLst>
                                    <p:set>
                                      <p:cBhvr>
                                        <p:cTn id="20" dur="1" fill="hold">
                                          <p:stCondLst>
                                            <p:cond delay="0"/>
                                          </p:stCondLst>
                                        </p:cTn>
                                        <p:tgtEl>
                                          <p:spTgt spid="78874"/>
                                        </p:tgtEl>
                                        <p:attrNameLst>
                                          <p:attrName>style.visibility</p:attrName>
                                        </p:attrNameLst>
                                      </p:cBhvr>
                                      <p:to>
                                        <p:strVal val="visible"/>
                                      </p:to>
                                    </p:set>
                                    <p:animEffect transition="in" filter="wipe(down)">
                                      <p:cBhvr>
                                        <p:cTn id="21" dur="500"/>
                                        <p:tgtEl>
                                          <p:spTgt spid="78874"/>
                                        </p:tgtEl>
                                      </p:cBhvr>
                                    </p:animEffect>
                                  </p:childTnLst>
                                </p:cTn>
                              </p:par>
                            </p:childTnLst>
                          </p:cTn>
                        </p:par>
                        <p:par>
                          <p:cTn id="22" fill="hold" nodeType="afterGroup">
                            <p:stCondLst>
                              <p:cond delay="500"/>
                            </p:stCondLst>
                            <p:childTnLst>
                              <p:par>
                                <p:cTn id="23" presetID="6" presetClass="entr" presetSubtype="16" fill="hold" nodeType="afterEffect">
                                  <p:stCondLst>
                                    <p:cond delay="0"/>
                                  </p:stCondLst>
                                  <p:childTnLst>
                                    <p:set>
                                      <p:cBhvr>
                                        <p:cTn id="24" dur="1" fill="hold">
                                          <p:stCondLst>
                                            <p:cond delay="0"/>
                                          </p:stCondLst>
                                        </p:cTn>
                                        <p:tgtEl>
                                          <p:spTgt spid="78857"/>
                                        </p:tgtEl>
                                        <p:attrNameLst>
                                          <p:attrName>style.visibility</p:attrName>
                                        </p:attrNameLst>
                                      </p:cBhvr>
                                      <p:to>
                                        <p:strVal val="visible"/>
                                      </p:to>
                                    </p:set>
                                    <p:animEffect transition="in" filter="circle(in)">
                                      <p:cBhvr>
                                        <p:cTn id="25" dur="2000"/>
                                        <p:tgtEl>
                                          <p:spTgt spid="7885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8" presetClass="entr" presetSubtype="12" fill="hold" nodeType="clickEffect">
                                  <p:stCondLst>
                                    <p:cond delay="0"/>
                                  </p:stCondLst>
                                  <p:childTnLst>
                                    <p:set>
                                      <p:cBhvr>
                                        <p:cTn id="29" dur="1" fill="hold">
                                          <p:stCondLst>
                                            <p:cond delay="0"/>
                                          </p:stCondLst>
                                        </p:cTn>
                                        <p:tgtEl>
                                          <p:spTgt spid="78875"/>
                                        </p:tgtEl>
                                        <p:attrNameLst>
                                          <p:attrName>style.visibility</p:attrName>
                                        </p:attrNameLst>
                                      </p:cBhvr>
                                      <p:to>
                                        <p:strVal val="visible"/>
                                      </p:to>
                                    </p:set>
                                    <p:animEffect transition="in" filter="strips(downLeft)">
                                      <p:cBhvr>
                                        <p:cTn id="30" dur="500"/>
                                        <p:tgtEl>
                                          <p:spTgt spid="78875"/>
                                        </p:tgtEl>
                                      </p:cBhvr>
                                    </p:animEffect>
                                  </p:childTnLst>
                                </p:cTn>
                              </p:par>
                            </p:childTnLst>
                          </p:cTn>
                        </p:par>
                        <p:par>
                          <p:cTn id="31" fill="hold" nodeType="afterGroup">
                            <p:stCondLst>
                              <p:cond delay="500"/>
                            </p:stCondLst>
                            <p:childTnLst>
                              <p:par>
                                <p:cTn id="32" presetID="31" presetClass="entr" presetSubtype="0" fill="hold" nodeType="afterEffect">
                                  <p:stCondLst>
                                    <p:cond delay="0"/>
                                  </p:stCondLst>
                                  <p:iterate type="lt">
                                    <p:tmPct val="5000"/>
                                  </p:iterate>
                                  <p:childTnLst>
                                    <p:set>
                                      <p:cBhvr>
                                        <p:cTn id="33" dur="1" fill="hold">
                                          <p:stCondLst>
                                            <p:cond delay="0"/>
                                          </p:stCondLst>
                                        </p:cTn>
                                        <p:tgtEl>
                                          <p:spTgt spid="78871"/>
                                        </p:tgtEl>
                                        <p:attrNameLst>
                                          <p:attrName>style.visibility</p:attrName>
                                        </p:attrNameLst>
                                      </p:cBhvr>
                                      <p:to>
                                        <p:strVal val="visible"/>
                                      </p:to>
                                    </p:set>
                                    <p:anim calcmode="lin" valueType="num">
                                      <p:cBhvr>
                                        <p:cTn id="34" dur="1000" fill="hold"/>
                                        <p:tgtEl>
                                          <p:spTgt spid="78871"/>
                                        </p:tgtEl>
                                        <p:attrNameLst>
                                          <p:attrName>ppt_w</p:attrName>
                                        </p:attrNameLst>
                                      </p:cBhvr>
                                      <p:tavLst>
                                        <p:tav tm="0">
                                          <p:val>
                                            <p:fltVal val="0"/>
                                          </p:val>
                                        </p:tav>
                                        <p:tav tm="100000">
                                          <p:val>
                                            <p:strVal val="#ppt_w"/>
                                          </p:val>
                                        </p:tav>
                                      </p:tavLst>
                                    </p:anim>
                                    <p:anim calcmode="lin" valueType="num">
                                      <p:cBhvr>
                                        <p:cTn id="35" dur="1000" fill="hold"/>
                                        <p:tgtEl>
                                          <p:spTgt spid="78871"/>
                                        </p:tgtEl>
                                        <p:attrNameLst>
                                          <p:attrName>ppt_h</p:attrName>
                                        </p:attrNameLst>
                                      </p:cBhvr>
                                      <p:tavLst>
                                        <p:tav tm="0">
                                          <p:val>
                                            <p:fltVal val="0"/>
                                          </p:val>
                                        </p:tav>
                                        <p:tav tm="100000">
                                          <p:val>
                                            <p:strVal val="#ppt_h"/>
                                          </p:val>
                                        </p:tav>
                                      </p:tavLst>
                                    </p:anim>
                                    <p:anim calcmode="lin" valueType="num">
                                      <p:cBhvr>
                                        <p:cTn id="36" dur="1000" fill="hold"/>
                                        <p:tgtEl>
                                          <p:spTgt spid="78871"/>
                                        </p:tgtEl>
                                        <p:attrNameLst>
                                          <p:attrName>style.rotation</p:attrName>
                                        </p:attrNameLst>
                                      </p:cBhvr>
                                      <p:tavLst>
                                        <p:tav tm="0">
                                          <p:val>
                                            <p:fltVal val="90"/>
                                          </p:val>
                                        </p:tav>
                                        <p:tav tm="100000">
                                          <p:val>
                                            <p:fltVal val="0"/>
                                          </p:val>
                                        </p:tav>
                                      </p:tavLst>
                                    </p:anim>
                                    <p:animEffect transition="in" filter="fade">
                                      <p:cBhvr>
                                        <p:cTn id="37" dur="1000"/>
                                        <p:tgtEl>
                                          <p:spTgt spid="78871"/>
                                        </p:tgtEl>
                                      </p:cBhvr>
                                    </p:animEffect>
                                  </p:childTnLst>
                                </p:cTn>
                              </p:par>
                            </p:childTnLst>
                          </p:cTn>
                        </p:par>
                        <p:par>
                          <p:cTn id="38" fill="hold" nodeType="afterGroup">
                            <p:stCondLst>
                              <p:cond delay="1500"/>
                            </p:stCondLst>
                            <p:childTnLst>
                              <p:par>
                                <p:cTn id="39" presetID="10" presetClass="entr" presetSubtype="0" fill="hold" nodeType="afterEffect">
                                  <p:stCondLst>
                                    <p:cond delay="0"/>
                                  </p:stCondLst>
                                  <p:childTnLst>
                                    <p:set>
                                      <p:cBhvr>
                                        <p:cTn id="40" dur="1" fill="hold">
                                          <p:stCondLst>
                                            <p:cond delay="0"/>
                                          </p:stCondLst>
                                        </p:cTn>
                                        <p:tgtEl>
                                          <p:spTgt spid="78876"/>
                                        </p:tgtEl>
                                        <p:attrNameLst>
                                          <p:attrName>style.visibility</p:attrName>
                                        </p:attrNameLst>
                                      </p:cBhvr>
                                      <p:to>
                                        <p:strVal val="visible"/>
                                      </p:to>
                                    </p:set>
                                    <p:animEffect transition="in" filter="fade">
                                      <p:cBhvr>
                                        <p:cTn id="41" dur="2000"/>
                                        <p:tgtEl>
                                          <p:spTgt spid="788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5" descr="rau%2520cai%2520ngot">
            <a:hlinkClick r:id="rId2"/>
            <a:extLst>
              <a:ext uri="{FF2B5EF4-FFF2-40B4-BE49-F238E27FC236}">
                <a16:creationId xmlns:a16="http://schemas.microsoft.com/office/drawing/2014/main" id="{DD98BB46-6DA4-4741-9106-EF73C3ACEE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000"/>
            <a:ext cx="1905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7" descr="rau%2520cai%2520cuc">
            <a:hlinkClick r:id="rId4"/>
            <a:extLst>
              <a:ext uri="{FF2B5EF4-FFF2-40B4-BE49-F238E27FC236}">
                <a16:creationId xmlns:a16="http://schemas.microsoft.com/office/drawing/2014/main" id="{02385961-4334-4531-826E-E41DF82587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286000"/>
            <a:ext cx="2057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9" descr="rau_cai">
            <a:hlinkClick r:id="rId6"/>
            <a:extLst>
              <a:ext uri="{FF2B5EF4-FFF2-40B4-BE49-F238E27FC236}">
                <a16:creationId xmlns:a16="http://schemas.microsoft.com/office/drawing/2014/main" id="{EABD36C1-985D-4B73-98DD-AEB50B3FC8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2286000"/>
            <a:ext cx="2057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11" descr="medium_hlv1217413724">
            <a:hlinkClick r:id="rId8"/>
            <a:extLst>
              <a:ext uri="{FF2B5EF4-FFF2-40B4-BE49-F238E27FC236}">
                <a16:creationId xmlns:a16="http://schemas.microsoft.com/office/drawing/2014/main" id="{60E6D19B-1394-4D3E-AF26-237D05B30A4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34200" y="2286000"/>
            <a:ext cx="2209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13" descr="image">
            <a:hlinkClick r:id="rId10"/>
            <a:extLst>
              <a:ext uri="{FF2B5EF4-FFF2-40B4-BE49-F238E27FC236}">
                <a16:creationId xmlns:a16="http://schemas.microsoft.com/office/drawing/2014/main" id="{10C2111E-082D-4E4D-BF35-A4028541D44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4572000"/>
            <a:ext cx="2819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15" descr="IMG_0119">
            <a:hlinkClick r:id="rId12"/>
            <a:extLst>
              <a:ext uri="{FF2B5EF4-FFF2-40B4-BE49-F238E27FC236}">
                <a16:creationId xmlns:a16="http://schemas.microsoft.com/office/drawing/2014/main" id="{5C05AC18-7AA2-47BB-B04A-7605F570055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76600" y="4572000"/>
            <a:ext cx="2743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19" descr="080405181235-973-605">
            <a:hlinkClick r:id="rId14"/>
            <a:extLst>
              <a:ext uri="{FF2B5EF4-FFF2-40B4-BE49-F238E27FC236}">
                <a16:creationId xmlns:a16="http://schemas.microsoft.com/office/drawing/2014/main" id="{2AEE0ED5-31DB-4BE0-9301-9E712A9D80A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477000" y="4572000"/>
            <a:ext cx="25146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7" name="AutoShape 22">
            <a:extLst>
              <a:ext uri="{FF2B5EF4-FFF2-40B4-BE49-F238E27FC236}">
                <a16:creationId xmlns:a16="http://schemas.microsoft.com/office/drawing/2014/main" id="{75FCA908-38B2-477F-9A9B-2ABFDC9B59DD}"/>
              </a:ext>
            </a:extLst>
          </p:cNvPr>
          <p:cNvSpPr>
            <a:spLocks noChangeArrowheads="1"/>
          </p:cNvSpPr>
          <p:nvPr/>
        </p:nvSpPr>
        <p:spPr bwMode="auto">
          <a:xfrm>
            <a:off x="1371600" y="152400"/>
            <a:ext cx="6248400" cy="1447800"/>
          </a:xfrm>
          <a:prstGeom prst="wave">
            <a:avLst>
              <a:gd name="adj1" fmla="val 13005"/>
              <a:gd name="adj2" fmla="val 0"/>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2800" b="1" i="1">
                <a:cs typeface="Times New Roman" panose="02020603050405020304" pitchFamily="18" charset="0"/>
              </a:rPr>
              <a:t>Một số cây rau cần nước thường xuyên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Nơi giữ chỗ cho Chân trang 3">
            <a:extLst>
              <a:ext uri="{FF2B5EF4-FFF2-40B4-BE49-F238E27FC236}">
                <a16:creationId xmlns:a16="http://schemas.microsoft.com/office/drawing/2014/main" id="{E297C093-9EA8-456D-979A-BD0B6D0777E4}"/>
              </a:ext>
            </a:extLst>
          </p:cNvPr>
          <p:cNvSpPr>
            <a:spLocks noGrp="1"/>
          </p:cNvSpPr>
          <p:nvPr>
            <p:ph type="ftr" sz="quarter" idx="11"/>
          </p:nvPr>
        </p:nvSpPr>
        <p:spPr/>
        <p:txBody>
          <a:bodyPr/>
          <a:lstStyle/>
          <a:p>
            <a:pPr>
              <a:defRPr/>
            </a:pPr>
            <a:r>
              <a:rPr lang="en-US"/>
              <a:t>Tang son 0976555256</a:t>
            </a:r>
          </a:p>
        </p:txBody>
      </p:sp>
      <p:graphicFrame>
        <p:nvGraphicFramePr>
          <p:cNvPr id="38915" name="Object 2">
            <a:extLst>
              <a:ext uri="{FF2B5EF4-FFF2-40B4-BE49-F238E27FC236}">
                <a16:creationId xmlns:a16="http://schemas.microsoft.com/office/drawing/2014/main" id="{0D0254BA-5527-43D1-9ADB-C2F1DCA9D4C7}"/>
              </a:ext>
            </a:extLst>
          </p:cNvPr>
          <p:cNvGraphicFramePr>
            <a:graphicFrameLocks noGrp="1" noChangeAspect="1"/>
          </p:cNvGraphicFramePr>
          <p:nvPr>
            <p:ph/>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38924" name="Slide" r:id="rId3" imgW="7209976" imgH="5407309" progId="PowerPoint.Slide.8">
                  <p:embed/>
                </p:oleObj>
              </mc:Choice>
              <mc:Fallback>
                <p:oleObj name="Slide" r:id="rId3" imgW="7209976" imgH="5407309" progId="PowerPoint.Slid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916" name="Rectangle 6">
            <a:extLst>
              <a:ext uri="{FF2B5EF4-FFF2-40B4-BE49-F238E27FC236}">
                <a16:creationId xmlns:a16="http://schemas.microsoft.com/office/drawing/2014/main" id="{BF2DB928-1038-4095-A5CC-55E49B63FCDA}"/>
              </a:ext>
            </a:extLst>
          </p:cNvPr>
          <p:cNvSpPr>
            <a:spLocks noChangeArrowheads="1"/>
          </p:cNvSpPr>
          <p:nvPr/>
        </p:nvSpPr>
        <p:spPr bwMode="auto">
          <a:xfrm>
            <a:off x="381000" y="2057400"/>
            <a:ext cx="6737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b="1">
                <a:solidFill>
                  <a:srgbClr val="000099"/>
                </a:solidFill>
                <a:latin typeface=".VnTime" panose="020B7200000000000000" pitchFamily="34" charset="0"/>
              </a:rPr>
              <a:t>1. </a:t>
            </a:r>
            <a:r>
              <a:rPr lang="en-US" altLang="en-US" sz="2800" b="1" u="sng">
                <a:solidFill>
                  <a:srgbClr val="000099"/>
                </a:solidFill>
                <a:latin typeface=".VnTime" panose="020B7200000000000000" pitchFamily="34" charset="0"/>
              </a:rPr>
              <a:t>Thùc vËt cã nhu cÇu vÒ n</a:t>
            </a:r>
            <a:r>
              <a:rPr lang="en-US" altLang="en-US" sz="2800" b="1" u="sng">
                <a:solidFill>
                  <a:srgbClr val="000099"/>
                </a:solidFill>
                <a:cs typeface="Times New Roman" panose="02020603050405020304" pitchFamily="18" charset="0"/>
              </a:rPr>
              <a:t>­ước </a:t>
            </a:r>
            <a:r>
              <a:rPr lang="en-US" altLang="en-US" sz="2800" b="1" u="sng">
                <a:solidFill>
                  <a:srgbClr val="000099"/>
                </a:solidFill>
                <a:latin typeface=".VnTime" panose="020B7200000000000000" pitchFamily="34" charset="0"/>
              </a:rPr>
              <a:t>kh¸c nhau.</a:t>
            </a:r>
          </a:p>
        </p:txBody>
      </p:sp>
      <p:sp>
        <p:nvSpPr>
          <p:cNvPr id="85000" name="Rectangle 8">
            <a:extLst>
              <a:ext uri="{FF2B5EF4-FFF2-40B4-BE49-F238E27FC236}">
                <a16:creationId xmlns:a16="http://schemas.microsoft.com/office/drawing/2014/main" id="{F4F9637C-4F2A-49AF-BB76-4378827EFAF1}"/>
              </a:ext>
            </a:extLst>
          </p:cNvPr>
          <p:cNvSpPr>
            <a:spLocks noChangeArrowheads="1"/>
          </p:cNvSpPr>
          <p:nvPr/>
        </p:nvSpPr>
        <p:spPr bwMode="auto">
          <a:xfrm>
            <a:off x="304800" y="3429000"/>
            <a:ext cx="8686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b="1">
                <a:solidFill>
                  <a:srgbClr val="000099"/>
                </a:solidFill>
                <a:latin typeface=".VnTime" panose="020B7200000000000000" pitchFamily="34" charset="0"/>
              </a:rPr>
              <a:t>2. </a:t>
            </a:r>
            <a:r>
              <a:rPr lang="en-US" altLang="en-US" sz="2800" b="1" u="sng">
                <a:solidFill>
                  <a:srgbClr val="000099"/>
                </a:solidFill>
                <a:latin typeface=".VnTime" panose="020B7200000000000000" pitchFamily="34" charset="0"/>
              </a:rPr>
              <a:t>Nhu cÇu vÒ </a:t>
            </a:r>
            <a:r>
              <a:rPr lang="en-US" altLang="en-US" sz="2800" b="1" u="sng">
                <a:solidFill>
                  <a:srgbClr val="000099"/>
                </a:solidFill>
                <a:cs typeface="Times New Roman" panose="02020603050405020304" pitchFamily="18" charset="0"/>
              </a:rPr>
              <a:t>nước c</a:t>
            </a:r>
            <a:r>
              <a:rPr lang="en-US" altLang="en-US" sz="2800" b="1" u="sng">
                <a:solidFill>
                  <a:srgbClr val="000099"/>
                </a:solidFill>
                <a:latin typeface=".VnTime" panose="020B7200000000000000" pitchFamily="34" charset="0"/>
              </a:rPr>
              <a:t>ña mçi loµi c©y trong tõng giai ®o¹n ph¸t triÓn.</a:t>
            </a:r>
          </a:p>
        </p:txBody>
      </p:sp>
      <p:sp>
        <p:nvSpPr>
          <p:cNvPr id="85001" name="Text Box 9">
            <a:extLst>
              <a:ext uri="{FF2B5EF4-FFF2-40B4-BE49-F238E27FC236}">
                <a16:creationId xmlns:a16="http://schemas.microsoft.com/office/drawing/2014/main" id="{F2769A61-8472-42C0-AAA7-2E54D2202122}"/>
              </a:ext>
            </a:extLst>
          </p:cNvPr>
          <p:cNvSpPr txBox="1">
            <a:spLocks noChangeArrowheads="1"/>
          </p:cNvSpPr>
          <p:nvPr/>
        </p:nvSpPr>
        <p:spPr bwMode="auto">
          <a:xfrm>
            <a:off x="609600" y="4343400"/>
            <a:ext cx="7010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400" b="1">
                <a:solidFill>
                  <a:srgbClr val="000099"/>
                </a:solidFill>
                <a:latin typeface=".VnTime" panose="020B7200000000000000" pitchFamily="34" charset="0"/>
              </a:rPr>
              <a:t>- Cïng mét c©y, trong nh÷ng giai ®o¹n ph¸t triÓn kh¸c nhau cÇn nh÷ng </a:t>
            </a:r>
            <a:r>
              <a:rPr lang="en-US" altLang="en-US" sz="2400" b="1">
                <a:solidFill>
                  <a:srgbClr val="000099"/>
                </a:solidFill>
                <a:cs typeface="Times New Roman" panose="02020603050405020304" pitchFamily="18" charset="0"/>
              </a:rPr>
              <a:t>lượng nước </a:t>
            </a:r>
            <a:r>
              <a:rPr lang="en-US" altLang="en-US" sz="2400" b="1">
                <a:solidFill>
                  <a:srgbClr val="000099"/>
                </a:solidFill>
                <a:latin typeface=".VnTime" panose="020B7200000000000000" pitchFamily="34" charset="0"/>
              </a:rPr>
              <a:t>kh¸c nhau.</a:t>
            </a:r>
          </a:p>
        </p:txBody>
      </p:sp>
      <p:sp>
        <p:nvSpPr>
          <p:cNvPr id="38919" name="Rectangle 10">
            <a:extLst>
              <a:ext uri="{FF2B5EF4-FFF2-40B4-BE49-F238E27FC236}">
                <a16:creationId xmlns:a16="http://schemas.microsoft.com/office/drawing/2014/main" id="{380645C1-88F5-4508-9081-24440155C813}"/>
              </a:ext>
            </a:extLst>
          </p:cNvPr>
          <p:cNvSpPr>
            <a:spLocks noChangeArrowheads="1"/>
          </p:cNvSpPr>
          <p:nvPr/>
        </p:nvSpPr>
        <p:spPr bwMode="auto">
          <a:xfrm>
            <a:off x="609600" y="2590800"/>
            <a:ext cx="7162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400" b="1">
                <a:solidFill>
                  <a:srgbClr val="000099"/>
                </a:solidFill>
                <a:latin typeface=".VnTime" panose="020B7200000000000000" pitchFamily="34" charset="0"/>
              </a:rPr>
              <a:t>- C¸c loµi c©y kh¸c nhau cã nhu cÇu </a:t>
            </a:r>
            <a:r>
              <a:rPr lang="en-US" altLang="en-US" sz="2400" b="1">
                <a:solidFill>
                  <a:srgbClr val="000099"/>
                </a:solidFill>
                <a:cs typeface="Times New Roman" panose="02020603050405020304" pitchFamily="18" charset="0"/>
              </a:rPr>
              <a:t>nước</a:t>
            </a:r>
            <a:r>
              <a:rPr lang="en-US" altLang="en-US" sz="2400" b="1">
                <a:solidFill>
                  <a:srgbClr val="000099"/>
                </a:solidFill>
                <a:latin typeface=".VnTime" panose="020B7200000000000000" pitchFamily="34" charset="0"/>
              </a:rPr>
              <a:t> kh¸c nhau. Cã c©y ­</a:t>
            </a:r>
            <a:r>
              <a:rPr lang="en-US" altLang="en-US" sz="2400" b="1">
                <a:solidFill>
                  <a:srgbClr val="000099"/>
                </a:solidFill>
                <a:cs typeface="Times New Roman" panose="02020603050405020304" pitchFamily="18" charset="0"/>
              </a:rPr>
              <a:t>ưa </a:t>
            </a:r>
            <a:r>
              <a:rPr lang="en-US" altLang="en-US" sz="2400" b="1">
                <a:solidFill>
                  <a:srgbClr val="000099"/>
                </a:solidFill>
                <a:latin typeface=".VnTime" panose="020B7200000000000000" pitchFamily="34" charset="0"/>
              </a:rPr>
              <a:t>Èm, cã c©y chÞu </a:t>
            </a:r>
            <a:r>
              <a:rPr lang="en-US" altLang="en-US" sz="2400" b="1">
                <a:solidFill>
                  <a:srgbClr val="000099"/>
                </a:solidFill>
                <a:cs typeface="Times New Roman" panose="02020603050405020304" pitchFamily="18" charset="0"/>
              </a:rPr>
              <a:t>được</a:t>
            </a:r>
            <a:r>
              <a:rPr lang="en-US" altLang="en-US" sz="2400" b="1">
                <a:solidFill>
                  <a:srgbClr val="000099"/>
                </a:solidFill>
                <a:latin typeface=".VnTime" panose="020B7200000000000000" pitchFamily="34" charset="0"/>
              </a:rPr>
              <a:t> kh« h¹n.</a:t>
            </a:r>
          </a:p>
        </p:txBody>
      </p:sp>
      <p:sp>
        <p:nvSpPr>
          <p:cNvPr id="38920" name="Subtitle 1">
            <a:extLst>
              <a:ext uri="{FF2B5EF4-FFF2-40B4-BE49-F238E27FC236}">
                <a16:creationId xmlns:a16="http://schemas.microsoft.com/office/drawing/2014/main" id="{D44596DB-999E-4252-925F-72BD916EF064}"/>
              </a:ext>
            </a:extLst>
          </p:cNvPr>
          <p:cNvSpPr txBox="1">
            <a:spLocks/>
          </p:cNvSpPr>
          <p:nvPr/>
        </p:nvSpPr>
        <p:spPr bwMode="auto">
          <a:xfrm>
            <a:off x="304800" y="165100"/>
            <a:ext cx="8763000"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20000"/>
              </a:spcBef>
              <a:buFont typeface="Arial" panose="020B0604020202020204" pitchFamily="34" charset="0"/>
              <a:buNone/>
            </a:pPr>
            <a:r>
              <a:rPr lang="en-US" altLang="en-US" sz="3200" b="1" u="sng">
                <a:solidFill>
                  <a:srgbClr val="000000"/>
                </a:solidFill>
                <a:cs typeface="Times New Roman" panose="02020603050405020304" pitchFamily="18" charset="0"/>
              </a:rPr>
              <a:t>Khoa </a:t>
            </a:r>
            <a:r>
              <a:rPr lang="en-US" altLang="en-US" sz="3200" b="1" u="sng" dirty="0" err="1">
                <a:solidFill>
                  <a:srgbClr val="000000"/>
                </a:solidFill>
                <a:cs typeface="Times New Roman" panose="02020603050405020304" pitchFamily="18" charset="0"/>
              </a:rPr>
              <a:t>học</a:t>
            </a:r>
            <a:endParaRPr lang="en-US" altLang="en-US" sz="3200" b="1" u="sng" dirty="0">
              <a:solidFill>
                <a:srgbClr val="000000"/>
              </a:solidFill>
              <a:cs typeface="Times New Roman" panose="02020603050405020304" pitchFamily="18" charset="0"/>
            </a:endParaRPr>
          </a:p>
          <a:p>
            <a:pPr algn="ctr">
              <a:spcBef>
                <a:spcPct val="20000"/>
              </a:spcBef>
              <a:buFont typeface="Arial" panose="020B0604020202020204" pitchFamily="34" charset="0"/>
              <a:buNone/>
            </a:pPr>
            <a:r>
              <a:rPr lang="en-US" altLang="en-US" sz="3200" b="1" dirty="0" err="1">
                <a:solidFill>
                  <a:srgbClr val="000000"/>
                </a:solidFill>
                <a:cs typeface="Times New Roman" panose="02020603050405020304" pitchFamily="18" charset="0"/>
              </a:rPr>
              <a:t>Nhu</a:t>
            </a:r>
            <a:r>
              <a:rPr lang="en-US" altLang="en-US" sz="3200" b="1" dirty="0">
                <a:solidFill>
                  <a:srgbClr val="000000"/>
                </a:solidFill>
                <a:cs typeface="Times New Roman" panose="02020603050405020304" pitchFamily="18" charset="0"/>
              </a:rPr>
              <a:t> </a:t>
            </a:r>
            <a:r>
              <a:rPr lang="en-US" altLang="en-US" sz="3200" b="1" dirty="0" err="1">
                <a:solidFill>
                  <a:srgbClr val="000000"/>
                </a:solidFill>
                <a:cs typeface="Times New Roman" panose="02020603050405020304" pitchFamily="18" charset="0"/>
              </a:rPr>
              <a:t>cầu</a:t>
            </a:r>
            <a:r>
              <a:rPr lang="en-US" altLang="en-US" sz="3200" b="1" dirty="0">
                <a:solidFill>
                  <a:srgbClr val="000000"/>
                </a:solidFill>
                <a:cs typeface="Times New Roman" panose="02020603050405020304" pitchFamily="18" charset="0"/>
              </a:rPr>
              <a:t> </a:t>
            </a:r>
            <a:r>
              <a:rPr lang="en-US" altLang="en-US" sz="3200" b="1" dirty="0" err="1">
                <a:solidFill>
                  <a:srgbClr val="000000"/>
                </a:solidFill>
                <a:cs typeface="Times New Roman" panose="02020603050405020304" pitchFamily="18" charset="0"/>
              </a:rPr>
              <a:t>nước</a:t>
            </a:r>
            <a:r>
              <a:rPr lang="en-US" altLang="en-US" sz="3200" b="1" dirty="0">
                <a:solidFill>
                  <a:srgbClr val="000000"/>
                </a:solidFill>
                <a:cs typeface="Times New Roman" panose="02020603050405020304" pitchFamily="18" charset="0"/>
              </a:rPr>
              <a:t> </a:t>
            </a:r>
            <a:r>
              <a:rPr lang="en-US" altLang="en-US" sz="3200" b="1" dirty="0" err="1">
                <a:solidFill>
                  <a:srgbClr val="000000"/>
                </a:solidFill>
                <a:cs typeface="Times New Roman" panose="02020603050405020304" pitchFamily="18" charset="0"/>
              </a:rPr>
              <a:t>của</a:t>
            </a:r>
            <a:r>
              <a:rPr lang="en-US" altLang="en-US" sz="3200" b="1" dirty="0">
                <a:solidFill>
                  <a:srgbClr val="000000"/>
                </a:solidFill>
                <a:cs typeface="Times New Roman" panose="02020603050405020304" pitchFamily="18" charset="0"/>
              </a:rPr>
              <a:t> </a:t>
            </a:r>
            <a:r>
              <a:rPr lang="en-US" altLang="en-US" sz="3200" b="1" dirty="0" err="1">
                <a:solidFill>
                  <a:srgbClr val="000000"/>
                </a:solidFill>
                <a:cs typeface="Times New Roman" panose="02020603050405020304" pitchFamily="18" charset="0"/>
              </a:rPr>
              <a:t>thực</a:t>
            </a:r>
            <a:r>
              <a:rPr lang="en-US" altLang="en-US" sz="3200" b="1" dirty="0">
                <a:solidFill>
                  <a:srgbClr val="000000"/>
                </a:solidFill>
                <a:cs typeface="Times New Roman" panose="02020603050405020304" pitchFamily="18" charset="0"/>
              </a:rPr>
              <a:t> </a:t>
            </a:r>
            <a:r>
              <a:rPr lang="en-US" altLang="en-US" sz="3200" b="1" dirty="0" err="1">
                <a:solidFill>
                  <a:srgbClr val="000000"/>
                </a:solidFill>
                <a:cs typeface="Times New Roman" panose="02020603050405020304" pitchFamily="18" charset="0"/>
              </a:rPr>
              <a:t>vật</a:t>
            </a:r>
            <a:endParaRPr lang="en-US" altLang="en-US" sz="3200" b="1" dirty="0">
              <a:solidFill>
                <a:srgbClr val="000000"/>
              </a:solidFill>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iterate type="lt">
                                    <p:tmPct val="0"/>
                                  </p:iterate>
                                  <p:childTnLst>
                                    <p:set>
                                      <p:cBhvr>
                                        <p:cTn id="6" dur="1" fill="hold">
                                          <p:stCondLst>
                                            <p:cond delay="0"/>
                                          </p:stCondLst>
                                        </p:cTn>
                                        <p:tgtEl>
                                          <p:spTgt spid="85000"/>
                                        </p:tgtEl>
                                        <p:attrNameLst>
                                          <p:attrName>style.visibility</p:attrName>
                                        </p:attrNameLst>
                                      </p:cBhvr>
                                      <p:to>
                                        <p:strVal val="visible"/>
                                      </p:to>
                                    </p:set>
                                    <p:anim calcmode="lin" valueType="num">
                                      <p:cBhvr additive="base">
                                        <p:cTn id="7" dur="500" fill="hold"/>
                                        <p:tgtEl>
                                          <p:spTgt spid="85000"/>
                                        </p:tgtEl>
                                        <p:attrNameLst>
                                          <p:attrName>ppt_x</p:attrName>
                                        </p:attrNameLst>
                                      </p:cBhvr>
                                      <p:tavLst>
                                        <p:tav tm="0">
                                          <p:val>
                                            <p:strVal val="#ppt_x"/>
                                          </p:val>
                                        </p:tav>
                                        <p:tav tm="100000">
                                          <p:val>
                                            <p:strVal val="#ppt_x"/>
                                          </p:val>
                                        </p:tav>
                                      </p:tavLst>
                                    </p:anim>
                                    <p:anim calcmode="lin" valueType="num">
                                      <p:cBhvr additive="base">
                                        <p:cTn id="8" dur="500" fill="hold"/>
                                        <p:tgtEl>
                                          <p:spTgt spid="8500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5001"/>
                                        </p:tgtEl>
                                        <p:attrNameLst>
                                          <p:attrName>style.visibility</p:attrName>
                                        </p:attrNameLst>
                                      </p:cBhvr>
                                      <p:to>
                                        <p:strVal val="visible"/>
                                      </p:to>
                                    </p:set>
                                    <p:anim calcmode="lin" valueType="num">
                                      <p:cBhvr additive="base">
                                        <p:cTn id="13" dur="500" fill="hold"/>
                                        <p:tgtEl>
                                          <p:spTgt spid="85001"/>
                                        </p:tgtEl>
                                        <p:attrNameLst>
                                          <p:attrName>ppt_x</p:attrName>
                                        </p:attrNameLst>
                                      </p:cBhvr>
                                      <p:tavLst>
                                        <p:tav tm="0">
                                          <p:val>
                                            <p:strVal val="#ppt_x"/>
                                          </p:val>
                                        </p:tav>
                                        <p:tav tm="100000">
                                          <p:val>
                                            <p:strVal val="#ppt_x"/>
                                          </p:val>
                                        </p:tav>
                                      </p:tavLst>
                                    </p:anim>
                                    <p:anim calcmode="lin" valueType="num">
                                      <p:cBhvr additive="base">
                                        <p:cTn id="14" dur="500" fill="hold"/>
                                        <p:tgtEl>
                                          <p:spTgt spid="850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0" grpId="0"/>
      <p:bldP spid="8500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ơi giữ chỗ cho Chân trang 2">
            <a:extLst>
              <a:ext uri="{FF2B5EF4-FFF2-40B4-BE49-F238E27FC236}">
                <a16:creationId xmlns:a16="http://schemas.microsoft.com/office/drawing/2014/main" id="{D0077296-B553-4B8A-9CD2-CD8507EE02F6}"/>
              </a:ext>
            </a:extLst>
          </p:cNvPr>
          <p:cNvSpPr>
            <a:spLocks noGrp="1"/>
          </p:cNvSpPr>
          <p:nvPr>
            <p:ph type="ftr" sz="quarter" idx="11"/>
          </p:nvPr>
        </p:nvSpPr>
        <p:spPr/>
        <p:txBody>
          <a:bodyPr/>
          <a:lstStyle/>
          <a:p>
            <a:pPr>
              <a:defRPr/>
            </a:pPr>
            <a:r>
              <a:rPr lang="en-US"/>
              <a:t>Tang son 0976555256</a:t>
            </a:r>
          </a:p>
        </p:txBody>
      </p:sp>
      <p:graphicFrame>
        <p:nvGraphicFramePr>
          <p:cNvPr id="19459" name="Object 2">
            <a:extLst>
              <a:ext uri="{FF2B5EF4-FFF2-40B4-BE49-F238E27FC236}">
                <a16:creationId xmlns:a16="http://schemas.microsoft.com/office/drawing/2014/main" id="{4BB37085-A61E-4566-B7BF-35C21969CF04}"/>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19466" name="Slide" r:id="rId3" imgW="7209976" imgH="5407309" progId="PowerPoint.Slide.8">
                  <p:embed/>
                </p:oleObj>
              </mc:Choice>
              <mc:Fallback>
                <p:oleObj name="Slide" r:id="rId3" imgW="7209976" imgH="5407309" progId="PowerPoint.Slid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60" name="Text Box 3">
            <a:extLst>
              <a:ext uri="{FF2B5EF4-FFF2-40B4-BE49-F238E27FC236}">
                <a16:creationId xmlns:a16="http://schemas.microsoft.com/office/drawing/2014/main" id="{68198AA1-B5E8-4A84-B1C1-39088D4790C1}"/>
              </a:ext>
            </a:extLst>
          </p:cNvPr>
          <p:cNvSpPr txBox="1">
            <a:spLocks noChangeArrowheads="1"/>
          </p:cNvSpPr>
          <p:nvPr/>
        </p:nvSpPr>
        <p:spPr bwMode="auto">
          <a:xfrm>
            <a:off x="1066800" y="1143000"/>
            <a:ext cx="7315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endParaRPr lang="en-US" altLang="en-US">
              <a:latin typeface=".VnTime" panose="020B7200000000000000" pitchFamily="34" charset="0"/>
            </a:endParaRPr>
          </a:p>
        </p:txBody>
      </p:sp>
      <p:sp>
        <p:nvSpPr>
          <p:cNvPr id="19461" name="Text Box 11">
            <a:extLst>
              <a:ext uri="{FF2B5EF4-FFF2-40B4-BE49-F238E27FC236}">
                <a16:creationId xmlns:a16="http://schemas.microsoft.com/office/drawing/2014/main" id="{CBCC7B4B-245E-40C7-80F8-7C5FB84B0C38}"/>
              </a:ext>
            </a:extLst>
          </p:cNvPr>
          <p:cNvSpPr txBox="1">
            <a:spLocks noChangeArrowheads="1"/>
          </p:cNvSpPr>
          <p:nvPr/>
        </p:nvSpPr>
        <p:spPr bwMode="auto">
          <a:xfrm>
            <a:off x="228600" y="2628900"/>
            <a:ext cx="86106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FF00FF"/>
                </a:solidFill>
              </a:rPr>
              <a:t>Hoạt động 1:</a:t>
            </a:r>
            <a:r>
              <a:rPr lang="en-US" altLang="en-US" sz="3200"/>
              <a:t> </a:t>
            </a:r>
          </a:p>
          <a:p>
            <a:pPr algn="ctr" eaLnBrk="1" hangingPunct="1">
              <a:spcBef>
                <a:spcPct val="50000"/>
              </a:spcBef>
            </a:pPr>
            <a:r>
              <a:rPr lang="en-US" altLang="en-US" sz="3200">
                <a:solidFill>
                  <a:srgbClr val="0033CC"/>
                </a:solidFill>
              </a:rPr>
              <a:t>Nhu cầu nước của các loài thực vật khác nhau.</a:t>
            </a:r>
          </a:p>
        </p:txBody>
      </p:sp>
      <p:sp>
        <p:nvSpPr>
          <p:cNvPr id="19462" name="Subtitle 1">
            <a:extLst>
              <a:ext uri="{FF2B5EF4-FFF2-40B4-BE49-F238E27FC236}">
                <a16:creationId xmlns:a16="http://schemas.microsoft.com/office/drawing/2014/main" id="{1CE0DB14-BC3B-4B1D-B12D-CE01180C8DFF}"/>
              </a:ext>
            </a:extLst>
          </p:cNvPr>
          <p:cNvSpPr txBox="1">
            <a:spLocks/>
          </p:cNvSpPr>
          <p:nvPr/>
        </p:nvSpPr>
        <p:spPr bwMode="auto">
          <a:xfrm>
            <a:off x="304800" y="165100"/>
            <a:ext cx="8763000"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20000"/>
              </a:spcBef>
              <a:buFont typeface="Arial" panose="020B0604020202020204" pitchFamily="34" charset="0"/>
              <a:buNone/>
            </a:pPr>
            <a:r>
              <a:rPr lang="en-US" altLang="en-US" sz="4000" b="1" u="sng">
                <a:solidFill>
                  <a:srgbClr val="000000"/>
                </a:solidFill>
                <a:cs typeface="Times New Roman" panose="02020603050405020304" pitchFamily="18" charset="0"/>
              </a:rPr>
              <a:t>Khoa </a:t>
            </a:r>
            <a:r>
              <a:rPr lang="en-US" altLang="en-US" sz="4000" b="1" u="sng" dirty="0" err="1">
                <a:solidFill>
                  <a:srgbClr val="000000"/>
                </a:solidFill>
                <a:cs typeface="Times New Roman" panose="02020603050405020304" pitchFamily="18" charset="0"/>
              </a:rPr>
              <a:t>học</a:t>
            </a:r>
            <a:endParaRPr lang="en-US" altLang="en-US" sz="4000" b="1" u="sng" dirty="0">
              <a:solidFill>
                <a:srgbClr val="000000"/>
              </a:solidFill>
              <a:cs typeface="Times New Roman" panose="02020603050405020304" pitchFamily="18" charset="0"/>
            </a:endParaRPr>
          </a:p>
          <a:p>
            <a:pPr algn="ctr">
              <a:spcBef>
                <a:spcPct val="20000"/>
              </a:spcBef>
              <a:buFont typeface="Arial" panose="020B0604020202020204" pitchFamily="34" charset="0"/>
              <a:buNone/>
            </a:pPr>
            <a:r>
              <a:rPr lang="en-US" altLang="en-US" sz="4000" b="1" dirty="0" err="1">
                <a:solidFill>
                  <a:srgbClr val="000000"/>
                </a:solidFill>
                <a:cs typeface="Times New Roman" panose="02020603050405020304" pitchFamily="18" charset="0"/>
              </a:rPr>
              <a:t>Nhu</a:t>
            </a:r>
            <a:r>
              <a:rPr lang="en-US" altLang="en-US" sz="4000" b="1" dirty="0">
                <a:solidFill>
                  <a:srgbClr val="000000"/>
                </a:solidFill>
                <a:cs typeface="Times New Roman" panose="02020603050405020304" pitchFamily="18" charset="0"/>
              </a:rPr>
              <a:t> </a:t>
            </a:r>
            <a:r>
              <a:rPr lang="en-US" altLang="en-US" sz="4000" b="1" dirty="0" err="1">
                <a:solidFill>
                  <a:srgbClr val="000000"/>
                </a:solidFill>
                <a:cs typeface="Times New Roman" panose="02020603050405020304" pitchFamily="18" charset="0"/>
              </a:rPr>
              <a:t>cầu</a:t>
            </a:r>
            <a:r>
              <a:rPr lang="en-US" altLang="en-US" sz="4000" b="1" dirty="0">
                <a:solidFill>
                  <a:srgbClr val="000000"/>
                </a:solidFill>
                <a:cs typeface="Times New Roman" panose="02020603050405020304" pitchFamily="18" charset="0"/>
              </a:rPr>
              <a:t> </a:t>
            </a:r>
            <a:r>
              <a:rPr lang="en-US" altLang="en-US" sz="4000" b="1" dirty="0" err="1">
                <a:solidFill>
                  <a:srgbClr val="000000"/>
                </a:solidFill>
                <a:cs typeface="Times New Roman" panose="02020603050405020304" pitchFamily="18" charset="0"/>
              </a:rPr>
              <a:t>nước</a:t>
            </a:r>
            <a:r>
              <a:rPr lang="en-US" altLang="en-US" sz="4000" b="1" dirty="0">
                <a:solidFill>
                  <a:srgbClr val="000000"/>
                </a:solidFill>
                <a:cs typeface="Times New Roman" panose="02020603050405020304" pitchFamily="18" charset="0"/>
              </a:rPr>
              <a:t> </a:t>
            </a:r>
            <a:r>
              <a:rPr lang="en-US" altLang="en-US" sz="4000" b="1" dirty="0" err="1">
                <a:solidFill>
                  <a:srgbClr val="000000"/>
                </a:solidFill>
                <a:cs typeface="Times New Roman" panose="02020603050405020304" pitchFamily="18" charset="0"/>
              </a:rPr>
              <a:t>của</a:t>
            </a:r>
            <a:r>
              <a:rPr lang="en-US" altLang="en-US" sz="4000" b="1" dirty="0">
                <a:solidFill>
                  <a:srgbClr val="000000"/>
                </a:solidFill>
                <a:cs typeface="Times New Roman" panose="02020603050405020304" pitchFamily="18" charset="0"/>
              </a:rPr>
              <a:t> </a:t>
            </a:r>
            <a:r>
              <a:rPr lang="en-US" altLang="en-US" sz="4000" b="1" dirty="0" err="1">
                <a:solidFill>
                  <a:srgbClr val="000000"/>
                </a:solidFill>
                <a:cs typeface="Times New Roman" panose="02020603050405020304" pitchFamily="18" charset="0"/>
              </a:rPr>
              <a:t>thực</a:t>
            </a:r>
            <a:r>
              <a:rPr lang="en-US" altLang="en-US" sz="4000" b="1" dirty="0">
                <a:solidFill>
                  <a:srgbClr val="000000"/>
                </a:solidFill>
                <a:cs typeface="Times New Roman" panose="02020603050405020304" pitchFamily="18" charset="0"/>
              </a:rPr>
              <a:t> </a:t>
            </a:r>
            <a:r>
              <a:rPr lang="en-US" altLang="en-US" sz="4000" b="1" dirty="0" err="1">
                <a:solidFill>
                  <a:srgbClr val="000000"/>
                </a:solidFill>
                <a:cs typeface="Times New Roman" panose="02020603050405020304" pitchFamily="18" charset="0"/>
              </a:rPr>
              <a:t>vật</a:t>
            </a:r>
            <a:endParaRPr lang="en-US" altLang="en-US" sz="4000" b="1" dirty="0">
              <a:solidFill>
                <a:srgbClr val="000000"/>
              </a:solidFill>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3">
            <a:extLst>
              <a:ext uri="{FF2B5EF4-FFF2-40B4-BE49-F238E27FC236}">
                <a16:creationId xmlns:a16="http://schemas.microsoft.com/office/drawing/2014/main" id="{C4E0DA70-18C1-4EF3-AC53-63C912341971}"/>
              </a:ext>
            </a:extLst>
          </p:cNvPr>
          <p:cNvSpPr txBox="1">
            <a:spLocks noChangeArrowheads="1"/>
          </p:cNvSpPr>
          <p:nvPr/>
        </p:nvSpPr>
        <p:spPr bwMode="auto">
          <a:xfrm>
            <a:off x="1066800" y="1143000"/>
            <a:ext cx="7315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endParaRPr lang="en-US" altLang="en-US">
              <a:latin typeface=".VnTime" panose="020B7200000000000000" pitchFamily="34" charset="0"/>
            </a:endParaRPr>
          </a:p>
        </p:txBody>
      </p:sp>
      <p:sp>
        <p:nvSpPr>
          <p:cNvPr id="20483" name="Text Box 4">
            <a:extLst>
              <a:ext uri="{FF2B5EF4-FFF2-40B4-BE49-F238E27FC236}">
                <a16:creationId xmlns:a16="http://schemas.microsoft.com/office/drawing/2014/main" id="{2B465D04-5500-4C1C-B198-2CFBD2047540}"/>
              </a:ext>
            </a:extLst>
          </p:cNvPr>
          <p:cNvSpPr txBox="1">
            <a:spLocks noChangeArrowheads="1"/>
          </p:cNvSpPr>
          <p:nvPr/>
        </p:nvSpPr>
        <p:spPr bwMode="auto">
          <a:xfrm>
            <a:off x="838200" y="2590800"/>
            <a:ext cx="4800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endParaRPr lang="en-US" altLang="en-US">
              <a:latin typeface=".VnTime" panose="020B7200000000000000" pitchFamily="34" charset="0"/>
            </a:endParaRPr>
          </a:p>
        </p:txBody>
      </p:sp>
      <p:sp>
        <p:nvSpPr>
          <p:cNvPr id="20484" name="Text Box 6">
            <a:extLst>
              <a:ext uri="{FF2B5EF4-FFF2-40B4-BE49-F238E27FC236}">
                <a16:creationId xmlns:a16="http://schemas.microsoft.com/office/drawing/2014/main" id="{5C743E7E-C30D-435A-8E92-1586E625449E}"/>
              </a:ext>
            </a:extLst>
          </p:cNvPr>
          <p:cNvSpPr txBox="1">
            <a:spLocks noChangeArrowheads="1"/>
          </p:cNvSpPr>
          <p:nvPr/>
        </p:nvSpPr>
        <p:spPr bwMode="auto">
          <a:xfrm>
            <a:off x="1143000" y="1981200"/>
            <a:ext cx="6629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endParaRPr lang="en-US" altLang="en-US">
              <a:latin typeface=".VnTime" panose="020B7200000000000000" pitchFamily="34" charset="0"/>
            </a:endParaRPr>
          </a:p>
        </p:txBody>
      </p:sp>
      <p:sp>
        <p:nvSpPr>
          <p:cNvPr id="44067" name="Text Box 35">
            <a:extLst>
              <a:ext uri="{FF2B5EF4-FFF2-40B4-BE49-F238E27FC236}">
                <a16:creationId xmlns:a16="http://schemas.microsoft.com/office/drawing/2014/main" id="{424F4C37-F0F6-44F8-B5B7-50A5271626BE}"/>
              </a:ext>
            </a:extLst>
          </p:cNvPr>
          <p:cNvSpPr txBox="1">
            <a:spLocks noChangeArrowheads="1"/>
          </p:cNvSpPr>
          <p:nvPr/>
        </p:nvSpPr>
        <p:spPr bwMode="auto">
          <a:xfrm>
            <a:off x="419100" y="3230563"/>
            <a:ext cx="83439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000099"/>
                </a:solidFill>
              </a:rPr>
              <a:t> Cây sống trên cạn ( chịu được khô hạn).</a:t>
            </a:r>
          </a:p>
        </p:txBody>
      </p:sp>
      <p:sp>
        <p:nvSpPr>
          <p:cNvPr id="44068" name="Text Box 36">
            <a:extLst>
              <a:ext uri="{FF2B5EF4-FFF2-40B4-BE49-F238E27FC236}">
                <a16:creationId xmlns:a16="http://schemas.microsoft.com/office/drawing/2014/main" id="{F3923951-667B-4D98-A44B-A657AAC7C641}"/>
              </a:ext>
            </a:extLst>
          </p:cNvPr>
          <p:cNvSpPr txBox="1">
            <a:spLocks noChangeArrowheads="1"/>
          </p:cNvSpPr>
          <p:nvPr/>
        </p:nvSpPr>
        <p:spPr bwMode="auto">
          <a:xfrm>
            <a:off x="393700" y="2354263"/>
            <a:ext cx="70104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000099"/>
                </a:solidFill>
              </a:rPr>
              <a:t> Cây sống dưới nước.</a:t>
            </a:r>
          </a:p>
        </p:txBody>
      </p:sp>
      <p:sp>
        <p:nvSpPr>
          <p:cNvPr id="44069" name="Text Box 37">
            <a:extLst>
              <a:ext uri="{FF2B5EF4-FFF2-40B4-BE49-F238E27FC236}">
                <a16:creationId xmlns:a16="http://schemas.microsoft.com/office/drawing/2014/main" id="{95F66698-F71A-4F97-A353-7EEC7CD9F72B}"/>
              </a:ext>
            </a:extLst>
          </p:cNvPr>
          <p:cNvSpPr txBox="1">
            <a:spLocks noChangeArrowheads="1"/>
          </p:cNvSpPr>
          <p:nvPr/>
        </p:nvSpPr>
        <p:spPr bwMode="auto">
          <a:xfrm>
            <a:off x="419100" y="4089400"/>
            <a:ext cx="8001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chemeClr val="folHlink"/>
                </a:solidFill>
              </a:rPr>
              <a:t>Cây </a:t>
            </a:r>
            <a:r>
              <a:rPr lang="en-US" altLang="en-US" sz="3200">
                <a:solidFill>
                  <a:srgbClr val="000099"/>
                </a:solidFill>
              </a:rPr>
              <a:t>sống trên cạn (ưa ẩm ướt).</a:t>
            </a:r>
          </a:p>
        </p:txBody>
      </p:sp>
      <p:sp>
        <p:nvSpPr>
          <p:cNvPr id="44070" name="Text Box 38">
            <a:extLst>
              <a:ext uri="{FF2B5EF4-FFF2-40B4-BE49-F238E27FC236}">
                <a16:creationId xmlns:a16="http://schemas.microsoft.com/office/drawing/2014/main" id="{5B1152A5-3277-4F57-A3D5-A3BAEBB20E9C}"/>
              </a:ext>
            </a:extLst>
          </p:cNvPr>
          <p:cNvSpPr txBox="1">
            <a:spLocks noChangeArrowheads="1"/>
          </p:cNvSpPr>
          <p:nvPr/>
        </p:nvSpPr>
        <p:spPr bwMode="auto">
          <a:xfrm>
            <a:off x="457200" y="4800600"/>
            <a:ext cx="853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000099"/>
                </a:solidFill>
              </a:rPr>
              <a:t> Cây vừa sống trên cạn, vừa sống dưới nước.</a:t>
            </a:r>
          </a:p>
        </p:txBody>
      </p:sp>
      <p:sp>
        <p:nvSpPr>
          <p:cNvPr id="20489" name="Text Box 39">
            <a:extLst>
              <a:ext uri="{FF2B5EF4-FFF2-40B4-BE49-F238E27FC236}">
                <a16:creationId xmlns:a16="http://schemas.microsoft.com/office/drawing/2014/main" id="{D8511A36-B518-4D1B-B1AA-C925F03791DB}"/>
              </a:ext>
            </a:extLst>
          </p:cNvPr>
          <p:cNvSpPr txBox="1">
            <a:spLocks noChangeArrowheads="1"/>
          </p:cNvSpPr>
          <p:nvPr/>
        </p:nvSpPr>
        <p:spPr bwMode="auto">
          <a:xfrm>
            <a:off x="1092200" y="609600"/>
            <a:ext cx="7391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a:solidFill>
                  <a:srgbClr val="FF00FF"/>
                </a:solidFill>
              </a:rPr>
              <a:t>Nêu tên và nhu cầu nước của một số cây mà bạn biết.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4068">
                                            <p:txEl>
                                              <p:pRg st="0" end="0"/>
                                            </p:txEl>
                                          </p:spTgt>
                                        </p:tgtEl>
                                        <p:attrNameLst>
                                          <p:attrName>style.visibility</p:attrName>
                                        </p:attrNameLst>
                                      </p:cBhvr>
                                      <p:to>
                                        <p:strVal val="visible"/>
                                      </p:to>
                                    </p:set>
                                    <p:animEffect transition="in" filter="blinds(horizontal)">
                                      <p:cBhvr>
                                        <p:cTn id="7" dur="500"/>
                                        <p:tgtEl>
                                          <p:spTgt spid="4406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4067">
                                            <p:txEl>
                                              <p:pRg st="0" end="0"/>
                                            </p:txEl>
                                          </p:spTgt>
                                        </p:tgtEl>
                                        <p:attrNameLst>
                                          <p:attrName>style.visibility</p:attrName>
                                        </p:attrNameLst>
                                      </p:cBhvr>
                                      <p:to>
                                        <p:strVal val="visible"/>
                                      </p:to>
                                    </p:set>
                                    <p:animEffect transition="in" filter="box(in)">
                                      <p:cBhvr>
                                        <p:cTn id="12" dur="500"/>
                                        <p:tgtEl>
                                          <p:spTgt spid="4406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44069">
                                            <p:txEl>
                                              <p:pRg st="0" end="0"/>
                                            </p:txEl>
                                          </p:spTgt>
                                        </p:tgtEl>
                                        <p:attrNameLst>
                                          <p:attrName>style.visibility</p:attrName>
                                        </p:attrNameLst>
                                      </p:cBhvr>
                                      <p:to>
                                        <p:strVal val="visible"/>
                                      </p:to>
                                    </p:set>
                                    <p:animEffect transition="in" filter="checkerboard(across)">
                                      <p:cBhvr>
                                        <p:cTn id="17" dur="500"/>
                                        <p:tgtEl>
                                          <p:spTgt spid="44069">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44070">
                                            <p:txEl>
                                              <p:pRg st="0" end="0"/>
                                            </p:txEl>
                                          </p:spTgt>
                                        </p:tgtEl>
                                        <p:attrNameLst>
                                          <p:attrName>style.visibility</p:attrName>
                                        </p:attrNameLst>
                                      </p:cBhvr>
                                      <p:to>
                                        <p:strVal val="visible"/>
                                      </p:to>
                                    </p:set>
                                    <p:animEffect transition="in" filter="diamond(in)">
                                      <p:cBhvr>
                                        <p:cTn id="22" dur="2000"/>
                                        <p:tgtEl>
                                          <p:spTgt spid="4407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
            <a:extLst>
              <a:ext uri="{FF2B5EF4-FFF2-40B4-BE49-F238E27FC236}">
                <a16:creationId xmlns:a16="http://schemas.microsoft.com/office/drawing/2014/main" id="{418CB209-3E17-4446-B79B-E0A171488293}"/>
              </a:ext>
            </a:extLst>
          </p:cNvPr>
          <p:cNvSpPr txBox="1">
            <a:spLocks noChangeArrowheads="1"/>
          </p:cNvSpPr>
          <p:nvPr/>
        </p:nvSpPr>
        <p:spPr bwMode="auto">
          <a:xfrm>
            <a:off x="0" y="381000"/>
            <a:ext cx="1905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endParaRPr lang="en-US" altLang="en-US">
              <a:latin typeface=".VnTime" panose="020B7200000000000000" pitchFamily="34" charset="0"/>
            </a:endParaRPr>
          </a:p>
        </p:txBody>
      </p:sp>
      <p:sp>
        <p:nvSpPr>
          <p:cNvPr id="21507" name="Text Box 5">
            <a:extLst>
              <a:ext uri="{FF2B5EF4-FFF2-40B4-BE49-F238E27FC236}">
                <a16:creationId xmlns:a16="http://schemas.microsoft.com/office/drawing/2014/main" id="{72F08248-6504-4D90-8294-FC1899FFB7B8}"/>
              </a:ext>
            </a:extLst>
          </p:cNvPr>
          <p:cNvSpPr txBox="1">
            <a:spLocks noChangeArrowheads="1"/>
          </p:cNvSpPr>
          <p:nvPr/>
        </p:nvSpPr>
        <p:spPr bwMode="auto">
          <a:xfrm>
            <a:off x="3048000" y="0"/>
            <a:ext cx="3429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b="1" i="1" u="sng">
                <a:latin typeface=".VnTime" panose="020B7200000000000000" pitchFamily="34" charset="0"/>
              </a:rPr>
              <a:t>C©y sèng </a:t>
            </a:r>
            <a:r>
              <a:rPr lang="en-US" altLang="en-US" sz="2800" b="1" i="1" u="sng">
                <a:cs typeface="Times New Roman" panose="02020603050405020304" pitchFamily="18" charset="0"/>
              </a:rPr>
              <a:t>dưới nước</a:t>
            </a:r>
          </a:p>
        </p:txBody>
      </p:sp>
      <p:grpSp>
        <p:nvGrpSpPr>
          <p:cNvPr id="2" name="Group 24">
            <a:extLst>
              <a:ext uri="{FF2B5EF4-FFF2-40B4-BE49-F238E27FC236}">
                <a16:creationId xmlns:a16="http://schemas.microsoft.com/office/drawing/2014/main" id="{6688C2AD-0DDB-442F-A722-3805FCAED4A9}"/>
              </a:ext>
            </a:extLst>
          </p:cNvPr>
          <p:cNvGrpSpPr>
            <a:grpSpLocks/>
          </p:cNvGrpSpPr>
          <p:nvPr/>
        </p:nvGrpSpPr>
        <p:grpSpPr bwMode="auto">
          <a:xfrm>
            <a:off x="0" y="0"/>
            <a:ext cx="3048000" cy="2805113"/>
            <a:chOff x="0" y="0"/>
            <a:chExt cx="1920" cy="1767"/>
          </a:xfrm>
        </p:grpSpPr>
        <p:pic>
          <p:nvPicPr>
            <p:cNvPr id="21519" name="Picture 8" descr="TWsmg1">
              <a:hlinkClick r:id="rId2"/>
              <a:extLst>
                <a:ext uri="{FF2B5EF4-FFF2-40B4-BE49-F238E27FC236}">
                  <a16:creationId xmlns:a16="http://schemas.microsoft.com/office/drawing/2014/main" id="{1A2137B3-262A-4E26-911F-E817923191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920" cy="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0" name="Text Box 9">
              <a:extLst>
                <a:ext uri="{FF2B5EF4-FFF2-40B4-BE49-F238E27FC236}">
                  <a16:creationId xmlns:a16="http://schemas.microsoft.com/office/drawing/2014/main" id="{F1160B1A-CDAB-4C2C-9E10-47CDA3B2828A}"/>
                </a:ext>
              </a:extLst>
            </p:cNvPr>
            <p:cNvSpPr txBox="1">
              <a:spLocks noChangeArrowheads="1"/>
            </p:cNvSpPr>
            <p:nvPr/>
          </p:nvSpPr>
          <p:spPr bwMode="auto">
            <a:xfrm>
              <a:off x="144" y="1440"/>
              <a:ext cx="153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b="1" i="1">
                  <a:solidFill>
                    <a:schemeClr val="hlink"/>
                  </a:solidFill>
                  <a:latin typeface=".VnTime" panose="020B7200000000000000" pitchFamily="34" charset="0"/>
                </a:rPr>
                <a:t>Cá dïi trèng</a:t>
              </a:r>
            </a:p>
          </p:txBody>
        </p:sp>
      </p:grpSp>
      <p:grpSp>
        <p:nvGrpSpPr>
          <p:cNvPr id="3" name="Group 15">
            <a:extLst>
              <a:ext uri="{FF2B5EF4-FFF2-40B4-BE49-F238E27FC236}">
                <a16:creationId xmlns:a16="http://schemas.microsoft.com/office/drawing/2014/main" id="{7C99B07B-0A59-46D5-B378-9D38F7F82A7A}"/>
              </a:ext>
            </a:extLst>
          </p:cNvPr>
          <p:cNvGrpSpPr>
            <a:grpSpLocks/>
          </p:cNvGrpSpPr>
          <p:nvPr/>
        </p:nvGrpSpPr>
        <p:grpSpPr bwMode="auto">
          <a:xfrm>
            <a:off x="3048000" y="0"/>
            <a:ext cx="6096000" cy="2743200"/>
            <a:chOff x="1920" y="0"/>
            <a:chExt cx="3840" cy="1728"/>
          </a:xfrm>
        </p:grpSpPr>
        <p:pic>
          <p:nvPicPr>
            <p:cNvPr id="21516" name="Picture 11" descr="p7040082gt6">
              <a:extLst>
                <a:ext uri="{FF2B5EF4-FFF2-40B4-BE49-F238E27FC236}">
                  <a16:creationId xmlns:a16="http://schemas.microsoft.com/office/drawing/2014/main" id="{83687935-601E-4E2D-A35A-F1D16F84C9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 y="288"/>
              <a:ext cx="1920" cy="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2" descr="images[11]">
              <a:extLst>
                <a:ext uri="{FF2B5EF4-FFF2-40B4-BE49-F238E27FC236}">
                  <a16:creationId xmlns:a16="http://schemas.microsoft.com/office/drawing/2014/main" id="{29C281D5-94A9-4121-8EFD-1D949D865F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0" y="0"/>
              <a:ext cx="1920" cy="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8" name="Text Box 14">
              <a:extLst>
                <a:ext uri="{FF2B5EF4-FFF2-40B4-BE49-F238E27FC236}">
                  <a16:creationId xmlns:a16="http://schemas.microsoft.com/office/drawing/2014/main" id="{5DDC12D2-B554-48F3-B714-0EB49D1AB5B0}"/>
                </a:ext>
              </a:extLst>
            </p:cNvPr>
            <p:cNvSpPr txBox="1">
              <a:spLocks noChangeArrowheads="1"/>
            </p:cNvSpPr>
            <p:nvPr/>
          </p:nvSpPr>
          <p:spPr bwMode="auto">
            <a:xfrm>
              <a:off x="3648" y="1392"/>
              <a:ext cx="57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b="1" i="1">
                  <a:solidFill>
                    <a:srgbClr val="FF00FF"/>
                  </a:solidFill>
                  <a:latin typeface=".VnTime" panose="020B7200000000000000" pitchFamily="34" charset="0"/>
                </a:rPr>
                <a:t>Cá</a:t>
              </a:r>
            </a:p>
          </p:txBody>
        </p:sp>
      </p:grpSp>
      <p:grpSp>
        <p:nvGrpSpPr>
          <p:cNvPr id="4" name="Group 20">
            <a:extLst>
              <a:ext uri="{FF2B5EF4-FFF2-40B4-BE49-F238E27FC236}">
                <a16:creationId xmlns:a16="http://schemas.microsoft.com/office/drawing/2014/main" id="{B819801D-7D8C-46A6-9A8E-D92C00E10C62}"/>
              </a:ext>
            </a:extLst>
          </p:cNvPr>
          <p:cNvGrpSpPr>
            <a:grpSpLocks/>
          </p:cNvGrpSpPr>
          <p:nvPr/>
        </p:nvGrpSpPr>
        <p:grpSpPr bwMode="auto">
          <a:xfrm>
            <a:off x="6172200" y="2933700"/>
            <a:ext cx="2971800" cy="3924300"/>
            <a:chOff x="3888" y="1728"/>
            <a:chExt cx="1872" cy="2592"/>
          </a:xfrm>
        </p:grpSpPr>
        <p:pic>
          <p:nvPicPr>
            <p:cNvPr id="21514" name="Picture 18" descr="images[9]">
              <a:extLst>
                <a:ext uri="{FF2B5EF4-FFF2-40B4-BE49-F238E27FC236}">
                  <a16:creationId xmlns:a16="http://schemas.microsoft.com/office/drawing/2014/main" id="{E51D9C6C-45EC-4C3D-8ADF-37F648E812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8" y="1728"/>
              <a:ext cx="1872" cy="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5" name="Text Box 19">
              <a:extLst>
                <a:ext uri="{FF2B5EF4-FFF2-40B4-BE49-F238E27FC236}">
                  <a16:creationId xmlns:a16="http://schemas.microsoft.com/office/drawing/2014/main" id="{07C0092C-7488-4243-959D-04B3A78EAD58}"/>
                </a:ext>
              </a:extLst>
            </p:cNvPr>
            <p:cNvSpPr txBox="1">
              <a:spLocks noChangeArrowheads="1"/>
            </p:cNvSpPr>
            <p:nvPr/>
          </p:nvSpPr>
          <p:spPr bwMode="auto">
            <a:xfrm>
              <a:off x="3888" y="3993"/>
              <a:ext cx="100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b="1" i="1">
                  <a:solidFill>
                    <a:srgbClr val="FF00FF"/>
                  </a:solidFill>
                  <a:cs typeface="Times New Roman" panose="02020603050405020304" pitchFamily="18" charset="0"/>
                </a:rPr>
                <a:t>Đước</a:t>
              </a:r>
            </a:p>
          </p:txBody>
        </p:sp>
      </p:grpSp>
      <p:pic>
        <p:nvPicPr>
          <p:cNvPr id="25623" name="Picture 23" descr="PlantsPics_reply_11332">
            <a:hlinkClick r:id="rId7"/>
            <a:extLst>
              <a:ext uri="{FF2B5EF4-FFF2-40B4-BE49-F238E27FC236}">
                <a16:creationId xmlns:a16="http://schemas.microsoft.com/office/drawing/2014/main" id="{5B779CA1-3BBB-4916-93F9-E306F6D697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2763838"/>
            <a:ext cx="3048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5" name="Picture 25" descr="rau%20muống">
            <a:extLst>
              <a:ext uri="{FF2B5EF4-FFF2-40B4-BE49-F238E27FC236}">
                <a16:creationId xmlns:a16="http://schemas.microsoft.com/office/drawing/2014/main" id="{556A4827-0ED9-4F06-B8D0-4F509C3030F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06738" y="2933700"/>
            <a:ext cx="30480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32" name="Text Box 32">
            <a:extLst>
              <a:ext uri="{FF2B5EF4-FFF2-40B4-BE49-F238E27FC236}">
                <a16:creationId xmlns:a16="http://schemas.microsoft.com/office/drawing/2014/main" id="{F4F832D9-7191-4FC7-A7EF-F838D1957364}"/>
              </a:ext>
            </a:extLst>
          </p:cNvPr>
          <p:cNvSpPr txBox="1">
            <a:spLocks noChangeArrowheads="1"/>
          </p:cNvSpPr>
          <p:nvPr/>
        </p:nvSpPr>
        <p:spPr bwMode="auto">
          <a:xfrm>
            <a:off x="3429000" y="6338888"/>
            <a:ext cx="22860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000099"/>
                </a:solidFill>
                <a:latin typeface="VNI-Times" pitchFamily="2" charset="0"/>
                <a:cs typeface="Arial" panose="020B0604020202020204" pitchFamily="34" charset="0"/>
              </a:rPr>
              <a:t>Rau muoáng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par>
                          <p:cTn id="8" fill="hold" nodeType="afterGroup">
                            <p:stCondLst>
                              <p:cond delay="500"/>
                            </p:stCondLst>
                            <p:childTnLst>
                              <p:par>
                                <p:cTn id="9" presetID="6" presetClass="entr" presetSubtype="16" fill="hold" nodeType="afterEffect">
                                  <p:stCondLst>
                                    <p:cond delay="0"/>
                                  </p:stCondLst>
                                  <p:childTnLst>
                                    <p:set>
                                      <p:cBhvr>
                                        <p:cTn id="10" dur="1" fill="hold">
                                          <p:stCondLst>
                                            <p:cond delay="0"/>
                                          </p:stCondLst>
                                        </p:cTn>
                                        <p:tgtEl>
                                          <p:spTgt spid="25623"/>
                                        </p:tgtEl>
                                        <p:attrNameLst>
                                          <p:attrName>style.visibility</p:attrName>
                                        </p:attrNameLst>
                                      </p:cBhvr>
                                      <p:to>
                                        <p:strVal val="visible"/>
                                      </p:to>
                                    </p:set>
                                    <p:animEffect transition="in" filter="circle(in)">
                                      <p:cBhvr>
                                        <p:cTn id="11" dur="2000"/>
                                        <p:tgtEl>
                                          <p:spTgt spid="25623"/>
                                        </p:tgtEl>
                                      </p:cBhvr>
                                    </p:animEffect>
                                  </p:childTnLst>
                                </p:cTn>
                              </p:par>
                            </p:childTnLst>
                          </p:cTn>
                        </p:par>
                        <p:par>
                          <p:cTn id="12" fill="hold" nodeType="afterGroup">
                            <p:stCondLst>
                              <p:cond delay="2500"/>
                            </p:stCondLst>
                            <p:childTnLst>
                              <p:par>
                                <p:cTn id="13" presetID="9"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dissolve">
                                      <p:cBhvr>
                                        <p:cTn id="15" dur="500"/>
                                        <p:tgtEl>
                                          <p:spTgt spid="3"/>
                                        </p:tgtEl>
                                      </p:cBhvr>
                                    </p:animEffect>
                                  </p:childTnLst>
                                </p:cTn>
                              </p:par>
                            </p:childTnLst>
                          </p:cTn>
                        </p:par>
                        <p:par>
                          <p:cTn id="16" fill="hold" nodeType="afterGroup">
                            <p:stCondLst>
                              <p:cond delay="3000"/>
                            </p:stCondLst>
                            <p:childTnLst>
                              <p:par>
                                <p:cTn id="17" presetID="31" presetClass="entr" presetSubtype="0" fill="hold" nodeType="afterEffect">
                                  <p:stCondLst>
                                    <p:cond delay="0"/>
                                  </p:stCondLst>
                                  <p:iterate type="lt">
                                    <p:tmPct val="5000"/>
                                  </p:iterate>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par>
                                <p:cTn id="23" presetID="8" presetClass="entr" presetSubtype="16" fill="hold" nodeType="withEffect">
                                  <p:stCondLst>
                                    <p:cond delay="0"/>
                                  </p:stCondLst>
                                  <p:childTnLst>
                                    <p:set>
                                      <p:cBhvr>
                                        <p:cTn id="24" dur="1" fill="hold">
                                          <p:stCondLst>
                                            <p:cond delay="0"/>
                                          </p:stCondLst>
                                        </p:cTn>
                                        <p:tgtEl>
                                          <p:spTgt spid="25625"/>
                                        </p:tgtEl>
                                        <p:attrNameLst>
                                          <p:attrName>style.visibility</p:attrName>
                                        </p:attrNameLst>
                                      </p:cBhvr>
                                      <p:to>
                                        <p:strVal val="visible"/>
                                      </p:to>
                                    </p:set>
                                    <p:animEffect transition="in" filter="diamond(in)">
                                      <p:cBhvr>
                                        <p:cTn id="25" dur="2000"/>
                                        <p:tgtEl>
                                          <p:spTgt spid="25625"/>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25632"/>
                                        </p:tgtEl>
                                        <p:attrNameLst>
                                          <p:attrName>style.visibility</p:attrName>
                                        </p:attrNameLst>
                                      </p:cBhvr>
                                      <p:to>
                                        <p:strVal val="visible"/>
                                      </p:to>
                                    </p:set>
                                    <p:animEffect transition="in" filter="diamond(in)">
                                      <p:cBhvr>
                                        <p:cTn id="28" dur="2000"/>
                                        <p:tgtEl>
                                          <p:spTgt spid="256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a:extLst>
              <a:ext uri="{FF2B5EF4-FFF2-40B4-BE49-F238E27FC236}">
                <a16:creationId xmlns:a16="http://schemas.microsoft.com/office/drawing/2014/main" id="{764DFFAD-0223-42A6-A97E-B87FFEE9C07B}"/>
              </a:ext>
            </a:extLst>
          </p:cNvPr>
          <p:cNvSpPr txBox="1">
            <a:spLocks noChangeArrowheads="1"/>
          </p:cNvSpPr>
          <p:nvPr/>
        </p:nvSpPr>
        <p:spPr bwMode="auto">
          <a:xfrm>
            <a:off x="1295400" y="457200"/>
            <a:ext cx="563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2400" b="1">
                <a:solidFill>
                  <a:srgbClr val="FF3300"/>
                </a:solidFill>
                <a:latin typeface="VNI-Times" pitchFamily="2" charset="0"/>
                <a:cs typeface="Arial" panose="020B0604020202020204" pitchFamily="34" charset="0"/>
              </a:rPr>
              <a:t>Nhoùm caây soáng ôû döôùi nöôùc:</a:t>
            </a:r>
          </a:p>
        </p:txBody>
      </p:sp>
      <p:sp>
        <p:nvSpPr>
          <p:cNvPr id="93187" name="Text Box 3">
            <a:extLst>
              <a:ext uri="{FF2B5EF4-FFF2-40B4-BE49-F238E27FC236}">
                <a16:creationId xmlns:a16="http://schemas.microsoft.com/office/drawing/2014/main" id="{875B604A-3C3A-4914-9A3C-25C79BC8E992}"/>
              </a:ext>
            </a:extLst>
          </p:cNvPr>
          <p:cNvSpPr txBox="1">
            <a:spLocks noChangeArrowheads="1"/>
          </p:cNvSpPr>
          <p:nvPr/>
        </p:nvSpPr>
        <p:spPr bwMode="auto">
          <a:xfrm>
            <a:off x="762000" y="3778250"/>
            <a:ext cx="2971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VNI-Times" pitchFamily="2" charset="0"/>
                <a:cs typeface="Arial" panose="020B0604020202020204" pitchFamily="34" charset="0"/>
              </a:rPr>
              <a:t>Beøo taây (luïc bình)</a:t>
            </a:r>
          </a:p>
        </p:txBody>
      </p:sp>
      <p:sp>
        <p:nvSpPr>
          <p:cNvPr id="93188" name="Text Box 4">
            <a:extLst>
              <a:ext uri="{FF2B5EF4-FFF2-40B4-BE49-F238E27FC236}">
                <a16:creationId xmlns:a16="http://schemas.microsoft.com/office/drawing/2014/main" id="{EBDBE68B-BB64-4E8C-8A56-1996B59228AD}"/>
              </a:ext>
            </a:extLst>
          </p:cNvPr>
          <p:cNvSpPr txBox="1">
            <a:spLocks noChangeArrowheads="1"/>
          </p:cNvSpPr>
          <p:nvPr/>
        </p:nvSpPr>
        <p:spPr bwMode="auto">
          <a:xfrm>
            <a:off x="5957888" y="3778250"/>
            <a:ext cx="2438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VNI-Times" pitchFamily="2" charset="0"/>
                <a:cs typeface="Arial" panose="020B0604020202020204" pitchFamily="34" charset="0"/>
              </a:rPr>
              <a:t>Rong ñuoâi choù</a:t>
            </a:r>
          </a:p>
        </p:txBody>
      </p:sp>
      <p:sp>
        <p:nvSpPr>
          <p:cNvPr id="93189" name="Text Box 5">
            <a:extLst>
              <a:ext uri="{FF2B5EF4-FFF2-40B4-BE49-F238E27FC236}">
                <a16:creationId xmlns:a16="http://schemas.microsoft.com/office/drawing/2014/main" id="{378726E2-B4E9-4E74-9A3D-61BEE78864F6}"/>
              </a:ext>
            </a:extLst>
          </p:cNvPr>
          <p:cNvSpPr txBox="1">
            <a:spLocks noChangeArrowheads="1"/>
          </p:cNvSpPr>
          <p:nvPr/>
        </p:nvSpPr>
        <p:spPr bwMode="auto">
          <a:xfrm>
            <a:off x="1447800" y="6172200"/>
            <a:ext cx="2895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VNI-Times" pitchFamily="2" charset="0"/>
                <a:cs typeface="Arial" panose="020B0604020202020204" pitchFamily="34" charset="0"/>
              </a:rPr>
              <a:t>Rau ruùt</a:t>
            </a:r>
          </a:p>
        </p:txBody>
      </p:sp>
      <p:sp>
        <p:nvSpPr>
          <p:cNvPr id="93190" name="Text Box 6">
            <a:extLst>
              <a:ext uri="{FF2B5EF4-FFF2-40B4-BE49-F238E27FC236}">
                <a16:creationId xmlns:a16="http://schemas.microsoft.com/office/drawing/2014/main" id="{E7B69BFA-054F-422E-9DAA-81968F4756F5}"/>
              </a:ext>
            </a:extLst>
          </p:cNvPr>
          <p:cNvSpPr txBox="1">
            <a:spLocks noChangeArrowheads="1"/>
          </p:cNvSpPr>
          <p:nvPr/>
        </p:nvSpPr>
        <p:spPr bwMode="auto">
          <a:xfrm>
            <a:off x="6019800" y="6172200"/>
            <a:ext cx="22860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VNI-Times" pitchFamily="2" charset="0"/>
                <a:cs typeface="Arial" panose="020B0604020202020204" pitchFamily="34" charset="0"/>
              </a:rPr>
              <a:t>Rau muoáng</a:t>
            </a:r>
          </a:p>
        </p:txBody>
      </p:sp>
      <p:pic>
        <p:nvPicPr>
          <p:cNvPr id="93192" name="Picture 8" descr="CeratophyllumSubmersum">
            <a:extLst>
              <a:ext uri="{FF2B5EF4-FFF2-40B4-BE49-F238E27FC236}">
                <a16:creationId xmlns:a16="http://schemas.microsoft.com/office/drawing/2014/main" id="{534A7C03-5462-431E-A555-E0BB087815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600200"/>
            <a:ext cx="38862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3" name="Picture 9" descr="rau%20muống">
            <a:extLst>
              <a:ext uri="{FF2B5EF4-FFF2-40B4-BE49-F238E27FC236}">
                <a16:creationId xmlns:a16="http://schemas.microsoft.com/office/drawing/2014/main" id="{7D94E9CD-C2C2-41D9-8809-E47C105350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267200"/>
            <a:ext cx="3962400" cy="199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4" name="Picture 10" descr="548782f8c16c77">
            <a:extLst>
              <a:ext uri="{FF2B5EF4-FFF2-40B4-BE49-F238E27FC236}">
                <a16:creationId xmlns:a16="http://schemas.microsoft.com/office/drawing/2014/main" id="{70027DCE-A504-4716-B521-D1E0F97F41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343400"/>
            <a:ext cx="37338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1" descr="ROSE1">
            <a:extLst>
              <a:ext uri="{FF2B5EF4-FFF2-40B4-BE49-F238E27FC236}">
                <a16:creationId xmlns:a16="http://schemas.microsoft.com/office/drawing/2014/main" id="{99952602-C28C-4724-87C6-17CA77171FBF}"/>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8671966" flipH="1">
            <a:off x="152400" y="152400"/>
            <a:ext cx="371475"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2" descr="ROSE1">
            <a:extLst>
              <a:ext uri="{FF2B5EF4-FFF2-40B4-BE49-F238E27FC236}">
                <a16:creationId xmlns:a16="http://schemas.microsoft.com/office/drawing/2014/main" id="{0C5B123E-FF47-464C-8A2F-7F12793ABFDC}"/>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3159821" flipH="1">
            <a:off x="8610600" y="152400"/>
            <a:ext cx="371475"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3" descr="ROSE1">
            <a:extLst>
              <a:ext uri="{FF2B5EF4-FFF2-40B4-BE49-F238E27FC236}">
                <a16:creationId xmlns:a16="http://schemas.microsoft.com/office/drawing/2014/main" id="{06779782-78B7-4E30-94FD-1728F49C24EC}"/>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3600112" flipH="1">
            <a:off x="151606" y="6401595"/>
            <a:ext cx="371475" cy="30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4" descr="ROSE1">
            <a:extLst>
              <a:ext uri="{FF2B5EF4-FFF2-40B4-BE49-F238E27FC236}">
                <a16:creationId xmlns:a16="http://schemas.microsoft.com/office/drawing/2014/main" id="{241E4C96-640B-4839-9C9D-D0100BB5D849}"/>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9256122" flipH="1">
            <a:off x="8653463" y="6357938"/>
            <a:ext cx="371475" cy="30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5" descr="snowcones">
            <a:extLst>
              <a:ext uri="{FF2B5EF4-FFF2-40B4-BE49-F238E27FC236}">
                <a16:creationId xmlns:a16="http://schemas.microsoft.com/office/drawing/2014/main" id="{FD625832-1EA6-4ECC-B810-9CA108C31532}"/>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6" descr="snowcones">
            <a:extLst>
              <a:ext uri="{FF2B5EF4-FFF2-40B4-BE49-F238E27FC236}">
                <a16:creationId xmlns:a16="http://schemas.microsoft.com/office/drawing/2014/main" id="{DEE9B9D1-36F5-4133-ACE3-B1ECF6A30A57}"/>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0" y="6738938"/>
            <a:ext cx="9144000" cy="11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 descr="snowcones">
            <a:extLst>
              <a:ext uri="{FF2B5EF4-FFF2-40B4-BE49-F238E27FC236}">
                <a16:creationId xmlns:a16="http://schemas.microsoft.com/office/drawing/2014/main" id="{234F9945-CECA-4C6D-A3FD-7B5DFB633947}"/>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3233737" y="3538537"/>
            <a:ext cx="65532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8" descr="snowcones">
            <a:extLst>
              <a:ext uri="{FF2B5EF4-FFF2-40B4-BE49-F238E27FC236}">
                <a16:creationId xmlns:a16="http://schemas.microsoft.com/office/drawing/2014/main" id="{7ECDD36C-EF85-49BA-B778-069A54A70DC6}"/>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5824538" y="3233737"/>
            <a:ext cx="65532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03" name="Picture 19" descr="Luc-binh">
            <a:extLst>
              <a:ext uri="{FF2B5EF4-FFF2-40B4-BE49-F238E27FC236}">
                <a16:creationId xmlns:a16="http://schemas.microsoft.com/office/drawing/2014/main" id="{EF03B9DA-3BDA-4F9C-943B-764DFCBC651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1600200"/>
            <a:ext cx="37338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93203"/>
                                        </p:tgtEl>
                                        <p:attrNameLst>
                                          <p:attrName>style.visibility</p:attrName>
                                        </p:attrNameLst>
                                      </p:cBhvr>
                                      <p:to>
                                        <p:strVal val="visible"/>
                                      </p:to>
                                    </p:set>
                                    <p:animEffect transition="in" filter="diamond(in)">
                                      <p:cBhvr>
                                        <p:cTn id="7" dur="2000"/>
                                        <p:tgtEl>
                                          <p:spTgt spid="93203"/>
                                        </p:tgtEl>
                                      </p:cBhvr>
                                    </p:animEffect>
                                  </p:childTnLst>
                                </p:cTn>
                              </p:par>
                              <p:par>
                                <p:cTn id="8" presetID="8" presetClass="entr" presetSubtype="16" fill="hold" nodeType="withEffect">
                                  <p:stCondLst>
                                    <p:cond delay="0"/>
                                  </p:stCondLst>
                                  <p:childTnLst>
                                    <p:set>
                                      <p:cBhvr>
                                        <p:cTn id="9" dur="1" fill="hold">
                                          <p:stCondLst>
                                            <p:cond delay="0"/>
                                          </p:stCondLst>
                                        </p:cTn>
                                        <p:tgtEl>
                                          <p:spTgt spid="93192"/>
                                        </p:tgtEl>
                                        <p:attrNameLst>
                                          <p:attrName>style.visibility</p:attrName>
                                        </p:attrNameLst>
                                      </p:cBhvr>
                                      <p:to>
                                        <p:strVal val="visible"/>
                                      </p:to>
                                    </p:set>
                                    <p:animEffect transition="in" filter="diamond(in)">
                                      <p:cBhvr>
                                        <p:cTn id="10" dur="2000"/>
                                        <p:tgtEl>
                                          <p:spTgt spid="93192"/>
                                        </p:tgtEl>
                                      </p:cBhvr>
                                    </p:animEffect>
                                  </p:childTnLst>
                                </p:cTn>
                              </p:par>
                              <p:par>
                                <p:cTn id="11" presetID="8" presetClass="entr" presetSubtype="16" fill="hold" nodeType="withEffect">
                                  <p:stCondLst>
                                    <p:cond delay="0"/>
                                  </p:stCondLst>
                                  <p:childTnLst>
                                    <p:set>
                                      <p:cBhvr>
                                        <p:cTn id="12" dur="1" fill="hold">
                                          <p:stCondLst>
                                            <p:cond delay="0"/>
                                          </p:stCondLst>
                                        </p:cTn>
                                        <p:tgtEl>
                                          <p:spTgt spid="93193"/>
                                        </p:tgtEl>
                                        <p:attrNameLst>
                                          <p:attrName>style.visibility</p:attrName>
                                        </p:attrNameLst>
                                      </p:cBhvr>
                                      <p:to>
                                        <p:strVal val="visible"/>
                                      </p:to>
                                    </p:set>
                                    <p:animEffect transition="in" filter="diamond(in)">
                                      <p:cBhvr>
                                        <p:cTn id="13" dur="2000"/>
                                        <p:tgtEl>
                                          <p:spTgt spid="93193"/>
                                        </p:tgtEl>
                                      </p:cBhvr>
                                    </p:animEffect>
                                  </p:childTnLst>
                                </p:cTn>
                              </p:par>
                              <p:par>
                                <p:cTn id="14" presetID="8" presetClass="entr" presetSubtype="16" fill="hold" nodeType="withEffect">
                                  <p:stCondLst>
                                    <p:cond delay="0"/>
                                  </p:stCondLst>
                                  <p:childTnLst>
                                    <p:set>
                                      <p:cBhvr>
                                        <p:cTn id="15" dur="1" fill="hold">
                                          <p:stCondLst>
                                            <p:cond delay="0"/>
                                          </p:stCondLst>
                                        </p:cTn>
                                        <p:tgtEl>
                                          <p:spTgt spid="93194"/>
                                        </p:tgtEl>
                                        <p:attrNameLst>
                                          <p:attrName>style.visibility</p:attrName>
                                        </p:attrNameLst>
                                      </p:cBhvr>
                                      <p:to>
                                        <p:strVal val="visible"/>
                                      </p:to>
                                    </p:set>
                                    <p:animEffect transition="in" filter="diamond(in)">
                                      <p:cBhvr>
                                        <p:cTn id="16" dur="2000"/>
                                        <p:tgtEl>
                                          <p:spTgt spid="93194"/>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93187"/>
                                        </p:tgtEl>
                                        <p:attrNameLst>
                                          <p:attrName>style.visibility</p:attrName>
                                        </p:attrNameLst>
                                      </p:cBhvr>
                                      <p:to>
                                        <p:strVal val="visible"/>
                                      </p:to>
                                    </p:set>
                                    <p:animEffect transition="in" filter="diamond(in)">
                                      <p:cBhvr>
                                        <p:cTn id="19" dur="2000"/>
                                        <p:tgtEl>
                                          <p:spTgt spid="93187"/>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93188"/>
                                        </p:tgtEl>
                                        <p:attrNameLst>
                                          <p:attrName>style.visibility</p:attrName>
                                        </p:attrNameLst>
                                      </p:cBhvr>
                                      <p:to>
                                        <p:strVal val="visible"/>
                                      </p:to>
                                    </p:set>
                                    <p:animEffect transition="in" filter="diamond(in)">
                                      <p:cBhvr>
                                        <p:cTn id="22" dur="2000"/>
                                        <p:tgtEl>
                                          <p:spTgt spid="93188"/>
                                        </p:tgtEl>
                                      </p:cBhvr>
                                    </p:animEffect>
                                  </p:childTnLst>
                                </p:cTn>
                              </p:par>
                              <p:par>
                                <p:cTn id="23" presetID="8" presetClass="entr" presetSubtype="16" fill="hold" grpId="0" nodeType="withEffect">
                                  <p:stCondLst>
                                    <p:cond delay="0"/>
                                  </p:stCondLst>
                                  <p:childTnLst>
                                    <p:set>
                                      <p:cBhvr>
                                        <p:cTn id="24" dur="1" fill="hold">
                                          <p:stCondLst>
                                            <p:cond delay="0"/>
                                          </p:stCondLst>
                                        </p:cTn>
                                        <p:tgtEl>
                                          <p:spTgt spid="93190"/>
                                        </p:tgtEl>
                                        <p:attrNameLst>
                                          <p:attrName>style.visibility</p:attrName>
                                        </p:attrNameLst>
                                      </p:cBhvr>
                                      <p:to>
                                        <p:strVal val="visible"/>
                                      </p:to>
                                    </p:set>
                                    <p:animEffect transition="in" filter="diamond(in)">
                                      <p:cBhvr>
                                        <p:cTn id="25" dur="2000"/>
                                        <p:tgtEl>
                                          <p:spTgt spid="93190"/>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93189"/>
                                        </p:tgtEl>
                                        <p:attrNameLst>
                                          <p:attrName>style.visibility</p:attrName>
                                        </p:attrNameLst>
                                      </p:cBhvr>
                                      <p:to>
                                        <p:strVal val="visible"/>
                                      </p:to>
                                    </p:set>
                                    <p:animEffect transition="in" filter="diamond(in)">
                                      <p:cBhvr>
                                        <p:cTn id="28" dur="2000"/>
                                        <p:tgtEl>
                                          <p:spTgt spid="93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p:bldP spid="93188" grpId="0"/>
      <p:bldP spid="93189" grpId="0"/>
      <p:bldP spid="9319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5" name="Picture 3" descr="1180066L">
            <a:extLst>
              <a:ext uri="{FF2B5EF4-FFF2-40B4-BE49-F238E27FC236}">
                <a16:creationId xmlns:a16="http://schemas.microsoft.com/office/drawing/2014/main" id="{9C83518C-418C-4159-83B9-B4004D0AA6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3450" y="838200"/>
            <a:ext cx="39624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6" name="Text Box 4">
            <a:extLst>
              <a:ext uri="{FF2B5EF4-FFF2-40B4-BE49-F238E27FC236}">
                <a16:creationId xmlns:a16="http://schemas.microsoft.com/office/drawing/2014/main" id="{BFCBE128-46D0-4166-8127-7D1811B2D935}"/>
              </a:ext>
            </a:extLst>
          </p:cNvPr>
          <p:cNvSpPr txBox="1">
            <a:spLocks noChangeArrowheads="1"/>
          </p:cNvSpPr>
          <p:nvPr/>
        </p:nvSpPr>
        <p:spPr bwMode="auto">
          <a:xfrm>
            <a:off x="1012825" y="3213100"/>
            <a:ext cx="2819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VNI-Times" pitchFamily="2" charset="0"/>
                <a:cs typeface="Arial" panose="020B0604020202020204" pitchFamily="34" charset="0"/>
              </a:rPr>
              <a:t>Caây hoa sen</a:t>
            </a:r>
          </a:p>
        </p:txBody>
      </p:sp>
      <p:sp>
        <p:nvSpPr>
          <p:cNvPr id="90117" name="Text Box 5">
            <a:extLst>
              <a:ext uri="{FF2B5EF4-FFF2-40B4-BE49-F238E27FC236}">
                <a16:creationId xmlns:a16="http://schemas.microsoft.com/office/drawing/2014/main" id="{646717F2-F5AF-47C5-BCC6-F9C26D5C7EB2}"/>
              </a:ext>
            </a:extLst>
          </p:cNvPr>
          <p:cNvSpPr txBox="1">
            <a:spLocks noChangeArrowheads="1"/>
          </p:cNvSpPr>
          <p:nvPr/>
        </p:nvSpPr>
        <p:spPr bwMode="auto">
          <a:xfrm>
            <a:off x="5505450" y="3206750"/>
            <a:ext cx="3124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VNI-Times" pitchFamily="2" charset="0"/>
                <a:cs typeface="Arial" panose="020B0604020202020204" pitchFamily="34" charset="0"/>
              </a:rPr>
              <a:t>   Caây hoa suùng </a:t>
            </a:r>
          </a:p>
        </p:txBody>
      </p:sp>
      <p:pic>
        <p:nvPicPr>
          <p:cNvPr id="90118" name="Picture 6" descr="FLOW047">
            <a:extLst>
              <a:ext uri="{FF2B5EF4-FFF2-40B4-BE49-F238E27FC236}">
                <a16:creationId xmlns:a16="http://schemas.microsoft.com/office/drawing/2014/main" id="{70E29003-9B08-4E89-B82E-4BAE240258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3962400"/>
            <a:ext cx="40386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9" name="Text Box 7">
            <a:extLst>
              <a:ext uri="{FF2B5EF4-FFF2-40B4-BE49-F238E27FC236}">
                <a16:creationId xmlns:a16="http://schemas.microsoft.com/office/drawing/2014/main" id="{D9FFB1C5-D920-4B10-83F7-89B7D51A990E}"/>
              </a:ext>
            </a:extLst>
          </p:cNvPr>
          <p:cNvSpPr txBox="1">
            <a:spLocks noChangeArrowheads="1"/>
          </p:cNvSpPr>
          <p:nvPr/>
        </p:nvSpPr>
        <p:spPr bwMode="auto">
          <a:xfrm>
            <a:off x="990600" y="6172200"/>
            <a:ext cx="2819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VNI-Times" pitchFamily="2" charset="0"/>
                <a:cs typeface="Arial" panose="020B0604020202020204" pitchFamily="34" charset="0"/>
              </a:rPr>
              <a:t>Caây nong taèm</a:t>
            </a:r>
          </a:p>
        </p:txBody>
      </p:sp>
      <p:sp>
        <p:nvSpPr>
          <p:cNvPr id="90120" name="Text Box 8">
            <a:extLst>
              <a:ext uri="{FF2B5EF4-FFF2-40B4-BE49-F238E27FC236}">
                <a16:creationId xmlns:a16="http://schemas.microsoft.com/office/drawing/2014/main" id="{00E9CB50-4F8A-4EE9-B7B6-40BCCC6432B8}"/>
              </a:ext>
            </a:extLst>
          </p:cNvPr>
          <p:cNvSpPr txBox="1">
            <a:spLocks noChangeArrowheads="1"/>
          </p:cNvSpPr>
          <p:nvPr/>
        </p:nvSpPr>
        <p:spPr bwMode="auto">
          <a:xfrm>
            <a:off x="5943600" y="6172200"/>
            <a:ext cx="23971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VNI-Times" pitchFamily="2" charset="0"/>
                <a:cs typeface="Arial" panose="020B0604020202020204" pitchFamily="34" charset="0"/>
              </a:rPr>
              <a:t>Caây beøo caùi</a:t>
            </a:r>
          </a:p>
        </p:txBody>
      </p:sp>
      <p:pic>
        <p:nvPicPr>
          <p:cNvPr id="90122" name="Picture 10" descr="BeoCai">
            <a:extLst>
              <a:ext uri="{FF2B5EF4-FFF2-40B4-BE49-F238E27FC236}">
                <a16:creationId xmlns:a16="http://schemas.microsoft.com/office/drawing/2014/main" id="{18A04C0D-ACF0-45AB-92F5-77F7418034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4888" y="3962400"/>
            <a:ext cx="3962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3" name="Picture 11" descr="9948">
            <a:extLst>
              <a:ext uri="{FF2B5EF4-FFF2-40B4-BE49-F238E27FC236}">
                <a16:creationId xmlns:a16="http://schemas.microsoft.com/office/drawing/2014/main" id="{F772F51E-A251-439D-90C9-3FD2CF421A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838200"/>
            <a:ext cx="403860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12" descr="floral">
            <a:extLst>
              <a:ext uri="{FF2B5EF4-FFF2-40B4-BE49-F238E27FC236}">
                <a16:creationId xmlns:a16="http://schemas.microsoft.com/office/drawing/2014/main" id="{8A955E05-4F4C-4FBF-8665-A967321A0201}"/>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858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13" descr="floral">
            <a:extLst>
              <a:ext uri="{FF2B5EF4-FFF2-40B4-BE49-F238E27FC236}">
                <a16:creationId xmlns:a16="http://schemas.microsoft.com/office/drawing/2014/main" id="{BF37B577-457E-442E-B9E4-83AE4655718B}"/>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458200" y="0"/>
            <a:ext cx="6858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4" name="Picture 14" descr="floral">
            <a:extLst>
              <a:ext uri="{FF2B5EF4-FFF2-40B4-BE49-F238E27FC236}">
                <a16:creationId xmlns:a16="http://schemas.microsoft.com/office/drawing/2014/main" id="{BBF9299C-B38A-4D8C-AE7D-2CA987DD4AB5}"/>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458200" y="6153150"/>
            <a:ext cx="6858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5" name="Picture 15" descr="floral">
            <a:extLst>
              <a:ext uri="{FF2B5EF4-FFF2-40B4-BE49-F238E27FC236}">
                <a16:creationId xmlns:a16="http://schemas.microsoft.com/office/drawing/2014/main" id="{AC4DD76A-474E-43B0-8C88-F100461D921C}"/>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6153150"/>
            <a:ext cx="6858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6" name="Picture 16" descr="bluline[1]">
            <a:extLst>
              <a:ext uri="{FF2B5EF4-FFF2-40B4-BE49-F238E27FC236}">
                <a16:creationId xmlns:a16="http://schemas.microsoft.com/office/drawing/2014/main" id="{0FBC1DFB-A9A2-4ACA-8981-23646F012D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79375"/>
            <a:ext cx="914400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7" name="Picture 17" descr="bluline[1]">
            <a:extLst>
              <a:ext uri="{FF2B5EF4-FFF2-40B4-BE49-F238E27FC236}">
                <a16:creationId xmlns:a16="http://schemas.microsoft.com/office/drawing/2014/main" id="{53585EFF-D3C2-42AA-BF92-4052ABC6BF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6778625"/>
            <a:ext cx="914400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90123"/>
                                        </p:tgtEl>
                                        <p:attrNameLst>
                                          <p:attrName>style.visibility</p:attrName>
                                        </p:attrNameLst>
                                      </p:cBhvr>
                                      <p:to>
                                        <p:strVal val="visible"/>
                                      </p:to>
                                    </p:set>
                                    <p:animEffect transition="in" filter="wheel(4)">
                                      <p:cBhvr>
                                        <p:cTn id="7" dur="2000"/>
                                        <p:tgtEl>
                                          <p:spTgt spid="90123"/>
                                        </p:tgtEl>
                                      </p:cBhvr>
                                    </p:animEffect>
                                  </p:childTnLst>
                                </p:cTn>
                              </p:par>
                              <p:par>
                                <p:cTn id="8" presetID="21" presetClass="entr" presetSubtype="4" fill="hold" nodeType="withEffect">
                                  <p:stCondLst>
                                    <p:cond delay="0"/>
                                  </p:stCondLst>
                                  <p:childTnLst>
                                    <p:set>
                                      <p:cBhvr>
                                        <p:cTn id="9" dur="1" fill="hold">
                                          <p:stCondLst>
                                            <p:cond delay="0"/>
                                          </p:stCondLst>
                                        </p:cTn>
                                        <p:tgtEl>
                                          <p:spTgt spid="90115"/>
                                        </p:tgtEl>
                                        <p:attrNameLst>
                                          <p:attrName>style.visibility</p:attrName>
                                        </p:attrNameLst>
                                      </p:cBhvr>
                                      <p:to>
                                        <p:strVal val="visible"/>
                                      </p:to>
                                    </p:set>
                                    <p:animEffect transition="in" filter="wheel(4)">
                                      <p:cBhvr>
                                        <p:cTn id="10" dur="2000"/>
                                        <p:tgtEl>
                                          <p:spTgt spid="90115"/>
                                        </p:tgtEl>
                                      </p:cBhvr>
                                    </p:animEffect>
                                  </p:childTnLst>
                                </p:cTn>
                              </p:par>
                              <p:par>
                                <p:cTn id="11" presetID="21" presetClass="entr" presetSubtype="4" fill="hold" nodeType="withEffect">
                                  <p:stCondLst>
                                    <p:cond delay="0"/>
                                  </p:stCondLst>
                                  <p:childTnLst>
                                    <p:set>
                                      <p:cBhvr>
                                        <p:cTn id="12" dur="1" fill="hold">
                                          <p:stCondLst>
                                            <p:cond delay="0"/>
                                          </p:stCondLst>
                                        </p:cTn>
                                        <p:tgtEl>
                                          <p:spTgt spid="90122"/>
                                        </p:tgtEl>
                                        <p:attrNameLst>
                                          <p:attrName>style.visibility</p:attrName>
                                        </p:attrNameLst>
                                      </p:cBhvr>
                                      <p:to>
                                        <p:strVal val="visible"/>
                                      </p:to>
                                    </p:set>
                                    <p:animEffect transition="in" filter="wheel(4)">
                                      <p:cBhvr>
                                        <p:cTn id="13" dur="2000"/>
                                        <p:tgtEl>
                                          <p:spTgt spid="90122"/>
                                        </p:tgtEl>
                                      </p:cBhvr>
                                    </p:animEffect>
                                  </p:childTnLst>
                                </p:cTn>
                              </p:par>
                              <p:par>
                                <p:cTn id="14" presetID="21" presetClass="entr" presetSubtype="4" fill="hold" nodeType="withEffect">
                                  <p:stCondLst>
                                    <p:cond delay="0"/>
                                  </p:stCondLst>
                                  <p:childTnLst>
                                    <p:set>
                                      <p:cBhvr>
                                        <p:cTn id="15" dur="1" fill="hold">
                                          <p:stCondLst>
                                            <p:cond delay="0"/>
                                          </p:stCondLst>
                                        </p:cTn>
                                        <p:tgtEl>
                                          <p:spTgt spid="90118"/>
                                        </p:tgtEl>
                                        <p:attrNameLst>
                                          <p:attrName>style.visibility</p:attrName>
                                        </p:attrNameLst>
                                      </p:cBhvr>
                                      <p:to>
                                        <p:strVal val="visible"/>
                                      </p:to>
                                    </p:set>
                                    <p:animEffect transition="in" filter="wheel(4)">
                                      <p:cBhvr>
                                        <p:cTn id="16" dur="2000"/>
                                        <p:tgtEl>
                                          <p:spTgt spid="90118"/>
                                        </p:tgtEl>
                                      </p:cBhvr>
                                    </p:animEffect>
                                  </p:childTnLst>
                                </p:cTn>
                              </p:par>
                              <p:par>
                                <p:cTn id="17" presetID="21" presetClass="entr" presetSubtype="4" fill="hold" grpId="0" nodeType="withEffect">
                                  <p:stCondLst>
                                    <p:cond delay="0"/>
                                  </p:stCondLst>
                                  <p:childTnLst>
                                    <p:set>
                                      <p:cBhvr>
                                        <p:cTn id="18" dur="1" fill="hold">
                                          <p:stCondLst>
                                            <p:cond delay="0"/>
                                          </p:stCondLst>
                                        </p:cTn>
                                        <p:tgtEl>
                                          <p:spTgt spid="90116"/>
                                        </p:tgtEl>
                                        <p:attrNameLst>
                                          <p:attrName>style.visibility</p:attrName>
                                        </p:attrNameLst>
                                      </p:cBhvr>
                                      <p:to>
                                        <p:strVal val="visible"/>
                                      </p:to>
                                    </p:set>
                                    <p:animEffect transition="in" filter="wheel(4)">
                                      <p:cBhvr>
                                        <p:cTn id="19" dur="2000"/>
                                        <p:tgtEl>
                                          <p:spTgt spid="90116"/>
                                        </p:tgtEl>
                                      </p:cBhvr>
                                    </p:animEffect>
                                  </p:childTnLst>
                                </p:cTn>
                              </p:par>
                              <p:par>
                                <p:cTn id="20" presetID="21" presetClass="entr" presetSubtype="4" fill="hold" grpId="0" nodeType="withEffect">
                                  <p:stCondLst>
                                    <p:cond delay="0"/>
                                  </p:stCondLst>
                                  <p:childTnLst>
                                    <p:set>
                                      <p:cBhvr>
                                        <p:cTn id="21" dur="1" fill="hold">
                                          <p:stCondLst>
                                            <p:cond delay="0"/>
                                          </p:stCondLst>
                                        </p:cTn>
                                        <p:tgtEl>
                                          <p:spTgt spid="90117"/>
                                        </p:tgtEl>
                                        <p:attrNameLst>
                                          <p:attrName>style.visibility</p:attrName>
                                        </p:attrNameLst>
                                      </p:cBhvr>
                                      <p:to>
                                        <p:strVal val="visible"/>
                                      </p:to>
                                    </p:set>
                                    <p:animEffect transition="in" filter="wheel(4)">
                                      <p:cBhvr>
                                        <p:cTn id="22" dur="2000"/>
                                        <p:tgtEl>
                                          <p:spTgt spid="90117"/>
                                        </p:tgtEl>
                                      </p:cBhvr>
                                    </p:animEffect>
                                  </p:childTnLst>
                                </p:cTn>
                              </p:par>
                              <p:par>
                                <p:cTn id="23" presetID="21" presetClass="entr" presetSubtype="4" fill="hold" grpId="0" nodeType="withEffect">
                                  <p:stCondLst>
                                    <p:cond delay="0"/>
                                  </p:stCondLst>
                                  <p:childTnLst>
                                    <p:set>
                                      <p:cBhvr>
                                        <p:cTn id="24" dur="1" fill="hold">
                                          <p:stCondLst>
                                            <p:cond delay="0"/>
                                          </p:stCondLst>
                                        </p:cTn>
                                        <p:tgtEl>
                                          <p:spTgt spid="90120"/>
                                        </p:tgtEl>
                                        <p:attrNameLst>
                                          <p:attrName>style.visibility</p:attrName>
                                        </p:attrNameLst>
                                      </p:cBhvr>
                                      <p:to>
                                        <p:strVal val="visible"/>
                                      </p:to>
                                    </p:set>
                                    <p:animEffect transition="in" filter="wheel(4)">
                                      <p:cBhvr>
                                        <p:cTn id="25" dur="2000"/>
                                        <p:tgtEl>
                                          <p:spTgt spid="90120"/>
                                        </p:tgtEl>
                                      </p:cBhvr>
                                    </p:animEffect>
                                  </p:childTnLst>
                                </p:cTn>
                              </p:par>
                              <p:par>
                                <p:cTn id="26" presetID="21" presetClass="entr" presetSubtype="4" fill="hold" grpId="0" nodeType="withEffect">
                                  <p:stCondLst>
                                    <p:cond delay="0"/>
                                  </p:stCondLst>
                                  <p:childTnLst>
                                    <p:set>
                                      <p:cBhvr>
                                        <p:cTn id="27" dur="1" fill="hold">
                                          <p:stCondLst>
                                            <p:cond delay="0"/>
                                          </p:stCondLst>
                                        </p:cTn>
                                        <p:tgtEl>
                                          <p:spTgt spid="90119"/>
                                        </p:tgtEl>
                                        <p:attrNameLst>
                                          <p:attrName>style.visibility</p:attrName>
                                        </p:attrNameLst>
                                      </p:cBhvr>
                                      <p:to>
                                        <p:strVal val="visible"/>
                                      </p:to>
                                    </p:set>
                                    <p:animEffect transition="in" filter="wheel(4)">
                                      <p:cBhvr>
                                        <p:cTn id="28" dur="2000"/>
                                        <p:tgtEl>
                                          <p:spTgt spid="90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6" grpId="0"/>
      <p:bldP spid="90117" grpId="0"/>
      <p:bldP spid="90119" grpId="0"/>
      <p:bldP spid="901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Text Box 3">
            <a:extLst>
              <a:ext uri="{FF2B5EF4-FFF2-40B4-BE49-F238E27FC236}">
                <a16:creationId xmlns:a16="http://schemas.microsoft.com/office/drawing/2014/main" id="{ED7B91B8-A8B0-4931-94C0-31C4487E4928}"/>
              </a:ext>
            </a:extLst>
          </p:cNvPr>
          <p:cNvSpPr txBox="1">
            <a:spLocks noChangeArrowheads="1"/>
          </p:cNvSpPr>
          <p:nvPr/>
        </p:nvSpPr>
        <p:spPr bwMode="auto">
          <a:xfrm>
            <a:off x="1066800" y="3006725"/>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400" b="1">
                <a:solidFill>
                  <a:srgbClr val="9900CC"/>
                </a:solidFill>
                <a:latin typeface="VNI-Times" pitchFamily="2" charset="0"/>
                <a:cs typeface="Arial" panose="020B0604020202020204" pitchFamily="34" charset="0"/>
              </a:rPr>
              <a:t>Xöông roàng</a:t>
            </a:r>
          </a:p>
        </p:txBody>
      </p:sp>
      <p:sp>
        <p:nvSpPr>
          <p:cNvPr id="95236" name="Text Box 4">
            <a:extLst>
              <a:ext uri="{FF2B5EF4-FFF2-40B4-BE49-F238E27FC236}">
                <a16:creationId xmlns:a16="http://schemas.microsoft.com/office/drawing/2014/main" id="{7BC63C38-DB8E-4BB0-BD6D-4A5595EA2034}"/>
              </a:ext>
            </a:extLst>
          </p:cNvPr>
          <p:cNvSpPr txBox="1">
            <a:spLocks noChangeArrowheads="1"/>
          </p:cNvSpPr>
          <p:nvPr/>
        </p:nvSpPr>
        <p:spPr bwMode="auto">
          <a:xfrm>
            <a:off x="5927725" y="3006725"/>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400" b="1">
                <a:solidFill>
                  <a:srgbClr val="9900CC"/>
                </a:solidFill>
                <a:latin typeface="VNI-Times" pitchFamily="2" charset="0"/>
                <a:cs typeface="Arial" panose="020B0604020202020204" pitchFamily="34" charset="0"/>
              </a:rPr>
              <a:t>Caây thoâng</a:t>
            </a:r>
          </a:p>
        </p:txBody>
      </p:sp>
      <p:sp>
        <p:nvSpPr>
          <p:cNvPr id="95237" name="Text Box 5">
            <a:extLst>
              <a:ext uri="{FF2B5EF4-FFF2-40B4-BE49-F238E27FC236}">
                <a16:creationId xmlns:a16="http://schemas.microsoft.com/office/drawing/2014/main" id="{173D0AE2-B438-4CBB-B211-1FBC5C50345E}"/>
              </a:ext>
            </a:extLst>
          </p:cNvPr>
          <p:cNvSpPr txBox="1">
            <a:spLocks noChangeArrowheads="1"/>
          </p:cNvSpPr>
          <p:nvPr/>
        </p:nvSpPr>
        <p:spPr bwMode="auto">
          <a:xfrm>
            <a:off x="914400" y="6096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2400" b="1">
                <a:solidFill>
                  <a:srgbClr val="9900CC"/>
                </a:solidFill>
                <a:latin typeface="VNI-Times" pitchFamily="2" charset="0"/>
                <a:cs typeface="Arial" panose="020B0604020202020204" pitchFamily="34" charset="0"/>
              </a:rPr>
              <a:t>Caây phi lao</a:t>
            </a:r>
          </a:p>
        </p:txBody>
      </p:sp>
      <p:pic>
        <p:nvPicPr>
          <p:cNvPr id="95239" name="Picture 7" descr="6102007115034">
            <a:extLst>
              <a:ext uri="{FF2B5EF4-FFF2-40B4-BE49-F238E27FC236}">
                <a16:creationId xmlns:a16="http://schemas.microsoft.com/office/drawing/2014/main" id="{5B60B267-291C-4D21-B3F4-21C413BFBD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750888"/>
            <a:ext cx="38100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0" name="Picture 8" descr="08">
            <a:extLst>
              <a:ext uri="{FF2B5EF4-FFF2-40B4-BE49-F238E27FC236}">
                <a16:creationId xmlns:a16="http://schemas.microsoft.com/office/drawing/2014/main" id="{61C1F33F-1AD6-4AD8-B774-6C0004EEE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913188"/>
            <a:ext cx="36576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41" name="Text Box 9">
            <a:extLst>
              <a:ext uri="{FF2B5EF4-FFF2-40B4-BE49-F238E27FC236}">
                <a16:creationId xmlns:a16="http://schemas.microsoft.com/office/drawing/2014/main" id="{1B558AF2-D3CD-4AD0-994C-69B5C5CA4893}"/>
              </a:ext>
            </a:extLst>
          </p:cNvPr>
          <p:cNvSpPr txBox="1">
            <a:spLocks noChangeArrowheads="1"/>
          </p:cNvSpPr>
          <p:nvPr/>
        </p:nvSpPr>
        <p:spPr bwMode="auto">
          <a:xfrm>
            <a:off x="5829300" y="6030913"/>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9900CC"/>
                </a:solidFill>
                <a:latin typeface="VNI-Times" pitchFamily="2" charset="0"/>
                <a:cs typeface="Arial" panose="020B0604020202020204" pitchFamily="34" charset="0"/>
              </a:rPr>
              <a:t>Caây döùa</a:t>
            </a:r>
            <a:r>
              <a:rPr lang="en-US" altLang="en-US" sz="2600" b="1">
                <a:latin typeface="VNI-Times" pitchFamily="2" charset="0"/>
                <a:cs typeface="Arial" panose="020B0604020202020204" pitchFamily="34" charset="0"/>
              </a:rPr>
              <a:t> </a:t>
            </a:r>
          </a:p>
        </p:txBody>
      </p:sp>
      <p:pic>
        <p:nvPicPr>
          <p:cNvPr id="95242" name="Picture 10" descr="26-%20Phi%20lao">
            <a:extLst>
              <a:ext uri="{FF2B5EF4-FFF2-40B4-BE49-F238E27FC236}">
                <a16:creationId xmlns:a16="http://schemas.microsoft.com/office/drawing/2014/main" id="{F55D04CF-4462-4CE4-A3F6-934DA46F15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863" y="3875088"/>
            <a:ext cx="3733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3" name="Picture 11" descr="Xuong_rong1">
            <a:extLst>
              <a:ext uri="{FF2B5EF4-FFF2-40B4-BE49-F238E27FC236}">
                <a16:creationId xmlns:a16="http://schemas.microsoft.com/office/drawing/2014/main" id="{53AB1389-8D79-4EE3-A408-7B2D91C187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3863" y="788988"/>
            <a:ext cx="36576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6" name="Picture 12" descr="14">
            <a:extLst>
              <a:ext uri="{FF2B5EF4-FFF2-40B4-BE49-F238E27FC236}">
                <a16:creationId xmlns:a16="http://schemas.microsoft.com/office/drawing/2014/main" id="{19882139-3B78-428F-875A-20121BF57D83}"/>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7504641">
            <a:off x="73819" y="78581"/>
            <a:ext cx="698500"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7" name="Picture 13" descr="14">
            <a:extLst>
              <a:ext uri="{FF2B5EF4-FFF2-40B4-BE49-F238E27FC236}">
                <a16:creationId xmlns:a16="http://schemas.microsoft.com/office/drawing/2014/main" id="{74F99F9B-1453-4999-B6CA-909D5781BB32}"/>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8695359">
            <a:off x="8415338" y="152400"/>
            <a:ext cx="72866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8" name="Picture 14" descr="14">
            <a:extLst>
              <a:ext uri="{FF2B5EF4-FFF2-40B4-BE49-F238E27FC236}">
                <a16:creationId xmlns:a16="http://schemas.microsoft.com/office/drawing/2014/main" id="{0B86AB6D-45F2-477F-8679-CA12C127F4FE}"/>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3843423">
            <a:off x="-78580" y="6247606"/>
            <a:ext cx="7540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9" name="Picture 15" descr="14">
            <a:extLst>
              <a:ext uri="{FF2B5EF4-FFF2-40B4-BE49-F238E27FC236}">
                <a16:creationId xmlns:a16="http://schemas.microsoft.com/office/drawing/2014/main" id="{CBEA1051-C696-47EB-9686-47CDE3D9DED8}"/>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204092">
            <a:off x="8415338" y="6019800"/>
            <a:ext cx="72866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0" name="Picture 16" descr="bluline[1]">
            <a:extLst>
              <a:ext uri="{FF2B5EF4-FFF2-40B4-BE49-F238E27FC236}">
                <a16:creationId xmlns:a16="http://schemas.microsoft.com/office/drawing/2014/main" id="{2593F1AA-F75A-4E9E-94C3-B216BF06EA1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3378200" y="3370262"/>
            <a:ext cx="6858000" cy="117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1" name="Picture 17" descr="bluline[1]">
            <a:extLst>
              <a:ext uri="{FF2B5EF4-FFF2-40B4-BE49-F238E27FC236}">
                <a16:creationId xmlns:a16="http://schemas.microsoft.com/office/drawing/2014/main" id="{FB6AA6A0-20D8-4EE9-B797-AEA3728845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58750"/>
            <a:ext cx="914400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2" name="Picture 18" descr="bluline[1]">
            <a:extLst>
              <a:ext uri="{FF2B5EF4-FFF2-40B4-BE49-F238E27FC236}">
                <a16:creationId xmlns:a16="http://schemas.microsoft.com/office/drawing/2014/main" id="{39898939-A3FF-43FF-8161-CE2B4E1425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6699250"/>
            <a:ext cx="914400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3" name="Picture 19" descr="bluline[1]">
            <a:extLst>
              <a:ext uri="{FF2B5EF4-FFF2-40B4-BE49-F238E27FC236}">
                <a16:creationId xmlns:a16="http://schemas.microsoft.com/office/drawing/2014/main" id="{A0C6A028-4D6D-4365-990E-A42E327D9C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5656263" y="3370262"/>
            <a:ext cx="6858000"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4" name="Text Box 2">
            <a:extLst>
              <a:ext uri="{FF2B5EF4-FFF2-40B4-BE49-F238E27FC236}">
                <a16:creationId xmlns:a16="http://schemas.microsoft.com/office/drawing/2014/main" id="{AA78F151-A8F3-4037-BBF4-5DB4693DFA52}"/>
              </a:ext>
            </a:extLst>
          </p:cNvPr>
          <p:cNvSpPr txBox="1">
            <a:spLocks noChangeArrowheads="1"/>
          </p:cNvSpPr>
          <p:nvPr/>
        </p:nvSpPr>
        <p:spPr bwMode="auto">
          <a:xfrm>
            <a:off x="1905000" y="273050"/>
            <a:ext cx="563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2400" b="1">
                <a:solidFill>
                  <a:srgbClr val="FF3300"/>
                </a:solidFill>
                <a:latin typeface="VNI-Times" pitchFamily="2" charset="0"/>
                <a:cs typeface="Arial" panose="020B0604020202020204" pitchFamily="34" charset="0"/>
              </a:rPr>
              <a:t>Nhoùm caây soáng ôû nôi khoâ haïn: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95239"/>
                                        </p:tgtEl>
                                        <p:attrNameLst>
                                          <p:attrName>style.visibility</p:attrName>
                                        </p:attrNameLst>
                                      </p:cBhvr>
                                      <p:to>
                                        <p:strVal val="visible"/>
                                      </p:to>
                                    </p:set>
                                    <p:animEffect transition="in" filter="dissolve">
                                      <p:cBhvr>
                                        <p:cTn id="7" dur="500"/>
                                        <p:tgtEl>
                                          <p:spTgt spid="95239"/>
                                        </p:tgtEl>
                                      </p:cBhvr>
                                    </p:animEffect>
                                  </p:childTnLst>
                                </p:cTn>
                              </p:par>
                              <p:par>
                                <p:cTn id="8" presetID="9" presetClass="entr" presetSubtype="0" fill="hold" nodeType="withEffect">
                                  <p:stCondLst>
                                    <p:cond delay="0"/>
                                  </p:stCondLst>
                                  <p:childTnLst>
                                    <p:set>
                                      <p:cBhvr>
                                        <p:cTn id="9" dur="1" fill="hold">
                                          <p:stCondLst>
                                            <p:cond delay="0"/>
                                          </p:stCondLst>
                                        </p:cTn>
                                        <p:tgtEl>
                                          <p:spTgt spid="95240"/>
                                        </p:tgtEl>
                                        <p:attrNameLst>
                                          <p:attrName>style.visibility</p:attrName>
                                        </p:attrNameLst>
                                      </p:cBhvr>
                                      <p:to>
                                        <p:strVal val="visible"/>
                                      </p:to>
                                    </p:set>
                                    <p:animEffect transition="in" filter="dissolve">
                                      <p:cBhvr>
                                        <p:cTn id="10" dur="500"/>
                                        <p:tgtEl>
                                          <p:spTgt spid="95240"/>
                                        </p:tgtEl>
                                      </p:cBhvr>
                                    </p:animEffect>
                                  </p:childTnLst>
                                </p:cTn>
                              </p:par>
                              <p:par>
                                <p:cTn id="11" presetID="9" presetClass="entr" presetSubtype="0" fill="hold" nodeType="withEffect">
                                  <p:stCondLst>
                                    <p:cond delay="0"/>
                                  </p:stCondLst>
                                  <p:childTnLst>
                                    <p:set>
                                      <p:cBhvr>
                                        <p:cTn id="12" dur="1" fill="hold">
                                          <p:stCondLst>
                                            <p:cond delay="0"/>
                                          </p:stCondLst>
                                        </p:cTn>
                                        <p:tgtEl>
                                          <p:spTgt spid="95242"/>
                                        </p:tgtEl>
                                        <p:attrNameLst>
                                          <p:attrName>style.visibility</p:attrName>
                                        </p:attrNameLst>
                                      </p:cBhvr>
                                      <p:to>
                                        <p:strVal val="visible"/>
                                      </p:to>
                                    </p:set>
                                    <p:animEffect transition="in" filter="dissolve">
                                      <p:cBhvr>
                                        <p:cTn id="13" dur="500"/>
                                        <p:tgtEl>
                                          <p:spTgt spid="95242"/>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95235"/>
                                        </p:tgtEl>
                                        <p:attrNameLst>
                                          <p:attrName>style.visibility</p:attrName>
                                        </p:attrNameLst>
                                      </p:cBhvr>
                                      <p:to>
                                        <p:strVal val="visible"/>
                                      </p:to>
                                    </p:set>
                                    <p:animEffect transition="in" filter="dissolve">
                                      <p:cBhvr>
                                        <p:cTn id="16" dur="500"/>
                                        <p:tgtEl>
                                          <p:spTgt spid="95235"/>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95236"/>
                                        </p:tgtEl>
                                        <p:attrNameLst>
                                          <p:attrName>style.visibility</p:attrName>
                                        </p:attrNameLst>
                                      </p:cBhvr>
                                      <p:to>
                                        <p:strVal val="visible"/>
                                      </p:to>
                                    </p:set>
                                    <p:animEffect transition="in" filter="dissolve">
                                      <p:cBhvr>
                                        <p:cTn id="19" dur="500"/>
                                        <p:tgtEl>
                                          <p:spTgt spid="95236"/>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95241"/>
                                        </p:tgtEl>
                                        <p:attrNameLst>
                                          <p:attrName>style.visibility</p:attrName>
                                        </p:attrNameLst>
                                      </p:cBhvr>
                                      <p:to>
                                        <p:strVal val="visible"/>
                                      </p:to>
                                    </p:set>
                                    <p:animEffect transition="in" filter="dissolve">
                                      <p:cBhvr>
                                        <p:cTn id="22" dur="500"/>
                                        <p:tgtEl>
                                          <p:spTgt spid="9524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95237"/>
                                        </p:tgtEl>
                                        <p:attrNameLst>
                                          <p:attrName>style.visibility</p:attrName>
                                        </p:attrNameLst>
                                      </p:cBhvr>
                                      <p:to>
                                        <p:strVal val="visible"/>
                                      </p:to>
                                    </p:set>
                                    <p:animEffect transition="in" filter="dissolve">
                                      <p:cBhvr>
                                        <p:cTn id="25" dur="500"/>
                                        <p:tgtEl>
                                          <p:spTgt spid="95237"/>
                                        </p:tgtEl>
                                      </p:cBhvr>
                                    </p:animEffect>
                                  </p:childTnLst>
                                </p:cTn>
                              </p:par>
                              <p:par>
                                <p:cTn id="26" presetID="16" presetClass="entr" presetSubtype="26" fill="hold" nodeType="withEffect">
                                  <p:stCondLst>
                                    <p:cond delay="0"/>
                                  </p:stCondLst>
                                  <p:childTnLst>
                                    <p:set>
                                      <p:cBhvr>
                                        <p:cTn id="27" dur="1" fill="hold">
                                          <p:stCondLst>
                                            <p:cond delay="0"/>
                                          </p:stCondLst>
                                        </p:cTn>
                                        <p:tgtEl>
                                          <p:spTgt spid="95243"/>
                                        </p:tgtEl>
                                        <p:attrNameLst>
                                          <p:attrName>style.visibility</p:attrName>
                                        </p:attrNameLst>
                                      </p:cBhvr>
                                      <p:to>
                                        <p:strVal val="visible"/>
                                      </p:to>
                                    </p:set>
                                    <p:animEffect transition="in" filter="barn(inHorizontal)">
                                      <p:cBhvr>
                                        <p:cTn id="28" dur="500"/>
                                        <p:tgtEl>
                                          <p:spTgt spid="95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p:bldP spid="95236" grpId="0"/>
      <p:bldP spid="95237" grpId="0"/>
      <p:bldP spid="9524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a:extLst>
              <a:ext uri="{FF2B5EF4-FFF2-40B4-BE49-F238E27FC236}">
                <a16:creationId xmlns:a16="http://schemas.microsoft.com/office/drawing/2014/main" id="{DAF5ECD0-92EE-4E1F-B506-9FB35E623527}"/>
              </a:ext>
            </a:extLst>
          </p:cNvPr>
          <p:cNvSpPr txBox="1">
            <a:spLocks noChangeArrowheads="1"/>
          </p:cNvSpPr>
          <p:nvPr/>
        </p:nvSpPr>
        <p:spPr bwMode="auto">
          <a:xfrm>
            <a:off x="1676400" y="592138"/>
            <a:ext cx="563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2400" b="1">
                <a:solidFill>
                  <a:srgbClr val="FF3300"/>
                </a:solidFill>
                <a:latin typeface="VNI-Times" pitchFamily="2" charset="0"/>
                <a:cs typeface="Arial" panose="020B0604020202020204" pitchFamily="34" charset="0"/>
              </a:rPr>
              <a:t>Nhoùm caây soáng ôû nôi khoâ haïn:</a:t>
            </a:r>
          </a:p>
        </p:txBody>
      </p:sp>
      <p:sp>
        <p:nvSpPr>
          <p:cNvPr id="25603" name="Text Box 3">
            <a:extLst>
              <a:ext uri="{FF2B5EF4-FFF2-40B4-BE49-F238E27FC236}">
                <a16:creationId xmlns:a16="http://schemas.microsoft.com/office/drawing/2014/main" id="{5C95C087-A078-4930-9344-CE44E533911E}"/>
              </a:ext>
            </a:extLst>
          </p:cNvPr>
          <p:cNvSpPr txBox="1">
            <a:spLocks noChangeArrowheads="1"/>
          </p:cNvSpPr>
          <p:nvPr/>
        </p:nvSpPr>
        <p:spPr bwMode="auto">
          <a:xfrm>
            <a:off x="5154613" y="3489325"/>
            <a:ext cx="3505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2600" b="1">
                <a:solidFill>
                  <a:srgbClr val="9900CC"/>
                </a:solidFill>
                <a:latin typeface="VNI-Times" pitchFamily="2" charset="0"/>
                <a:cs typeface="Arial" panose="020B0604020202020204" pitchFamily="34" charset="0"/>
              </a:rPr>
              <a:t>Caây tuøng</a:t>
            </a:r>
          </a:p>
        </p:txBody>
      </p:sp>
      <p:sp>
        <p:nvSpPr>
          <p:cNvPr id="25604" name="Text Box 4">
            <a:extLst>
              <a:ext uri="{FF2B5EF4-FFF2-40B4-BE49-F238E27FC236}">
                <a16:creationId xmlns:a16="http://schemas.microsoft.com/office/drawing/2014/main" id="{CA8B7D98-D3FB-4E85-822B-263C717901B5}"/>
              </a:ext>
            </a:extLst>
          </p:cNvPr>
          <p:cNvSpPr txBox="1">
            <a:spLocks noChangeArrowheads="1"/>
          </p:cNvSpPr>
          <p:nvPr/>
        </p:nvSpPr>
        <p:spPr bwMode="auto">
          <a:xfrm>
            <a:off x="1219200" y="6276975"/>
            <a:ext cx="30480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600" b="1">
                <a:solidFill>
                  <a:srgbClr val="000099"/>
                </a:solidFill>
                <a:latin typeface="VNI-Times" pitchFamily="2" charset="0"/>
                <a:cs typeface="Arial" panose="020B0604020202020204" pitchFamily="34" charset="0"/>
              </a:rPr>
              <a:t>Caây thuoác boûng</a:t>
            </a:r>
          </a:p>
        </p:txBody>
      </p:sp>
      <p:sp>
        <p:nvSpPr>
          <p:cNvPr id="25605" name="Text Box 5">
            <a:extLst>
              <a:ext uri="{FF2B5EF4-FFF2-40B4-BE49-F238E27FC236}">
                <a16:creationId xmlns:a16="http://schemas.microsoft.com/office/drawing/2014/main" id="{AC0A7A14-EFD4-43DA-AA9C-D5192EEC5A97}"/>
              </a:ext>
            </a:extLst>
          </p:cNvPr>
          <p:cNvSpPr txBox="1">
            <a:spLocks noChangeArrowheads="1"/>
          </p:cNvSpPr>
          <p:nvPr/>
        </p:nvSpPr>
        <p:spPr bwMode="auto">
          <a:xfrm>
            <a:off x="5791200" y="61722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r" eaLnBrk="1" hangingPunct="1">
              <a:spcBef>
                <a:spcPct val="50000"/>
              </a:spcBef>
            </a:pPr>
            <a:r>
              <a:rPr lang="en-US" altLang="en-US" sz="2600" b="1">
                <a:solidFill>
                  <a:srgbClr val="9900CC"/>
                </a:solidFill>
                <a:latin typeface="VNI-Times" pitchFamily="2" charset="0"/>
                <a:cs typeface="Arial" panose="020B0604020202020204" pitchFamily="34" charset="0"/>
              </a:rPr>
              <a:t>Caây tr</a:t>
            </a:r>
            <a:r>
              <a:rPr lang="en-US" altLang="en-US" sz="2600" b="1">
                <a:solidFill>
                  <a:srgbClr val="9900CC"/>
                </a:solidFill>
                <a:cs typeface="Arial" panose="020B0604020202020204" pitchFamily="34" charset="0"/>
              </a:rPr>
              <a:t>úc</a:t>
            </a:r>
            <a:r>
              <a:rPr lang="en-US" altLang="en-US" sz="2600" b="1">
                <a:latin typeface="VNI-Times" pitchFamily="2" charset="0"/>
                <a:cs typeface="Arial" panose="020B0604020202020204" pitchFamily="34" charset="0"/>
              </a:rPr>
              <a:t> </a:t>
            </a:r>
          </a:p>
        </p:txBody>
      </p:sp>
      <p:sp>
        <p:nvSpPr>
          <p:cNvPr id="96262" name="Rectangle 6">
            <a:extLst>
              <a:ext uri="{FF2B5EF4-FFF2-40B4-BE49-F238E27FC236}">
                <a16:creationId xmlns:a16="http://schemas.microsoft.com/office/drawing/2014/main" id="{7F9942E7-608C-4AA7-8C64-25AFC6AC16A4}"/>
              </a:ext>
            </a:extLst>
          </p:cNvPr>
          <p:cNvSpPr>
            <a:spLocks noChangeArrowheads="1"/>
          </p:cNvSpPr>
          <p:nvPr/>
        </p:nvSpPr>
        <p:spPr bwMode="auto">
          <a:xfrm>
            <a:off x="0" y="0"/>
            <a:ext cx="9144000" cy="461963"/>
          </a:xfrm>
          <a:prstGeom prst="rect">
            <a:avLst/>
          </a:prstGeom>
          <a:solidFill>
            <a:srgbClr val="66FFCC"/>
          </a:solidFill>
          <a:ln w="9525">
            <a:noFill/>
            <a:miter lim="800000"/>
            <a:headEnd/>
            <a:tailEnd/>
          </a:ln>
          <a:effectLst/>
        </p:spPr>
        <p:txBody>
          <a:bodyPr>
            <a:spAutoFit/>
          </a:bodyPr>
          <a:lstStyle/>
          <a:p>
            <a:pPr algn="ctr" eaLnBrk="0" hangingPunct="0">
              <a:defRPr/>
            </a:pPr>
            <a:endParaRPr lang="en-US" sz="2400" b="1" dirty="0">
              <a:solidFill>
                <a:srgbClr val="0000FF"/>
              </a:solidFill>
              <a:effectLst>
                <a:outerShdw blurRad="38100" dist="38100" dir="2700000" algn="tl">
                  <a:srgbClr val="000000"/>
                </a:outerShdw>
              </a:effectLst>
              <a:latin typeface="Arial" charset="0"/>
              <a:cs typeface="Arial" charset="0"/>
            </a:endParaRPr>
          </a:p>
        </p:txBody>
      </p:sp>
      <p:pic>
        <p:nvPicPr>
          <p:cNvPr id="25607" name="Picture 7" descr="kal_pin_hab">
            <a:extLst>
              <a:ext uri="{FF2B5EF4-FFF2-40B4-BE49-F238E27FC236}">
                <a16:creationId xmlns:a16="http://schemas.microsoft.com/office/drawing/2014/main" id="{059D26C7-9DE3-4ED5-92BD-8BCB772D74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048125"/>
            <a:ext cx="36576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8" descr="TT-Cay%20tung%201">
            <a:extLst>
              <a:ext uri="{FF2B5EF4-FFF2-40B4-BE49-F238E27FC236}">
                <a16:creationId xmlns:a16="http://schemas.microsoft.com/office/drawing/2014/main" id="{60D75C71-01E3-45D3-801E-8B01028B0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1263" y="1295400"/>
            <a:ext cx="3581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9" descr="sun14[1]">
            <a:extLst>
              <a:ext uri="{FF2B5EF4-FFF2-40B4-BE49-F238E27FC236}">
                <a16:creationId xmlns:a16="http://schemas.microsoft.com/office/drawing/2014/main" id="{D6160CA3-C4FA-43A5-A02C-F7975B24985C}"/>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228600"/>
            <a:ext cx="8382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0" name="Picture 10" descr="sun14[1]">
            <a:extLst>
              <a:ext uri="{FF2B5EF4-FFF2-40B4-BE49-F238E27FC236}">
                <a16:creationId xmlns:a16="http://schemas.microsoft.com/office/drawing/2014/main" id="{C31F654B-65A9-4315-836E-8396CF59C643}"/>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0"/>
            <a:ext cx="8382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1" name="Picture 11" descr="sun14[1]">
            <a:extLst>
              <a:ext uri="{FF2B5EF4-FFF2-40B4-BE49-F238E27FC236}">
                <a16:creationId xmlns:a16="http://schemas.microsoft.com/office/drawing/2014/main" id="{D0CF39A3-C632-4ABA-AD69-363F113F220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6130925"/>
            <a:ext cx="8382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2" name="Picture 12" descr="sun14[1]">
            <a:extLst>
              <a:ext uri="{FF2B5EF4-FFF2-40B4-BE49-F238E27FC236}">
                <a16:creationId xmlns:a16="http://schemas.microsoft.com/office/drawing/2014/main" id="{E03A849C-82DB-4AF5-A77F-31F7ECD4E071}"/>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6130925"/>
            <a:ext cx="8382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3" name="Picture 13" descr="sun14[1]">
            <a:extLst>
              <a:ext uri="{FF2B5EF4-FFF2-40B4-BE49-F238E27FC236}">
                <a16:creationId xmlns:a16="http://schemas.microsoft.com/office/drawing/2014/main" id="{EA96B3E1-D9EB-4B2C-A985-8DDD9D5092A5}"/>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6130925"/>
            <a:ext cx="8382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4" name="Picture 14" descr="sun14[1]">
            <a:extLst>
              <a:ext uri="{FF2B5EF4-FFF2-40B4-BE49-F238E27FC236}">
                <a16:creationId xmlns:a16="http://schemas.microsoft.com/office/drawing/2014/main" id="{43C4E826-1338-4B73-BE7D-A2CAD99485C5}"/>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6130925"/>
            <a:ext cx="8382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5" name="Picture 15" descr="bees">
            <a:extLst>
              <a:ext uri="{FF2B5EF4-FFF2-40B4-BE49-F238E27FC236}">
                <a16:creationId xmlns:a16="http://schemas.microsoft.com/office/drawing/2014/main" id="{2E882470-7B3A-48DF-BB1A-04DD09F24B84}"/>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95250"/>
            <a:ext cx="914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6" name="Picture 16" descr="bees">
            <a:extLst>
              <a:ext uri="{FF2B5EF4-FFF2-40B4-BE49-F238E27FC236}">
                <a16:creationId xmlns:a16="http://schemas.microsoft.com/office/drawing/2014/main" id="{8ED1EFED-991D-4EBA-9076-695DF236ECF1}"/>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6667500"/>
            <a:ext cx="914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7" name="Picture 17" descr="bees">
            <a:extLst>
              <a:ext uri="{FF2B5EF4-FFF2-40B4-BE49-F238E27FC236}">
                <a16:creationId xmlns:a16="http://schemas.microsoft.com/office/drawing/2014/main" id="{E9E1F03F-C56F-4CBC-B38F-9581BF4A7A13}"/>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3133725" y="3362325"/>
            <a:ext cx="6400800"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8" name="Picture 18" descr="bees">
            <a:extLst>
              <a:ext uri="{FF2B5EF4-FFF2-40B4-BE49-F238E27FC236}">
                <a16:creationId xmlns:a16="http://schemas.microsoft.com/office/drawing/2014/main" id="{DDEC0D60-C6BB-4BF3-AD63-D48B9DFF502D}"/>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876925" y="3362325"/>
            <a:ext cx="6400800"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9" name="Picture 19" descr="cay%20tre%204">
            <a:extLst>
              <a:ext uri="{FF2B5EF4-FFF2-40B4-BE49-F238E27FC236}">
                <a16:creationId xmlns:a16="http://schemas.microsoft.com/office/drawing/2014/main" id="{7998CFB0-D28E-4DF0-B6DD-F8C7E29848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38725" y="4160838"/>
            <a:ext cx="3276600"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0" name="Picture 20">
            <a:extLst>
              <a:ext uri="{FF2B5EF4-FFF2-40B4-BE49-F238E27FC236}">
                <a16:creationId xmlns:a16="http://schemas.microsoft.com/office/drawing/2014/main" id="{53A80B25-0059-4AE8-A5CD-AC9B0D0C6B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5800" y="335280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1" name="Picture 21">
            <a:extLst>
              <a:ext uri="{FF2B5EF4-FFF2-40B4-BE49-F238E27FC236}">
                <a16:creationId xmlns:a16="http://schemas.microsoft.com/office/drawing/2014/main" id="{A14DCFA9-E960-41FF-B83A-D16A9E16B5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5800" y="335280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2" name="Picture 22">
            <a:extLst>
              <a:ext uri="{FF2B5EF4-FFF2-40B4-BE49-F238E27FC236}">
                <a16:creationId xmlns:a16="http://schemas.microsoft.com/office/drawing/2014/main" id="{0E408C45-9B84-4DD5-8AA5-C35ED7F3030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5800" y="335280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3" name="Picture 23" descr="14%20bong">
            <a:extLst>
              <a:ext uri="{FF2B5EF4-FFF2-40B4-BE49-F238E27FC236}">
                <a16:creationId xmlns:a16="http://schemas.microsoft.com/office/drawing/2014/main" id="{B654BDDB-D3E6-48B5-8094-58F2795872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 y="1219200"/>
            <a:ext cx="4038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hủ đề của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1048</TotalTime>
  <Words>936</Words>
  <Application>Microsoft Office PowerPoint</Application>
  <PresentationFormat>On-screen Show (4:3)</PresentationFormat>
  <Paragraphs>93</Paragraphs>
  <Slides>22</Slides>
  <Notes>0</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22</vt:i4>
      </vt:variant>
    </vt:vector>
  </HeadingPairs>
  <TitlesOfParts>
    <vt:vector size="33" baseType="lpstr">
      <vt:lpstr>.VnTime</vt:lpstr>
      <vt:lpstr>Arial</vt:lpstr>
      <vt:lpstr>Calibri</vt:lpstr>
      <vt:lpstr>Tahoma</vt:lpstr>
      <vt:lpstr>Times New Roman</vt:lpstr>
      <vt:lpstr>VNI-Times</vt:lpstr>
      <vt:lpstr>Wingdings</vt:lpstr>
      <vt:lpstr>Blends</vt:lpstr>
      <vt:lpstr>Default Design</vt:lpstr>
      <vt:lpstr>1_Office Theme</vt:lpstr>
      <vt:lpstr>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pham hung</cp:lastModifiedBy>
  <cp:revision>52</cp:revision>
  <cp:lastPrinted>1601-01-01T00:00:00Z</cp:lastPrinted>
  <dcterms:created xsi:type="dcterms:W3CDTF">1601-01-01T00:00:00Z</dcterms:created>
  <dcterms:modified xsi:type="dcterms:W3CDTF">2023-07-23T10:02:02Z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