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  <p:sldMasterId id="2147485525" r:id="rId2"/>
  </p:sldMasterIdLst>
  <p:notesMasterIdLst>
    <p:notesMasterId r:id="rId25"/>
  </p:notesMasterIdLst>
  <p:sldIdLst>
    <p:sldId id="8722" r:id="rId3"/>
    <p:sldId id="8714" r:id="rId4"/>
    <p:sldId id="8705" r:id="rId5"/>
    <p:sldId id="8715" r:id="rId6"/>
    <p:sldId id="433" r:id="rId7"/>
    <p:sldId id="434" r:id="rId8"/>
    <p:sldId id="375" r:id="rId9"/>
    <p:sldId id="436" r:id="rId10"/>
    <p:sldId id="437" r:id="rId11"/>
    <p:sldId id="8709" r:id="rId12"/>
    <p:sldId id="265" r:id="rId13"/>
    <p:sldId id="8710" r:id="rId14"/>
    <p:sldId id="8711" r:id="rId15"/>
    <p:sldId id="8712" r:id="rId16"/>
    <p:sldId id="8718" r:id="rId17"/>
    <p:sldId id="8713" r:id="rId18"/>
    <p:sldId id="8716" r:id="rId19"/>
    <p:sldId id="445" r:id="rId20"/>
    <p:sldId id="456" r:id="rId21"/>
    <p:sldId id="8720" r:id="rId22"/>
    <p:sldId id="8719" r:id="rId23"/>
    <p:sldId id="8697" r:id="rId24"/>
  </p:sldIdLst>
  <p:sldSz cx="12192000" cy="6858000"/>
  <p:notesSz cx="6858000" cy="9144000"/>
  <p:custDataLst>
    <p:tags r:id="rId26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3300"/>
    <a:srgbClr val="0000FF"/>
    <a:srgbClr val="FFFF00"/>
    <a:srgbClr val="FFFF66"/>
    <a:srgbClr val="00FF00"/>
    <a:srgbClr val="FF33CC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4673" autoAdjust="0"/>
  </p:normalViewPr>
  <p:slideViewPr>
    <p:cSldViewPr>
      <p:cViewPr varScale="1">
        <p:scale>
          <a:sx n="62" d="100"/>
          <a:sy n="62" d="100"/>
        </p:scale>
        <p:origin x="820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D9085-0A6A-46DA-B1C4-3B1470A465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C46A85-CBDC-4D33-9006-3D20B7C0512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C63C5A4-73D8-4E93-ABF8-D1D7E59412C9}" type="datetimeFigureOut">
              <a:rPr lang="en-US"/>
              <a:pPr>
                <a:defRPr/>
              </a:pPr>
              <a:t>1/4/2022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B6922FB-341B-4246-9493-0E4D2035A1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D00E622-6A3C-44B9-B1A7-01F93C53F5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65BAB-F2EC-4FFA-BD9A-1E227374E9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DE18E-E7A4-41B2-8133-97DEE8C095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AA0B5CA-9054-4B0C-83F9-A6329D0D09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Chỗ dành sẵn cho Hình ảnh của Bản chiếu 1">
            <a:extLst>
              <a:ext uri="{FF2B5EF4-FFF2-40B4-BE49-F238E27FC236}">
                <a16:creationId xmlns:a16="http://schemas.microsoft.com/office/drawing/2014/main" id="{3C72FC57-E9E0-4F3B-969F-7F4EF6B283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Chỗ dành sẵn cho Ghi chú 2">
            <a:extLst>
              <a:ext uri="{FF2B5EF4-FFF2-40B4-BE49-F238E27FC236}">
                <a16:creationId xmlns:a16="http://schemas.microsoft.com/office/drawing/2014/main" id="{1482CDBF-360A-4B62-ABEF-DA5556CD8D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en-US">
              <a:cs typeface="Arial" panose="020B0604020202020204" pitchFamily="34" charset="0"/>
            </a:endParaRPr>
          </a:p>
        </p:txBody>
      </p:sp>
      <p:sp>
        <p:nvSpPr>
          <p:cNvPr id="142340" name="Chỗ dành sẵn cho Số hiệu Bản chiếu 3">
            <a:extLst>
              <a:ext uri="{FF2B5EF4-FFF2-40B4-BE49-F238E27FC236}">
                <a16:creationId xmlns:a16="http://schemas.microsoft.com/office/drawing/2014/main" id="{5B7C5C81-EFF2-46DE-9239-6298D816AF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23C82D3E-9AB9-459C-8CDF-BF6F741AC70C}" type="slidenum">
              <a:rPr lang="vi-VN" altLang="en-US" smtClean="0">
                <a:solidFill>
                  <a:srgbClr val="9A53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 eaLnBrk="1" hangingPunct="1"/>
              <a:t>1</a:t>
            </a:fld>
            <a:endParaRPr lang="vi-VN" altLang="en-US">
              <a:solidFill>
                <a:srgbClr val="9A53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Chỗ dành sẵn cho Hình ảnh của Bản chiếu 1">
            <a:extLst>
              <a:ext uri="{FF2B5EF4-FFF2-40B4-BE49-F238E27FC236}">
                <a16:creationId xmlns:a16="http://schemas.microsoft.com/office/drawing/2014/main" id="{2436B67E-0055-4C8D-BD9D-5EB3A5ECD5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Chỗ dành sẵn cho Ghi chú 2">
            <a:extLst>
              <a:ext uri="{FF2B5EF4-FFF2-40B4-BE49-F238E27FC236}">
                <a16:creationId xmlns:a16="http://schemas.microsoft.com/office/drawing/2014/main" id="{6EA9B81D-7C78-421E-A752-6F7A9EC4FF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en-US">
              <a:cs typeface="Arial" panose="020B0604020202020204" pitchFamily="34" charset="0"/>
            </a:endParaRPr>
          </a:p>
        </p:txBody>
      </p:sp>
      <p:sp>
        <p:nvSpPr>
          <p:cNvPr id="144388" name="Chỗ dành sẵn cho Số hiệu Bản chiếu 3">
            <a:extLst>
              <a:ext uri="{FF2B5EF4-FFF2-40B4-BE49-F238E27FC236}">
                <a16:creationId xmlns:a16="http://schemas.microsoft.com/office/drawing/2014/main" id="{B27539FC-F864-4C75-A1C9-94564C1072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EA8E4B41-3831-474A-8D08-657D2D4FDD4C}" type="slidenum">
              <a:rPr lang="vi-VN" altLang="en-US" smtClean="0">
                <a:solidFill>
                  <a:srgbClr val="9A53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 eaLnBrk="1" hangingPunct="1"/>
              <a:t>2</a:t>
            </a:fld>
            <a:endParaRPr lang="vi-VN" altLang="en-US">
              <a:solidFill>
                <a:srgbClr val="9A53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Chỗ dành sẵn cho Hình ảnh của Bản chiếu 1">
            <a:extLst>
              <a:ext uri="{FF2B5EF4-FFF2-40B4-BE49-F238E27FC236}">
                <a16:creationId xmlns:a16="http://schemas.microsoft.com/office/drawing/2014/main" id="{FB5B100E-C82D-488F-8BAA-9BAE25C246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Chỗ dành sẵn cho Ghi chú 2">
            <a:extLst>
              <a:ext uri="{FF2B5EF4-FFF2-40B4-BE49-F238E27FC236}">
                <a16:creationId xmlns:a16="http://schemas.microsoft.com/office/drawing/2014/main" id="{F0ACCFBA-E1C3-449E-8CE9-F50B888BFF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en-US">
              <a:cs typeface="Arial" panose="020B0604020202020204" pitchFamily="34" charset="0"/>
            </a:endParaRPr>
          </a:p>
        </p:txBody>
      </p:sp>
      <p:sp>
        <p:nvSpPr>
          <p:cNvPr id="147460" name="Chỗ dành sẵn cho Số hiệu Bản chiếu 3">
            <a:extLst>
              <a:ext uri="{FF2B5EF4-FFF2-40B4-BE49-F238E27FC236}">
                <a16:creationId xmlns:a16="http://schemas.microsoft.com/office/drawing/2014/main" id="{1D4660A5-C55F-4A25-AA72-C60E477AA1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3DD76C1E-7E7C-4EDE-A41C-630D893FA5D4}" type="slidenum">
              <a:rPr lang="vi-VN" altLang="en-US" smtClean="0">
                <a:solidFill>
                  <a:srgbClr val="9A53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 eaLnBrk="1" hangingPunct="1"/>
              <a:t>4</a:t>
            </a:fld>
            <a:endParaRPr lang="vi-VN" altLang="en-US">
              <a:solidFill>
                <a:srgbClr val="9A53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>
            <a:extLst>
              <a:ext uri="{FF2B5EF4-FFF2-40B4-BE49-F238E27FC236}">
                <a16:creationId xmlns:a16="http://schemas.microsoft.com/office/drawing/2014/main" id="{309D4CED-B653-4468-A6BA-BBD48B094F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Notes Placeholder 2">
            <a:extLst>
              <a:ext uri="{FF2B5EF4-FFF2-40B4-BE49-F238E27FC236}">
                <a16:creationId xmlns:a16="http://schemas.microsoft.com/office/drawing/2014/main" id="{AFF1A043-4249-4C8E-9AEF-8084F717DE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50532" name="Slide Number Placeholder 3">
            <a:extLst>
              <a:ext uri="{FF2B5EF4-FFF2-40B4-BE49-F238E27FC236}">
                <a16:creationId xmlns:a16="http://schemas.microsoft.com/office/drawing/2014/main" id="{BA49E9E9-A503-4C96-9F22-3764996ED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7C23D06-E3AA-4B7F-A5A3-E7797ADADF3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Chỗ dành sẵn cho Hình ảnh của Bản chiếu 1">
            <a:extLst>
              <a:ext uri="{FF2B5EF4-FFF2-40B4-BE49-F238E27FC236}">
                <a16:creationId xmlns:a16="http://schemas.microsoft.com/office/drawing/2014/main" id="{5C5BCD94-1097-476E-B026-2E8FD88CCC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Chỗ dành sẵn cho Ghi chú 2">
            <a:extLst>
              <a:ext uri="{FF2B5EF4-FFF2-40B4-BE49-F238E27FC236}">
                <a16:creationId xmlns:a16="http://schemas.microsoft.com/office/drawing/2014/main" id="{2CE1D35E-A447-4C8C-9230-8A59DC303C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en-US">
              <a:cs typeface="Arial" panose="020B0604020202020204" pitchFamily="34" charset="0"/>
            </a:endParaRPr>
          </a:p>
        </p:txBody>
      </p:sp>
      <p:sp>
        <p:nvSpPr>
          <p:cNvPr id="162820" name="Chỗ dành sẵn cho Số hiệu Bản chiếu 3">
            <a:extLst>
              <a:ext uri="{FF2B5EF4-FFF2-40B4-BE49-F238E27FC236}">
                <a16:creationId xmlns:a16="http://schemas.microsoft.com/office/drawing/2014/main" id="{66C62286-3310-4375-8086-DC033D3FE4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B0455A06-5AAB-41EC-BB3E-86FA65C22D7E}" type="slidenum">
              <a:rPr lang="vi-VN" altLang="en-US" smtClean="0">
                <a:solidFill>
                  <a:srgbClr val="9A53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 eaLnBrk="1" hangingPunct="1"/>
              <a:t>17</a:t>
            </a:fld>
            <a:endParaRPr lang="vi-VN" altLang="en-US">
              <a:solidFill>
                <a:srgbClr val="9A53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>
            <a:extLst>
              <a:ext uri="{FF2B5EF4-FFF2-40B4-BE49-F238E27FC236}">
                <a16:creationId xmlns:a16="http://schemas.microsoft.com/office/drawing/2014/main" id="{9497B0BE-109A-420C-813F-38A73EC2AA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Notes Placeholder 2">
            <a:extLst>
              <a:ext uri="{FF2B5EF4-FFF2-40B4-BE49-F238E27FC236}">
                <a16:creationId xmlns:a16="http://schemas.microsoft.com/office/drawing/2014/main" id="{4F154E69-A9A5-4D1A-9F82-EB7597FFD3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64868" name="Slide Number Placeholder 3">
            <a:extLst>
              <a:ext uri="{FF2B5EF4-FFF2-40B4-BE49-F238E27FC236}">
                <a16:creationId xmlns:a16="http://schemas.microsoft.com/office/drawing/2014/main" id="{F9FCEF04-2359-4223-BC65-7FC32EBCAB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90E97145-FEDB-4BD0-B8E5-EA93C342AC51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Chỗ dành sẵn cho Hình ảnh của Bản chiếu 1">
            <a:extLst>
              <a:ext uri="{FF2B5EF4-FFF2-40B4-BE49-F238E27FC236}">
                <a16:creationId xmlns:a16="http://schemas.microsoft.com/office/drawing/2014/main" id="{70BA9837-0FDA-436C-8621-F532B47EF3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8963" name="Chỗ dành sẵn cho Ghi chú 2">
            <a:extLst>
              <a:ext uri="{FF2B5EF4-FFF2-40B4-BE49-F238E27FC236}">
                <a16:creationId xmlns:a16="http://schemas.microsoft.com/office/drawing/2014/main" id="{F42E8D61-77B7-4DD2-8F1D-64F03FDE2F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en-US">
              <a:cs typeface="Arial" panose="020B0604020202020204" pitchFamily="34" charset="0"/>
            </a:endParaRPr>
          </a:p>
        </p:txBody>
      </p:sp>
      <p:sp>
        <p:nvSpPr>
          <p:cNvPr id="168964" name="Chỗ dành sẵn cho Số hiệu Bản chiếu 3">
            <a:extLst>
              <a:ext uri="{FF2B5EF4-FFF2-40B4-BE49-F238E27FC236}">
                <a16:creationId xmlns:a16="http://schemas.microsoft.com/office/drawing/2014/main" id="{B25AE17B-23B7-4C7E-964F-09792A7756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eaLnBrk="1" hangingPunct="1"/>
            <a:fld id="{685C7B5C-8BA8-449C-A57A-DEEBF0B437F7}" type="slidenum">
              <a:rPr lang="vi-VN" altLang="en-US" smtClean="0">
                <a:solidFill>
                  <a:srgbClr val="9A53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914400" eaLnBrk="1" hangingPunct="1"/>
              <a:t>21</a:t>
            </a:fld>
            <a:endParaRPr lang="vi-VN" altLang="en-US">
              <a:solidFill>
                <a:srgbClr val="9A53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B696C54E-9B97-455F-A8A7-BBAA9738967B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DA42645-86E5-4C06-A1F6-05FCD0439A17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8C9B47F-B859-481F-804D-C92C61B1AC90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75B5BFA5-AF27-421E-BA72-3474E00FABBB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C197452D-9CD9-4DE5-9EF3-86F49ED2C56A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1882E44-D9F3-4FED-AC33-02F303196F1F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>
              <a:extLst>
                <a:ext uri="{FF2B5EF4-FFF2-40B4-BE49-F238E27FC236}">
                  <a16:creationId xmlns:a16="http://schemas.microsoft.com/office/drawing/2014/main" id="{0B4B8B45-0150-4732-A63B-ED49FBFC1C70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>
              <a:extLst>
                <a:ext uri="{FF2B5EF4-FFF2-40B4-BE49-F238E27FC236}">
                  <a16:creationId xmlns:a16="http://schemas.microsoft.com/office/drawing/2014/main" id="{FCCE7579-C13B-480F-B98D-93F944B14E95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>
              <a:extLst>
                <a:ext uri="{FF2B5EF4-FFF2-40B4-BE49-F238E27FC236}">
                  <a16:creationId xmlns:a16="http://schemas.microsoft.com/office/drawing/2014/main" id="{C5DF5B18-59B7-4FEE-92B6-157EB4A85F70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0060BCB-0A70-49F0-8440-DA38A01CDEED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B6A96DA-191B-4DAA-9E8A-EF8F38D95D8B}"/>
                </a:ext>
              </a:extLst>
            </p:cNvPr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C4188E1-778A-4459-9E5E-193A57419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235AFA5-B695-4F9C-8FCA-2DC48E316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CA0B771-3398-493A-89C1-D4198D8F3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84100-0389-4AE7-B6AD-6FB1400D40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86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B4717-38E9-4369-AC02-B12D21DEC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D5511-91D4-44C0-A108-B8B73B64A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C184A-ACEB-4472-B8B1-BAC5C40D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B7AD1-3A8A-4A6E-B4C5-88FDC780AF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80208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E32E7FC-0FC0-480D-8F43-104EDDE0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2BDCF51-F5E4-4680-9695-0BA170B88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90521FC-F73C-4CA0-8BB9-6261E2C8D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E81F0-23AA-4A4E-A075-21D372E032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37460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C5C665D-D713-44C1-AD14-B3CB41F98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4E6918-FF09-4625-B63C-E2095EC5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48412D-79D7-4DF2-A771-6016BB98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C1C4F-5ED1-41FA-9A81-452DD9CF79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1420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745E21B-FB82-47E1-8FF1-6BDF83D81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2FF7E42-1BB2-48BF-B55E-FC9B567D5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C47ACDE-3AFD-4125-8F48-5D56A5410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3E272-4591-4C7F-BAF7-01384D989D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8445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03D1303-EA07-4789-9A78-66B02E051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B1876C8-3064-4CB0-BE67-669706929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317C694-C7FF-4FDC-94DC-C82BCC829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5BFE-DF8A-4E85-B2C5-23059FA3C7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93930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9E17AD6-97C2-41D9-847F-035B45DA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D557B6D-1D49-4ABE-91F7-05F05532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0671B57-0D86-4C36-B26D-B535DE26E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2C45-D530-4E51-8C15-AE12946CE1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64092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92ACAA4-F66D-4ACF-9756-E2C98E433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C0C3FC4-4FDF-4C47-9C5B-1321BA3D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CBC229-32D0-44FB-9770-BA131CEE5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B730E-6896-4262-A633-7FFCE6F2ED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9972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51414E9-082B-4D33-9053-0C5241E4E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265A843-5B7D-404D-A4F3-DD62822F7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50FE1B7-28D3-4684-BACD-28F572E12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D6E6A-660C-4BC8-A332-AB2AADF1CE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1063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AE78B13-BF3D-47C5-83BE-2E87732C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208BC91-F4DF-4741-B413-55754DE4E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1A1316D-BD9D-4EFA-A039-1FB69575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A9A5E-755E-4105-89BA-F48D8C028C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429782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056A8F0-5D9C-44EA-B8FD-CFD9640BD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E5718F-CBD1-465C-88FE-617FFE042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3EE7F37-01FE-4F41-8F15-E59D9D049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5F578-39F0-4060-9E49-AFBD1B7E3E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682802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F0F2B2D-B9E3-440E-A70E-77F1B9FE3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F105284-F9F2-4EBE-9AD4-03528A55E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A16F458-01A6-4361-925D-7414E5C8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5F732-D5B1-4F22-BF66-7B4EF67E94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936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B3FE-F240-4384-B6C4-9CF1BC9B6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4F6BE-A268-4B6A-A504-5F5A1E2C4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88DA8-712F-4ED6-B0E4-389ABCDC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40F0B-05AB-4D7F-997F-02FA2AB4E3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841327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34B6B8B-806D-4CCD-B6E8-01BA63CF8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E6DE828-B1E7-4F82-B1D4-73BE4CB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1F1A0C5-811F-4913-B4F2-B6A3FEBDC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5C49-A59C-49F7-B4A0-6A139B5845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55445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488DBB2-945E-46DC-A83B-2D0357713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2E6882A-BE23-4EBA-9A76-553494CB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1B718C8-D284-4BD8-AD58-8974451F6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7907E-8F6E-4386-9B1D-9862E30B44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55576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DDA68F-117B-4A68-83C8-70CAA3767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A435BA-228C-4A4B-9CFC-CF591075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79FE0CF-E205-4B3F-A554-2F812D7DD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03164-4AA1-4E39-A955-4D21F2345D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2017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3871790-7B9E-4BD6-A431-DAC7DFA95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34FF689-959F-41FB-AC41-7E343892B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772B8D-C196-448B-9794-5E2233DF0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D3BE4-D7D8-4D9E-B4C5-4EC6634B81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298911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0EE5334-A20D-44A0-8843-43572E504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09B7D-45CA-4D61-A892-EC8AEB86D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E5B8758-AD61-404E-9FB1-231D38DE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994AD-603D-44EC-871C-E81AED3C6A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355711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D918A0E-46AE-4FEA-B0DB-12DFD4868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44B155-0B45-49E2-AA6D-11EB1EC29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DF76B7-9FB7-4B22-8A24-3FDAE62E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BBFB5-83FC-4CB5-9905-675258D028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215111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7F36CE-712C-466D-94A1-53E873AF9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5361C6-9FBB-4EEB-9082-AD1D0A12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ACD930-D36E-4DE5-95DA-8E4F39C38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9A8D1-7256-4F93-B18F-A3A93769B2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239558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A3CE3C0-BAE1-447C-BBC4-B7326B3A4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7BF429-E94F-4296-8974-69254A13B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695FC4-D463-46D7-AB6A-46E6C577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0B73D-7D52-409F-BC4B-B4B4DF11D4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74012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AF843-9173-43A3-860B-DDBF87A5A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9D9AE-4C7D-4B84-9B8C-038C3B6B2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193A6-61EC-462D-8314-B2DD45C1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BAAEC-35F5-4E92-B632-6B8ABA6B49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88065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9840A8-0A63-40FB-AF92-8293263D8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411C3-F5F7-429C-A399-66A0AE7D3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en-US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E32567E-511C-4835-B253-32B5BADCBC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3A6C535-D1E1-42D0-9AAF-B29AF9727F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E891D1-767B-4540-8503-E284C9F247B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4CBEC-162A-4361-8E17-337DA146FD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3010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3F97B-2036-4F5D-8373-72FE79903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2B7F1-E41B-4E0B-AD13-66EAE6FAE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53B4B-7278-4B9E-976D-C2ED9B995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57E33-3F7B-4123-BE0C-BD3D4A59A7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04061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592DD-73E8-4689-8BCF-8707A71A9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3ABEA-FB20-4F30-AA63-442188733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3F6B6-3731-41C2-8B8F-105B87DA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E4D64-CB1F-4181-BD21-4A816A0585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36407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336F69-B8E9-40EF-832B-4D042A424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6A6A69-B240-4412-BAD2-BDA78F530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E1B5956-0C54-4BA9-9086-0B4465CB063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96A453F-36F5-4DBE-89CD-4E87944C9A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2948A2-EF95-42E5-96D4-2026C49C33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8A170-0E4A-41E0-A377-F0B2AF743A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7577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98C340-69CB-40FA-B7CC-289099F8C29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6A5A62-0C19-4FF2-BC14-65E38AECA1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17C0AA-E92D-412B-972F-0995D7A633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5D76D-7F8D-4BC3-8EDF-81DE85E7C2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69357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B478F-DC6A-4C54-A0E7-CE02A890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3F6C6-5CB9-46AA-AD6E-3CED2B93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B0635-6F52-41D3-B619-D6E83E9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27945-3552-47E5-8438-2E0FF56D1C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81458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D5A2C-C486-4B6A-B6A2-922CD0F5D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72921-BB61-453E-96AE-77D024E49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2AA29-B4FF-4CF7-B8A4-AE5E72E20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BD194-C42C-4ECE-AB8E-DB3D38F83B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2630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9F6656-4AB1-407F-86C4-1EB5179F67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F7160-57F1-4098-9769-7B74D3BE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B6B650-9CDF-4719-8175-1F4D88B9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BF469-D469-4EB0-9329-87F03FF032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19400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858AF7-F41F-4E0B-8D63-D0768AFC52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6D6B6C-B0C2-4AEF-98C2-386CEA539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712C33-4414-43F6-9A55-BB0F1FF1B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C85C2-E405-46A5-A8BD-610C00782A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43696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D53C84-83AB-4AE8-82C6-819AC2C6AF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15ECCE-55BB-4675-8EB9-9C437A6A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6C7B1-CBFC-432F-87EE-FAC65B21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ED12F-7A9E-4F2D-A18E-3625622684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043203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chiếu Tiêu đề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Phụ đề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6733821"/>
      </p:ext>
    </p:extLst>
  </p:cSld>
  <p:clrMapOvr>
    <a:masterClrMapping/>
  </p:clrMapOvr>
  <p:transition spd="med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Chỗ dành sẵn cho Số Trang chiếu 5">
            <a:extLst>
              <a:ext uri="{FF2B5EF4-FFF2-40B4-BE49-F238E27FC236}">
                <a16:creationId xmlns:a16="http://schemas.microsoft.com/office/drawing/2014/main" id="{C753B791-016F-4C0B-97ED-A043B7443B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E453D-36D1-47FB-849B-982FA75A1478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5" name="Chỗ dành sẵn cho Chân trang 4">
            <a:extLst>
              <a:ext uri="{FF2B5EF4-FFF2-40B4-BE49-F238E27FC236}">
                <a16:creationId xmlns:a16="http://schemas.microsoft.com/office/drawing/2014/main" id="{82DF76F5-2339-4AEA-89B1-AC6214B6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Chỗ dành sẵn cho Ngày tháng 3">
            <a:extLst>
              <a:ext uri="{FF2B5EF4-FFF2-40B4-BE49-F238E27FC236}">
                <a16:creationId xmlns:a16="http://schemas.microsoft.com/office/drawing/2014/main" id="{8BFE4A71-18AF-4FBE-95E6-36F87253D53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3E95B-216A-465E-958A-AE8AD6777F49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84248028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F1E73-DA8F-4737-8D6A-988906140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A8856-65B5-43E8-97F8-3606A8A3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72779-455A-4604-B76C-71914D0EC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32B38-C085-433B-9F52-961DB9460F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386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êu đề của Mục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>
            <a:normAutofit/>
          </a:bodyPr>
          <a:lstStyle>
            <a:lvl1pPr algn="l" rtl="0">
              <a:defRPr sz="4400"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8371102"/>
      </p:ext>
    </p:extLst>
  </p:cSld>
  <p:clrMapOvr>
    <a:masterClrMapping/>
  </p:clrMapOvr>
  <p:transition spd="med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Chỗ dành sẵn cho Nội dung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5" name="Chỗ dành sẵn cho Số Trang chiếu 5">
            <a:extLst>
              <a:ext uri="{FF2B5EF4-FFF2-40B4-BE49-F238E27FC236}">
                <a16:creationId xmlns:a16="http://schemas.microsoft.com/office/drawing/2014/main" id="{BC3261D8-25F5-4A81-AB22-6AFC206A0E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BC0BD-F112-4E99-8E4E-DAE90BC67CA8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6" name="Chỗ dành sẵn cho Chân trang 4">
            <a:extLst>
              <a:ext uri="{FF2B5EF4-FFF2-40B4-BE49-F238E27FC236}">
                <a16:creationId xmlns:a16="http://schemas.microsoft.com/office/drawing/2014/main" id="{C46D400E-6BBC-412F-83DF-A2DEB46B8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Chỗ dành sẵn cho Ngày tháng 3">
            <a:extLst>
              <a:ext uri="{FF2B5EF4-FFF2-40B4-BE49-F238E27FC236}">
                <a16:creationId xmlns:a16="http://schemas.microsoft.com/office/drawing/2014/main" id="{90AF940A-4ECB-4BB6-B28D-8AF795FB6255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17521-133F-4AD5-B7CB-7BC3343809F5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77779652"/>
      </p:ext>
    </p:extLst>
  </p:cSld>
  <p:clrMapOvr>
    <a:masterClrMapping/>
  </p:clrMapOvr>
  <p:transition spd="med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hỗ dành sẵn cho Nội dung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5" name="Chỗ dành sẵn cho Văn bản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hỗ dành sẵn cho Nội dung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7" name="Chỗ dành sẵn cho Số Trang chiếu 5">
            <a:extLst>
              <a:ext uri="{FF2B5EF4-FFF2-40B4-BE49-F238E27FC236}">
                <a16:creationId xmlns:a16="http://schemas.microsoft.com/office/drawing/2014/main" id="{46B89A52-552C-4FE5-9F15-D9395BE04D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4D86E-A0C0-4EC6-8E3D-3ECBE0C44087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8" name="Chỗ dành sẵn cho Chân trang 4">
            <a:extLst>
              <a:ext uri="{FF2B5EF4-FFF2-40B4-BE49-F238E27FC236}">
                <a16:creationId xmlns:a16="http://schemas.microsoft.com/office/drawing/2014/main" id="{D8272F59-E5A5-446A-94D5-ADE1210C4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Chỗ dành sẵn cho Ngày tháng 3">
            <a:extLst>
              <a:ext uri="{FF2B5EF4-FFF2-40B4-BE49-F238E27FC236}">
                <a16:creationId xmlns:a16="http://schemas.microsoft.com/office/drawing/2014/main" id="{3D95B760-F8FD-4C7D-B712-69BF33A5E12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94BCD-D26F-43D3-80AC-742B62EDC558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153870091"/>
      </p:ext>
    </p:extLst>
  </p:cSld>
  <p:clrMapOvr>
    <a:masterClrMapping/>
  </p:clrMapOvr>
  <p:transition spd="med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Số Trang chiếu 5">
            <a:extLst>
              <a:ext uri="{FF2B5EF4-FFF2-40B4-BE49-F238E27FC236}">
                <a16:creationId xmlns:a16="http://schemas.microsoft.com/office/drawing/2014/main" id="{DCDE48B3-AF25-4A0D-AF87-585533983F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EFF3B-A02F-46E8-832A-7D738E674FCF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4" name="Chỗ dành sẵn cho Chân trang 4">
            <a:extLst>
              <a:ext uri="{FF2B5EF4-FFF2-40B4-BE49-F238E27FC236}">
                <a16:creationId xmlns:a16="http://schemas.microsoft.com/office/drawing/2014/main" id="{ECCF2D97-C6E6-49B2-A6B8-5E1E4A66E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Chỗ dành sẵn cho Ngày tháng 3">
            <a:extLst>
              <a:ext uri="{FF2B5EF4-FFF2-40B4-BE49-F238E27FC236}">
                <a16:creationId xmlns:a16="http://schemas.microsoft.com/office/drawing/2014/main" id="{109CAAB1-C603-4F07-9B83-AF1B1DF0DC0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FD2DF-D29D-44B3-9F2C-112C8E5BB34F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901252816"/>
      </p:ext>
    </p:extLst>
  </p:cSld>
  <p:clrMapOvr>
    <a:masterClrMapping/>
  </p:clrMapOvr>
  <p:transition spd="med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Số Trang chiếu 5">
            <a:extLst>
              <a:ext uri="{FF2B5EF4-FFF2-40B4-BE49-F238E27FC236}">
                <a16:creationId xmlns:a16="http://schemas.microsoft.com/office/drawing/2014/main" id="{BA970A9A-43B7-400E-96B2-0FE2105D2F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B5199-FAC5-4736-AEDF-B90E296588EE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3" name="Chỗ dành sẵn cho Chân trang 4">
            <a:extLst>
              <a:ext uri="{FF2B5EF4-FFF2-40B4-BE49-F238E27FC236}">
                <a16:creationId xmlns:a16="http://schemas.microsoft.com/office/drawing/2014/main" id="{CCDCF0F0-EE2E-4E80-AEF4-08ECAA580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Chỗ dành sẵn cho Ngày tháng 3">
            <a:extLst>
              <a:ext uri="{FF2B5EF4-FFF2-40B4-BE49-F238E27FC236}">
                <a16:creationId xmlns:a16="http://schemas.microsoft.com/office/drawing/2014/main" id="{0976A50A-D267-4341-8163-04B3AB1E049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4458-E539-4B24-8299-4FA84DA999D5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354423511"/>
      </p:ext>
    </p:extLst>
  </p:cSld>
  <p:clrMapOvr>
    <a:masterClrMapping/>
  </p:clrMapOvr>
  <p:transition spd="med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i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8">
            <a:extLst>
              <a:ext uri="{FF2B5EF4-FFF2-40B4-BE49-F238E27FC236}">
                <a16:creationId xmlns:a16="http://schemas.microsoft.com/office/drawing/2014/main" id="{42642557-149A-4254-85D1-9B4B340CAB2B}"/>
              </a:ext>
            </a:extLst>
          </p:cNvPr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" name="Hình tự do 41">
              <a:extLst>
                <a:ext uri="{FF2B5EF4-FFF2-40B4-BE49-F238E27FC236}">
                  <a16:creationId xmlns:a16="http://schemas.microsoft.com/office/drawing/2014/main" id="{65B928D1-D654-43BE-8A06-46FC0F917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9" name="Hình tự do 42">
              <a:extLst>
                <a:ext uri="{FF2B5EF4-FFF2-40B4-BE49-F238E27FC236}">
                  <a16:creationId xmlns:a16="http://schemas.microsoft.com/office/drawing/2014/main" id="{5A10EB85-234C-487D-8C99-280068E44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0" name="Hình tự do 43">
              <a:extLst>
                <a:ext uri="{FF2B5EF4-FFF2-40B4-BE49-F238E27FC236}">
                  <a16:creationId xmlns:a16="http://schemas.microsoft.com/office/drawing/2014/main" id="{9C014278-8104-418F-B07D-E0EAD4E39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1" name="Hình tự do 44">
              <a:extLst>
                <a:ext uri="{FF2B5EF4-FFF2-40B4-BE49-F238E27FC236}">
                  <a16:creationId xmlns:a16="http://schemas.microsoft.com/office/drawing/2014/main" id="{F3354FC2-0F4F-423A-9C90-EA41188E5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2" name="Hình tự do 45">
              <a:extLst>
                <a:ext uri="{FF2B5EF4-FFF2-40B4-BE49-F238E27FC236}">
                  <a16:creationId xmlns:a16="http://schemas.microsoft.com/office/drawing/2014/main" id="{D3627944-3066-436C-8C12-86A3BEACE0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3" name="Hình tự do 46">
              <a:extLst>
                <a:ext uri="{FF2B5EF4-FFF2-40B4-BE49-F238E27FC236}">
                  <a16:creationId xmlns:a16="http://schemas.microsoft.com/office/drawing/2014/main" id="{0BFB4E35-2B9B-4643-9B82-2F327945A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4" name="Hình tự do 47">
              <a:extLst>
                <a:ext uri="{FF2B5EF4-FFF2-40B4-BE49-F238E27FC236}">
                  <a16:creationId xmlns:a16="http://schemas.microsoft.com/office/drawing/2014/main" id="{0F39BAA0-FEB7-4CCF-861F-831AAAF85F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5" name="Hình tự do 48">
              <a:extLst>
                <a:ext uri="{FF2B5EF4-FFF2-40B4-BE49-F238E27FC236}">
                  <a16:creationId xmlns:a16="http://schemas.microsoft.com/office/drawing/2014/main" id="{4E931639-8386-4145-ACA1-CA482941DD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6" name="Hình tự do 49">
              <a:extLst>
                <a:ext uri="{FF2B5EF4-FFF2-40B4-BE49-F238E27FC236}">
                  <a16:creationId xmlns:a16="http://schemas.microsoft.com/office/drawing/2014/main" id="{94173161-63A9-44FA-965A-640BFE9B07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7" name="Hình tự do 50">
              <a:extLst>
                <a:ext uri="{FF2B5EF4-FFF2-40B4-BE49-F238E27FC236}">
                  <a16:creationId xmlns:a16="http://schemas.microsoft.com/office/drawing/2014/main" id="{406F1544-5C42-4287-8D2D-4B0BAD5E6D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8" name="Hình tự do 51">
              <a:extLst>
                <a:ext uri="{FF2B5EF4-FFF2-40B4-BE49-F238E27FC236}">
                  <a16:creationId xmlns:a16="http://schemas.microsoft.com/office/drawing/2014/main" id="{F9E13E46-B720-41BB-8DCC-5C25CE4E5E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9" name="Hình tự do 52">
              <a:extLst>
                <a:ext uri="{FF2B5EF4-FFF2-40B4-BE49-F238E27FC236}">
                  <a16:creationId xmlns:a16="http://schemas.microsoft.com/office/drawing/2014/main" id="{CC064A91-FB23-4E57-8076-9AF58CA0E9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grpSp>
        <p:nvGrpSpPr>
          <p:cNvPr id="20" name="Nhóm 21">
            <a:extLst>
              <a:ext uri="{FF2B5EF4-FFF2-40B4-BE49-F238E27FC236}">
                <a16:creationId xmlns:a16="http://schemas.microsoft.com/office/drawing/2014/main" id="{CC93A448-DF3D-4BFA-A888-F64E2BB7CBA0}"/>
              </a:ext>
            </a:extLst>
          </p:cNvPr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1" name="Hình tự do 41">
              <a:extLst>
                <a:ext uri="{FF2B5EF4-FFF2-40B4-BE49-F238E27FC236}">
                  <a16:creationId xmlns:a16="http://schemas.microsoft.com/office/drawing/2014/main" id="{E289D5AC-D157-4586-ADED-E20234722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2" name="Hình tự do 42">
              <a:extLst>
                <a:ext uri="{FF2B5EF4-FFF2-40B4-BE49-F238E27FC236}">
                  <a16:creationId xmlns:a16="http://schemas.microsoft.com/office/drawing/2014/main" id="{11938851-C39A-4E2E-9835-E73FC988D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3" name="Hình tự do 43">
              <a:extLst>
                <a:ext uri="{FF2B5EF4-FFF2-40B4-BE49-F238E27FC236}">
                  <a16:creationId xmlns:a16="http://schemas.microsoft.com/office/drawing/2014/main" id="{3ECCD898-B9CB-437F-A8D5-E49204F67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4" name="Hình tự do 44">
              <a:extLst>
                <a:ext uri="{FF2B5EF4-FFF2-40B4-BE49-F238E27FC236}">
                  <a16:creationId xmlns:a16="http://schemas.microsoft.com/office/drawing/2014/main" id="{6690B22E-9BCB-42B9-AE48-5CD649ACA0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5" name="Hình tự do 45">
              <a:extLst>
                <a:ext uri="{FF2B5EF4-FFF2-40B4-BE49-F238E27FC236}">
                  <a16:creationId xmlns:a16="http://schemas.microsoft.com/office/drawing/2014/main" id="{2A4346F4-D9C1-475B-8B04-E373ECA859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6" name="Hình tự do 46">
              <a:extLst>
                <a:ext uri="{FF2B5EF4-FFF2-40B4-BE49-F238E27FC236}">
                  <a16:creationId xmlns:a16="http://schemas.microsoft.com/office/drawing/2014/main" id="{B213ADA8-4781-42F3-B682-AEEC08B40C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7" name="Hình tự do 47">
              <a:extLst>
                <a:ext uri="{FF2B5EF4-FFF2-40B4-BE49-F238E27FC236}">
                  <a16:creationId xmlns:a16="http://schemas.microsoft.com/office/drawing/2014/main" id="{0BEE2E27-BC3B-432A-9B51-7661006D7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8" name="Hình tự do 48">
              <a:extLst>
                <a:ext uri="{FF2B5EF4-FFF2-40B4-BE49-F238E27FC236}">
                  <a16:creationId xmlns:a16="http://schemas.microsoft.com/office/drawing/2014/main" id="{D9BBFE29-A8CE-4401-98CA-C055319187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9" name="Hình tự do 49">
              <a:extLst>
                <a:ext uri="{FF2B5EF4-FFF2-40B4-BE49-F238E27FC236}">
                  <a16:creationId xmlns:a16="http://schemas.microsoft.com/office/drawing/2014/main" id="{8D37EF5B-6A05-4670-AEC1-07017E550C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0" name="Hình tự do 50">
              <a:extLst>
                <a:ext uri="{FF2B5EF4-FFF2-40B4-BE49-F238E27FC236}">
                  <a16:creationId xmlns:a16="http://schemas.microsoft.com/office/drawing/2014/main" id="{B568886D-3E5E-4B8D-B489-B23BCD5439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1" name="Hình tự do 51">
              <a:extLst>
                <a:ext uri="{FF2B5EF4-FFF2-40B4-BE49-F238E27FC236}">
                  <a16:creationId xmlns:a16="http://schemas.microsoft.com/office/drawing/2014/main" id="{D3CFB997-A262-4FB0-BC64-FD588B785C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2" name="Hình tự do 52">
              <a:extLst>
                <a:ext uri="{FF2B5EF4-FFF2-40B4-BE49-F238E27FC236}">
                  <a16:creationId xmlns:a16="http://schemas.microsoft.com/office/drawing/2014/main" id="{BD8285C0-A534-4ABA-822D-6C0E1C973B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6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39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40" name="Chỗ dành sẵn cho Văn bản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Chỗ dành sẵn cho Số Trang chiếu 7">
            <a:extLst>
              <a:ext uri="{FF2B5EF4-FFF2-40B4-BE49-F238E27FC236}">
                <a16:creationId xmlns:a16="http://schemas.microsoft.com/office/drawing/2014/main" id="{101161FB-06E5-4278-A99E-72946FF0090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627F6-A1D3-4EC3-A465-B4015339B438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34" name="Chỗ dành sẵn cho Chân trang 6">
            <a:extLst>
              <a:ext uri="{FF2B5EF4-FFF2-40B4-BE49-F238E27FC236}">
                <a16:creationId xmlns:a16="http://schemas.microsoft.com/office/drawing/2014/main" id="{C689D090-00F8-4CD6-AADC-5047AC82256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5" name="Chỗ dành sẵn cho Ngày tháng 5">
            <a:extLst>
              <a:ext uri="{FF2B5EF4-FFF2-40B4-BE49-F238E27FC236}">
                <a16:creationId xmlns:a16="http://schemas.microsoft.com/office/drawing/2014/main" id="{195E13ED-2309-490E-85AA-0B5FBAB8F5DE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BAED3F-BABD-4594-99A6-55943CEEACBD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37151094"/>
      </p:ext>
    </p:extLst>
  </p:cSld>
  <p:clrMapOvr>
    <a:masterClrMapping/>
  </p:clrMapOvr>
  <p:transition spd="med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51">
            <a:extLst>
              <a:ext uri="{FF2B5EF4-FFF2-40B4-BE49-F238E27FC236}">
                <a16:creationId xmlns:a16="http://schemas.microsoft.com/office/drawing/2014/main" id="{DDB775B4-8FCD-4247-85C3-032952E517D6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Hình tự do 41">
              <a:extLst>
                <a:ext uri="{FF2B5EF4-FFF2-40B4-BE49-F238E27FC236}">
                  <a16:creationId xmlns:a16="http://schemas.microsoft.com/office/drawing/2014/main" id="{FDECEBC0-CDDD-4CBB-9A4F-27F029D07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1" name="Hình tự do 42">
              <a:extLst>
                <a:ext uri="{FF2B5EF4-FFF2-40B4-BE49-F238E27FC236}">
                  <a16:creationId xmlns:a16="http://schemas.microsoft.com/office/drawing/2014/main" id="{5E413F04-B630-4798-BD09-8F3678B4C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2" name="Hình tự do 43">
              <a:extLst>
                <a:ext uri="{FF2B5EF4-FFF2-40B4-BE49-F238E27FC236}">
                  <a16:creationId xmlns:a16="http://schemas.microsoft.com/office/drawing/2014/main" id="{7D36D770-5B4F-4405-8C6B-7A67C38ED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3" name="Hình tự do 44">
              <a:extLst>
                <a:ext uri="{FF2B5EF4-FFF2-40B4-BE49-F238E27FC236}">
                  <a16:creationId xmlns:a16="http://schemas.microsoft.com/office/drawing/2014/main" id="{DD4525FE-9CBE-4A43-8DE3-F5B3353BA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4" name="Hình tự do 45">
              <a:extLst>
                <a:ext uri="{FF2B5EF4-FFF2-40B4-BE49-F238E27FC236}">
                  <a16:creationId xmlns:a16="http://schemas.microsoft.com/office/drawing/2014/main" id="{1AEDC70E-544A-406C-BE1F-EF03B9E7E1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5" name="Hình tự do 46">
              <a:extLst>
                <a:ext uri="{FF2B5EF4-FFF2-40B4-BE49-F238E27FC236}">
                  <a16:creationId xmlns:a16="http://schemas.microsoft.com/office/drawing/2014/main" id="{D81124F2-2E1C-4A83-9CCC-DC9E4E29F2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6" name="Hình tự do 47">
              <a:extLst>
                <a:ext uri="{FF2B5EF4-FFF2-40B4-BE49-F238E27FC236}">
                  <a16:creationId xmlns:a16="http://schemas.microsoft.com/office/drawing/2014/main" id="{406DC967-864C-494E-AE34-27B0C9F779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7" name="Hình tự do 48">
              <a:extLst>
                <a:ext uri="{FF2B5EF4-FFF2-40B4-BE49-F238E27FC236}">
                  <a16:creationId xmlns:a16="http://schemas.microsoft.com/office/drawing/2014/main" id="{DA4EEBA1-FBE4-47E4-8264-FBBFE2624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8" name="Hình tự do 49">
              <a:extLst>
                <a:ext uri="{FF2B5EF4-FFF2-40B4-BE49-F238E27FC236}">
                  <a16:creationId xmlns:a16="http://schemas.microsoft.com/office/drawing/2014/main" id="{394BAA1D-3A7F-4720-8038-8E55C44106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9" name="Hình tự do 50">
              <a:extLst>
                <a:ext uri="{FF2B5EF4-FFF2-40B4-BE49-F238E27FC236}">
                  <a16:creationId xmlns:a16="http://schemas.microsoft.com/office/drawing/2014/main" id="{163A3D66-4DB2-4A43-9B12-7E837E0DFE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0" name="Hình tự do 51">
              <a:extLst>
                <a:ext uri="{FF2B5EF4-FFF2-40B4-BE49-F238E27FC236}">
                  <a16:creationId xmlns:a16="http://schemas.microsoft.com/office/drawing/2014/main" id="{E723C879-20ED-4070-9568-1D1CD2EA5A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1" name="Hình tự do 52">
              <a:extLst>
                <a:ext uri="{FF2B5EF4-FFF2-40B4-BE49-F238E27FC236}">
                  <a16:creationId xmlns:a16="http://schemas.microsoft.com/office/drawing/2014/main" id="{D84E623C-0989-426C-8416-BEC3BEBD5F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grpSp>
        <p:nvGrpSpPr>
          <p:cNvPr id="22" name="Nhóm 83">
            <a:extLst>
              <a:ext uri="{FF2B5EF4-FFF2-40B4-BE49-F238E27FC236}">
                <a16:creationId xmlns:a16="http://schemas.microsoft.com/office/drawing/2014/main" id="{F53F3932-FE6E-48D1-845A-E96C5950D12A}"/>
              </a:ext>
            </a:extLst>
          </p:cNvPr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Hình tự do 41">
              <a:extLst>
                <a:ext uri="{FF2B5EF4-FFF2-40B4-BE49-F238E27FC236}">
                  <a16:creationId xmlns:a16="http://schemas.microsoft.com/office/drawing/2014/main" id="{362AB8E5-51C4-4C3E-88DB-06C8E2B27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4" name="Hình tự do 42">
              <a:extLst>
                <a:ext uri="{FF2B5EF4-FFF2-40B4-BE49-F238E27FC236}">
                  <a16:creationId xmlns:a16="http://schemas.microsoft.com/office/drawing/2014/main" id="{46BE8B8A-2A8F-4890-835F-0D0204F90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5" name="Hình tự do 43">
              <a:extLst>
                <a:ext uri="{FF2B5EF4-FFF2-40B4-BE49-F238E27FC236}">
                  <a16:creationId xmlns:a16="http://schemas.microsoft.com/office/drawing/2014/main" id="{59EF0084-AC00-41EF-AAA8-AFD158C42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6" name="Hình tự do 44">
              <a:extLst>
                <a:ext uri="{FF2B5EF4-FFF2-40B4-BE49-F238E27FC236}">
                  <a16:creationId xmlns:a16="http://schemas.microsoft.com/office/drawing/2014/main" id="{6416AA3D-6CB4-4B7D-B1D2-4F118B54F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7" name="Hình tự do 45">
              <a:extLst>
                <a:ext uri="{FF2B5EF4-FFF2-40B4-BE49-F238E27FC236}">
                  <a16:creationId xmlns:a16="http://schemas.microsoft.com/office/drawing/2014/main" id="{70944C45-EB95-4FE0-B24D-8F1F2DD48C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8" name="Hình tự do 46">
              <a:extLst>
                <a:ext uri="{FF2B5EF4-FFF2-40B4-BE49-F238E27FC236}">
                  <a16:creationId xmlns:a16="http://schemas.microsoft.com/office/drawing/2014/main" id="{A058868B-09BC-4D01-A23B-95F91DE03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9" name="Hình tự do 47">
              <a:extLst>
                <a:ext uri="{FF2B5EF4-FFF2-40B4-BE49-F238E27FC236}">
                  <a16:creationId xmlns:a16="http://schemas.microsoft.com/office/drawing/2014/main" id="{D37FFE4E-8761-4916-84D2-F23B36D39C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0" name="Hình tự do 48">
              <a:extLst>
                <a:ext uri="{FF2B5EF4-FFF2-40B4-BE49-F238E27FC236}">
                  <a16:creationId xmlns:a16="http://schemas.microsoft.com/office/drawing/2014/main" id="{1F28E048-F984-4B1E-A6BD-B433B30CE4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1" name="Hình tự do 49">
              <a:extLst>
                <a:ext uri="{FF2B5EF4-FFF2-40B4-BE49-F238E27FC236}">
                  <a16:creationId xmlns:a16="http://schemas.microsoft.com/office/drawing/2014/main" id="{AE834E60-ECE4-4F46-A8BB-AB85EF3FCF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2" name="Hình tự do 50">
              <a:extLst>
                <a:ext uri="{FF2B5EF4-FFF2-40B4-BE49-F238E27FC236}">
                  <a16:creationId xmlns:a16="http://schemas.microsoft.com/office/drawing/2014/main" id="{3E44350C-3018-44F6-A307-1CEBA1AC18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3" name="Hình tự do 51">
              <a:extLst>
                <a:ext uri="{FF2B5EF4-FFF2-40B4-BE49-F238E27FC236}">
                  <a16:creationId xmlns:a16="http://schemas.microsoft.com/office/drawing/2014/main" id="{81C09DAF-BAB7-420B-8C14-9C5DB05286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4" name="Hình tự do 52">
              <a:extLst>
                <a:ext uri="{FF2B5EF4-FFF2-40B4-BE49-F238E27FC236}">
                  <a16:creationId xmlns:a16="http://schemas.microsoft.com/office/drawing/2014/main" id="{4831EED0-27D6-404C-A6DA-0F73FA175B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grpSp>
        <p:nvGrpSpPr>
          <p:cNvPr id="35" name="Nhóm 96">
            <a:extLst>
              <a:ext uri="{FF2B5EF4-FFF2-40B4-BE49-F238E27FC236}">
                <a16:creationId xmlns:a16="http://schemas.microsoft.com/office/drawing/2014/main" id="{0E71D84C-70E1-48D8-B3EA-E7BE7D14F276}"/>
              </a:ext>
            </a:extLst>
          </p:cNvPr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6" name="Hình tự do 41">
              <a:extLst>
                <a:ext uri="{FF2B5EF4-FFF2-40B4-BE49-F238E27FC236}">
                  <a16:creationId xmlns:a16="http://schemas.microsoft.com/office/drawing/2014/main" id="{BF2B6748-E585-4B28-8D98-BFE392E10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7" name="Hình tự do 42">
              <a:extLst>
                <a:ext uri="{FF2B5EF4-FFF2-40B4-BE49-F238E27FC236}">
                  <a16:creationId xmlns:a16="http://schemas.microsoft.com/office/drawing/2014/main" id="{D8D60365-4114-4180-9A1A-61C1E273E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8" name="Hình tự do 43">
              <a:extLst>
                <a:ext uri="{FF2B5EF4-FFF2-40B4-BE49-F238E27FC236}">
                  <a16:creationId xmlns:a16="http://schemas.microsoft.com/office/drawing/2014/main" id="{2ED3B40D-34B6-4E10-A6F4-F6C4C4CE8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9" name="Hình tự do 44">
              <a:extLst>
                <a:ext uri="{FF2B5EF4-FFF2-40B4-BE49-F238E27FC236}">
                  <a16:creationId xmlns:a16="http://schemas.microsoft.com/office/drawing/2014/main" id="{9EB7B8A5-F577-446E-A7F4-D94247D8C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0" name="Hình tự do 45">
              <a:extLst>
                <a:ext uri="{FF2B5EF4-FFF2-40B4-BE49-F238E27FC236}">
                  <a16:creationId xmlns:a16="http://schemas.microsoft.com/office/drawing/2014/main" id="{0FF32A65-48A7-4D80-A26B-4E6D5BFFF4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1" name="Hình tự do 46">
              <a:extLst>
                <a:ext uri="{FF2B5EF4-FFF2-40B4-BE49-F238E27FC236}">
                  <a16:creationId xmlns:a16="http://schemas.microsoft.com/office/drawing/2014/main" id="{EAE98391-038C-427C-A5C6-00860163E0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2" name="Hình tự do 47">
              <a:extLst>
                <a:ext uri="{FF2B5EF4-FFF2-40B4-BE49-F238E27FC236}">
                  <a16:creationId xmlns:a16="http://schemas.microsoft.com/office/drawing/2014/main" id="{6535DBFB-5E86-44D2-B3D0-3F70E4B5DE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3" name="Hình tự do 48">
              <a:extLst>
                <a:ext uri="{FF2B5EF4-FFF2-40B4-BE49-F238E27FC236}">
                  <a16:creationId xmlns:a16="http://schemas.microsoft.com/office/drawing/2014/main" id="{8B9D8AFE-F64F-4FBF-A232-BE8ABFE14F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4" name="Hình tự do 49">
              <a:extLst>
                <a:ext uri="{FF2B5EF4-FFF2-40B4-BE49-F238E27FC236}">
                  <a16:creationId xmlns:a16="http://schemas.microsoft.com/office/drawing/2014/main" id="{7ADEEAB8-8C69-439C-8CBF-939A48B141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5" name="Hình tự do 50">
              <a:extLst>
                <a:ext uri="{FF2B5EF4-FFF2-40B4-BE49-F238E27FC236}">
                  <a16:creationId xmlns:a16="http://schemas.microsoft.com/office/drawing/2014/main" id="{EEC4E56B-88FE-461F-B6F8-1907598A5C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6" name="Hình tự do 51">
              <a:extLst>
                <a:ext uri="{FF2B5EF4-FFF2-40B4-BE49-F238E27FC236}">
                  <a16:creationId xmlns:a16="http://schemas.microsoft.com/office/drawing/2014/main" id="{56E7E634-0970-45F0-ACF6-A97D946173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7" name="Hình tự do 52">
              <a:extLst>
                <a:ext uri="{FF2B5EF4-FFF2-40B4-BE49-F238E27FC236}">
                  <a16:creationId xmlns:a16="http://schemas.microsoft.com/office/drawing/2014/main" id="{AE7B8606-8134-4982-B6BF-13518EB08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79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81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82" name="Chỗ dành sẵn cho Văn bản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83" name="Chỗ dành sẵn cho Văn bản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Chỗ dành sẵn cho Số Trang chiếu 7">
            <a:extLst>
              <a:ext uri="{FF2B5EF4-FFF2-40B4-BE49-F238E27FC236}">
                <a16:creationId xmlns:a16="http://schemas.microsoft.com/office/drawing/2014/main" id="{4D8A9DB5-57CD-46DA-9915-5F5C47D17F7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24E97-F5DB-4DE4-81B9-A7F0BCA91815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49" name="Chỗ dành sẵn cho Chân trang 6">
            <a:extLst>
              <a:ext uri="{FF2B5EF4-FFF2-40B4-BE49-F238E27FC236}">
                <a16:creationId xmlns:a16="http://schemas.microsoft.com/office/drawing/2014/main" id="{265803B6-1B17-4553-8427-3AB54353231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0" name="Chỗ dành sẵn cho Ngày tháng 5">
            <a:extLst>
              <a:ext uri="{FF2B5EF4-FFF2-40B4-BE49-F238E27FC236}">
                <a16:creationId xmlns:a16="http://schemas.microsoft.com/office/drawing/2014/main" id="{5867ECE5-A237-4D01-9E40-931A037FF959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247AC52-EAFB-429D-9ACA-02A2F19BDF48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536431644"/>
      </p:ext>
    </p:extLst>
  </p:cSld>
  <p:clrMapOvr>
    <a:masterClrMapping/>
  </p:clrMapOvr>
  <p:transition spd="med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83">
            <a:extLst>
              <a:ext uri="{FF2B5EF4-FFF2-40B4-BE49-F238E27FC236}">
                <a16:creationId xmlns:a16="http://schemas.microsoft.com/office/drawing/2014/main" id="{06C8AA12-FA07-4861-BC8D-C0BBE8CE4D70}"/>
              </a:ext>
            </a:extLst>
          </p:cNvPr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" name="Hình tự do 41">
              <a:extLst>
                <a:ext uri="{FF2B5EF4-FFF2-40B4-BE49-F238E27FC236}">
                  <a16:creationId xmlns:a16="http://schemas.microsoft.com/office/drawing/2014/main" id="{792A63BC-6E65-4E8F-A347-BE9F8F9AE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9" name="Hình tự do 42">
              <a:extLst>
                <a:ext uri="{FF2B5EF4-FFF2-40B4-BE49-F238E27FC236}">
                  <a16:creationId xmlns:a16="http://schemas.microsoft.com/office/drawing/2014/main" id="{360003D2-3F2E-4E80-9236-AB03AF189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0" name="Hình tự do 43">
              <a:extLst>
                <a:ext uri="{FF2B5EF4-FFF2-40B4-BE49-F238E27FC236}">
                  <a16:creationId xmlns:a16="http://schemas.microsoft.com/office/drawing/2014/main" id="{11DF0E5B-186D-4253-BC47-D6A3F3A07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1" name="Hình tự do 44">
              <a:extLst>
                <a:ext uri="{FF2B5EF4-FFF2-40B4-BE49-F238E27FC236}">
                  <a16:creationId xmlns:a16="http://schemas.microsoft.com/office/drawing/2014/main" id="{48B15ECF-809F-434F-B52D-F1CBA3E20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2" name="Hình tự do 45">
              <a:extLst>
                <a:ext uri="{FF2B5EF4-FFF2-40B4-BE49-F238E27FC236}">
                  <a16:creationId xmlns:a16="http://schemas.microsoft.com/office/drawing/2014/main" id="{44E81F54-B875-47A0-A2C6-4722CC6EA6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3" name="Hình tự do 46">
              <a:extLst>
                <a:ext uri="{FF2B5EF4-FFF2-40B4-BE49-F238E27FC236}">
                  <a16:creationId xmlns:a16="http://schemas.microsoft.com/office/drawing/2014/main" id="{411239D9-848A-428C-B1AB-AEF91AD1A3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4" name="Hình tự do 47">
              <a:extLst>
                <a:ext uri="{FF2B5EF4-FFF2-40B4-BE49-F238E27FC236}">
                  <a16:creationId xmlns:a16="http://schemas.microsoft.com/office/drawing/2014/main" id="{EE940915-9190-4600-9C78-2DFC888049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5" name="Hình tự do 48">
              <a:extLst>
                <a:ext uri="{FF2B5EF4-FFF2-40B4-BE49-F238E27FC236}">
                  <a16:creationId xmlns:a16="http://schemas.microsoft.com/office/drawing/2014/main" id="{70899983-F2AA-4A0F-AA8C-94C7BFC4E7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6" name="Hình tự do 49">
              <a:extLst>
                <a:ext uri="{FF2B5EF4-FFF2-40B4-BE49-F238E27FC236}">
                  <a16:creationId xmlns:a16="http://schemas.microsoft.com/office/drawing/2014/main" id="{E6DCFE6A-CEBA-4E4C-8C71-E881FCE524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7" name="Hình tự do 50">
              <a:extLst>
                <a:ext uri="{FF2B5EF4-FFF2-40B4-BE49-F238E27FC236}">
                  <a16:creationId xmlns:a16="http://schemas.microsoft.com/office/drawing/2014/main" id="{5B2C87D8-3C78-43A1-BD35-CBEB14024F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8" name="Hình tự do 51">
              <a:extLst>
                <a:ext uri="{FF2B5EF4-FFF2-40B4-BE49-F238E27FC236}">
                  <a16:creationId xmlns:a16="http://schemas.microsoft.com/office/drawing/2014/main" id="{AFBE2C0C-5E4F-48CA-AA3C-57EC8D1517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9" name="Hình tự do 52">
              <a:extLst>
                <a:ext uri="{FF2B5EF4-FFF2-40B4-BE49-F238E27FC236}">
                  <a16:creationId xmlns:a16="http://schemas.microsoft.com/office/drawing/2014/main" id="{34D433A3-8EA1-4B0F-B820-A7BBB275E2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grpSp>
        <p:nvGrpSpPr>
          <p:cNvPr id="20" name="Nhóm 97">
            <a:extLst>
              <a:ext uri="{FF2B5EF4-FFF2-40B4-BE49-F238E27FC236}">
                <a16:creationId xmlns:a16="http://schemas.microsoft.com/office/drawing/2014/main" id="{FA776141-FDA1-4C12-9055-4DB6B18A1C33}"/>
              </a:ext>
            </a:extLst>
          </p:cNvPr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1" name="Hình tự do 41">
              <a:extLst>
                <a:ext uri="{FF2B5EF4-FFF2-40B4-BE49-F238E27FC236}">
                  <a16:creationId xmlns:a16="http://schemas.microsoft.com/office/drawing/2014/main" id="{3E227401-7949-462A-AC9F-F3E2E9269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2" name="Hình tự do 42">
              <a:extLst>
                <a:ext uri="{FF2B5EF4-FFF2-40B4-BE49-F238E27FC236}">
                  <a16:creationId xmlns:a16="http://schemas.microsoft.com/office/drawing/2014/main" id="{9A0C151C-4F5F-4DD0-9E69-68215B565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3" name="Hình tự do 43">
              <a:extLst>
                <a:ext uri="{FF2B5EF4-FFF2-40B4-BE49-F238E27FC236}">
                  <a16:creationId xmlns:a16="http://schemas.microsoft.com/office/drawing/2014/main" id="{117F8DB2-E51C-45EF-905E-B07F9E57B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4" name="Hình tự do 44">
              <a:extLst>
                <a:ext uri="{FF2B5EF4-FFF2-40B4-BE49-F238E27FC236}">
                  <a16:creationId xmlns:a16="http://schemas.microsoft.com/office/drawing/2014/main" id="{EE726E85-55DA-4655-A196-00D3E6177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5" name="Hình tự do 45">
              <a:extLst>
                <a:ext uri="{FF2B5EF4-FFF2-40B4-BE49-F238E27FC236}">
                  <a16:creationId xmlns:a16="http://schemas.microsoft.com/office/drawing/2014/main" id="{0D620D06-FB6C-4B92-A29D-F741223DD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6" name="Hình tự do 46">
              <a:extLst>
                <a:ext uri="{FF2B5EF4-FFF2-40B4-BE49-F238E27FC236}">
                  <a16:creationId xmlns:a16="http://schemas.microsoft.com/office/drawing/2014/main" id="{EAB0A6AC-2005-44C5-92E9-ECDE96CED0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7" name="Hình tự do 47">
              <a:extLst>
                <a:ext uri="{FF2B5EF4-FFF2-40B4-BE49-F238E27FC236}">
                  <a16:creationId xmlns:a16="http://schemas.microsoft.com/office/drawing/2014/main" id="{18731BE8-2110-4F85-A5D3-E3D7CE8C39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8" name="Hình tự do 48">
              <a:extLst>
                <a:ext uri="{FF2B5EF4-FFF2-40B4-BE49-F238E27FC236}">
                  <a16:creationId xmlns:a16="http://schemas.microsoft.com/office/drawing/2014/main" id="{5BDC5AEA-F9E7-4280-9900-9C0DC47DA1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29" name="Hình tự do 49">
              <a:extLst>
                <a:ext uri="{FF2B5EF4-FFF2-40B4-BE49-F238E27FC236}">
                  <a16:creationId xmlns:a16="http://schemas.microsoft.com/office/drawing/2014/main" id="{0E1C31C7-88EE-4504-B9E2-259F690289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0" name="Hình tự do 50">
              <a:extLst>
                <a:ext uri="{FF2B5EF4-FFF2-40B4-BE49-F238E27FC236}">
                  <a16:creationId xmlns:a16="http://schemas.microsoft.com/office/drawing/2014/main" id="{C5F3E2BC-1053-4EBF-8F5C-A6C93996CB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1" name="Hình tự do 51">
              <a:extLst>
                <a:ext uri="{FF2B5EF4-FFF2-40B4-BE49-F238E27FC236}">
                  <a16:creationId xmlns:a16="http://schemas.microsoft.com/office/drawing/2014/main" id="{9B2C448C-A5AF-43BC-BF54-A33034B224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2" name="Hình tự do 52">
              <a:extLst>
                <a:ext uri="{FF2B5EF4-FFF2-40B4-BE49-F238E27FC236}">
                  <a16:creationId xmlns:a16="http://schemas.microsoft.com/office/drawing/2014/main" id="{F9895CDD-83FE-4324-9529-41DEB5FF99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grpSp>
        <p:nvGrpSpPr>
          <p:cNvPr id="33" name="Nhóm 111">
            <a:extLst>
              <a:ext uri="{FF2B5EF4-FFF2-40B4-BE49-F238E27FC236}">
                <a16:creationId xmlns:a16="http://schemas.microsoft.com/office/drawing/2014/main" id="{7DDB0C4D-EB2F-41F1-ACE0-2720DEC92EB7}"/>
              </a:ext>
            </a:extLst>
          </p:cNvPr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4" name="Hình tự do 41">
              <a:extLst>
                <a:ext uri="{FF2B5EF4-FFF2-40B4-BE49-F238E27FC236}">
                  <a16:creationId xmlns:a16="http://schemas.microsoft.com/office/drawing/2014/main" id="{F228C44F-D347-4122-969D-1340CE62D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5" name="Hình tự do 42">
              <a:extLst>
                <a:ext uri="{FF2B5EF4-FFF2-40B4-BE49-F238E27FC236}">
                  <a16:creationId xmlns:a16="http://schemas.microsoft.com/office/drawing/2014/main" id="{921A0848-683B-40A6-93E0-8A6EB0A14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6" name="Hình tự do 43">
              <a:extLst>
                <a:ext uri="{FF2B5EF4-FFF2-40B4-BE49-F238E27FC236}">
                  <a16:creationId xmlns:a16="http://schemas.microsoft.com/office/drawing/2014/main" id="{2D914922-FE35-4964-96F4-4DFFAE45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7" name="Hình tự do 44">
              <a:extLst>
                <a:ext uri="{FF2B5EF4-FFF2-40B4-BE49-F238E27FC236}">
                  <a16:creationId xmlns:a16="http://schemas.microsoft.com/office/drawing/2014/main" id="{160F1ECA-35C9-4DF3-A620-D7F2A5B13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8" name="Hình tự do 45">
              <a:extLst>
                <a:ext uri="{FF2B5EF4-FFF2-40B4-BE49-F238E27FC236}">
                  <a16:creationId xmlns:a16="http://schemas.microsoft.com/office/drawing/2014/main" id="{9E09D572-40A3-4CDA-AFA4-1031DE6567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39" name="Hình tự do 46">
              <a:extLst>
                <a:ext uri="{FF2B5EF4-FFF2-40B4-BE49-F238E27FC236}">
                  <a16:creationId xmlns:a16="http://schemas.microsoft.com/office/drawing/2014/main" id="{09C90920-59D6-4FC7-95A5-E1AA2FBAC8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0" name="Hình tự do 47">
              <a:extLst>
                <a:ext uri="{FF2B5EF4-FFF2-40B4-BE49-F238E27FC236}">
                  <a16:creationId xmlns:a16="http://schemas.microsoft.com/office/drawing/2014/main" id="{7249432C-1B3B-4226-9E73-35781FD95D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1" name="Hình tự do 48">
              <a:extLst>
                <a:ext uri="{FF2B5EF4-FFF2-40B4-BE49-F238E27FC236}">
                  <a16:creationId xmlns:a16="http://schemas.microsoft.com/office/drawing/2014/main" id="{04EE4676-E7F1-4A7F-993F-ED0CF9F3E4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2" name="Hình tự do 49">
              <a:extLst>
                <a:ext uri="{FF2B5EF4-FFF2-40B4-BE49-F238E27FC236}">
                  <a16:creationId xmlns:a16="http://schemas.microsoft.com/office/drawing/2014/main" id="{B90AA0A0-FF40-4172-BFB5-D0945F80CA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3" name="Hình tự do 50">
              <a:extLst>
                <a:ext uri="{FF2B5EF4-FFF2-40B4-BE49-F238E27FC236}">
                  <a16:creationId xmlns:a16="http://schemas.microsoft.com/office/drawing/2014/main" id="{E92EF30A-4E96-4725-975A-9C0CAE2B9B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4" name="Hình tự do 51">
              <a:extLst>
                <a:ext uri="{FF2B5EF4-FFF2-40B4-BE49-F238E27FC236}">
                  <a16:creationId xmlns:a16="http://schemas.microsoft.com/office/drawing/2014/main" id="{49C982D8-D07D-4771-8475-AC1E3EBBE6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45" name="Hình tự do 52">
              <a:extLst>
                <a:ext uri="{FF2B5EF4-FFF2-40B4-BE49-F238E27FC236}">
                  <a16:creationId xmlns:a16="http://schemas.microsoft.com/office/drawing/2014/main" id="{3F139473-71F1-4DC7-88B2-09EC3D9209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97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111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125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ctr" rtl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126" name="Chỗ dành sẵn cho Văn bản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Chỗ dành sẵn cho Số Trang chiếu 7">
            <a:extLst>
              <a:ext uri="{FF2B5EF4-FFF2-40B4-BE49-F238E27FC236}">
                <a16:creationId xmlns:a16="http://schemas.microsoft.com/office/drawing/2014/main" id="{37B4030D-0838-4D1A-8A63-7311EC2F063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CC46C-CFDB-4B9A-B13A-4E1B52084DDE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47" name="Chỗ dành sẵn cho Chân trang 6">
            <a:extLst>
              <a:ext uri="{FF2B5EF4-FFF2-40B4-BE49-F238E27FC236}">
                <a16:creationId xmlns:a16="http://schemas.microsoft.com/office/drawing/2014/main" id="{2823AF40-63ED-4248-ABDB-9CB6B14B4A4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8" name="Chỗ dành sẵn cho Ngày tháng 5">
            <a:extLst>
              <a:ext uri="{FF2B5EF4-FFF2-40B4-BE49-F238E27FC236}">
                <a16:creationId xmlns:a16="http://schemas.microsoft.com/office/drawing/2014/main" id="{3AE1EF6B-BB21-4A23-BD35-347418B10688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FDB565-A765-4680-BE20-C3B678D27684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63252389"/>
      </p:ext>
    </p:extLst>
  </p:cSld>
  <p:clrMapOvr>
    <a:masterClrMapping/>
  </p:clrMapOvr>
  <p:transition spd="med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>
            <a:normAutofit/>
          </a:bodyPr>
          <a:lstStyle>
            <a:lvl1pPr algn="l" rtl="0">
              <a:defRPr sz="3600"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hỗ dành sẵn cho Số Trang chiếu 5">
            <a:extLst>
              <a:ext uri="{FF2B5EF4-FFF2-40B4-BE49-F238E27FC236}">
                <a16:creationId xmlns:a16="http://schemas.microsoft.com/office/drawing/2014/main" id="{4C21FA28-FDB9-4685-B77A-4C8B0CE6C7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DAB1-90BB-438C-BB2C-90CAED3F55D2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6" name="Chỗ dành sẵn cho Chân trang 4">
            <a:extLst>
              <a:ext uri="{FF2B5EF4-FFF2-40B4-BE49-F238E27FC236}">
                <a16:creationId xmlns:a16="http://schemas.microsoft.com/office/drawing/2014/main" id="{8A629ACD-87D9-444A-9135-A35D5CCD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Chỗ dành sẵn cho Ngày tháng 3">
            <a:extLst>
              <a:ext uri="{FF2B5EF4-FFF2-40B4-BE49-F238E27FC236}">
                <a16:creationId xmlns:a16="http://schemas.microsoft.com/office/drawing/2014/main" id="{AA846EC8-7BA3-4D5F-8D2C-CD7C0BF7991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CDA40-4BC6-447E-8BB5-BA55001AF0E0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96417426"/>
      </p:ext>
    </p:extLst>
  </p:cSld>
  <p:clrMapOvr>
    <a:masterClrMapping/>
  </p:clrMapOvr>
  <p:transition spd="med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7">
            <a:extLst>
              <a:ext uri="{FF2B5EF4-FFF2-40B4-BE49-F238E27FC236}">
                <a16:creationId xmlns:a16="http://schemas.microsoft.com/office/drawing/2014/main" id="{31F226C4-9258-4E7D-A050-1F8BC647DE1A}"/>
              </a:ext>
            </a:extLst>
          </p:cNvPr>
          <p:cNvGrpSpPr>
            <a:grpSpLocks/>
          </p:cNvGrpSpPr>
          <p:nvPr/>
        </p:nvGrpSpPr>
        <p:grpSpPr bwMode="auto">
          <a:xfrm>
            <a:off x="595313" y="781050"/>
            <a:ext cx="6434137" cy="5054600"/>
            <a:chOff x="5162444" y="781398"/>
            <a:chExt cx="6433398" cy="5053665"/>
          </a:xfrm>
        </p:grpSpPr>
        <p:sp>
          <p:nvSpPr>
            <p:cNvPr id="6" name="Hình tự do 42">
              <a:extLst>
                <a:ext uri="{FF2B5EF4-FFF2-40B4-BE49-F238E27FC236}">
                  <a16:creationId xmlns:a16="http://schemas.microsoft.com/office/drawing/2014/main" id="{B8E7724C-F827-4649-8B4E-C88DBA56A418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3342718" y="3275693"/>
              <a:ext cx="3828342" cy="17460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7" name="Hình tự do 43">
              <a:extLst>
                <a:ext uri="{FF2B5EF4-FFF2-40B4-BE49-F238E27FC236}">
                  <a16:creationId xmlns:a16="http://schemas.microsoft.com/office/drawing/2014/main" id="{5548AB65-B15A-467A-BFC0-AB7FBDD3D769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9565004" y="3299501"/>
              <a:ext cx="3837865" cy="17461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grpSp>
          <p:nvGrpSpPr>
            <p:cNvPr id="8" name="Nhóm 10">
              <a:extLst>
                <a:ext uri="{FF2B5EF4-FFF2-40B4-BE49-F238E27FC236}">
                  <a16:creationId xmlns:a16="http://schemas.microsoft.com/office/drawing/2014/main" id="{CEC53BEC-FA7A-47E1-97B5-A3E6FA8D73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17" name="Hình tự do 41">
                <a:extLst>
                  <a:ext uri="{FF2B5EF4-FFF2-40B4-BE49-F238E27FC236}">
                    <a16:creationId xmlns:a16="http://schemas.microsoft.com/office/drawing/2014/main" id="{315270B8-D3FE-40FF-B9C2-EE96BF6BACE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392238" y="4188656"/>
                <a:ext cx="15872" cy="3086477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vi-VN" dirty="0"/>
              </a:p>
            </p:txBody>
          </p:sp>
          <p:sp>
            <p:nvSpPr>
              <p:cNvPr id="18" name="Hình tự do 44">
                <a:extLst>
                  <a:ext uri="{FF2B5EF4-FFF2-40B4-BE49-F238E27FC236}">
                    <a16:creationId xmlns:a16="http://schemas.microsoft.com/office/drawing/2014/main" id="{0B00ED82-DD42-4903-93B4-75FF6676002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9367555" y="-651448"/>
                <a:ext cx="12698" cy="3033937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vi-VN" dirty="0"/>
              </a:p>
            </p:txBody>
          </p:sp>
        </p:grpSp>
        <p:sp>
          <p:nvSpPr>
            <p:cNvPr id="9" name="Hình tự do 45">
              <a:extLst>
                <a:ext uri="{FF2B5EF4-FFF2-40B4-BE49-F238E27FC236}">
                  <a16:creationId xmlns:a16="http://schemas.microsoft.com/office/drawing/2014/main" id="{7AF128E9-DF37-4238-9E69-A561F39D9528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5185477" y="5323170"/>
              <a:ext cx="477750" cy="523815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0" name="Hình tự do 46">
              <a:extLst>
                <a:ext uri="{FF2B5EF4-FFF2-40B4-BE49-F238E27FC236}">
                  <a16:creationId xmlns:a16="http://schemas.microsoft.com/office/drawing/2014/main" id="{6D639BDE-EE56-41F1-AB5D-5CDC6016A874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5197382" y="5323965"/>
              <a:ext cx="477749" cy="512704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1" name="Hình tự do 47">
              <a:extLst>
                <a:ext uri="{FF2B5EF4-FFF2-40B4-BE49-F238E27FC236}">
                  <a16:creationId xmlns:a16="http://schemas.microsoft.com/office/drawing/2014/main" id="{22F88CC9-680C-4BFA-98EE-17508E500C9F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11077601" y="5321583"/>
              <a:ext cx="507906" cy="51905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2" name="Hình tự do 48">
              <a:extLst>
                <a:ext uri="{FF2B5EF4-FFF2-40B4-BE49-F238E27FC236}">
                  <a16:creationId xmlns:a16="http://schemas.microsoft.com/office/drawing/2014/main" id="{D67DAD6F-4DFF-4DC8-9C81-D4B6B0E5D411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11092679" y="5320789"/>
              <a:ext cx="471401" cy="534926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3" name="Hình tự do 49">
              <a:extLst>
                <a:ext uri="{FF2B5EF4-FFF2-40B4-BE49-F238E27FC236}">
                  <a16:creationId xmlns:a16="http://schemas.microsoft.com/office/drawing/2014/main" id="{9C67104A-3904-4D35-BE43-EC11B5725ED9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11051408" y="771858"/>
              <a:ext cx="468226" cy="519052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4" name="Hình tự do 50">
              <a:extLst>
                <a:ext uri="{FF2B5EF4-FFF2-40B4-BE49-F238E27FC236}">
                  <a16:creationId xmlns:a16="http://schemas.microsoft.com/office/drawing/2014/main" id="{B2C674C7-C8F6-4D34-B2D5-B252C94E606F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11044265" y="786937"/>
              <a:ext cx="468226" cy="488894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5" name="Hình tự do 51">
              <a:extLst>
                <a:ext uri="{FF2B5EF4-FFF2-40B4-BE49-F238E27FC236}">
                  <a16:creationId xmlns:a16="http://schemas.microsoft.com/office/drawing/2014/main" id="{92260E93-273B-466A-9C0E-C3370D19D21F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5232300" y="721066"/>
              <a:ext cx="423785" cy="544449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  <p:sp>
          <p:nvSpPr>
            <p:cNvPr id="16" name="Hình tự do 52">
              <a:extLst>
                <a:ext uri="{FF2B5EF4-FFF2-40B4-BE49-F238E27FC236}">
                  <a16:creationId xmlns:a16="http://schemas.microsoft.com/office/drawing/2014/main" id="{05A8E778-6836-40CA-9F22-EEE2FC793C0C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 flipV="1">
              <a:off x="5241825" y="749637"/>
              <a:ext cx="428546" cy="492068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vi-VN" dirty="0"/>
            </a:p>
          </p:txBody>
        </p:sp>
      </p:grp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>
            <a:normAutofit/>
          </a:bodyPr>
          <a:lstStyle>
            <a:lvl1pPr algn="l" rtl="0">
              <a:defRPr sz="3600"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Ảnh 2" descr="Chỗ dành sẵn trống để thêm một hình ảnh. Bấm vào chỗ dành sẵn, rồi chọn hình ảnh mà bạn muốn thêm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vi-VN" noProof="0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hỗ dành sẵn cho Số Trang chiếu 6">
            <a:extLst>
              <a:ext uri="{FF2B5EF4-FFF2-40B4-BE49-F238E27FC236}">
                <a16:creationId xmlns:a16="http://schemas.microsoft.com/office/drawing/2014/main" id="{79E2CDB6-09B9-4967-9688-AE7CE67E54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D36E4-F1B1-4309-B858-4E375F75F632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20" name="Chỗ dành sẵn cho Chân trang 5">
            <a:extLst>
              <a:ext uri="{FF2B5EF4-FFF2-40B4-BE49-F238E27FC236}">
                <a16:creationId xmlns:a16="http://schemas.microsoft.com/office/drawing/2014/main" id="{DD83A98C-62BC-43AF-8835-F3A7A2815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21" name="Chỗ dành sẵn cho Ngày tháng 4">
            <a:extLst>
              <a:ext uri="{FF2B5EF4-FFF2-40B4-BE49-F238E27FC236}">
                <a16:creationId xmlns:a16="http://schemas.microsoft.com/office/drawing/2014/main" id="{5FFB7041-9B80-4E2E-A320-5D5364B7193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082559-964A-437E-9E04-6466A7E437CC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713501236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E94E9-7A01-4402-BC04-4E66767FB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3D558-4060-4626-A2D0-2EBADFF11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2030E-13C7-4D40-9344-CD03B19A2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E7B83-BE93-4DE9-A301-F2576C64C0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894744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Chỗ dành sẵn cho Số Trang chiếu 5">
            <a:extLst>
              <a:ext uri="{FF2B5EF4-FFF2-40B4-BE49-F238E27FC236}">
                <a16:creationId xmlns:a16="http://schemas.microsoft.com/office/drawing/2014/main" id="{C3D17A23-B8DF-485F-9D4A-D2712ED960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56CED-7BEA-4330-B389-1B50AF07FD62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5" name="Chỗ dành sẵn cho Chân trang 4">
            <a:extLst>
              <a:ext uri="{FF2B5EF4-FFF2-40B4-BE49-F238E27FC236}">
                <a16:creationId xmlns:a16="http://schemas.microsoft.com/office/drawing/2014/main" id="{6B68D0AA-E1CF-47AB-A38E-530B3BB4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Chỗ dành sẵn cho Ngày tháng 3">
            <a:extLst>
              <a:ext uri="{FF2B5EF4-FFF2-40B4-BE49-F238E27FC236}">
                <a16:creationId xmlns:a16="http://schemas.microsoft.com/office/drawing/2014/main" id="{62BEF464-B9C0-482C-B4BC-95EF4634964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50574-2E1D-4E89-845C-9CBE7C2BD919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741425115"/>
      </p:ext>
    </p:extLst>
  </p:cSld>
  <p:clrMapOvr>
    <a:masterClrMapping/>
  </p:clrMapOvr>
  <p:transition spd="med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êu đề và Văn bản Dọc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 dirty="0"/>
          </a:p>
        </p:txBody>
      </p:sp>
      <p:sp>
        <p:nvSpPr>
          <p:cNvPr id="4" name="Chỗ dành sẵn cho Số Trang chiếu 5">
            <a:extLst>
              <a:ext uri="{FF2B5EF4-FFF2-40B4-BE49-F238E27FC236}">
                <a16:creationId xmlns:a16="http://schemas.microsoft.com/office/drawing/2014/main" id="{249CD96D-55BC-45C9-B411-5A1D634490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3B604-3F21-494F-B10E-DAAD322FD760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5" name="Chỗ dành sẵn cho Chân trang 4">
            <a:extLst>
              <a:ext uri="{FF2B5EF4-FFF2-40B4-BE49-F238E27FC236}">
                <a16:creationId xmlns:a16="http://schemas.microsoft.com/office/drawing/2014/main" id="{33812902-787B-4E64-A4C8-5A7757286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Chỗ dành sẵn cho Ngày tháng 3">
            <a:extLst>
              <a:ext uri="{FF2B5EF4-FFF2-40B4-BE49-F238E27FC236}">
                <a16:creationId xmlns:a16="http://schemas.microsoft.com/office/drawing/2014/main" id="{C98363AB-CC1F-4354-8618-DC06D1BA635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6D21BF-252D-4177-8944-816371483243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636517692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5969-1E8A-46C8-AB65-E1C12D4DC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CC89E-886D-482C-A18E-8DC8D32D9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1C8AB-CC43-4A5B-8330-F86CE4353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E76F1-E169-417B-A102-68780DA0A0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75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98D63-7252-40A7-8244-DA29EC2C0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021EB-CDE1-4303-B36C-1478B8181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0D0FE-C17A-4F82-B9A5-BBCDF31C8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1B73B-08A0-4CD2-B485-E77D9C1E6A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0448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DD9AB-6C1F-40A1-9BE7-52EFE05B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81B0D-9839-404C-9CCC-A060A4B42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E0101-9D5A-404F-8105-DBE54A709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5B1F8-DE2F-4FC7-8469-1D1B2E8849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350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420CD-6462-47A4-AC0A-CEF0E9EBE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7F294-6440-4EB1-802D-C8AE58E9E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E411F-2339-4396-A354-C0A0D4D0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C2B4-970B-484E-8F97-9A9C4B85A2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2525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AE465-D1EB-4A65-ADD1-504B61913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4236A-22FF-491E-80F9-9610922A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92E23-DCCE-44F1-90D1-81F8AB07D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18ECD-E6DA-4311-B77C-1C3F58C4D1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9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5816410F-619F-48EA-8D30-42BFC0A77578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CA04892-E492-4A15-8BF1-E1B1FB618618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E2FA83D-390B-4087-9704-849DE04B63CD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73B9EFC7-30F8-44B5-A480-FAD867B37ED3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CD659126-3E64-4FD1-8394-FF877E0C95FB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C8400784-11A1-4AB9-A9A6-4C7084848CAA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>
              <a:extLst>
                <a:ext uri="{FF2B5EF4-FFF2-40B4-BE49-F238E27FC236}">
                  <a16:creationId xmlns:a16="http://schemas.microsoft.com/office/drawing/2014/main" id="{2A5A0093-1BEE-4805-91CA-2B0513D7F07D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>
              <a:extLst>
                <a:ext uri="{FF2B5EF4-FFF2-40B4-BE49-F238E27FC236}">
                  <a16:creationId xmlns:a16="http://schemas.microsoft.com/office/drawing/2014/main" id="{391BF7DA-F005-4857-AC3C-6A4A1C299FFC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>
              <a:extLst>
                <a:ext uri="{FF2B5EF4-FFF2-40B4-BE49-F238E27FC236}">
                  <a16:creationId xmlns:a16="http://schemas.microsoft.com/office/drawing/2014/main" id="{AE1CB71D-E122-4C8D-9FC6-B495D75A52CA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1304BDD-128F-4885-964B-62C693913597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88FC3A1-2A3F-446F-BEBA-653C22FFDAA6}"/>
                </a:ext>
              </a:extLst>
            </p:cNvPr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4A1AD97-0114-4412-BD0B-40FF9DAA7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2145B12-6739-4170-9771-CDD4972D6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789A434-B494-47AC-B77D-6F4E9852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71F15-0379-4250-991A-A0C2EEBEFD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67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A3534-0770-48E0-8026-25C98A9C2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3F93C-1C87-4239-A556-B5BADD354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45FD8-5AF6-4854-8E27-6CB6ECBC6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BF451-5635-414D-9F2A-B5A4558AB9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1470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58F95-19C8-4961-8D79-0B3A33AB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9ACF0-4CA5-46B5-A8F8-5BE31331A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B4876-0461-4E8D-80BF-12032BCAB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34651-A0D0-46C6-B41D-7B5C581DAE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095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17D7B-535D-4E11-87E9-9C2FD6E66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3F816-E61B-4A3E-9E89-DEA0C52CE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B4981-FC62-4F7D-9C92-9CE1523C1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74A1-4208-4184-B1B9-C8CB75D596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658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40912-E936-4D42-A9FC-7330A8C67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BD19A-D441-4282-9312-633AE956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B04A6-F03A-4EC1-B91D-DF2CA2802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2DC6-159B-4A8D-AEAA-C3F6C1D68F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7284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E78F2-E765-4861-9995-28E739480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1A106-78A3-4D4B-BC69-859A8A0A2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D0335-03D5-4EA0-8C5A-E055D76D7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CE15B-92B1-4E89-B941-63F3C93123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54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470CC-A267-408C-946C-54B6F566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B8595-7F88-4B7D-B245-4DDF580BC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A2EB2-74D9-47F0-973D-098EB248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18D52-3501-471D-A501-72F6A2D8B1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266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96882-A16B-4B85-87CE-1F85E11F2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A38DB-0A9A-4321-AF02-1E3ADD47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A7010-4D72-4870-BBF8-55EC49B1E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ED7D8-101D-4222-A6C1-F9E190A0A8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8464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00726-6BE1-458D-9184-7B7558A30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8ED44-8410-40E5-BF3E-8D77442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63413-305A-4F41-86CE-7D1CAC21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7A0E0-1170-46B3-9F17-A5BF5FD973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903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A6F06-EFB5-48CA-AC63-99609445F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01A0A-D58E-4263-A80A-B0BF5015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63700-28E2-4468-BE4D-51CCBC7FE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2AE4C-CFB0-4F9F-ABA1-F212EC8199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4831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EF0E5-1577-4AB1-BD8E-4499CB831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BBE0F-65AE-4ED0-A2D3-FA1345449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662F0-E7D0-43AA-A763-21C48A1C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BB524-9197-4AC1-91FB-B61E1BB7B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543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FB14EEC5-8774-453D-A6B6-5DF6CDFB457F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3B263C8E-FDCD-4DBA-A505-93CF7AE0818E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43D7055-F910-4A6E-9147-E0C8F6E3B4C7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4CACB177-7F25-46BC-8B86-50B88DA456A2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F2FC98B7-78E4-496C-84CE-83160E27DB60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11B1F7D-181B-4737-BB19-F928145B42C4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>
              <a:extLst>
                <a:ext uri="{FF2B5EF4-FFF2-40B4-BE49-F238E27FC236}">
                  <a16:creationId xmlns:a16="http://schemas.microsoft.com/office/drawing/2014/main" id="{9943CFC2-6128-4DFC-BFE5-E50EF59FFCD1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>
              <a:extLst>
                <a:ext uri="{FF2B5EF4-FFF2-40B4-BE49-F238E27FC236}">
                  <a16:creationId xmlns:a16="http://schemas.microsoft.com/office/drawing/2014/main" id="{B65A1E2F-4A6A-4443-BB37-E156150229A7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>
              <a:extLst>
                <a:ext uri="{FF2B5EF4-FFF2-40B4-BE49-F238E27FC236}">
                  <a16:creationId xmlns:a16="http://schemas.microsoft.com/office/drawing/2014/main" id="{8A23019A-5F04-4985-8075-4E2443D1FCE7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5C79D424-8E2E-4757-90CE-BC6E544BCA2A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2DA2FF6-8E59-4B51-9736-A8022AFF3AAC}"/>
                </a:ext>
              </a:extLst>
            </p:cNvPr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46520C5-9588-4362-8FE8-DB5348089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EA9794B-DE99-4751-A2EB-D8D87BC66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5A3D270-44CB-419B-8116-73E25D1D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E3DEC-7407-4C93-BF88-1FB7C02C16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57373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2FEE2-A9E9-4BF0-8C74-824494A95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598CA-7785-4DA1-B670-2BEC135E9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654D1-6830-42F6-A3E1-FF29C505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82E1-D6AF-486A-BF84-0255733C9C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3407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CD48C-E7C2-4A97-BF86-11557CBF9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06BF-067C-4186-A225-95EAD4677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6FD2C-3A5C-476F-94E6-F54C333E6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1E85-4C53-4AF1-B88A-602D7D2498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2610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DB406-69B9-49D9-B096-CE40C243D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59999-D2E1-4C32-AB10-D509C1AC8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0C42D-4779-42F1-8A4A-D5DEE1089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07805-90B3-4F25-B843-065C9F6ECB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678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22446-3A14-43FF-8C0A-B56665B87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36C54-4D34-420F-82A6-654A8ED2C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5BA8-9FDD-4ABD-8BD0-70CFE32A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79971-8671-4315-86FB-A2FF9EE6AB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01186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D6771-E01A-4CD0-B6B4-75118A0D0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3C194-CA40-475C-9451-B456D9887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75AD2-D2A4-46BE-B632-B0C8A4E19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CEC6-25CE-46FB-A049-EDBF7A06F5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108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7DD32-0CE7-434C-B546-6823E3C63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BDD70-2359-415B-BFF2-3BC9E1FF3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FEAF7-40E6-4BC2-BA8C-DAD536B8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9A80C-6CEE-4083-A4EB-E4116925C4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8672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62B98-8A75-4E6E-9018-ED31C4CB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60F59-D062-424A-8A35-1BD0FB12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15F30-6056-42EA-9FD5-959BD523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5421E-17EC-4C68-968F-5D27FBD253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6838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EB55B-E811-452A-898C-3DA8073C4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9F7E3-87B7-47D5-B349-5F6D60950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1D4A3-79F7-44C7-A175-1DA98D76F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146D2-B0F0-43E9-BEC3-E2D71550EA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0659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E051E-4397-4629-9D46-34F76B5A1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DD478-AC10-4623-88DF-D1A2A693F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07B73-461B-4D4B-AFEE-33699589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84975-0194-4C01-984C-66A984648E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678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A8951-A221-4B1F-A7B8-690D0E1C4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6C4D0-901D-4E3B-8327-BF3C31FA0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39BD6-6DB3-4E03-B8A7-484BED200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BED9-7AB7-4861-BC15-F95682A247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85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BB465CDA-0EF1-4AD1-A4D5-0000500844EE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015A9EB-BCF5-42E1-8EC2-511788F0FF26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1D73E1F-04E7-4B6A-BB11-C5CBDF18EF10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79B9E7EF-9849-474C-B1D1-BB39B26D8487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B43E8BC1-1CD0-401F-B076-C4EB4D49A9EF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DA170691-E1FE-4ACA-89CA-F12D71000AE3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>
              <a:extLst>
                <a:ext uri="{FF2B5EF4-FFF2-40B4-BE49-F238E27FC236}">
                  <a16:creationId xmlns:a16="http://schemas.microsoft.com/office/drawing/2014/main" id="{85CEA1C8-9F64-4ADA-BA61-0AEE61BD334C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>
              <a:extLst>
                <a:ext uri="{FF2B5EF4-FFF2-40B4-BE49-F238E27FC236}">
                  <a16:creationId xmlns:a16="http://schemas.microsoft.com/office/drawing/2014/main" id="{DE0C9BCF-E87E-42ED-A5B4-93C4ABA90495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>
              <a:extLst>
                <a:ext uri="{FF2B5EF4-FFF2-40B4-BE49-F238E27FC236}">
                  <a16:creationId xmlns:a16="http://schemas.microsoft.com/office/drawing/2014/main" id="{675D2FD9-84DC-42BB-8973-7451D4A29395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4D1507C-5520-42DD-95AA-761CF43E85AF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3D52EFA-EF85-4ADD-B159-4BCD9C4B9205}"/>
                </a:ext>
              </a:extLst>
            </p:cNvPr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BFA9AAB-81F5-4CD6-A026-F501CFBD9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80D9C01-FEC2-4AB6-B0ED-0CCB01F09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491DF97-8C6B-489C-A7E8-1002B74D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4F5C0-AB1B-4ECD-94ED-FE8B9E16C2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8715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D81FC-67D9-456E-AEA5-025CE1B02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48610-6178-4A1B-8361-85A53980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55086-CC1C-4453-B75F-9CC41AF5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FA8CB-3618-44F7-99FA-FD4F688EAB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2118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7950E-B8CC-473B-BDFE-F07054CB8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096B3-80DD-462C-B2F7-8AA15E11F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56D22-D865-4910-9EF5-D2054C77B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E0196-6B29-49B8-B0C6-1F968C0E6F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9886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FE7FC-2FFB-4A5F-970C-BBC99DD8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88D6A-D32A-4B62-888F-45F6C310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0E75F-4341-4DFD-A025-25CE32D4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4E909-0CE7-4886-BA63-3275FD55A1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0389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1B90F0-A92A-4724-AF46-C052C8456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7B28A4-CB47-493A-96C3-826E3054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B101D7-E86D-4881-BDEF-C8FEF3335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8490-3FE9-4C99-A321-996D5D87A9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68721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F831E6F-D5CE-4194-BF8A-F4A16C550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4FB2A4D-CA45-466B-9288-0923730A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373709-3273-4E7A-A900-4C1388E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5CAD5-C3A3-4EBF-BE1D-C138464F1B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2682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A58D612-80AA-450D-9041-1A785F036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D1791F3-F3A7-4C1A-9932-7A356140C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6D38961-019B-4E5A-A2C7-EDC18C1B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E50EA-3416-44BF-82BF-767FB5800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9031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99DA235-0152-42B7-AEDE-5A1A31FB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2C01EA5-FF13-41D4-B32C-264D66F78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325E845-D1CD-4ECD-BAF1-E8CF29018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61B7A-5570-4353-A37C-95FB053A6D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55921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5647EDD-2B88-4C87-A960-540BB8D27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715E328-C04B-4078-95CB-0BCAA93B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22F638-82AA-4616-AE3C-FCA21DD13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09C2D-818A-47A5-8C18-A3AC263056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80734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2AAC980-E4AF-4299-8E85-BDCF02869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4CFA344-C73A-4706-B02B-2309559E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79F25A5-9536-4FD3-B31E-4365C1626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B7813-85C0-4FB6-85D1-804EE03BE3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35856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2F8566-1A57-4A96-BCDB-0866E8085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4EBBD3C-6EBB-43E2-901E-EE16D49C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8F5FFDD-0699-4C3E-AAD1-8125ED99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B91D8-2834-4396-A2DD-C4152D1863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88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>
            <a:extLst>
              <a:ext uri="{FF2B5EF4-FFF2-40B4-BE49-F238E27FC236}">
                <a16:creationId xmlns:a16="http://schemas.microsoft.com/office/drawing/2014/main" id="{F77666CA-C358-4152-AF61-BB0B3C9147EF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F82C954-FE44-4DDE-938C-3CB6054F30FE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85B6BEA-0024-4378-9C3F-64D00B823EC5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72A805EC-9073-4223-AC06-8DA58DE0F1E8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2C4B846C-D658-43F0-BB13-EDAF7D6643BD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D6C260D1-3B58-4D50-BBB0-F4B477AB33B6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>
              <a:extLst>
                <a:ext uri="{FF2B5EF4-FFF2-40B4-BE49-F238E27FC236}">
                  <a16:creationId xmlns:a16="http://schemas.microsoft.com/office/drawing/2014/main" id="{9DF11A94-B43B-4DC6-8A8E-A171A297E554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>
              <a:extLst>
                <a:ext uri="{FF2B5EF4-FFF2-40B4-BE49-F238E27FC236}">
                  <a16:creationId xmlns:a16="http://schemas.microsoft.com/office/drawing/2014/main" id="{4E5F3899-B16E-49F5-91C9-B0C3E2193954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>
              <a:extLst>
                <a:ext uri="{FF2B5EF4-FFF2-40B4-BE49-F238E27FC236}">
                  <a16:creationId xmlns:a16="http://schemas.microsoft.com/office/drawing/2014/main" id="{32D87009-E1A9-4349-AB21-7E70FCA4DAF2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58C8E23-B585-4793-AB49-A8ADE73327BE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CB651E3-DA16-4C72-B143-8AD4F5C99AEB}"/>
                </a:ext>
              </a:extLst>
            </p:cNvPr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6B03B82-79BD-4CFD-8820-A08C95B0C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86F92B7-1201-45AF-A058-482698E7F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1904727-1FDC-4699-9475-8B71C3151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C4BE3-B2BE-431E-83CC-B0321F373E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6924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E6FBC0F-74DA-43CF-8589-A1472C04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218FF6B-70E0-4862-8CEF-113556F4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B7F41B7-9A58-4775-A974-4621C8A55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13C82-2045-4A17-A25D-6D626C9211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0942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7B3A4D8-36A8-4D31-9818-FF20D87FC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9FBD6FC-49CA-43BA-9A86-16CE9B70C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D19A554-BCE8-4100-BB19-A5872862D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05F71-C72E-49A6-9E2B-F2B7AAC61F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2691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D884947-35D1-4AC7-BB11-A5551A752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99EC882-FF20-42DD-A4B0-2E2745347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E3A6294-72A9-4373-AD3C-752D8B321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D0074-05E9-49DC-A25C-A662316E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4557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C449545-C0F0-473D-B802-AF63C6D99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BC62AFF-0FD9-403C-AA9F-CD01046E9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2A4BD3-05BE-4234-9388-BC5C9DAA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202BA-1AA9-4992-B61B-FE17CDD4CB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80228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7A8678F-DD54-48F1-BBFA-370EEC4BA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E4DFB1-EC18-4FE8-B97C-D8B6742AC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E775A47-1114-47E0-A932-58BC60B12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F7AA-2DFF-4CCC-A3F0-1B7786E64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37303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C842CFC-F94D-4F17-AD94-65953060A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1A109C5-0169-4CDF-BBEC-CB6D635D9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4418436-9080-448D-B13E-F7C683BC4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C95E8-7F2B-403E-BFBB-F3AF0BFB73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37427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151E668-2957-4402-9055-3C261889C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133C2D-56B6-4980-8C30-EF6CB348C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0242479-4468-450B-83A4-082FDF70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A0AF8-A2F8-46F6-9FA4-D3496305F1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7351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8A2A74-69ED-4DA3-854C-696967F3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9C0107B-987D-41B5-B413-D70FF2957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A574F1-5EBD-4BA4-A3F9-045FE2CCC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AE987-FF3A-4603-ACF5-D0C2E3F5A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753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4E04D7D-080F-480F-A1C3-A64B108B2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DEA0570-F044-489C-98AA-BEFC6ED90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5F65107-373D-4CA2-8854-F27A2F1C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3A536-4677-488B-8C40-E8029FDD35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6443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59412A4-FF19-4589-8904-29291213F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E543F97-CA66-4E9D-939D-B62A5ADF0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121D2E-5FFE-43C2-A294-FA2BAE0C6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547B5-A261-45D5-8E5D-CB2A3B7B6D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594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DE136-C4AB-4390-8569-818E44C5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7D9B2-AB37-4158-A62C-C4FFFB2B9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1773D-0789-44E3-8193-EE49B91E4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BD262-34BD-418B-9807-45D0477B4D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263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B03762F-3C8E-48C6-91A8-560CD48BA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57FA7D6-7D21-4EEF-9CB4-12F3BB0A5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83CB833-4CB1-4C8C-8FDC-7D8BC01A7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FDF34-98A4-44D3-8ABC-8FF19C233C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60040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EB7313B-04B4-4346-9996-B338B1E0F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B4974B0-82C5-4228-94E6-566BDF19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12A6816-D81F-459B-B175-19450C07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65947-65C8-4A82-8B85-6C4332FC12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0328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EB4BB98-3326-42C9-A993-6241C897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642FCDB-3A4E-4A35-AB1F-4339C445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52381C6-BB7D-4C58-8602-9C940CE5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9B7D7-2770-40A7-B912-4C419994A5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8098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F215C5A-6BEA-49F0-ADE9-3FD66699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6E272CB-C279-4EC5-B05A-657928173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041D7A9-163F-43AC-904D-9856DE69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E2A0-B202-4B9D-A93C-353F6F6B30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85535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0DE4DB3-DB18-4F3A-B8B7-51562195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F56A14-27F1-47A4-A425-FDA665333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0B9E99-C912-45C5-931B-819351FD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0C5FA-10B5-47A9-9633-345C3FF447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0805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F7E257A-4000-4624-956A-F9C694EB9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013A939-D478-4D55-9FAE-185C5DA9B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AC42D9A-8199-48C8-BCE8-4AC50807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ABD78-E19D-4432-B25C-873BB1F343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339798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496FC1-F819-4115-A0C1-E20424898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DA0D550-D7F7-4A83-B598-A1F159FAC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D393176-9EDD-44BB-9C42-B38188D34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969E1-5A9F-4C98-804B-F1A9686FCD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02091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093D374-FDFF-434C-8F37-53FAFB2B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3184F83-3CEB-4DAD-B2E3-2EF11B9FC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FA18919-DF48-4F47-ABB3-B345945E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417CA-1303-4012-8F7B-548D394C69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7598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E5CDBC4-94A8-40A3-9014-EB06202BB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8646BF-BEC1-470A-97DB-EC49E7BE1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B932B8-43D5-4A92-8892-FC57D7422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9A1D6-FF4C-44A6-B3A6-CBFDA8A5BD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87676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0FF68C4-B11B-4903-9362-F9F46EC5F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95DE1E-57EA-4734-9F33-1E5309B0C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24C610B-D17F-4E34-B688-0E76385E9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1B547-2B53-44AC-9F9D-214B424712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51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BB803-D675-478D-AF85-79F77798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82FFD-C3A4-4C2C-A321-8CF1A7542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11CEE-32E2-40B8-B708-10CC3A32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226AD-5DFD-4585-B245-2F36125427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01591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5AE6B05-C08F-40C5-A987-AB2F73FF5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9080F77-ACFC-40E1-B344-C8BE03D3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EB54943-CFE1-4C1E-8E95-22C4A6427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3FBD-C4D0-424C-9602-8B5864A38B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6752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E10F4C6-6CA7-4136-89A5-689EB7623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AE7E7FB-B462-4F3E-A7A3-EDA8937EF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322EB1E-6844-43A6-8893-A69390421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29F13-FC76-4DC8-BF33-B8797116A2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5778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DCF431A-4664-4197-837C-5632A26C3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9BE83E-67A3-4D21-8F62-5A342F96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BCA37DD-5EA1-4BA3-A012-BF6607995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3DDB5-DF6F-4E9E-A384-D03D093D91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12538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A4B00B-9B62-43A9-8460-71013081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1EBA3FB-2A0E-4DD7-A199-AFFAB09F9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0A6A2B-FF13-4EAB-BD3D-6E9D88210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AF62A-D589-4971-88FF-716F09DCC9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45649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0DD238A-11E2-46AD-9327-32EC9972C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D705961-99C2-4D45-B248-AB52DBB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9DED61-8442-44F0-BDB9-03500B5E1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237E5-3043-440B-AB73-F22ABC4819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01306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73DC38A-5A73-4709-AA7C-42E9F9B6F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7A45CBA-7448-41C0-894A-C8245791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6719C66-E796-4FC6-9ABE-4795AB78E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60C2E-F9E6-40AE-AAD0-02B5466344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7903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10A909-2D06-4814-B509-C78E3936E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1C24F78-B929-4756-A1DB-7DB5A8957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62D7B06-DDE6-4DB0-9257-7A0C0C6D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D1978-9A25-4899-B676-2D2CE7931F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74000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00CEE5F-63B2-4A3A-87C0-595426ACD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6945B27-F5C8-452E-9377-73CD9E798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D4106A6-D93A-4011-BD36-948206523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D8E16-EB7F-4155-94DB-986637E5F4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254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034CDB7-03B5-4001-9792-1D22C0540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FF3110C-6B08-4471-B51E-53B117578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89ADBA7-603C-4549-B96E-04383B631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6B4ED-C7C2-4AEE-891E-F26E3373B4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78373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DD266B-E111-4AF8-B25A-FE1A450E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A014148-227C-4883-816F-A2D01DE9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79A61F3-608D-4087-81C7-CE869D297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8CE4-D352-4257-99A5-ABB72F543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3827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6A765-6BBA-459F-A8A1-CB21DC40D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A3459-3429-4F6A-AD12-3C9CAB473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19E45-F918-4C58-AB52-658C957C7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8474C-21C4-4D1E-A939-497B1F9BE0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02863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C720888-C3AA-4DBE-84A6-7648C4766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6F49E7B-2318-4613-9CF2-6BAC2963C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4033908-9642-4728-8BA0-3B4633B09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DD0A6-DE55-4F62-8B25-05080686C4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32536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8403B94-9C19-4419-8382-CC3FA488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9550C45-A80C-4D96-B226-3BBE6ADE5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C23F3E-76F5-43C6-A326-5BF0D2C75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C1DD2-EA4F-461E-B205-67077623CE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48648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898566-3D19-456C-8A90-8C05D6A58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AE0230C-6436-46A6-8497-D571A4E89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B031357-A5E6-4E55-B087-ABBA23E56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6F687-1395-4490-8AF4-1DBE1F56C6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7646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0A19FDD-22D6-41FB-BEC0-B10AF2AD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3C87F2D-85D9-4ADD-BD05-9D5B0BCD7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A2520E5-6000-4D4C-B8C2-01E6714EB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E49D5-D395-4A91-B1D3-36786DFECA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75771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8791041-F925-438D-B01C-D0D0F3DFA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48A25F2-C492-40A6-BF50-AA3E7D720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E80376-19C5-4D62-8AAB-A7ADFF14C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C4DE-AB79-4A9A-88E3-5D25493C83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77116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0B993C8-5FC5-4EE5-B961-068530C8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E742E14-E953-494F-B65F-6C5F5B94C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3FAB320-B7F4-4DED-B095-C16C8C7A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3AD6F-572A-4178-83C2-02A65D462F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1726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BDCA7CE-4B6A-4F36-AE68-F4F97B360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983ED6C-EB6E-4A99-B3C2-EA0FD85CE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DF6680-B8AA-4FCF-B0AF-52FF7554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06E98-7BA6-42D3-B042-CB74440141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1998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F31A86-4011-4BAA-80CF-B3DFA2E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B220888-7B89-4EE3-8806-9AEB03304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369F494-D012-46BC-9764-0FF15353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67EAF-DD28-4FEF-AD49-E54209A437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12638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8F039D7-49EE-48D1-A631-0C6CB3D56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7429A40-ACB6-49D2-89EB-55B92B025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8718AF7-9E69-4CD6-9D4C-5F3BC23D0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5CC45-DF4A-4001-AECA-D8E19FDF6F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64707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20FF874-C466-43C8-8E47-B7E1E4C6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753DB2D-5121-4848-B0C9-9A0B7CAE3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756AA8-A622-4FA2-A546-C359A07A6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0415-92EB-4D39-96A5-BC5F2DB264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66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2A7FB-BA08-4A9E-801C-9E12A2DB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D417F-1E13-4F6B-B414-69A17081F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435BA-63EC-4B92-B3D5-DA8BC6AFF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84109-8E48-499C-854B-7C7077E667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64161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F4FBDAF-C7BB-43C2-9EA5-0C620D0A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2950497-2245-4709-A2F9-62B96781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E59283-26F5-4DC5-A30A-339F745C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F47FC-EC94-4CE4-8815-B55B1581F9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6457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40C96E7-02A5-410B-8662-D6F7C2746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B6D0DD7-CE47-4CB8-AA69-4CDA5FF97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8EA5212-4601-4E55-8939-65638BB0E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ACBB8-444B-4D66-96E3-F39821E6D1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8342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31C73B8-AD81-4D0B-A399-FAD56828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F91FCC0-FCFE-415B-B8CF-8F75F6CEB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5C31C85-0FFD-4164-B121-8C2BFAAE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23E3E-4B3F-411A-9086-D115C6B2EE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96290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EA63933-8F81-4ACE-BE1B-0AD83D671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85BD679-DD25-49FE-8777-6FDB9B77D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6C9C9F1-5910-4CFC-B6FA-1C11D70FB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66DF7-B3C3-4F27-90B2-E104CFEEAD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59543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D64111F-0A8A-45E6-8ADE-F3102B55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ACA253C-D0FB-44D6-8E93-F76FEAAF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0B14A4D-7971-4BB6-A5C7-8520B3253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D2B1D-B0CF-4D1B-B06B-A440C829B5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007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68E5246-68A5-451C-AF9A-E2E79D5C6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EB9105A-AC74-40E3-B262-50C7E0CA3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3F48BB3-F689-4136-ABD8-CA30F8E5D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97429-FD51-4A19-A9D7-4ED902B2BB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16650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AB59E2C-2F26-4F59-B116-E0CAA17CA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8D9AFBB-DB78-4717-9D21-58A3CB84A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8C9212-BDCA-41B7-8AF0-68B51019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45F14-4940-48BD-B277-6231128323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09647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7838B91-3FD5-49C2-A4DA-69BC378EF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44226A-1167-411D-9DC4-D96E5FDFA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27585AE-F95A-426C-8073-68E83E99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964BC-FC5A-4AAC-9C9F-6182E92526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6662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BA20AB3-E79F-44C1-8015-69618039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5C7CD83-57F1-4972-B459-B01AF3C7A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1593C9-8A54-4741-B2AC-25580264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013CE-9B66-466D-A94A-4933142818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60340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6EB49F-B0DC-4D5C-B405-BA3F48EB3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15297F3-B9DB-4286-8A30-E06EDF108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1DF062A-F24A-4F57-BDCE-0100EC67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68A9B-9584-4E63-A6E9-463B8EA3BF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96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image" Target="../media/image1.jpeg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>
            <a:extLst>
              <a:ext uri="{FF2B5EF4-FFF2-40B4-BE49-F238E27FC236}">
                <a16:creationId xmlns:a16="http://schemas.microsoft.com/office/drawing/2014/main" id="{86A3983A-53B0-4304-B9D4-E5A1AC282449}"/>
              </a:ext>
            </a:extLst>
          </p:cNvPr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35B648A-6ED5-4402-BB52-91436454A2D2}"/>
                </a:ext>
              </a:extLst>
            </p:cNvPr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5ECB0D9-A176-4363-82BA-D852ACA35A94}"/>
                </a:ext>
              </a:extLst>
            </p:cNvPr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7A6172CA-5FD9-47EC-9A0F-8F53F54003CD}"/>
                </a:ext>
              </a:extLst>
            </p:cNvPr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C2C16454-C1F1-4B7C-8285-6D8F309B617E}"/>
                </a:ext>
              </a:extLst>
            </p:cNvPr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1C33EF9A-03EE-4452-805F-52379D19BD77}"/>
                </a:ext>
              </a:extLst>
            </p:cNvPr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89A94000-3888-4612-AD4C-1EC9A35C9864}"/>
                </a:ext>
              </a:extLst>
            </p:cNvPr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7C616DA0-2037-442C-9A99-AC8C149A9DEC}"/>
                </a:ext>
              </a:extLst>
            </p:cNvPr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15B89D7A-D2E5-47AA-834F-D63D724EEC86}"/>
                </a:ext>
              </a:extLst>
            </p:cNvPr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250F27-7AB6-4B81-A043-7F62FDC92BE2}"/>
                </a:ext>
              </a:extLst>
            </p:cNvPr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7BAFB5EB-DFCF-4C90-90A3-1438F53DBC5E}"/>
                </a:ext>
              </a:extLst>
            </p:cNvPr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D2D260CA-2654-4513-8135-94D9D1DC5A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EB3A6D8A-91B9-451A-AB20-8C3CD9674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52B21-2D26-45F4-95AC-C9EABC8F1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08FE1-7997-4859-BE5C-56E0DAAB3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8B6F2-A5CB-4264-B51A-536DD85AC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4C06F6C-97F6-42E9-828D-09902784B4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1" r:id="rId1"/>
    <p:sldLayoutId id="2147485682" r:id="rId2"/>
    <p:sldLayoutId id="2147485683" r:id="rId3"/>
    <p:sldLayoutId id="2147485684" r:id="rId4"/>
    <p:sldLayoutId id="2147485685" r:id="rId5"/>
    <p:sldLayoutId id="2147485686" r:id="rId6"/>
    <p:sldLayoutId id="2147485687" r:id="rId7"/>
    <p:sldLayoutId id="2147485688" r:id="rId8"/>
    <p:sldLayoutId id="2147485689" r:id="rId9"/>
    <p:sldLayoutId id="2147485690" r:id="rId10"/>
    <p:sldLayoutId id="2147485691" r:id="rId11"/>
    <p:sldLayoutId id="2147485692" r:id="rId12"/>
    <p:sldLayoutId id="2147485693" r:id="rId13"/>
    <p:sldLayoutId id="2147485694" r:id="rId14"/>
    <p:sldLayoutId id="2147485695" r:id="rId15"/>
    <p:sldLayoutId id="2147485696" r:id="rId16"/>
    <p:sldLayoutId id="2147485697" r:id="rId17"/>
    <p:sldLayoutId id="2147485698" r:id="rId18"/>
    <p:sldLayoutId id="2147485699" r:id="rId19"/>
    <p:sldLayoutId id="2147485700" r:id="rId20"/>
    <p:sldLayoutId id="2147485701" r:id="rId21"/>
    <p:sldLayoutId id="2147485702" r:id="rId22"/>
    <p:sldLayoutId id="2147485703" r:id="rId23"/>
    <p:sldLayoutId id="2147485704" r:id="rId24"/>
    <p:sldLayoutId id="2147485705" r:id="rId25"/>
    <p:sldLayoutId id="2147485706" r:id="rId26"/>
    <p:sldLayoutId id="2147485707" r:id="rId27"/>
    <p:sldLayoutId id="2147485708" r:id="rId28"/>
    <p:sldLayoutId id="2147485709" r:id="rId29"/>
    <p:sldLayoutId id="2147485710" r:id="rId30"/>
    <p:sldLayoutId id="2147485711" r:id="rId31"/>
    <p:sldLayoutId id="2147485712" r:id="rId32"/>
    <p:sldLayoutId id="2147485713" r:id="rId33"/>
    <p:sldLayoutId id="2147485714" r:id="rId34"/>
    <p:sldLayoutId id="2147485715" r:id="rId35"/>
    <p:sldLayoutId id="2147485716" r:id="rId36"/>
    <p:sldLayoutId id="2147485717" r:id="rId37"/>
    <p:sldLayoutId id="2147485718" r:id="rId38"/>
    <p:sldLayoutId id="2147485719" r:id="rId39"/>
    <p:sldLayoutId id="2147485720" r:id="rId40"/>
    <p:sldLayoutId id="2147485721" r:id="rId41"/>
    <p:sldLayoutId id="2147485722" r:id="rId42"/>
    <p:sldLayoutId id="2147485723" r:id="rId43"/>
    <p:sldLayoutId id="2147485724" r:id="rId44"/>
    <p:sldLayoutId id="2147485725" r:id="rId45"/>
    <p:sldLayoutId id="2147485726" r:id="rId46"/>
    <p:sldLayoutId id="2147485727" r:id="rId47"/>
    <p:sldLayoutId id="2147485728" r:id="rId48"/>
    <p:sldLayoutId id="2147485729" r:id="rId49"/>
    <p:sldLayoutId id="2147485730" r:id="rId50"/>
    <p:sldLayoutId id="2147485731" r:id="rId51"/>
    <p:sldLayoutId id="2147485732" r:id="rId52"/>
    <p:sldLayoutId id="2147485733" r:id="rId53"/>
    <p:sldLayoutId id="2147485734" r:id="rId54"/>
    <p:sldLayoutId id="2147485735" r:id="rId55"/>
    <p:sldLayoutId id="2147485736" r:id="rId56"/>
    <p:sldLayoutId id="2147485737" r:id="rId57"/>
    <p:sldLayoutId id="2147485738" r:id="rId58"/>
    <p:sldLayoutId id="2147485739" r:id="rId59"/>
    <p:sldLayoutId id="2147485740" r:id="rId60"/>
    <p:sldLayoutId id="2147485741" r:id="rId61"/>
    <p:sldLayoutId id="2147485742" r:id="rId62"/>
    <p:sldLayoutId id="2147485743" r:id="rId63"/>
    <p:sldLayoutId id="2147485744" r:id="rId64"/>
    <p:sldLayoutId id="2147485745" r:id="rId65"/>
    <p:sldLayoutId id="2147485746" r:id="rId66"/>
    <p:sldLayoutId id="2147485747" r:id="rId67"/>
    <p:sldLayoutId id="2147485748" r:id="rId68"/>
    <p:sldLayoutId id="2147485749" r:id="rId69"/>
    <p:sldLayoutId id="2147485750" r:id="rId70"/>
    <p:sldLayoutId id="2147485751" r:id="rId71"/>
    <p:sldLayoutId id="2147485752" r:id="rId72"/>
    <p:sldLayoutId id="2147485753" r:id="rId73"/>
    <p:sldLayoutId id="2147485754" r:id="rId74"/>
    <p:sldLayoutId id="2147485755" r:id="rId75"/>
    <p:sldLayoutId id="2147485756" r:id="rId76"/>
    <p:sldLayoutId id="2147485757" r:id="rId77"/>
    <p:sldLayoutId id="2147485758" r:id="rId78"/>
    <p:sldLayoutId id="2147485759" r:id="rId79"/>
    <p:sldLayoutId id="2147485760" r:id="rId80"/>
    <p:sldLayoutId id="2147485761" r:id="rId81"/>
    <p:sldLayoutId id="2147485762" r:id="rId82"/>
    <p:sldLayoutId id="2147485763" r:id="rId83"/>
    <p:sldLayoutId id="2147485764" r:id="rId84"/>
    <p:sldLayoutId id="2147485765" r:id="rId85"/>
    <p:sldLayoutId id="2147485766" r:id="rId86"/>
    <p:sldLayoutId id="2147485767" r:id="rId87"/>
    <p:sldLayoutId id="2147485768" r:id="rId88"/>
    <p:sldLayoutId id="2147485769" r:id="rId89"/>
    <p:sldLayoutId id="2147485770" r:id="rId90"/>
    <p:sldLayoutId id="2147485771" r:id="rId91"/>
    <p:sldLayoutId id="2147485772" r:id="rId92"/>
    <p:sldLayoutId id="2147485773" r:id="rId93"/>
    <p:sldLayoutId id="2147485774" r:id="rId94"/>
    <p:sldLayoutId id="2147485775" r:id="rId95"/>
    <p:sldLayoutId id="2147485776" r:id="rId96"/>
    <p:sldLayoutId id="2147485777" r:id="rId97"/>
    <p:sldLayoutId id="2147485778" r:id="rId98"/>
    <p:sldLayoutId id="2147485779" r:id="rId99"/>
    <p:sldLayoutId id="2147485780" r:id="rId100"/>
    <p:sldLayoutId id="2147485781" r:id="rId101"/>
    <p:sldLayoutId id="2147485782" r:id="rId102"/>
    <p:sldLayoutId id="2147485783" r:id="rId103"/>
    <p:sldLayoutId id="2147485784" r:id="rId104"/>
    <p:sldLayoutId id="2147485785" r:id="rId105"/>
    <p:sldLayoutId id="2147485786" r:id="rId106"/>
    <p:sldLayoutId id="2147485787" r:id="rId107"/>
    <p:sldLayoutId id="2147485788" r:id="rId108"/>
    <p:sldLayoutId id="2147485789" r:id="rId109"/>
    <p:sldLayoutId id="2147485790" r:id="rId110"/>
    <p:sldLayoutId id="2147485791" r:id="rId111"/>
    <p:sldLayoutId id="2147485792" r:id="rId112"/>
    <p:sldLayoutId id="2147485793" r:id="rId113"/>
    <p:sldLayoutId id="2147485794" r:id="rId114"/>
    <p:sldLayoutId id="2147485795" r:id="rId115"/>
    <p:sldLayoutId id="2147485796" r:id="rId116"/>
    <p:sldLayoutId id="2147485797" r:id="rId117"/>
    <p:sldLayoutId id="2147485798" r:id="rId118"/>
    <p:sldLayoutId id="2147485799" r:id="rId119"/>
    <p:sldLayoutId id="2147485800" r:id="rId120"/>
    <p:sldLayoutId id="2147485801" r:id="rId121"/>
    <p:sldLayoutId id="2147485802" r:id="rId122"/>
    <p:sldLayoutId id="2147485803" r:id="rId123"/>
    <p:sldLayoutId id="2147485804" r:id="rId124"/>
    <p:sldLayoutId id="2147485805" r:id="rId125"/>
    <p:sldLayoutId id="2147485806" r:id="rId126"/>
    <p:sldLayoutId id="2147485807" r:id="rId12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hỗ dành sẵn cho Tiêu đề 1">
            <a:extLst>
              <a:ext uri="{FF2B5EF4-FFF2-40B4-BE49-F238E27FC236}">
                <a16:creationId xmlns:a16="http://schemas.microsoft.com/office/drawing/2014/main" id="{8687A9F1-9FA5-4AE5-8B5C-7A1455CED4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5213" y="304800"/>
            <a:ext cx="10058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để sửa kiểu tiêu đề Bản cái</a:t>
            </a:r>
          </a:p>
        </p:txBody>
      </p:sp>
      <p:sp>
        <p:nvSpPr>
          <p:cNvPr id="2051" name="Chỗ dành sẵn cho Văn bản 2">
            <a:extLst>
              <a:ext uri="{FF2B5EF4-FFF2-40B4-BE49-F238E27FC236}">
                <a16:creationId xmlns:a16="http://schemas.microsoft.com/office/drawing/2014/main" id="{7AC53B86-8ACE-48EC-8AA6-DFA41D41F0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5213" y="1752600"/>
            <a:ext cx="100584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Chỉnh sửa kiểu văn bản Bản cái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bốn</a:t>
            </a:r>
          </a:p>
          <a:p>
            <a:pPr lvl="4"/>
            <a:r>
              <a:rPr lang="vi-VN" altLang="en-US"/>
              <a:t>Mức năm</a:t>
            </a:r>
          </a:p>
        </p:txBody>
      </p:sp>
      <p:sp>
        <p:nvSpPr>
          <p:cNvPr id="6" name="Chỗ dành sẵn cho Số Trang chiếu 5">
            <a:extLst>
              <a:ext uri="{FF2B5EF4-FFF2-40B4-BE49-F238E27FC236}">
                <a16:creationId xmlns:a16="http://schemas.microsoft.com/office/drawing/2014/main" id="{85BBF906-77FE-4740-81CE-BED6E050C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5213" y="6019800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 smtClean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C07ECA-53BD-4F89-8075-F70C440FDFF6}" type="slidenum">
              <a:rPr lang="vi-VN"/>
              <a:pPr>
                <a:defRPr/>
              </a:pPr>
              <a:t>‹#›</a:t>
            </a:fld>
            <a:endParaRPr lang="vi-VN" dirty="0"/>
          </a:p>
        </p:txBody>
      </p:sp>
      <p:sp>
        <p:nvSpPr>
          <p:cNvPr id="5" name="Chỗ dành sẵn cho Chân trang 4">
            <a:extLst>
              <a:ext uri="{FF2B5EF4-FFF2-40B4-BE49-F238E27FC236}">
                <a16:creationId xmlns:a16="http://schemas.microsoft.com/office/drawing/2014/main" id="{7E4842A8-2733-4009-88A9-6D98E6D9A2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79613" y="6019800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 dirty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Chỗ dành sẵn cho Ngày tháng 3">
            <a:extLst>
              <a:ext uri="{FF2B5EF4-FFF2-40B4-BE49-F238E27FC236}">
                <a16:creationId xmlns:a16="http://schemas.microsoft.com/office/drawing/2014/main" id="{DCB02FAD-5D05-417F-A7BB-FAD6CA7B44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019800"/>
            <a:ext cx="1397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 smtClean="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AEB6302-B627-433D-A66D-FF805CBF56C5}" type="datetime1">
              <a:rPr lang="vi-VN"/>
              <a:pPr>
                <a:defRPr/>
              </a:pPr>
              <a:t>04/01/2022</a:t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08" r:id="rId1"/>
    <p:sldLayoutId id="2147485674" r:id="rId2"/>
    <p:sldLayoutId id="2147485809" r:id="rId3"/>
    <p:sldLayoutId id="2147485675" r:id="rId4"/>
    <p:sldLayoutId id="2147485676" r:id="rId5"/>
    <p:sldLayoutId id="2147485677" r:id="rId6"/>
    <p:sldLayoutId id="2147485678" r:id="rId7"/>
    <p:sldLayoutId id="2147485810" r:id="rId8"/>
    <p:sldLayoutId id="2147485811" r:id="rId9"/>
    <p:sldLayoutId id="2147485812" r:id="rId10"/>
    <p:sldLayoutId id="2147485679" r:id="rId11"/>
    <p:sldLayoutId id="2147485813" r:id="rId12"/>
    <p:sldLayoutId id="2147485680" r:id="rId13"/>
    <p:sldLayoutId id="2147485814" r:id="rId14"/>
  </p:sldLayoutIdLst>
  <p:transition spd="med">
    <p:fade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9pPr>
    </p:titleStyle>
    <p:bodyStyle>
      <a:lvl1pPr marL="346075" indent="-346075" algn="l" rtl="0" fontAlgn="base">
        <a:spcBef>
          <a:spcPts val="18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1pPr>
      <a:lvl2pPr marL="739775" indent="-282575" algn="l" rtl="0" fontAlgn="base">
        <a:spcBef>
          <a:spcPts val="12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2pPr>
      <a:lvl3pPr marL="1143000" indent="-228600" algn="l" rtl="0" fontAlgn="base"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3pPr>
      <a:lvl4pPr marL="1600200" indent="-228600" algn="l" rtl="0" fontAlgn="base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4pPr>
      <a:lvl5pPr marL="2057400" indent="-228600" algn="l" rtl="0" fontAlgn="base"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25.xml"/><Relationship Id="rId1" Type="http://schemas.openxmlformats.org/officeDocument/2006/relationships/tags" Target="../tags/tag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CA88DA0-B1CA-4DC1-B41F-2E2225CB4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228600"/>
            <a:ext cx="6858000" cy="83343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KHOA HỌC 4  - TUẦN 18</a:t>
            </a:r>
            <a:endParaRPr lang="vi-VN" sz="40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8D05B4-3973-4015-869F-1A88C0869145}"/>
              </a:ext>
            </a:extLst>
          </p:cNvPr>
          <p:cNvSpPr/>
          <p:nvPr/>
        </p:nvSpPr>
        <p:spPr>
          <a:xfrm>
            <a:off x="1066800" y="2133600"/>
            <a:ext cx="11359200" cy="91319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1" algn="ctr">
              <a:defRPr/>
            </a:pPr>
            <a:r>
              <a:rPr lang="en-US" sz="5334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KHÔNG KHÍ CẦN CHO SỰ SỐNG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7F15151-41EA-4334-9050-93E05512A84C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1981200"/>
            <a:ext cx="9836150" cy="2446338"/>
            <a:chOff x="1143000" y="1981200"/>
            <a:chExt cx="9836150" cy="2446338"/>
          </a:xfrm>
        </p:grpSpPr>
        <p:sp>
          <p:nvSpPr>
            <p:cNvPr id="6" name="AutoShape 14">
              <a:extLst>
                <a:ext uri="{FF2B5EF4-FFF2-40B4-BE49-F238E27FC236}">
                  <a16:creationId xmlns:a16="http://schemas.microsoft.com/office/drawing/2014/main" id="{2D20E01E-47AA-49C4-A511-460158F19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000" y="1981200"/>
              <a:ext cx="9836150" cy="244633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40700">
                  <a:srgbClr val="E3FFEC"/>
                </a:gs>
                <a:gs pos="92000">
                  <a:srgbClr val="D8FFE5"/>
                </a:gs>
                <a:gs pos="0">
                  <a:srgbClr val="66FF99"/>
                </a:gs>
                <a:gs pos="4000">
                  <a:schemeClr val="bg1"/>
                </a:gs>
                <a:gs pos="100000">
                  <a:srgbClr val="66FF99"/>
                </a:gs>
              </a:gsLst>
              <a:lin ang="5400000" scaled="1"/>
            </a:gradFill>
            <a:ln w="57150" cmpd="thinThick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600">
                <a:latin typeface="Arial"/>
              </a:endParaRPr>
            </a:p>
          </p:txBody>
        </p:sp>
        <p:sp>
          <p:nvSpPr>
            <p:cNvPr id="154629" name="Text Box 9">
              <a:extLst>
                <a:ext uri="{FF2B5EF4-FFF2-40B4-BE49-F238E27FC236}">
                  <a16:creationId xmlns:a16="http://schemas.microsoft.com/office/drawing/2014/main" id="{BCA8CDCA-B2A3-46D8-BA7A-02629F028B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7800" y="2133600"/>
              <a:ext cx="9220200" cy="194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just" eaLnBrk="1" hangingPunct="1">
                <a:lnSpc>
                  <a:spcPct val="130000"/>
                </a:lnSpc>
                <a:spcBef>
                  <a:spcPts val="300"/>
                </a:spcBef>
                <a:buClrTx/>
                <a:buSzTx/>
                <a:buFontTx/>
                <a:buNone/>
              </a:pPr>
              <a:r>
                <a:rPr lang="en-US" altLang="en-US" sz="3200">
                  <a:solidFill>
                    <a:srgbClr val="0000FF"/>
                  </a:solidFill>
                  <a:latin typeface="Times New Roman" panose="02020603050405020304" pitchFamily="18" charset="0"/>
                </a:rPr>
                <a:t>    </a:t>
              </a:r>
              <a:r>
                <a:rPr lang="en-US" altLang="en-US"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người, động vật, cây cối đều phải cần có đủ không khí để sống. Nếu thiếu không khí, con người, động vật, cây cối sẽ chết.</a:t>
              </a:r>
            </a:p>
          </p:txBody>
        </p:sp>
      </p:grpSp>
      <p:sp>
        <p:nvSpPr>
          <p:cNvPr id="154627" name="Rectangle 2">
            <a:extLst>
              <a:ext uri="{FF2B5EF4-FFF2-40B4-BE49-F238E27FC236}">
                <a16:creationId xmlns:a16="http://schemas.microsoft.com/office/drawing/2014/main" id="{148B9CEA-D6EF-4E8E-BF8C-80739D771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914400"/>
            <a:ext cx="28543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endParaRPr lang="en-US" altLang="en-US" sz="420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15">
            <a:extLst>
              <a:ext uri="{FF2B5EF4-FFF2-40B4-BE49-F238E27FC236}">
                <a16:creationId xmlns:a16="http://schemas.microsoft.com/office/drawing/2014/main" id="{A7AE8328-AE27-460A-B7BD-0DA3FD91D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28600"/>
            <a:ext cx="5943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GB" altLang="en-US" sz="3200">
              <a:latin typeface=".VnAristote" panose="020B7200000000000000" pitchFamily="34" charset="0"/>
            </a:endParaRPr>
          </a:p>
        </p:txBody>
      </p:sp>
      <p:sp>
        <p:nvSpPr>
          <p:cNvPr id="19480" name="Text Box 24">
            <a:extLst>
              <a:ext uri="{FF2B5EF4-FFF2-40B4-BE49-F238E27FC236}">
                <a16:creationId xmlns:a16="http://schemas.microsoft.com/office/drawing/2014/main" id="{771C94C2-ABB1-4D4E-9BFA-D2459551A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188913"/>
            <a:ext cx="8915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dụng vai trò của khí ô xi trong đời sống.</a:t>
            </a:r>
          </a:p>
        </p:txBody>
      </p:sp>
      <p:sp>
        <p:nvSpPr>
          <p:cNvPr id="19484" name="Text Box 28">
            <a:extLst>
              <a:ext uri="{FF2B5EF4-FFF2-40B4-BE49-F238E27FC236}">
                <a16:creationId xmlns:a16="http://schemas.microsoft.com/office/drawing/2014/main" id="{78332382-6D0E-4562-A14C-3BD4914BA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135063"/>
            <a:ext cx="59436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sau và trả lời câu hỏi:</a:t>
            </a:r>
          </a:p>
        </p:txBody>
      </p:sp>
      <p:pic>
        <p:nvPicPr>
          <p:cNvPr id="19485" name="Picture 29">
            <a:extLst>
              <a:ext uri="{FF2B5EF4-FFF2-40B4-BE49-F238E27FC236}">
                <a16:creationId xmlns:a16="http://schemas.microsoft.com/office/drawing/2014/main" id="{A4125FC7-88C0-4598-BAB9-703B9828D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6324600" cy="4114800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9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80" grpId="0"/>
      <p:bldP spid="194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图片 41992" descr="1-31">
            <a:extLst>
              <a:ext uri="{FF2B5EF4-FFF2-40B4-BE49-F238E27FC236}">
                <a16:creationId xmlns:a16="http://schemas.microsoft.com/office/drawing/2014/main" id="{A8AD8F8F-DEE1-496E-9A4B-97AF58E42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04800"/>
            <a:ext cx="145542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TextBox 6">
            <a:extLst>
              <a:ext uri="{FF2B5EF4-FFF2-40B4-BE49-F238E27FC236}">
                <a16:creationId xmlns:a16="http://schemas.microsoft.com/office/drawing/2014/main" id="{6D232FBC-317B-4B0C-AC1D-02918AE68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4800600" cy="205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3363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Người thợ lặn đang đeo bình gì?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	A. Bình chữa cháy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	B. Bình ô-xy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	C. Bình nước uống</a:t>
            </a:r>
          </a:p>
        </p:txBody>
      </p:sp>
      <p:sp>
        <p:nvSpPr>
          <p:cNvPr id="110596" name="Rectangle 1">
            <a:extLst>
              <a:ext uri="{FF2B5EF4-FFF2-40B4-BE49-F238E27FC236}">
                <a16:creationId xmlns:a16="http://schemas.microsoft.com/office/drawing/2014/main" id="{5FA9DD7F-D11A-456A-B867-B5937EACB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486400"/>
            <a:ext cx="63738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 Người thợ lặn đeo bình ô-xy để làm gì?</a:t>
            </a:r>
            <a:endParaRPr lang="en-US" altLang="en-US" sz="3000">
              <a:solidFill>
                <a:srgbClr val="FF0000"/>
              </a:solidFill>
            </a:endParaRPr>
          </a:p>
        </p:txBody>
      </p:sp>
      <p:pic>
        <p:nvPicPr>
          <p:cNvPr id="156677" name="Picture 4" descr="h8">
            <a:extLst>
              <a:ext uri="{FF2B5EF4-FFF2-40B4-BE49-F238E27FC236}">
                <a16:creationId xmlns:a16="http://schemas.microsoft.com/office/drawing/2014/main" id="{E218B37F-DEDC-4FC7-B1ED-51787BF55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5" y="1174750"/>
            <a:ext cx="53117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1F3C712-44A3-49F1-AF42-D7892181AAD5}"/>
              </a:ext>
            </a:extLst>
          </p:cNvPr>
          <p:cNvSpPr/>
          <p:nvPr/>
        </p:nvSpPr>
        <p:spPr>
          <a:xfrm>
            <a:off x="1196975" y="2778125"/>
            <a:ext cx="577850" cy="59848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467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4D16F5B-B2FF-4BE8-8BFE-D89E8F461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6040438"/>
            <a:ext cx="29225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 Cung cấp khí oxi</a:t>
            </a:r>
            <a:endParaRPr lang="en-US" altLang="en-US" sz="3000">
              <a:solidFill>
                <a:srgbClr val="FF0000"/>
              </a:solidFill>
            </a:endParaRPr>
          </a:p>
        </p:txBody>
      </p:sp>
      <p:sp>
        <p:nvSpPr>
          <p:cNvPr id="8" name="AutoShape 31">
            <a:extLst>
              <a:ext uri="{FF2B5EF4-FFF2-40B4-BE49-F238E27FC236}">
                <a16:creationId xmlns:a16="http://schemas.microsoft.com/office/drawing/2014/main" id="{FFADE2B5-C08B-4CE0-81E6-A2AD8907224C}"/>
              </a:ext>
            </a:extLst>
          </p:cNvPr>
          <p:cNvSpPr>
            <a:spLocks noChangeArrowheads="1"/>
          </p:cNvSpPr>
          <p:nvPr/>
        </p:nvSpPr>
        <p:spPr bwMode="auto">
          <a:xfrm rot="1204757">
            <a:off x="8813800" y="1844675"/>
            <a:ext cx="2630488" cy="762000"/>
          </a:xfrm>
          <a:prstGeom prst="wedgeEllipseCallout">
            <a:avLst>
              <a:gd name="adj1" fmla="val -12509"/>
              <a:gd name="adj2" fmla="val 184019"/>
            </a:avLst>
          </a:prstGeom>
          <a:solidFill>
            <a:schemeClr val="bg1"/>
          </a:solidFill>
          <a:ln w="57150" cmpd="thinThick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r>
              <a:rPr lang="en-US" altLang="en-US" sz="3200" b="1">
                <a:solidFill>
                  <a:srgbClr val="A50021"/>
                </a:solidFill>
              </a:rPr>
              <a:t>Bình ô xi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/>
      <p:bldP spid="110596" grpId="0"/>
      <p:bldP spid="6" grpId="0" animBg="1"/>
      <p:bldP spid="7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图片 41992" descr="1-31">
            <a:extLst>
              <a:ext uri="{FF2B5EF4-FFF2-40B4-BE49-F238E27FC236}">
                <a16:creationId xmlns:a16="http://schemas.microsoft.com/office/drawing/2014/main" id="{1278A761-BB78-4758-9BE3-78711B4E0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04800"/>
            <a:ext cx="145542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TextBox 6">
            <a:extLst>
              <a:ext uri="{FF2B5EF4-FFF2-40B4-BE49-F238E27FC236}">
                <a16:creationId xmlns:a16="http://schemas.microsoft.com/office/drawing/2014/main" id="{6B55AB8B-EDC8-4D9C-A064-437622909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4191000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3363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  Chọn đáp án đúng:</a:t>
            </a:r>
          </a:p>
          <a:p>
            <a:pPr eaLnBrk="1" hangingPunct="1">
              <a:lnSpc>
                <a:spcPts val="3363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Ở bể cá có dụng cụ gì?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A. Máy bơm không khí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B. Máy bơm nước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C. Máy hút nước </a:t>
            </a:r>
          </a:p>
        </p:txBody>
      </p:sp>
      <p:sp>
        <p:nvSpPr>
          <p:cNvPr id="111620" name="Rectangle 1">
            <a:extLst>
              <a:ext uri="{FF2B5EF4-FFF2-40B4-BE49-F238E27FC236}">
                <a16:creationId xmlns:a16="http://schemas.microsoft.com/office/drawing/2014/main" id="{DA51D7D4-9D35-4790-976E-54D56C952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105400"/>
            <a:ext cx="49117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>
                <a:solidFill>
                  <a:srgbClr val="FF0000"/>
                </a:solidFill>
                <a:latin typeface="Times New Roman" panose="02020603050405020304" pitchFamily="18" charset="0"/>
              </a:rPr>
              <a:t>? Dụng cụ đó dùng để làm gì?</a:t>
            </a:r>
            <a:endParaRPr lang="en-US" altLang="en-US" sz="3000">
              <a:solidFill>
                <a:srgbClr val="FF0000"/>
              </a:solidFill>
            </a:endParaRPr>
          </a:p>
        </p:txBody>
      </p:sp>
      <p:pic>
        <p:nvPicPr>
          <p:cNvPr id="157701" name="Picture 1028" descr="h9">
            <a:extLst>
              <a:ext uri="{FF2B5EF4-FFF2-40B4-BE49-F238E27FC236}">
                <a16:creationId xmlns:a16="http://schemas.microsoft.com/office/drawing/2014/main" id="{A28A67C8-2306-4B07-8C86-FE107BF88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95400"/>
            <a:ext cx="49657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960C7F0-7484-46A9-ACD4-F5F58525DCCC}"/>
              </a:ext>
            </a:extLst>
          </p:cNvPr>
          <p:cNvSpPr/>
          <p:nvPr/>
        </p:nvSpPr>
        <p:spPr>
          <a:xfrm>
            <a:off x="762000" y="2819400"/>
            <a:ext cx="577850" cy="59848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467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/>
      <p:bldP spid="111620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图片 41992" descr="1-31">
            <a:extLst>
              <a:ext uri="{FF2B5EF4-FFF2-40B4-BE49-F238E27FC236}">
                <a16:creationId xmlns:a16="http://schemas.microsoft.com/office/drawing/2014/main" id="{3FF25769-9E0B-41C0-B22B-939D9A2FB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04800"/>
            <a:ext cx="145542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TextBox 6">
            <a:extLst>
              <a:ext uri="{FF2B5EF4-FFF2-40B4-BE49-F238E27FC236}">
                <a16:creationId xmlns:a16="http://schemas.microsoft.com/office/drawing/2014/main" id="{8842B43A-66DD-4852-BC45-3E31C45CC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61722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Chọn đáp án đúng: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Vì sao con cá lại sống được trong nước? 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	A. Vì con cá không cần không khí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	B. Vì con cá cần nước để bơi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	C. Vì trong nước có không khí</a:t>
            </a:r>
          </a:p>
        </p:txBody>
      </p:sp>
      <p:sp>
        <p:nvSpPr>
          <p:cNvPr id="112644" name="Rectangle 1">
            <a:extLst>
              <a:ext uri="{FF2B5EF4-FFF2-40B4-BE49-F238E27FC236}">
                <a16:creationId xmlns:a16="http://schemas.microsoft.com/office/drawing/2014/main" id="{3F1F9BD3-5C7D-497B-811F-4E67F02C5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267200"/>
            <a:ext cx="5867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 Vì sao con người không sống được trong nước mà con cá lại sống được trong nước?</a:t>
            </a:r>
            <a:endParaRPr lang="en-US" altLang="en-US" sz="2800">
              <a:solidFill>
                <a:srgbClr val="FF0000"/>
              </a:solidFill>
            </a:endParaRPr>
          </a:p>
        </p:txBody>
      </p:sp>
      <p:pic>
        <p:nvPicPr>
          <p:cNvPr id="158725" name="Picture 2" descr="h10">
            <a:extLst>
              <a:ext uri="{FF2B5EF4-FFF2-40B4-BE49-F238E27FC236}">
                <a16:creationId xmlns:a16="http://schemas.microsoft.com/office/drawing/2014/main" id="{A8356950-7FDD-40E0-AD2E-CB84D0AA3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95400"/>
            <a:ext cx="52673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/>
      <p:bldP spid="1126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722" name="Picture 2" descr="Mang cá.">
            <a:extLst>
              <a:ext uri="{FF2B5EF4-FFF2-40B4-BE49-F238E27FC236}">
                <a16:creationId xmlns:a16="http://schemas.microsoft.com/office/drawing/2014/main" id="{5C238524-B01F-4E72-A5CC-8E83E3494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90638"/>
            <a:ext cx="571500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9A6A3A-CF40-4E0A-BF60-6BEBD960E68D}"/>
              </a:ext>
            </a:extLst>
          </p:cNvPr>
          <p:cNvSpPr txBox="1"/>
          <p:nvPr/>
        </p:nvSpPr>
        <p:spPr>
          <a:xfrm>
            <a:off x="76200" y="1371600"/>
            <a:ext cx="6097588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hấp thụ khí oxi trong nước, cá sử dụng cơ quan gọi là mang. 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77C82F-104E-432E-8F81-C31DAFC56DD6}"/>
              </a:ext>
            </a:extLst>
          </p:cNvPr>
          <p:cNvSpPr txBox="1"/>
          <p:nvPr/>
        </p:nvSpPr>
        <p:spPr>
          <a:xfrm>
            <a:off x="84138" y="2486025"/>
            <a:ext cx="6097587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quá trình thở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 hấp thụ nước qua miệng và đẩy mạnh qua mang. Khi nước chuyển qua mang,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ô-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vi-VN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hòa tan trong nước sẽ đi qua thành mỏng của mang và mạch máu sau đó đi vào máu. Cuối cùng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các-bô-níc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trong máu sẽ đi vào nước giúp cá thở dưới nước.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08FBBC-457F-43A7-95D2-351643434E0C}"/>
              </a:ext>
            </a:extLst>
          </p:cNvPr>
          <p:cNvSpPr txBox="1"/>
          <p:nvPr/>
        </p:nvSpPr>
        <p:spPr>
          <a:xfrm>
            <a:off x="2286000" y="119063"/>
            <a:ext cx="78803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thở dưới nước như thế nào nhỉ?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C051EC11-A76F-428C-8D0E-AE9358DC7586}"/>
              </a:ext>
            </a:extLst>
          </p:cNvPr>
          <p:cNvSpPr/>
          <p:nvPr/>
        </p:nvSpPr>
        <p:spPr>
          <a:xfrm>
            <a:off x="6096000" y="1789113"/>
            <a:ext cx="2362200" cy="954087"/>
          </a:xfrm>
          <a:prstGeom prst="wedgeEllipseCallout">
            <a:avLst>
              <a:gd name="adj1" fmla="val 63812"/>
              <a:gd name="adj2" fmla="val 7326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/>
              <a:t>Mang</a:t>
            </a:r>
            <a:r>
              <a:rPr lang="en-US" sz="3200" b="1" dirty="0"/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882CDA-83AA-46EF-B04B-4B823F2D936E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1981200"/>
            <a:ext cx="10950575" cy="4381500"/>
            <a:chOff x="838200" y="1981200"/>
            <a:chExt cx="10950575" cy="4381500"/>
          </a:xfrm>
        </p:grpSpPr>
        <p:sp>
          <p:nvSpPr>
            <p:cNvPr id="6" name="AutoShape 14">
              <a:extLst>
                <a:ext uri="{FF2B5EF4-FFF2-40B4-BE49-F238E27FC236}">
                  <a16:creationId xmlns:a16="http://schemas.microsoft.com/office/drawing/2014/main" id="{2F9D72B4-F168-46B6-9349-2C6413754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" y="1981200"/>
              <a:ext cx="10950575" cy="38100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40700">
                  <a:srgbClr val="E3FFEC"/>
                </a:gs>
                <a:gs pos="92000">
                  <a:srgbClr val="D8FFE5"/>
                </a:gs>
                <a:gs pos="0">
                  <a:srgbClr val="66FF99"/>
                </a:gs>
                <a:gs pos="4000">
                  <a:schemeClr val="bg1"/>
                </a:gs>
                <a:gs pos="100000">
                  <a:srgbClr val="66FF99"/>
                </a:gs>
              </a:gsLst>
              <a:lin ang="5400000" scaled="1"/>
            </a:gradFill>
            <a:ln w="57150" cmpd="thinThick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3600">
                <a:latin typeface="Arial"/>
              </a:endParaRPr>
            </a:p>
          </p:txBody>
        </p:sp>
        <p:sp>
          <p:nvSpPr>
            <p:cNvPr id="46083" name="Text Box 9">
              <a:extLst>
                <a:ext uri="{FF2B5EF4-FFF2-40B4-BE49-F238E27FC236}">
                  <a16:creationId xmlns:a16="http://schemas.microsoft.com/office/drawing/2014/main" id="{9BD025BB-A4B4-461B-A72E-1C42BCF4A2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5700" y="2173288"/>
              <a:ext cx="10426700" cy="4189412"/>
            </a:xfrm>
            <a:prstGeom prst="rect">
              <a:avLst/>
            </a:prstGeom>
            <a:noFill/>
            <a:ln>
              <a:noFill/>
            </a:ln>
          </p:spPr>
          <p:txBody>
            <a:bodyPr lIns="45720" rIns="45720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marL="285750" indent="-285750" algn="just">
                <a:lnSpc>
                  <a:spcPct val="130000"/>
                </a:lnSpc>
                <a:spcAft>
                  <a:spcPts val="600"/>
                </a:spcAft>
                <a:buFontTx/>
                <a:buChar char="-"/>
                <a:defRPr/>
              </a:pPr>
              <a:r>
                <a:rPr lang="en-US" altLang="en-US" sz="3200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Sinh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vật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phải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có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không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khí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để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thở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thì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mới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sống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được</a:t>
              </a:r>
              <a:r>
                <a:rPr lang="en-US" sz="3200" dirty="0">
                  <a:latin typeface="Times New Roman" panose="02020603050405020304" pitchFamily="18" charset="0"/>
                </a:rPr>
                <a:t>. Ô-</a:t>
              </a:r>
              <a:r>
                <a:rPr lang="en-US" sz="3200" dirty="0" err="1">
                  <a:latin typeface="Times New Roman" panose="02020603050405020304" pitchFamily="18" charset="0"/>
                </a:rPr>
                <a:t>xy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trong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không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khí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là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thành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phần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quan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trọng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nhất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đối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với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hoạt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động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hô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hấp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của</a:t>
              </a:r>
              <a:r>
                <a:rPr lang="en-US" sz="3200" dirty="0">
                  <a:latin typeface="Times New Roman" panose="02020603050405020304" pitchFamily="18" charset="0"/>
                </a:rPr>
                <a:t> con </a:t>
              </a:r>
              <a:r>
                <a:rPr lang="en-US" sz="3200" dirty="0" err="1">
                  <a:latin typeface="Times New Roman" panose="02020603050405020304" pitchFamily="18" charset="0"/>
                </a:rPr>
                <a:t>người</a:t>
              </a:r>
              <a:r>
                <a:rPr lang="en-US" sz="3200" dirty="0">
                  <a:latin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</a:rPr>
                <a:t>động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vật</a:t>
              </a:r>
              <a:r>
                <a:rPr lang="en-US" sz="3200" dirty="0">
                  <a:latin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</a:rPr>
                <a:t>thực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vật</a:t>
              </a:r>
              <a:r>
                <a:rPr lang="en-US" sz="3200" dirty="0">
                  <a:latin typeface="Times New Roman" panose="02020603050405020304" pitchFamily="18" charset="0"/>
                </a:rPr>
                <a:t>.</a:t>
              </a:r>
            </a:p>
            <a:p>
              <a:pPr marL="285750" indent="-285750" algn="just">
                <a:lnSpc>
                  <a:spcPct val="130000"/>
                </a:lnSpc>
                <a:spcAft>
                  <a:spcPts val="600"/>
                </a:spcAft>
                <a:buFontTx/>
                <a:buChar char="-"/>
                <a:defRPr/>
              </a:pPr>
              <a:r>
                <a:rPr lang="en-US" sz="3200" dirty="0" err="1">
                  <a:latin typeface="Times New Roman" panose="02020603050405020304" pitchFamily="18" charset="0"/>
                </a:rPr>
                <a:t>Không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khí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có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thể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hòa</a:t>
              </a:r>
              <a:r>
                <a:rPr lang="en-US" sz="3200" dirty="0">
                  <a:latin typeface="Times New Roman" panose="02020603050405020304" pitchFamily="18" charset="0"/>
                </a:rPr>
                <a:t> tan </a:t>
              </a:r>
              <a:r>
                <a:rPr lang="en-US" sz="3200" dirty="0" err="1">
                  <a:latin typeface="Times New Roman" panose="02020603050405020304" pitchFamily="18" charset="0"/>
                </a:rPr>
                <a:t>trong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nước</a:t>
              </a:r>
              <a:r>
                <a:rPr lang="en-US" sz="3200" dirty="0">
                  <a:latin typeface="Times New Roman" panose="02020603050405020304" pitchFamily="18" charset="0"/>
                </a:rPr>
                <a:t>. </a:t>
              </a:r>
              <a:r>
                <a:rPr lang="en-US" sz="3200" dirty="0" err="1">
                  <a:latin typeface="Times New Roman" panose="02020603050405020304" pitchFamily="18" charset="0"/>
                </a:rPr>
                <a:t>Một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số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động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vật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và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thực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vật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có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khả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năng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lấy</a:t>
              </a:r>
              <a:r>
                <a:rPr lang="en-US" sz="3200" dirty="0">
                  <a:latin typeface="Times New Roman" panose="02020603050405020304" pitchFamily="18" charset="0"/>
                </a:rPr>
                <a:t> ô-</a:t>
              </a:r>
              <a:r>
                <a:rPr lang="en-US" sz="3200" dirty="0" err="1">
                  <a:latin typeface="Times New Roman" panose="02020603050405020304" pitchFamily="18" charset="0"/>
                </a:rPr>
                <a:t>xy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hòa</a:t>
              </a:r>
              <a:r>
                <a:rPr lang="en-US" sz="3200" dirty="0">
                  <a:latin typeface="Times New Roman" panose="02020603050405020304" pitchFamily="18" charset="0"/>
                </a:rPr>
                <a:t> tan </a:t>
              </a:r>
              <a:r>
                <a:rPr lang="en-US" sz="3200" dirty="0" err="1">
                  <a:latin typeface="Times New Roman" panose="02020603050405020304" pitchFamily="18" charset="0"/>
                </a:rPr>
                <a:t>trong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nước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để</a:t>
              </a:r>
              <a:r>
                <a:rPr lang="en-US" sz="3200" dirty="0">
                  <a:latin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</a:rPr>
                <a:t>thở</a:t>
              </a:r>
              <a:endParaRPr lang="en-US" sz="3200" dirty="0"/>
            </a:p>
            <a:p>
              <a:pPr eaLnBrk="1" hangingPunct="1">
                <a:lnSpc>
                  <a:spcPct val="130000"/>
                </a:lnSpc>
                <a:spcBef>
                  <a:spcPts val="300"/>
                </a:spcBef>
                <a:buClrTx/>
                <a:buSzTx/>
                <a:buFontTx/>
                <a:buNone/>
                <a:defRPr/>
              </a:pPr>
              <a:endPara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0771" name="Rectangle 2">
            <a:extLst>
              <a:ext uri="{FF2B5EF4-FFF2-40B4-BE49-F238E27FC236}">
                <a16:creationId xmlns:a16="http://schemas.microsoft.com/office/drawing/2014/main" id="{4AC597BA-B554-408B-B62D-0B1A62E0B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696913"/>
            <a:ext cx="2982913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  <a:endParaRPr lang="en-US" altLang="en-US" sz="4200" b="1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071340-659C-4A21-9114-9BCEB6657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5613" y="1752600"/>
            <a:ext cx="6858000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88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VẬN DỤNG</a:t>
            </a:r>
            <a:endParaRPr lang="vi-VN" sz="8800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BF667B6-E477-4D41-8A98-58E2E5BD62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11430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trường hợp nào người ta phải thở bằng bình ô-xy?</a:t>
            </a:r>
            <a:endParaRPr lang="en-US" altLang="en-US" sz="3200" b="1">
              <a:solidFill>
                <a:srgbClr val="0000FF"/>
              </a:solidFill>
            </a:endParaRPr>
          </a:p>
        </p:txBody>
      </p:sp>
      <p:sp>
        <p:nvSpPr>
          <p:cNvPr id="114692" name="Rectangle 1">
            <a:extLst>
              <a:ext uri="{FF2B5EF4-FFF2-40B4-BE49-F238E27FC236}">
                <a16:creationId xmlns:a16="http://schemas.microsoft.com/office/drawing/2014/main" id="{42D3C966-DD68-4566-9871-338339213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514600"/>
            <a:ext cx="5943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* Những người thợ lặn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* Thợ làm việc trong hầm lò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* Người bị bệnh nặng khó thở</a:t>
            </a:r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633D9C20-351F-437C-825C-7CA6ED50A1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3388" y="2811463"/>
            <a:ext cx="2133600" cy="646112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4" name="Rectangle 2">
            <a:extLst>
              <a:ext uri="{FF2B5EF4-FFF2-40B4-BE49-F238E27FC236}">
                <a16:creationId xmlns:a16="http://schemas.microsoft.com/office/drawing/2014/main" id="{1BBB33D4-1CB2-4197-9111-9E1916D5A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124200"/>
            <a:ext cx="1133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Ô-xy</a:t>
            </a:r>
            <a:endParaRPr lang="en-US" altLang="en-US" sz="3600">
              <a:solidFill>
                <a:schemeClr val="tx1"/>
              </a:solidFill>
            </a:endParaRPr>
          </a:p>
        </p:txBody>
      </p:sp>
      <p:grpSp>
        <p:nvGrpSpPr>
          <p:cNvPr id="163846" name="Group 7">
            <a:extLst>
              <a:ext uri="{FF2B5EF4-FFF2-40B4-BE49-F238E27FC236}">
                <a16:creationId xmlns:a16="http://schemas.microsoft.com/office/drawing/2014/main" id="{0D759AA9-A48A-45CC-8E1B-7EAD6DEE4C45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52400"/>
            <a:ext cx="1676400" cy="2133600"/>
            <a:chOff x="203200" y="2108200"/>
            <a:chExt cx="1828800" cy="2641600"/>
          </a:xfrm>
        </p:grpSpPr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AB6B8B66-DAA8-4F90-8103-941D5225F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200" y="2108200"/>
              <a:ext cx="1828800" cy="2641600"/>
            </a:xfrm>
            <a:prstGeom prst="flowChartConnector">
              <a:avLst/>
            </a:prstGeom>
            <a:gradFill>
              <a:gsLst>
                <a:gs pos="85850">
                  <a:schemeClr val="accent6">
                    <a:lumMod val="20000"/>
                    <a:lumOff val="80000"/>
                  </a:schemeClr>
                </a:gs>
                <a:gs pos="0">
                  <a:srgbClr val="00B0F0"/>
                </a:gs>
                <a:gs pos="50000">
                  <a:srgbClr val="FFFFFF"/>
                </a:gs>
                <a:gs pos="100000">
                  <a:srgbClr val="FF66FF"/>
                </a:gs>
              </a:gsLst>
              <a:lin ang="5400000" scaled="1"/>
            </a:gradFill>
            <a:ln w="9525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defRPr/>
              </a:pPr>
              <a:endParaRPr lang="en-US" altLang="en-US" sz="3467" dirty="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3850" name="Rectangle 1">
              <a:extLst>
                <a:ext uri="{FF2B5EF4-FFF2-40B4-BE49-F238E27FC236}">
                  <a16:creationId xmlns:a16="http://schemas.microsoft.com/office/drawing/2014/main" id="{27EDDD14-A785-43A3-87FB-F28E0AAEB8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140" y="2819400"/>
              <a:ext cx="1519996" cy="1333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 2" panose="05020102010507070707" pitchFamily="18" charset="2"/>
                </a:rPr>
                <a:t>VẬN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 2" panose="05020102010507070707" pitchFamily="18" charset="2"/>
                </a:rPr>
                <a:t>DỤNG</a:t>
              </a:r>
              <a:endParaRPr lang="en-US" altLang="en-US" sz="3200">
                <a:solidFill>
                  <a:srgbClr val="0033CC"/>
                </a:solidFill>
              </a:endParaRPr>
            </a:p>
          </p:txBody>
        </p:sp>
      </p:grpSp>
      <p:sp>
        <p:nvSpPr>
          <p:cNvPr id="10" name="Line 7">
            <a:extLst>
              <a:ext uri="{FF2B5EF4-FFF2-40B4-BE49-F238E27FC236}">
                <a16:creationId xmlns:a16="http://schemas.microsoft.com/office/drawing/2014/main" id="{0C4E85FB-768B-4F16-976F-70431823F5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3388" y="3457575"/>
            <a:ext cx="2241550" cy="58738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4A43692C-A8E4-4156-B80B-E0275B6A42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3388" y="3487738"/>
            <a:ext cx="2133600" cy="779462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14692" grpId="0"/>
      <p:bldP spid="1146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>
            <a:extLst>
              <a:ext uri="{FF2B5EF4-FFF2-40B4-BE49-F238E27FC236}">
                <a16:creationId xmlns:a16="http://schemas.microsoft.com/office/drawing/2014/main" id="{96594734-B31D-4C5D-B73F-B974B1424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42672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1" name="Picture 3">
            <a:extLst>
              <a:ext uri="{FF2B5EF4-FFF2-40B4-BE49-F238E27FC236}">
                <a16:creationId xmlns:a16="http://schemas.microsoft.com/office/drawing/2014/main" id="{162B266A-1044-42C2-B286-1BF5FB2CC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1000"/>
            <a:ext cx="52578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2" name="Picture 4">
            <a:extLst>
              <a:ext uri="{FF2B5EF4-FFF2-40B4-BE49-F238E27FC236}">
                <a16:creationId xmlns:a16="http://schemas.microsoft.com/office/drawing/2014/main" id="{A7A12B44-696E-48A7-9126-E6EC110A7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657600"/>
            <a:ext cx="5270500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4A6E5D4-B0C5-4CD4-9214-406DE68C7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5613" y="1752600"/>
            <a:ext cx="6858000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88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  <a:endParaRPr lang="vi-VN" sz="8800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4">
            <a:extLst>
              <a:ext uri="{FF2B5EF4-FFF2-40B4-BE49-F238E27FC236}">
                <a16:creationId xmlns:a16="http://schemas.microsoft.com/office/drawing/2014/main" id="{DE7AABE0-9DAE-4505-B632-AB0D92709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0"/>
            <a:ext cx="116586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46E05EC-6152-45B7-85A4-CB763819C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6200" y="533400"/>
            <a:ext cx="6858000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6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DẶN DÒ</a:t>
            </a:r>
            <a:endParaRPr lang="vi-VN" sz="6600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7939" name="TextBox 3">
            <a:extLst>
              <a:ext uri="{FF2B5EF4-FFF2-40B4-BE49-F238E27FC236}">
                <a16:creationId xmlns:a16="http://schemas.microsoft.com/office/drawing/2014/main" id="{5DB613FC-19C2-4AC5-B5F4-4EF34FDF4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300" y="2743200"/>
            <a:ext cx="79629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bài và xem trước bài: “ Tại sao có gió?” Trang 74</a:t>
            </a:r>
            <a:endParaRPr lang="en-US" altLang="en-US" sz="320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4" descr="Kết quả hình ảnh cho hình nền powerpoint">
            <a:extLst>
              <a:ext uri="{FF2B5EF4-FFF2-40B4-BE49-F238E27FC236}">
                <a16:creationId xmlns:a16="http://schemas.microsoft.com/office/drawing/2014/main" id="{6424E890-40F4-404B-B836-46368AC96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12192000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7125CF-C2FD-4C7D-9AB8-17944CD0F254}"/>
              </a:ext>
            </a:extLst>
          </p:cNvPr>
          <p:cNvSpPr txBox="1"/>
          <p:nvPr/>
        </p:nvSpPr>
        <p:spPr>
          <a:xfrm>
            <a:off x="1581150" y="2751138"/>
            <a:ext cx="9029700" cy="1003300"/>
          </a:xfrm>
          <a:prstGeom prst="rect">
            <a:avLst/>
          </a:prstGeom>
          <a:noFill/>
        </p:spPr>
        <p:txBody>
          <a:bodyPr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endParaRPr lang="en-US" sz="5926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5B156-9D54-4076-A384-EC1B1EAD8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8" y="2978150"/>
            <a:ext cx="220027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4D882F-9499-4AFE-8776-DA4776749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2965450"/>
            <a:ext cx="2200275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15D323E-3A22-44AF-AEB0-736F8A7DF857}"/>
              </a:ext>
            </a:extLst>
          </p:cNvPr>
          <p:cNvSpPr/>
          <p:nvPr/>
        </p:nvSpPr>
        <p:spPr>
          <a:xfrm>
            <a:off x="1613848" y="2524184"/>
            <a:ext cx="8964313" cy="173406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334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5334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1" presetClass="emph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FD1586-CE39-4E53-958B-FD81550E8018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533400"/>
            <a:ext cx="6781800" cy="2774950"/>
            <a:chOff x="1200150" y="133350"/>
            <a:chExt cx="7715250" cy="2080846"/>
          </a:xfrm>
        </p:grpSpPr>
        <p:grpSp>
          <p:nvGrpSpPr>
            <p:cNvPr id="145420" name="AutoShape 7">
              <a:extLst>
                <a:ext uri="{FF2B5EF4-FFF2-40B4-BE49-F238E27FC236}">
                  <a16:creationId xmlns:a16="http://schemas.microsoft.com/office/drawing/2014/main" id="{ED0F65E2-DAA7-4201-8F90-86D2D7BD45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150" y="171450"/>
              <a:ext cx="7372350" cy="2042746"/>
              <a:chOff x="968" y="1609"/>
              <a:chExt cx="4458" cy="697"/>
            </a:xfrm>
          </p:grpSpPr>
          <p:pic>
            <p:nvPicPr>
              <p:cNvPr id="145422" name="AutoShape 7">
                <a:extLst>
                  <a:ext uri="{FF2B5EF4-FFF2-40B4-BE49-F238E27FC236}">
                    <a16:creationId xmlns:a16="http://schemas.microsoft.com/office/drawing/2014/main" id="{6392E562-C2C3-472B-A366-CDA0C25C77F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8" y="1609"/>
                <a:ext cx="4458" cy="6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664" name="Text Box 8">
                <a:extLst>
                  <a:ext uri="{FF2B5EF4-FFF2-40B4-BE49-F238E27FC236}">
                    <a16:creationId xmlns:a16="http://schemas.microsoft.com/office/drawing/2014/main" id="{343E127F-3FA6-4A90-B155-2FCEEDF8D6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1" y="1650"/>
                <a:ext cx="4374" cy="6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3467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45421" name="Rectangle 7">
              <a:extLst>
                <a:ext uri="{FF2B5EF4-FFF2-40B4-BE49-F238E27FC236}">
                  <a16:creationId xmlns:a16="http://schemas.microsoft.com/office/drawing/2014/main" id="{FBFA23E1-C9DC-400E-9D16-7ACAA37A5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869" y="133350"/>
              <a:ext cx="7620531" cy="2069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altLang="en-US" sz="28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 hãy chọn đáp án đúng:</a:t>
              </a:r>
            </a:p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1: </a:t>
              </a:r>
              <a:r>
                <a:rPr lang="en-US" altLang="en-US" sz="28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 nào cần cho sự cháy? </a:t>
              </a:r>
            </a:p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</a:t>
              </a:r>
              <a:r>
                <a:rPr lang="en-US" alt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Khí ô-xi</a:t>
              </a:r>
            </a:p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B. Khí Ni-tơ</a:t>
              </a:r>
            </a:p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C. Không có khí nào cả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2C16B74-F41A-4451-AEA3-E8D46D2FAD9D}"/>
              </a:ext>
            </a:extLst>
          </p:cNvPr>
          <p:cNvGrpSpPr>
            <a:grpSpLocks/>
          </p:cNvGrpSpPr>
          <p:nvPr/>
        </p:nvGrpSpPr>
        <p:grpSpPr bwMode="auto">
          <a:xfrm>
            <a:off x="2795588" y="3886200"/>
            <a:ext cx="10482262" cy="2819400"/>
            <a:chOff x="457200" y="2800351"/>
            <a:chExt cx="8911246" cy="2666999"/>
          </a:xfrm>
        </p:grpSpPr>
        <p:grpSp>
          <p:nvGrpSpPr>
            <p:cNvPr id="145416" name="AutoShape 7">
              <a:extLst>
                <a:ext uri="{FF2B5EF4-FFF2-40B4-BE49-F238E27FC236}">
                  <a16:creationId xmlns:a16="http://schemas.microsoft.com/office/drawing/2014/main" id="{85DE66B7-9B23-4172-AA3D-D4092CAF43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" y="2800351"/>
              <a:ext cx="7829550" cy="2666999"/>
              <a:chOff x="968" y="1609"/>
              <a:chExt cx="4458" cy="697"/>
            </a:xfrm>
          </p:grpSpPr>
          <p:pic>
            <p:nvPicPr>
              <p:cNvPr id="145418" name="AutoShape 7">
                <a:extLst>
                  <a:ext uri="{FF2B5EF4-FFF2-40B4-BE49-F238E27FC236}">
                    <a16:creationId xmlns:a16="http://schemas.microsoft.com/office/drawing/2014/main" id="{A896D45D-F238-4654-9B88-600DCF6B2784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8" y="1609"/>
                <a:ext cx="4458" cy="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660" name="Text Box 8">
                <a:extLst>
                  <a:ext uri="{FF2B5EF4-FFF2-40B4-BE49-F238E27FC236}">
                    <a16:creationId xmlns:a16="http://schemas.microsoft.com/office/drawing/2014/main" id="{AEC816D6-8751-4E8F-A762-1E0D3C79CD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1" y="1650"/>
                <a:ext cx="4374" cy="6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3467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45417" name="Rectangle 6">
              <a:extLst>
                <a:ext uri="{FF2B5EF4-FFF2-40B4-BE49-F238E27FC236}">
                  <a16:creationId xmlns:a16="http://schemas.microsoft.com/office/drawing/2014/main" id="{C3659503-D1D8-4414-A0C3-63E980792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767" y="2872431"/>
              <a:ext cx="8696679" cy="208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2: </a:t>
              </a:r>
              <a:r>
                <a:rPr lang="en-US" altLang="en-US" sz="28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 cách phù hợp để duy trì sự cháy của bếp củi?</a:t>
              </a:r>
            </a:p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	A. Cho thật nhiều củi</a:t>
              </a:r>
            </a:p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	B. Khơi bếp củi cho thoáng</a:t>
              </a:r>
            </a:p>
            <a:p>
              <a:pPr eaLnBrk="1" hangingPunct="1">
                <a:buFont typeface="Wingdings 3" panose="05040102010807070707" pitchFamily="18" charset="2"/>
                <a:buNone/>
              </a:pPr>
              <a:r>
                <a:rPr lang="en-US" alt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		C. Lấy quạt quạt vào bếp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5684DB7A-C397-4483-B030-1A580A3F758A}"/>
              </a:ext>
            </a:extLst>
          </p:cNvPr>
          <p:cNvSpPr/>
          <p:nvPr/>
        </p:nvSpPr>
        <p:spPr>
          <a:xfrm>
            <a:off x="3429000" y="1600200"/>
            <a:ext cx="577850" cy="59848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467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FAFDEF9-1D7D-4B9E-A6D5-3C67E907AF87}"/>
              </a:ext>
            </a:extLst>
          </p:cNvPr>
          <p:cNvSpPr/>
          <p:nvPr/>
        </p:nvSpPr>
        <p:spPr>
          <a:xfrm>
            <a:off x="4343400" y="5029200"/>
            <a:ext cx="614363" cy="598488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467"/>
          </a:p>
        </p:txBody>
      </p:sp>
      <p:sp>
        <p:nvSpPr>
          <p:cNvPr id="19" name="AutoShape 7">
            <a:extLst>
              <a:ext uri="{FF2B5EF4-FFF2-40B4-BE49-F238E27FC236}">
                <a16:creationId xmlns:a16="http://schemas.microsoft.com/office/drawing/2014/main" id="{511D3942-EA34-4095-9D14-293E5C037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08200"/>
            <a:ext cx="1828800" cy="2641600"/>
          </a:xfrm>
          <a:prstGeom prst="flowChartConnector">
            <a:avLst/>
          </a:prstGeom>
          <a:gradFill>
            <a:gsLst>
              <a:gs pos="85850">
                <a:schemeClr val="accent6">
                  <a:lumMod val="20000"/>
                  <a:lumOff val="80000"/>
                </a:schemeClr>
              </a:gs>
              <a:gs pos="0">
                <a:srgbClr val="00B0F0"/>
              </a:gs>
              <a:gs pos="50000">
                <a:srgbClr val="FFFFFF"/>
              </a:gs>
              <a:gs pos="100000">
                <a:srgbClr val="FF66FF"/>
              </a:gs>
            </a:gsLst>
            <a:lin ang="5400000" scaled="1"/>
          </a:gradFill>
          <a:ln w="952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defRPr/>
            </a:pPr>
            <a:endParaRPr lang="en-US" altLang="en-US" sz="3467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5415" name="Rectangle 1">
            <a:extLst>
              <a:ext uri="{FF2B5EF4-FFF2-40B4-BE49-F238E27FC236}">
                <a16:creationId xmlns:a16="http://schemas.microsoft.com/office/drawing/2014/main" id="{39727A35-FF44-413A-A6CF-ED5C86566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717800"/>
            <a:ext cx="1727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altLang="en-US" sz="3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1C53D79-31B9-42CA-9328-71B2A0E0E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5613" y="1752600"/>
            <a:ext cx="6858000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88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KHÁM PHÁ</a:t>
            </a:r>
            <a:endParaRPr lang="vi-VN" sz="8800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1">
            <a:extLst>
              <a:ext uri="{FF2B5EF4-FFF2-40B4-BE49-F238E27FC236}">
                <a16:creationId xmlns:a16="http://schemas.microsoft.com/office/drawing/2014/main" id="{218CC1DE-5C7B-40A0-8787-C9873E47B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95400"/>
            <a:ext cx="5410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3" name="Text Box 3">
            <a:extLst>
              <a:ext uri="{FF2B5EF4-FFF2-40B4-BE49-F238E27FC236}">
                <a16:creationId xmlns:a16="http://schemas.microsoft.com/office/drawing/2014/main" id="{F2981C7D-E6EF-43AE-8E86-2DFE8642C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28600"/>
            <a:ext cx="2590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Thí nghiệm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E4C4E5F5-C293-458F-90BF-A789A9C90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171700"/>
            <a:ext cx="54102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</a:rPr>
              <a:t>Để tay trước mũi, thở và hít vào, em cảm thấy thế nào?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950B0E66-06D8-47D7-A32F-D47F2AB6D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524250"/>
            <a:ext cx="5089525" cy="206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thở ra có luồng không khí ấm chạm vào tay và khi hít vào có luồng không khí mát tràn vào mũi.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>
            <a:extLst>
              <a:ext uri="{FF2B5EF4-FFF2-40B4-BE49-F238E27FC236}">
                <a16:creationId xmlns:a16="http://schemas.microsoft.com/office/drawing/2014/main" id="{B11CCE5A-0C8A-4574-B797-181BDD0A2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295400"/>
            <a:ext cx="46482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</a:rPr>
              <a:t>Bịt mũi và ngậm miệng lại, em cảm thấy thế nào?</a:t>
            </a:r>
          </a:p>
        </p:txBody>
      </p:sp>
      <p:pic>
        <p:nvPicPr>
          <p:cNvPr id="7" name="Picture 2" descr="h2">
            <a:extLst>
              <a:ext uri="{FF2B5EF4-FFF2-40B4-BE49-F238E27FC236}">
                <a16:creationId xmlns:a16="http://schemas.microsoft.com/office/drawing/2014/main" id="{6B906C31-427E-4A1D-978A-47A3AEDF3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95400"/>
            <a:ext cx="5410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Text Box 3">
            <a:extLst>
              <a:ext uri="{FF2B5EF4-FFF2-40B4-BE49-F238E27FC236}">
                <a16:creationId xmlns:a16="http://schemas.microsoft.com/office/drawing/2014/main" id="{C40DE596-9277-43B6-84D3-377071713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28600"/>
            <a:ext cx="2590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Thí nghiệm</a:t>
            </a: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32D35554-379F-43FF-8A1B-55B4B4C2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2882900"/>
            <a:ext cx="4419600" cy="138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thấy tức ngực bị ngạt thở. Không thể nhịn thở lâu hơn được nữa.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3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C575513-1FF5-4C1B-97F5-115349B851B2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2743200"/>
            <a:ext cx="11049000" cy="3233738"/>
            <a:chOff x="381000" y="2743200"/>
            <a:chExt cx="11049000" cy="3233738"/>
          </a:xfrm>
        </p:grpSpPr>
        <p:pic>
          <p:nvPicPr>
            <p:cNvPr id="151557" name="PA_图片 3">
              <a:extLst>
                <a:ext uri="{FF2B5EF4-FFF2-40B4-BE49-F238E27FC236}">
                  <a16:creationId xmlns:a16="http://schemas.microsoft.com/office/drawing/2014/main" id="{69105AB6-6F27-4A55-BEB7-4E78AEFAD2C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743200"/>
              <a:ext cx="11049000" cy="3233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558" name="Text Box 39">
              <a:extLst>
                <a:ext uri="{FF2B5EF4-FFF2-40B4-BE49-F238E27FC236}">
                  <a16:creationId xmlns:a16="http://schemas.microsoft.com/office/drawing/2014/main" id="{A8426259-92B6-473C-8D21-154B26F4B1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5400" y="3581400"/>
              <a:ext cx="9372600" cy="175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rgbClr val="404040"/>
                  </a:solidFill>
                  <a:latin typeface="Trebuchet MS" panose="020B0603020202020204" pitchFamily="34" charset="0"/>
                </a:defRPr>
              </a:lvl1pPr>
              <a:lvl2pPr marL="742950" indent="-28575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rgbClr val="404040"/>
                  </a:solidFill>
                  <a:latin typeface="Trebuchet MS" panose="020B0603020202020204" pitchFamily="34" charset="0"/>
                </a:defRPr>
              </a:lvl2pPr>
              <a:lvl3pPr marL="11430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rgbClr val="404040"/>
                  </a:solidFill>
                  <a:latin typeface="Trebuchet MS" panose="020B0603020202020204" pitchFamily="34" charset="0"/>
                </a:defRPr>
              </a:lvl3pPr>
              <a:lvl4pPr marL="16002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4pPr>
              <a:lvl5pPr marL="2057400" indent="-228600">
                <a:spcBef>
                  <a:spcPts val="1000"/>
                </a:spcBef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5pPr>
              <a:lvl6pPr marL="25146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6pPr>
              <a:lvl7pPr marL="29718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7pPr>
              <a:lvl8pPr marL="34290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8pPr>
              <a:lvl9pPr marL="3886200" indent="-228600" defTabSz="457200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3" panose="05040102010807070707" pitchFamily="18" charset="2"/>
                <a:buChar char=""/>
                <a:defRPr sz="1200">
                  <a:solidFill>
                    <a:srgbClr val="404040"/>
                  </a:solidFill>
                  <a:latin typeface="Trebuchet MS" panose="020B0603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600" b="1">
                  <a:solidFill>
                    <a:srgbClr val="CC3300"/>
                  </a:solidFill>
                  <a:latin typeface="Times New Roman" panose="02020603050405020304" pitchFamily="18" charset="0"/>
                </a:rPr>
                <a:t>Trong quá trình hô hấp, con người cần có không khí. Trong không khí có ô-xy, nếu thiếu ô-xy từ 3-4 phút con người sẽ chết.</a:t>
              </a:r>
              <a:endParaRPr lang="en-US" altLang="en-US" sz="3600" b="1">
                <a:solidFill>
                  <a:srgbClr val="CC3300"/>
                </a:solidFill>
              </a:endParaRPr>
            </a:p>
          </p:txBody>
        </p:sp>
      </p:grpSp>
      <p:sp>
        <p:nvSpPr>
          <p:cNvPr id="11" name="AutoShape 14">
            <a:hlinkClick r:id="rId4" action="ppaction://hlinksldjump"/>
            <a:extLst>
              <a:ext uri="{FF2B5EF4-FFF2-40B4-BE49-F238E27FC236}">
                <a16:creationId xmlns:a16="http://schemas.microsoft.com/office/drawing/2014/main" id="{A248D372-69BF-4AEA-9896-D067304EF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81000"/>
            <a:ext cx="10134600" cy="2222500"/>
          </a:xfrm>
          <a:prstGeom prst="cloudCallout">
            <a:avLst>
              <a:gd name="adj1" fmla="val -21963"/>
              <a:gd name="adj2" fmla="val -85111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Qua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nghiệm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trò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51556" name="TextBox 3">
            <a:extLst>
              <a:ext uri="{FF2B5EF4-FFF2-40B4-BE49-F238E27FC236}">
                <a16:creationId xmlns:a16="http://schemas.microsoft.com/office/drawing/2014/main" id="{79F029A1-056B-4890-BB88-71A936B0E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-228600"/>
            <a:ext cx="2286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95083DF-EEF3-43F8-9A76-F6CC6D36F9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04800"/>
            <a:ext cx="7772400" cy="1333500"/>
          </a:xfrm>
        </p:spPr>
        <p:txBody>
          <a:bodyPr/>
          <a:lstStyle/>
          <a:p>
            <a:pPr algn="ctr" eaLnBrk="1" hangingPunct="1"/>
            <a:r>
              <a:rPr lang="en-US" altLang="en-US" sz="3000" b="1">
                <a:solidFill>
                  <a:srgbClr val="0000FF"/>
                </a:solidFill>
                <a:latin typeface="Times New Roman" panose="02020603050405020304" pitchFamily="18" charset="0"/>
              </a:rPr>
              <a:t>Quan sát tranh vẽ và giải thích: </a:t>
            </a:r>
            <a:br>
              <a:rPr lang="en-US" altLang="en-US" sz="3000" b="1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en-US" altLang="en-US" sz="3000" b="1">
                <a:solidFill>
                  <a:srgbClr val="0000FF"/>
                </a:solidFill>
                <a:latin typeface="Times New Roman" panose="02020603050405020304" pitchFamily="18" charset="0"/>
              </a:rPr>
              <a:t>Vì sao con vật trong hình B sẽ chết?  </a:t>
            </a:r>
            <a:endParaRPr lang="en-US" altLang="en-US" sz="3000" b="1">
              <a:solidFill>
                <a:srgbClr val="0000FF"/>
              </a:solidFill>
            </a:endParaRPr>
          </a:p>
        </p:txBody>
      </p:sp>
      <p:pic>
        <p:nvPicPr>
          <p:cNvPr id="9219" name="Picture 3" descr="h3">
            <a:extLst>
              <a:ext uri="{FF2B5EF4-FFF2-40B4-BE49-F238E27FC236}">
                <a16:creationId xmlns:a16="http://schemas.microsoft.com/office/drawing/2014/main" id="{AC0A4F84-7995-4696-BF65-CD52A94EF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1905000"/>
            <a:ext cx="27527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h4">
            <a:extLst>
              <a:ext uri="{FF2B5EF4-FFF2-40B4-BE49-F238E27FC236}">
                <a16:creationId xmlns:a16="http://schemas.microsoft.com/office/drawing/2014/main" id="{CE9D814A-168B-4620-8969-C7E838A0D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1905000"/>
            <a:ext cx="3276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Rectangle 2">
            <a:extLst>
              <a:ext uri="{FF2B5EF4-FFF2-40B4-BE49-F238E27FC236}">
                <a16:creationId xmlns:a16="http://schemas.microsoft.com/office/drawing/2014/main" id="{69A109EB-CAAD-4D29-B3BD-742CCE991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057400"/>
            <a:ext cx="5638800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    Trong lọ B có không khí. Con vật  dùng ô-xy trong không khí để thở, sau 1 thời gian lượng ô-xy hết đi, vì lọ có nắp đậy, không khí không được cung cấp, nên thiếu ô-xy, con vật sẽ chết.</a:t>
            </a:r>
            <a:endParaRPr lang="en-US" alt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10650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1E5503A-6E8C-45C1-A6EC-5D899BB665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152400"/>
            <a:ext cx="5791200" cy="609600"/>
          </a:xfrm>
        </p:spPr>
        <p:txBody>
          <a:bodyPr/>
          <a:lstStyle/>
          <a:p>
            <a:pPr algn="ctr" eaLnBrk="1" hangingPunct="1"/>
            <a:r>
              <a:rPr lang="en-US" alt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vẽ và giải thích:</a:t>
            </a:r>
            <a:br>
              <a:rPr lang="en-US" alt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cây ở hình B sẽ chết?</a:t>
            </a:r>
            <a:r>
              <a:rPr lang="en-US" altLang="en-US" sz="3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pic>
        <p:nvPicPr>
          <p:cNvPr id="10243" name="Picture 3" descr="h5">
            <a:extLst>
              <a:ext uri="{FF2B5EF4-FFF2-40B4-BE49-F238E27FC236}">
                <a16:creationId xmlns:a16="http://schemas.microsoft.com/office/drawing/2014/main" id="{BBED6986-1CAA-4D76-8D6C-8BC3005CF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1371600"/>
            <a:ext cx="31051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h6">
            <a:extLst>
              <a:ext uri="{FF2B5EF4-FFF2-40B4-BE49-F238E27FC236}">
                <a16:creationId xmlns:a16="http://schemas.microsoft.com/office/drawing/2014/main" id="{F2C14DF4-5A8C-4C1B-81BD-50F7B08BE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8" y="1460500"/>
            <a:ext cx="3306762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5">
            <a:extLst>
              <a:ext uri="{FF2B5EF4-FFF2-40B4-BE49-F238E27FC236}">
                <a16:creationId xmlns:a16="http://schemas.microsoft.com/office/drawing/2014/main" id="{FBBD1565-8688-4CF6-8B07-87A7354EB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7912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BA1FEB6A-28AF-4E2A-A37D-23CF9AB39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3200" y="57912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07528" name="Rectangle 2">
            <a:extLst>
              <a:ext uri="{FF2B5EF4-FFF2-40B4-BE49-F238E27FC236}">
                <a16:creationId xmlns:a16="http://schemas.microsoft.com/office/drawing/2014/main" id="{3C32B5D6-D4A5-44C9-9379-E16AC6A58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752600"/>
            <a:ext cx="5791200" cy="3246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    Trong lọ B có không khí. Cây xanh  dùng ô-xy trong không khí để hô hấp, sau 1 thời gian lượng ô-xy hết đi, vì lọ có nắp đậy, không khí không được cung cấp, nên thiếu ô-xy, cây sẽ chết.</a:t>
            </a:r>
            <a:endParaRPr lang="en-US" alt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5" grpId="0"/>
      <p:bldP spid="10246" grpId="0"/>
      <p:bldP spid="1075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53891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inh họa Thiên nhiê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9_TF03431377" id="{2C514971-1104-44BE-8A82-52E651B19D0B}" vid="{C4421EC6-96FF-4A5E-B3D4-F2DC0555C6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1993</TotalTime>
  <Words>800</Words>
  <Application>Microsoft Office PowerPoint</Application>
  <PresentationFormat>Widescreen</PresentationFormat>
  <Paragraphs>78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Trebuchet MS</vt:lpstr>
      <vt:lpstr>Arial</vt:lpstr>
      <vt:lpstr>Wingdings 3</vt:lpstr>
      <vt:lpstr>Calibri</vt:lpstr>
      <vt:lpstr>Tahoma</vt:lpstr>
      <vt:lpstr>Segoe Print</vt:lpstr>
      <vt:lpstr>Times New Roman</vt:lpstr>
      <vt:lpstr>Microsoft YaHei</vt:lpstr>
      <vt:lpstr>.VnAristote</vt:lpstr>
      <vt:lpstr>Wingdings 2</vt:lpstr>
      <vt:lpstr>Facet</vt:lpstr>
      <vt:lpstr>Minh họa Thiên nhiên 16x9</vt:lpstr>
      <vt:lpstr>KHOA HỌC 4  - TUẦN 18</vt:lpstr>
      <vt:lpstr>KHỞI ĐỘNG</vt:lpstr>
      <vt:lpstr>PowerPoint Presentation</vt:lpstr>
      <vt:lpstr>KHÁM PHÁ</vt:lpstr>
      <vt:lpstr>PowerPoint Presentation</vt:lpstr>
      <vt:lpstr>PowerPoint Presentation</vt:lpstr>
      <vt:lpstr>PowerPoint Presentation</vt:lpstr>
      <vt:lpstr>Quan sát tranh vẽ và giải thích:  Vì sao con vật trong hình B sẽ chết?  </vt:lpstr>
      <vt:lpstr>Quan sát hình vẽ và giải thích: Vì sao cây ở hình B sẽ chết?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Trong trường hợp nào người ta phải thở bằng bình ô-xy?</vt:lpstr>
      <vt:lpstr>PowerPoint Presentation</vt:lpstr>
      <vt:lpstr>PowerPoint Presentation</vt:lpstr>
      <vt:lpstr>DẶN DÒ</vt:lpstr>
      <vt:lpstr>PowerPoint Presentation</vt:lpstr>
    </vt:vector>
  </TitlesOfParts>
  <Company>ETC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pham hung</cp:lastModifiedBy>
  <cp:revision>205</cp:revision>
  <cp:lastPrinted>1601-01-01T00:00:00Z</cp:lastPrinted>
  <dcterms:created xsi:type="dcterms:W3CDTF">2009-02-20T13:46:22Z</dcterms:created>
  <dcterms:modified xsi:type="dcterms:W3CDTF">2022-01-04T14:41:46Z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