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8" r:id="rId2"/>
    <p:sldMasterId id="2147483710" r:id="rId3"/>
    <p:sldMasterId id="2147483724" r:id="rId4"/>
    <p:sldMasterId id="2147483736" r:id="rId5"/>
    <p:sldMasterId id="2147483749" r:id="rId6"/>
    <p:sldMasterId id="2147483761" r:id="rId7"/>
  </p:sldMasterIdLst>
  <p:notesMasterIdLst>
    <p:notesMasterId r:id="rId32"/>
  </p:notesMasterIdLst>
  <p:sldIdLst>
    <p:sldId id="258" r:id="rId8"/>
    <p:sldId id="474" r:id="rId9"/>
    <p:sldId id="530" r:id="rId10"/>
    <p:sldId id="320" r:id="rId11"/>
    <p:sldId id="497" r:id="rId12"/>
    <p:sldId id="467" r:id="rId13"/>
    <p:sldId id="509" r:id="rId14"/>
    <p:sldId id="511" r:id="rId15"/>
    <p:sldId id="531" r:id="rId16"/>
    <p:sldId id="532" r:id="rId17"/>
    <p:sldId id="533" r:id="rId18"/>
    <p:sldId id="340" r:id="rId19"/>
    <p:sldId id="480" r:id="rId20"/>
    <p:sldId id="515" r:id="rId21"/>
    <p:sldId id="505" r:id="rId22"/>
    <p:sldId id="482" r:id="rId23"/>
    <p:sldId id="259" r:id="rId24"/>
    <p:sldId id="538" r:id="rId25"/>
    <p:sldId id="539" r:id="rId26"/>
    <p:sldId id="540" r:id="rId27"/>
    <p:sldId id="535" r:id="rId28"/>
    <p:sldId id="536" r:id="rId29"/>
    <p:sldId id="537" r:id="rId30"/>
    <p:sldId id="47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0C9F2-9BAD-41EA-B122-B2906DF9B05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0562E-C67A-4741-BCC4-CC8664742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203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830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0562E-C67A-4741-BCC4-CC8664742A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45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19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7074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9276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07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572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18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30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68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8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3AB30-4822-4810-9CE4-E08130D8E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2A6CD2-61AF-48F1-A124-07FA9F12B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A46A1-CC30-4CE7-A203-87574125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C94D1-AA20-40FC-91DF-48D490D51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54AA9-C5BA-4989-B711-DE50F6F50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1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3018C-8943-4144-AF31-46801E2C8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B821C-5F1D-4D5D-9C93-58BA4059F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2F691-4147-4067-8091-5A75C2FD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3CEE6-0091-4B97-B2A3-2EACD537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7FBDB-A13D-45F7-9E93-FF2014FDF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04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9A538-13DC-4B1B-A673-1BAD8A8EA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3EF61-E106-490B-8C82-1E0226423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44F2-4265-4159-9A67-CBD48898C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7979D-0B56-49FF-A61B-19874332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D9A3B-58D2-4F86-8EE8-19CFB73E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06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B0297-00DF-4407-A192-CFE8F893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8910A-7DC9-45ED-AA9F-D95404EBF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E4A2A-ECB1-4071-A8B3-D027E0172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8BA32-CD1B-455F-87C9-6B09B066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19B83-BDC8-491C-9BD3-7542D6092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D8928-0E14-437F-BD67-2130D1DC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77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1B2C1-5FD8-4CF9-A365-0EA6713F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F44BD-5D8C-45C8-937B-1A3F9670D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3564EA-74A6-42BC-93CF-21136AA47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AA5BDE-53A9-462B-AB3E-5CF6EA441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71B068-017E-4495-8E6D-A7D34494F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A45E42-2886-42A2-9DE1-0C21490B3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8995A9-6437-4890-A073-34B1B445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1D5B07-E95C-44A5-8EA3-377BC1E66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042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7D37-FA39-40D2-9B02-60B4DAFC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35BBA7-A64C-4FA9-9F7C-0112DE158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7E15B-28CC-4272-A030-B6A307B46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31BCA-3F24-420E-85C4-8D5F3540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46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16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D2B3D3-D5FD-41B7-8809-7B88D007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4B94B-C3D9-46FD-A420-6350DEB10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2C36A-E333-46D7-AA88-62CAE4E0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67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5AA08-AE4E-4F4C-ADF3-38584E8E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12721-B04B-4991-B1DB-76915DF1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C799A2-3E9A-48CD-8E37-74EDFF3C9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83EE9-BD5F-46CD-9EE3-AF484B2B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13A77-6FA0-46D3-8E06-D597221CC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D7A6A6-DDF5-47DC-B117-5A42737C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370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DF9BA-5354-4648-AEF2-F55D33FF3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8631F1-27FB-4815-8916-36F28E6A2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A6B13-8A56-4B9B-9EC5-E8E77A201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B46E71-127F-4719-8E52-48AD557F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51EAA-711E-4416-9605-D04FC58F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C916C-12CA-482E-AE87-A4C553B99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06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BCE8E-CF7F-4DBA-BE65-F196363C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F3F695-B048-4CF0-B324-7B04CC0CF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18889-BA45-4B67-8AB4-4C78520B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9368F-7D28-4288-871F-7F433EB4E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C8175-8437-4955-85AE-5832E209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689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8ABFBA-0372-43FB-8256-380C812180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C1EA19-A12C-4C06-B1A0-CC7064F31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2FA2C-87D9-4ECF-A8A7-EF2042A49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32BCA-4A51-4842-8715-493F67EC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33D62-6FE4-4972-99F2-7D845F5F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634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01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643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22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950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385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103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44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246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67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7296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153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51328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6215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3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8485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5598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8472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4477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16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8105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368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835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848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885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337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346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83825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9086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1349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8354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16453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32401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43953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7792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5246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3046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192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0042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823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449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896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424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977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546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1525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0629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3869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287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890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3045901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5/27/2021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582498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5/27/2021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071001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721484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86863053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72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690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5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rgbClr val="FFEEB8"/>
            </a:gs>
            <a:gs pos="41000">
              <a:srgbClr val="FFF7DC"/>
            </a:gs>
            <a:gs pos="50000">
              <a:srgbClr val="FFF2C8"/>
            </a:gs>
            <a:gs pos="96000">
              <a:srgbClr val="F2AF61"/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53000">
              <a:schemeClr val="accent4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C345F-7563-41A1-BDC7-1DC7F96CB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960DE-6759-4AFA-8E5D-8B394C1DE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0891B-4EC0-41E6-8DF8-447521D74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F496E-6E33-49FD-924D-613E2CF58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9ABD8-50DA-44B4-814A-DCBA7CC78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34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0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8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1234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5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688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7" Type="http://schemas.openxmlformats.org/officeDocument/2006/relationships/image" Target="../media/image3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:a16="http://schemas.microsoft.com/office/drawing/2014/main" id="{0817024A-B3D4-41AF-A110-D2638D66146F}"/>
              </a:ext>
            </a:extLst>
          </p:cNvPr>
          <p:cNvSpPr txBox="1"/>
          <p:nvPr/>
        </p:nvSpPr>
        <p:spPr>
          <a:xfrm>
            <a:off x="1711482" y="57902"/>
            <a:ext cx="9015730" cy="368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Bản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quyền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thuộc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: FB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- https://www.facebook.com/huongthaoGADT/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A562F-6105-4568-870B-CA76C40D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" y="731413"/>
            <a:ext cx="7973754" cy="3042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770F47-0190-4849-A016-C804E51BF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03" y="3752147"/>
            <a:ext cx="7973753" cy="3054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17BD69-B821-40DD-9639-B10DC9F75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1256" y="747242"/>
            <a:ext cx="4196188" cy="4955620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5B504E7E-EB4D-4205-9F05-C12E4030F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8" y="619409"/>
            <a:ext cx="527050" cy="795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74A76E92-1766-4F12-A458-2792BB29D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03" y="619409"/>
            <a:ext cx="527050" cy="367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1DDDC91A-E058-4AA0-92B2-0F04EF406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03" y="3837659"/>
            <a:ext cx="527050" cy="2584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FE9EF6FE-8D5B-42FE-A140-F9F6737551CD}"/>
              </a:ext>
            </a:extLst>
          </p:cNvPr>
          <p:cNvSpPr/>
          <p:nvPr/>
        </p:nvSpPr>
        <p:spPr>
          <a:xfrm>
            <a:off x="7907213" y="719394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D3E6B49-6687-432D-AAF3-A4CD7ED3DA3E}"/>
              </a:ext>
            </a:extLst>
          </p:cNvPr>
          <p:cNvSpPr/>
          <p:nvPr/>
        </p:nvSpPr>
        <p:spPr>
          <a:xfrm>
            <a:off x="6822692" y="2099148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E3901F0-9C83-4F61-B972-77D259C28BC9}"/>
              </a:ext>
            </a:extLst>
          </p:cNvPr>
          <p:cNvSpPr/>
          <p:nvPr/>
        </p:nvSpPr>
        <p:spPr>
          <a:xfrm>
            <a:off x="7018464" y="4436814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FD89652-68B4-4A64-83CD-9D4D64836CC8}"/>
              </a:ext>
            </a:extLst>
          </p:cNvPr>
          <p:cNvGrpSpPr/>
          <p:nvPr/>
        </p:nvGrpSpPr>
        <p:grpSpPr>
          <a:xfrm>
            <a:off x="7214236" y="6088559"/>
            <a:ext cx="4780261" cy="769441"/>
            <a:chOff x="708943" y="6018639"/>
            <a:chExt cx="5825836" cy="76944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3C04FD-ECAB-4561-806D-93F9273AA00D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733806-73FE-4291-B678-0A4E39BE91B3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đoạn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1100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A562F-6105-4568-870B-CA76C40D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" y="731413"/>
            <a:ext cx="7973754" cy="3042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770F47-0190-4849-A016-C804E51BF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03" y="3752147"/>
            <a:ext cx="7973753" cy="3054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17BD69-B821-40DD-9639-B10DC9F75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1256" y="747242"/>
            <a:ext cx="4196188" cy="495562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499101F-31B8-4665-9156-C18606FA58A8}"/>
              </a:ext>
            </a:extLst>
          </p:cNvPr>
          <p:cNvGrpSpPr/>
          <p:nvPr/>
        </p:nvGrpSpPr>
        <p:grpSpPr>
          <a:xfrm>
            <a:off x="7974419" y="6088559"/>
            <a:ext cx="4020078" cy="769441"/>
            <a:chOff x="708943" y="6018639"/>
            <a:chExt cx="5825836" cy="7694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7F40BAD-1B56-403E-8CED-F6D37909D268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AA9502-7985-4BC5-B1AA-0E377DAD2B1F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4506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2265853" y="238944"/>
            <a:ext cx="9926147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2539039" y="195751"/>
            <a:ext cx="9208710" cy="1913455"/>
            <a:chOff x="156834" y="1116018"/>
            <a:chExt cx="2109019" cy="2986082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56834" y="1116018"/>
              <a:ext cx="2109019" cy="2986082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183635" y="1477334"/>
              <a:ext cx="1913403" cy="912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algn="just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Voi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hỏi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voi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anh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hươu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dê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điều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41CFAA6-6438-4757-B49C-780B6727DAED}"/>
              </a:ext>
            </a:extLst>
          </p:cNvPr>
          <p:cNvGrpSpPr/>
          <p:nvPr/>
        </p:nvGrpSpPr>
        <p:grpSpPr>
          <a:xfrm>
            <a:off x="2265853" y="2043882"/>
            <a:ext cx="9685141" cy="2101411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E63824-232E-4FC8-865F-8EA8AEC431CC}"/>
                </a:ext>
              </a:extLst>
            </p:cNvPr>
            <p:cNvSpPr txBox="1"/>
            <p:nvPr/>
          </p:nvSpPr>
          <p:spPr>
            <a:xfrm>
              <a:off x="191927" y="2140062"/>
              <a:ext cx="2109019" cy="1081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2. Sau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khi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hươu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và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dê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nói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voi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em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đã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làm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gì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cho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mình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xinh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hơn</a:t>
              </a:r>
              <a:r>
                <a:rPr lang="en-US" altLang="zh-CN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?</a:t>
              </a:r>
              <a:endPara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2409" y="128255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:a16="http://schemas.microsoft.com/office/drawing/2014/main" id="{C68AC6E3-ED1D-4540-BF03-E8B0F50E3ECE}"/>
              </a:ext>
            </a:extLst>
          </p:cNvPr>
          <p:cNvSpPr/>
          <p:nvPr/>
        </p:nvSpPr>
        <p:spPr>
          <a:xfrm>
            <a:off x="2487646" y="4161761"/>
            <a:ext cx="9685141" cy="1384496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2421495" y="4102100"/>
            <a:ext cx="9650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3.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Trước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sự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thay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đổi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của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đã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nói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gì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327375-4554-4BE3-B834-83A4D5E673F9}"/>
              </a:ext>
            </a:extLst>
          </p:cNvPr>
          <p:cNvSpPr txBox="1"/>
          <p:nvPr/>
        </p:nvSpPr>
        <p:spPr>
          <a:xfrm>
            <a:off x="3480159" y="3261536"/>
            <a:ext cx="8667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Voi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nhặt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cành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cây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khô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gài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lên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đầu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nhổ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cỏ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dại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cắm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vào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cằm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211F57-E2E8-40E6-8DE1-E350B9E6F4B4}"/>
              </a:ext>
            </a:extLst>
          </p:cNvPr>
          <p:cNvSpPr txBox="1"/>
          <p:nvPr/>
        </p:nvSpPr>
        <p:spPr>
          <a:xfrm>
            <a:off x="5470846" y="284199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5" name="Content Placeholder 20" descr="logo">
            <a:extLst>
              <a:ext uri="{FF2B5EF4-FFF2-40B4-BE49-F238E27FC236}">
                <a16:creationId xmlns:a16="http://schemas.microsoft.com/office/drawing/2014/main" id="{B47546B7-38BB-43F5-95B2-05C67F2984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64006" y="5351276"/>
            <a:ext cx="1564640" cy="159829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B341907-FE08-44C0-A8D2-4C981040D404}"/>
              </a:ext>
            </a:extLst>
          </p:cNvPr>
          <p:cNvSpPr txBox="1"/>
          <p:nvPr/>
        </p:nvSpPr>
        <p:spPr>
          <a:xfrm>
            <a:off x="2717727" y="4808092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Trời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ơi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sao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lại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thêm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sừng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râu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thế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này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Xấu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lắm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!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A1CF5D-1B6B-4A00-A003-2E8101B823A1}"/>
              </a:ext>
            </a:extLst>
          </p:cNvPr>
          <p:cNvSpPr txBox="1"/>
          <p:nvPr/>
        </p:nvSpPr>
        <p:spPr>
          <a:xfrm>
            <a:off x="3211412" y="1310322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có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xinh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không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8E727-78D6-4B73-A068-FFC8A4553E5A}"/>
              </a:ext>
            </a:extLst>
          </p:cNvPr>
          <p:cNvSpPr txBox="1"/>
          <p:nvPr/>
        </p:nvSpPr>
        <p:spPr>
          <a:xfrm>
            <a:off x="3211412" y="5518991"/>
            <a:ext cx="8642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6" grpId="0"/>
      <p:bldP spid="38" grpId="0"/>
      <p:bldP spid="31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8">
            <a:extLst>
              <a:ext uri="{FF2B5EF4-FFF2-40B4-BE49-F238E27FC236}">
                <a16:creationId xmlns:a16="http://schemas.microsoft.com/office/drawing/2014/main" id="{86791810-763F-49D6-BE69-A2FB92F78D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0961914" y="0"/>
            <a:ext cx="1451607" cy="18188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23DBC0-475A-46E9-A3B9-6E2261A22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852" y="2290097"/>
            <a:ext cx="10292062" cy="179280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60EEB53-EDCF-401C-9815-FB69A08986F9}"/>
              </a:ext>
            </a:extLst>
          </p:cNvPr>
          <p:cNvSpPr/>
          <p:nvPr/>
        </p:nvSpPr>
        <p:spPr>
          <a:xfrm>
            <a:off x="999460" y="3136605"/>
            <a:ext cx="2392326" cy="776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3E4FA0A-2E27-42B7-A5E0-F311EF327CDB}"/>
              </a:ext>
            </a:extLst>
          </p:cNvPr>
          <p:cNvSpPr/>
          <p:nvPr/>
        </p:nvSpPr>
        <p:spPr>
          <a:xfrm>
            <a:off x="3423557" y="3040912"/>
            <a:ext cx="2392326" cy="776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5CEC563-B9EE-4142-9452-37926277BF61}"/>
              </a:ext>
            </a:extLst>
          </p:cNvPr>
          <p:cNvSpPr/>
          <p:nvPr/>
        </p:nvSpPr>
        <p:spPr>
          <a:xfrm>
            <a:off x="7506460" y="3186499"/>
            <a:ext cx="2169168" cy="776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bỏ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sừng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râu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29953B-E585-41C2-A20C-5C25E8ACA96E}"/>
              </a:ext>
            </a:extLst>
          </p:cNvPr>
          <p:cNvSpPr txBox="1"/>
          <p:nvPr/>
        </p:nvSpPr>
        <p:spPr>
          <a:xfrm>
            <a:off x="861238" y="3030278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gái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8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7E258092-DA38-4B7E-80E9-21E9F2B46F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6613" y="125840"/>
            <a:ext cx="1564640" cy="1598295"/>
          </a:xfrm>
          <a:prstGeom prst="rect">
            <a:avLst/>
          </a:prstGeom>
        </p:spPr>
      </p:pic>
      <p:pic>
        <p:nvPicPr>
          <p:cNvPr id="5" name="chu B">
            <a:hlinkClick r:id="" action="ppaction://media"/>
            <a:extLst>
              <a:ext uri="{FF2B5EF4-FFF2-40B4-BE49-F238E27FC236}">
                <a16:creationId xmlns:a16="http://schemas.microsoft.com/office/drawing/2014/main" id="{EFEE6BBA-6423-4F14-9982-8DDEA99F80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17898" y="318976"/>
            <a:ext cx="6792432" cy="6422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9732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Bạn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bè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chia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ngọt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sẻ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bùi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.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7E258092-DA38-4B7E-80E9-21E9F2B46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6613" y="125840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2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90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15170-5EB0-46E6-B487-F880013A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56" y="0"/>
            <a:ext cx="12043144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Quan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682F6B8-0CEA-4744-B8EC-06D3D5F0F0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36A099-C8CD-4F88-A3C9-5E4A113F1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037" y="978196"/>
            <a:ext cx="7781925" cy="5566920"/>
          </a:xfrm>
          <a:prstGeom prst="rect">
            <a:avLst/>
          </a:prstGeom>
        </p:spPr>
      </p:pic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43EF72BB-8273-4793-BF46-0BBD10D84128}"/>
              </a:ext>
            </a:extLst>
          </p:cNvPr>
          <p:cNvSpPr/>
          <p:nvPr/>
        </p:nvSpPr>
        <p:spPr>
          <a:xfrm>
            <a:off x="6496493" y="1403498"/>
            <a:ext cx="1754372" cy="1010093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CEA6FF89-B59C-4D38-B1FA-A93D005F346D}"/>
              </a:ext>
            </a:extLst>
          </p:cNvPr>
          <p:cNvSpPr/>
          <p:nvPr/>
        </p:nvSpPr>
        <p:spPr>
          <a:xfrm>
            <a:off x="8457923" y="1222745"/>
            <a:ext cx="2993342" cy="1190846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Chưa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sừng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0B12EBDB-9D7A-4FE6-8F55-C4672A52C3A6}"/>
              </a:ext>
            </a:extLst>
          </p:cNvPr>
          <p:cNvSpPr/>
          <p:nvPr/>
        </p:nvSpPr>
        <p:spPr>
          <a:xfrm>
            <a:off x="1573619" y="4252913"/>
            <a:ext cx="1998922" cy="786920"/>
          </a:xfrm>
          <a:prstGeom prst="cloudCallout">
            <a:avLst>
              <a:gd name="adj1" fmla="val 41328"/>
              <a:gd name="adj2" fmla="val 73214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EC47736E-AE35-4C80-B9FD-909F225648C0}"/>
              </a:ext>
            </a:extLst>
          </p:cNvPr>
          <p:cNvSpPr/>
          <p:nvPr/>
        </p:nvSpPr>
        <p:spPr>
          <a:xfrm>
            <a:off x="3721395" y="4085893"/>
            <a:ext cx="3009013" cy="786920"/>
          </a:xfrm>
          <a:prstGeom prst="cloudCallout">
            <a:avLst>
              <a:gd name="adj1" fmla="val 2345"/>
              <a:gd name="adj2" fmla="val 10158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28D30E98-7793-450E-A92E-DD749C827D7A}"/>
              </a:ext>
            </a:extLst>
          </p:cNvPr>
          <p:cNvSpPr/>
          <p:nvPr/>
        </p:nvSpPr>
        <p:spPr>
          <a:xfrm>
            <a:off x="9292856" y="4872813"/>
            <a:ext cx="2158409" cy="624220"/>
          </a:xfrm>
          <a:prstGeom prst="cloudCallout">
            <a:avLst>
              <a:gd name="adj1" fmla="val -53626"/>
              <a:gd name="adj2" fmla="val 10740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5" name="Thought Bubble: Cloud 14">
            <a:extLst>
              <a:ext uri="{FF2B5EF4-FFF2-40B4-BE49-F238E27FC236}">
                <a16:creationId xmlns:a16="http://schemas.microsoft.com/office/drawing/2014/main" id="{6F5681DE-EE7C-45EC-849D-2F81DDC6D868}"/>
              </a:ext>
            </a:extLst>
          </p:cNvPr>
          <p:cNvSpPr/>
          <p:nvPr/>
        </p:nvSpPr>
        <p:spPr>
          <a:xfrm>
            <a:off x="6886575" y="4479353"/>
            <a:ext cx="2158409" cy="624220"/>
          </a:xfrm>
          <a:prstGeom prst="cloudCallout">
            <a:avLst>
              <a:gd name="adj1" fmla="val -53626"/>
              <a:gd name="adj2" fmla="val 10740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ơi!Xấu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8A16-7F16-4BDA-A9B1-64E6C8919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1-2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4D20A19-09A8-4A33-90A9-434E215287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5" name="Content Placeholder 20" descr="logo">
            <a:extLst>
              <a:ext uri="{FF2B5EF4-FFF2-40B4-BE49-F238E27FC236}">
                <a16:creationId xmlns:a16="http://schemas.microsoft.com/office/drawing/2014/main" id="{6B1578A9-D221-4455-B96D-EB74AB911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69C9F1-7BB5-421E-BD85-CA5148AA5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262505"/>
            <a:ext cx="7010400" cy="543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4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video bài 5">
            <a:hlinkClick r:id="" action="ppaction://media"/>
            <a:extLst>
              <a:ext uri="{FF2B5EF4-FFF2-40B4-BE49-F238E27FC236}">
                <a16:creationId xmlns:a16="http://schemas.microsoft.com/office/drawing/2014/main" id="{E36A3493-257E-40CD-BDCC-0F9FF3E835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4905" y="1192840"/>
            <a:ext cx="9523228" cy="535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82B47712-E700-4A68-AA13-98F7D8B7D8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6546" y="-115757"/>
            <a:ext cx="1564640" cy="159829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FFE3705-F316-4529-AD82-43C715E12A32}"/>
              </a:ext>
            </a:extLst>
          </p:cNvPr>
          <p:cNvSpPr/>
          <p:nvPr/>
        </p:nvSpPr>
        <p:spPr>
          <a:xfrm>
            <a:off x="-29682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3" grpId="0" bldLvl="0" animBg="1"/>
      <p:bldP spid="1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ài 5">
            <a:hlinkClick r:id="" action="ppaction://media"/>
            <a:extLst>
              <a:ext uri="{FF2B5EF4-FFF2-40B4-BE49-F238E27FC236}">
                <a16:creationId xmlns:a16="http://schemas.microsoft.com/office/drawing/2014/main" id="{493BB4BE-C2E6-4270-B5EE-CE6124E4B3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5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:a16="http://schemas.microsoft.com/office/drawing/2014/main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:a16="http://schemas.microsoft.com/office/drawing/2014/main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:a16="http://schemas.microsoft.com/office/drawing/2014/main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:a16="http://schemas.microsoft.com/office/drawing/2014/main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:a16="http://schemas.microsoft.com/office/drawing/2014/main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:a16="http://schemas.microsoft.com/office/drawing/2014/main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:a16="http://schemas.microsoft.com/office/drawing/2014/main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:a16="http://schemas.microsoft.com/office/drawing/2014/main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:a16="http://schemas.microsoft.com/office/drawing/2014/main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:a16="http://schemas.microsoft.com/office/drawing/2014/main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:a16="http://schemas.microsoft.com/office/drawing/2014/main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:a16="http://schemas.microsoft.com/office/drawing/2014/main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:a16="http://schemas.microsoft.com/office/drawing/2014/main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:a16="http://schemas.microsoft.com/office/drawing/2014/main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:a16="http://schemas.microsoft.com/office/drawing/2014/main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:a16="http://schemas.microsoft.com/office/drawing/2014/main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:a16="http://schemas.microsoft.com/office/drawing/2014/main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:a16="http://schemas.microsoft.com/office/drawing/2014/main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:a16="http://schemas.microsoft.com/office/drawing/2014/main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:a16="http://schemas.microsoft.com/office/drawing/2014/main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:a16="http://schemas.microsoft.com/office/drawing/2014/main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498525-6E24-4DAE-87BF-7802486B196A}"/>
              </a:ext>
            </a:extLst>
          </p:cNvPr>
          <p:cNvSpPr txBox="1"/>
          <p:nvPr/>
        </p:nvSpPr>
        <p:spPr>
          <a:xfrm>
            <a:off x="3114133" y="1983460"/>
            <a:ext cx="58424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66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5: </a:t>
            </a:r>
            <a:r>
              <a:rPr kumimoji="0" lang="en-US" sz="66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66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66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66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66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kumimoji="0" lang="en-US" sz="66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</a:t>
            </a:r>
            <a:endParaRPr kumimoji="0" lang="en-US" sz="66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21" name="Content Placeholder 20" descr="logo">
            <a:extLst>
              <a:ext uri="{FF2B5EF4-FFF2-40B4-BE49-F238E27FC236}">
                <a16:creationId xmlns:a16="http://schemas.microsoft.com/office/drawing/2014/main" id="{3F37A581-45C9-4999-89C0-CA07188A4F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8924" y="5065940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39">
            <a:extLst>
              <a:ext uri="{FF2B5EF4-FFF2-40B4-BE49-F238E27FC236}">
                <a16:creationId xmlns:a16="http://schemas.microsoft.com/office/drawing/2014/main" id="{1FC1B029-8E06-4389-BBAF-FBB610AB7ABC}"/>
              </a:ext>
            </a:extLst>
          </p:cNvPr>
          <p:cNvGrpSpPr/>
          <p:nvPr/>
        </p:nvGrpSpPr>
        <p:grpSpPr>
          <a:xfrm>
            <a:off x="0" y="98319"/>
            <a:ext cx="1158949" cy="1247005"/>
            <a:chOff x="1353570" y="1860082"/>
            <a:chExt cx="1425587" cy="1247005"/>
          </a:xfrm>
        </p:grpSpPr>
        <p:sp>
          <p:nvSpPr>
            <p:cNvPr id="3" name="16">
              <a:extLst>
                <a:ext uri="{FF2B5EF4-FFF2-40B4-BE49-F238E27FC236}">
                  <a16:creationId xmlns:a16="http://schemas.microsoft.com/office/drawing/2014/main" id="{D5AFD823-7D61-4524-A39E-AD20CCA97136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" name="24">
              <a:extLst>
                <a:ext uri="{FF2B5EF4-FFF2-40B4-BE49-F238E27FC236}">
                  <a16:creationId xmlns:a16="http://schemas.microsoft.com/office/drawing/2014/main" id="{BFB1152D-C34F-44B4-B182-1CAE54F5EF5B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Đọc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C1B58A05-7728-4AFD-9CDF-FFE41226AA3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6" name="18">
            <a:extLst>
              <a:ext uri="{FF2B5EF4-FFF2-40B4-BE49-F238E27FC236}">
                <a16:creationId xmlns:a16="http://schemas.microsoft.com/office/drawing/2014/main" id="{9B8C6333-652F-4701-A1A9-853082A628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pic>
        <p:nvPicPr>
          <p:cNvPr id="7" name="Content Placeholder 20" descr="logo">
            <a:extLst>
              <a:ext uri="{FF2B5EF4-FFF2-40B4-BE49-F238E27FC236}">
                <a16:creationId xmlns:a16="http://schemas.microsoft.com/office/drawing/2014/main" id="{38D8642B-DD79-4F1D-B5FA-8FFEEDB02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4388" y="255644"/>
            <a:ext cx="1564640" cy="15982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A449C8-DDB6-4A1A-B1C4-6E43A2E29B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8497" y="648799"/>
            <a:ext cx="7596300" cy="418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A562F-6105-4568-870B-CA76C40D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" y="731413"/>
            <a:ext cx="7973754" cy="3042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770F47-0190-4849-A016-C804E51BF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03" y="3752147"/>
            <a:ext cx="7973753" cy="3054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17BD69-B821-40DD-9639-B10DC9F75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1256" y="747242"/>
            <a:ext cx="4196188" cy="495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81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A562F-6105-4568-870B-CA76C40D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" y="731413"/>
            <a:ext cx="7973754" cy="3042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770F47-0190-4849-A016-C804E51BF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03" y="3752147"/>
            <a:ext cx="7973753" cy="3054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17BD69-B821-40DD-9639-B10DC9F75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1256" y="747242"/>
            <a:ext cx="4196188" cy="495562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45D46A8-43EC-4831-8249-CF61DC48C590}"/>
              </a:ext>
            </a:extLst>
          </p:cNvPr>
          <p:cNvCxnSpPr/>
          <p:nvPr/>
        </p:nvCxnSpPr>
        <p:spPr>
          <a:xfrm flipH="1">
            <a:off x="5726375" y="61703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05E08CA-703A-49C0-BFDA-F689C8EFA73B}"/>
              </a:ext>
            </a:extLst>
          </p:cNvPr>
          <p:cNvCxnSpPr/>
          <p:nvPr/>
        </p:nvCxnSpPr>
        <p:spPr>
          <a:xfrm flipH="1">
            <a:off x="3357693" y="94740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4DAAB1D-7A7D-4BFE-9A83-704C04316A37}"/>
              </a:ext>
            </a:extLst>
          </p:cNvPr>
          <p:cNvCxnSpPr/>
          <p:nvPr/>
        </p:nvCxnSpPr>
        <p:spPr>
          <a:xfrm flipH="1">
            <a:off x="7815025" y="93604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1DC380A-35A5-452C-9077-AB5F56CD6D1A}"/>
              </a:ext>
            </a:extLst>
          </p:cNvPr>
          <p:cNvCxnSpPr/>
          <p:nvPr/>
        </p:nvCxnSpPr>
        <p:spPr>
          <a:xfrm flipH="1">
            <a:off x="3975069" y="121968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FB80F47-7CCA-4C6A-B6B2-88435D48928E}"/>
              </a:ext>
            </a:extLst>
          </p:cNvPr>
          <p:cNvCxnSpPr/>
          <p:nvPr/>
        </p:nvCxnSpPr>
        <p:spPr>
          <a:xfrm flipH="1">
            <a:off x="2740262" y="155805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AA3EAD0-CD02-45CE-BEAF-4EDF54C4F180}"/>
              </a:ext>
            </a:extLst>
          </p:cNvPr>
          <p:cNvCxnSpPr/>
          <p:nvPr/>
        </p:nvCxnSpPr>
        <p:spPr>
          <a:xfrm flipH="1">
            <a:off x="3441054" y="185236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06B3CC0-8219-4976-B9A2-CED98F7056AE}"/>
              </a:ext>
            </a:extLst>
          </p:cNvPr>
          <p:cNvCxnSpPr/>
          <p:nvPr/>
        </p:nvCxnSpPr>
        <p:spPr>
          <a:xfrm flipH="1">
            <a:off x="6017624" y="221501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BEB179D-09EF-47E4-8404-D96F8517C9BC}"/>
              </a:ext>
            </a:extLst>
          </p:cNvPr>
          <p:cNvCxnSpPr/>
          <p:nvPr/>
        </p:nvCxnSpPr>
        <p:spPr>
          <a:xfrm flipH="1">
            <a:off x="6718638" y="25822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148D8FA-6C25-499E-A513-7946B8BF53EB}"/>
              </a:ext>
            </a:extLst>
          </p:cNvPr>
          <p:cNvCxnSpPr/>
          <p:nvPr/>
        </p:nvCxnSpPr>
        <p:spPr>
          <a:xfrm flipH="1">
            <a:off x="2309091" y="290321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D8CC5B6-D182-4846-9B01-6279B4E39F54}"/>
              </a:ext>
            </a:extLst>
          </p:cNvPr>
          <p:cNvCxnSpPr/>
          <p:nvPr/>
        </p:nvCxnSpPr>
        <p:spPr>
          <a:xfrm flipH="1">
            <a:off x="2778362" y="323570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328CD2-54DF-417A-9841-C2F3BB300478}"/>
              </a:ext>
            </a:extLst>
          </p:cNvPr>
          <p:cNvCxnSpPr/>
          <p:nvPr/>
        </p:nvCxnSpPr>
        <p:spPr>
          <a:xfrm flipH="1">
            <a:off x="5140299" y="355413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AC2A168-EE3A-41B6-8623-34E1A8236134}"/>
              </a:ext>
            </a:extLst>
          </p:cNvPr>
          <p:cNvCxnSpPr/>
          <p:nvPr/>
        </p:nvCxnSpPr>
        <p:spPr>
          <a:xfrm flipH="1">
            <a:off x="7513724" y="384592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A113A0F-A523-4906-93EB-39ECC21BF7A4}"/>
              </a:ext>
            </a:extLst>
          </p:cNvPr>
          <p:cNvCxnSpPr/>
          <p:nvPr/>
        </p:nvCxnSpPr>
        <p:spPr>
          <a:xfrm flipH="1">
            <a:off x="6655778" y="424619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65007AA-8D94-459C-911B-57890F658582}"/>
              </a:ext>
            </a:extLst>
          </p:cNvPr>
          <p:cNvCxnSpPr/>
          <p:nvPr/>
        </p:nvCxnSpPr>
        <p:spPr>
          <a:xfrm flipH="1">
            <a:off x="3347348" y="453390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05E3DF-1A37-4CB3-A7B5-07A4FAD54A1B}"/>
              </a:ext>
            </a:extLst>
          </p:cNvPr>
          <p:cNvCxnSpPr/>
          <p:nvPr/>
        </p:nvCxnSpPr>
        <p:spPr>
          <a:xfrm flipH="1">
            <a:off x="2000405" y="485047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0D302AE-FD30-4B68-B396-ABE31659ECBA}"/>
              </a:ext>
            </a:extLst>
          </p:cNvPr>
          <p:cNvCxnSpPr/>
          <p:nvPr/>
        </p:nvCxnSpPr>
        <p:spPr>
          <a:xfrm flipH="1">
            <a:off x="6579578" y="509530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49F4800-539A-4801-A816-B5075A141358}"/>
              </a:ext>
            </a:extLst>
          </p:cNvPr>
          <p:cNvCxnSpPr/>
          <p:nvPr/>
        </p:nvCxnSpPr>
        <p:spPr>
          <a:xfrm flipH="1">
            <a:off x="5941424" y="55196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2246F3A-B6AC-4C4D-9C07-33B3F950B5EC}"/>
              </a:ext>
            </a:extLst>
          </p:cNvPr>
          <p:cNvCxnSpPr/>
          <p:nvPr/>
        </p:nvCxnSpPr>
        <p:spPr>
          <a:xfrm flipH="1">
            <a:off x="4738225" y="573967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4C5988-E293-4E00-8E88-032C9C6B2859}"/>
              </a:ext>
            </a:extLst>
          </p:cNvPr>
          <p:cNvCxnSpPr/>
          <p:nvPr/>
        </p:nvCxnSpPr>
        <p:spPr>
          <a:xfrm flipH="1">
            <a:off x="3281493" y="610367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A3B73CD-6EDB-4E24-8C03-BA83F041C29D}"/>
              </a:ext>
            </a:extLst>
          </p:cNvPr>
          <p:cNvGrpSpPr/>
          <p:nvPr/>
        </p:nvGrpSpPr>
        <p:grpSpPr>
          <a:xfrm>
            <a:off x="6794838" y="6159035"/>
            <a:ext cx="6103839" cy="769441"/>
            <a:chOff x="708943" y="6033135"/>
            <a:chExt cx="5825836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B0D156B-BD29-44F2-8590-12C0C08FFEF5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3608DD9-4AD8-4CD1-BEF8-5E7722DECE83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057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476</Words>
  <Application>Microsoft Office PowerPoint</Application>
  <PresentationFormat>Widescreen</PresentationFormat>
  <Paragraphs>83</Paragraphs>
  <Slides>24</Slides>
  <Notes>15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Microsoft YaHei</vt:lpstr>
      <vt:lpstr>Arial</vt:lpstr>
      <vt:lpstr>Arial Rounded MT Bold</vt:lpstr>
      <vt:lpstr>Arial-Rounded</vt:lpstr>
      <vt:lpstr>Calibri</vt:lpstr>
      <vt:lpstr>Calibri Light</vt:lpstr>
      <vt:lpstr>HP001 4 hang 1 ô ly</vt:lpstr>
      <vt:lpstr>Montserrat Medium</vt:lpstr>
      <vt:lpstr>3_Office Theme</vt:lpstr>
      <vt:lpstr>4_Office Theme</vt:lpstr>
      <vt:lpstr>5_Office Theme</vt:lpstr>
      <vt:lpstr>6_Office Theme</vt:lpstr>
      <vt:lpstr>1_Office 主题​​</vt:lpstr>
      <vt:lpstr>1_Default Design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Quan sát tranh, nói tên các nhân vật và sự việc được thể hiện trong tranh</vt:lpstr>
      <vt:lpstr>2. Chọn kể 1-2 đoạn của câu truyện theo tranh?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tran thao</cp:lastModifiedBy>
  <cp:revision>9</cp:revision>
  <dcterms:created xsi:type="dcterms:W3CDTF">2021-05-22T03:42:17Z</dcterms:created>
  <dcterms:modified xsi:type="dcterms:W3CDTF">2021-05-27T12:13:44Z</dcterms:modified>
</cp:coreProperties>
</file>