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696AD-A101-4E1B-855F-C3AAF1325249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773888-0EAD-4BED-AED6-50400799A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161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6206-1CDE-46D4-8B1E-CF30B400C439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7746-F0A3-4C69-B826-ADE872911C3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6206-1CDE-46D4-8B1E-CF30B400C439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7746-F0A3-4C69-B826-ADE872911C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6206-1CDE-46D4-8B1E-CF30B400C439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7746-F0A3-4C69-B826-ADE872911C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6206-1CDE-46D4-8B1E-CF30B400C439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7746-F0A3-4C69-B826-ADE872911C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6206-1CDE-46D4-8B1E-CF30B400C439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7746-F0A3-4C69-B826-ADE872911C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6206-1CDE-46D4-8B1E-CF30B400C439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7746-F0A3-4C69-B826-ADE872911C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6206-1CDE-46D4-8B1E-CF30B400C439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7746-F0A3-4C69-B826-ADE872911C3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6206-1CDE-46D4-8B1E-CF30B400C439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7746-F0A3-4C69-B826-ADE872911C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6206-1CDE-46D4-8B1E-CF30B400C439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7746-F0A3-4C69-B826-ADE872911C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6206-1CDE-46D4-8B1E-CF30B400C439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7746-F0A3-4C69-B826-ADE872911C3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66206-1CDE-46D4-8B1E-CF30B400C439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7746-F0A3-4C69-B826-ADE872911C3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2A66206-1CDE-46D4-8B1E-CF30B400C439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0417746-F0A3-4C69-B826-ADE872911C3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848600" cy="2438400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 smtClean="0"/>
              <a:t>Unit 14: What happened in the story? </a:t>
            </a:r>
            <a:br>
              <a:rPr lang="en-US" dirty="0" smtClean="0"/>
            </a:br>
            <a:r>
              <a:rPr lang="en-US" sz="3200" dirty="0" smtClean="0"/>
              <a:t>Revision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762000" y="4724400"/>
            <a:ext cx="8077200" cy="1645920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Phuong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Liet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Primary school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Grade 5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Teacher : Cao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Thanh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Thuy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81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219200" y="2093021"/>
            <a:ext cx="7315200" cy="291084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What happened in the story ?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1600" y="3124200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First , _________________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43890" y="3733800"/>
            <a:ext cx="6123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Then, _________________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4311134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Next,__________________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2382" y="4996934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In the end, _____________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381000"/>
            <a:ext cx="480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I/ Model Sentence 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96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90600" y="533400"/>
            <a:ext cx="838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II/ Exercises</a:t>
            </a:r>
            <a:endParaRPr lang="en-US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1241284"/>
            <a:ext cx="81534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romanUcPeriod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Change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these words into past form: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 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Chuyển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những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động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từ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sau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sang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dạng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quá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khứ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1. Order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:...............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 			 2. Get: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...................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3. Find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:.................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			4. Meet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:...................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5. Think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................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 			6. Is/am: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.................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  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7.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Give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................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  			8. grow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....................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9.Take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:.................		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	10. Read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:..................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11. Hear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:...............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	12. Can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....................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13. Lose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:................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		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	14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 Stand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:.................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15. Exchange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....................</a:t>
            </a:r>
            <a:r>
              <a:rPr lang="en-US" dirty="0"/>
              <a:t>		</a:t>
            </a:r>
            <a:r>
              <a:rPr lang="en-US" sz="2400" dirty="0"/>
              <a:t>16. Call</a:t>
            </a:r>
            <a:r>
              <a:rPr lang="en-US" sz="2400" dirty="0" smtClean="0"/>
              <a:t>....................</a:t>
            </a:r>
            <a:endParaRPr lang="en-US" sz="2400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05000" y="23622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Ordered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3200" y="2369127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Got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73382" y="2738459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Found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3200" y="2738459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Met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73382" y="3107791"/>
            <a:ext cx="4779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Thought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53200" y="3087945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Was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80309" y="3497737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Gave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39345" y="3477123"/>
            <a:ext cx="3609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Grew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87237" y="3839528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Took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64037" y="3834419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Read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05000" y="4203751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Heard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73537" y="4203751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Could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57400" y="4573083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Lost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26382" y="4593696"/>
            <a:ext cx="4599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Stood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28899" y="4907610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Exchanged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53200" y="4917807"/>
            <a:ext cx="5444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Called</a:t>
            </a:r>
            <a:endParaRPr lang="en-US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94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6527" y="2286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II. Choose the words to fill in the blanks</a:t>
            </a:r>
            <a:r>
              <a:rPr lang="en-US" b="1" dirty="0" smtClean="0"/>
              <a:t>.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842522"/>
              </p:ext>
            </p:extLst>
          </p:nvPr>
        </p:nvGraphicFramePr>
        <p:xfrm>
          <a:off x="876300" y="685800"/>
          <a:ext cx="7543800" cy="8671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3564"/>
                <a:gridCol w="1069848"/>
                <a:gridCol w="1069848"/>
                <a:gridCol w="1069848"/>
                <a:gridCol w="1097280"/>
                <a:gridCol w="1069848"/>
                <a:gridCol w="1083564"/>
              </a:tblGrid>
              <a:tr h="4099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Prince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magical apple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castle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get married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character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surprise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</a:rPr>
                        <a:t>type</a:t>
                      </a:r>
                      <a:endParaRPr lang="en-US" sz="11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seed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exchange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order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greedy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interesting 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delicious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</a:rPr>
                        <a:t>kind</a:t>
                      </a:r>
                      <a:endParaRPr lang="en-US" sz="11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92727" y="1600200"/>
            <a:ext cx="79248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 An </a:t>
            </a:r>
            <a:r>
              <a:rPr lang="en-US" dirty="0" err="1"/>
              <a:t>Tiem</a:t>
            </a:r>
            <a:r>
              <a:rPr lang="en-US" dirty="0"/>
              <a:t> </a:t>
            </a:r>
            <a:r>
              <a:rPr lang="en-US" dirty="0" smtClean="0"/>
              <a:t>received </a:t>
            </a:r>
            <a:r>
              <a:rPr lang="en-US" dirty="0"/>
              <a:t>some ________________from the crow. He grew them.</a:t>
            </a:r>
          </a:p>
          <a:p>
            <a:r>
              <a:rPr lang="en-US" dirty="0"/>
              <a:t>2. Folk tales are usually short and ______________. They give me one surprise after another.</a:t>
            </a:r>
          </a:p>
          <a:p>
            <a:r>
              <a:rPr lang="en-US" dirty="0"/>
              <a:t>3. The ____________visited the castle and he met the beautiful princess.</a:t>
            </a:r>
          </a:p>
          <a:p>
            <a:r>
              <a:rPr lang="en-US" dirty="0"/>
              <a:t>4. The brother in the story was so _______________. He wanted to have all of the money.</a:t>
            </a:r>
          </a:p>
          <a:p>
            <a:r>
              <a:rPr lang="en-US" dirty="0"/>
              <a:t>5. The </a:t>
            </a:r>
            <a:r>
              <a:rPr lang="en-US" dirty="0" err="1"/>
              <a:t>main_________________in</a:t>
            </a:r>
            <a:r>
              <a:rPr lang="en-US" dirty="0"/>
              <a:t> this story is Snow White.</a:t>
            </a:r>
          </a:p>
          <a:p>
            <a:r>
              <a:rPr lang="en-US" dirty="0"/>
              <a:t>6. The King ______________the princess not to go outside. The </a:t>
            </a:r>
            <a:r>
              <a:rPr lang="en-US" dirty="0" smtClean="0"/>
              <a:t>princess </a:t>
            </a:r>
            <a:r>
              <a:rPr lang="en-US" dirty="0"/>
              <a:t>was very upset.</a:t>
            </a:r>
          </a:p>
          <a:p>
            <a:r>
              <a:rPr lang="en-US" dirty="0"/>
              <a:t>7. In the past, people often ______________salt for food and drink.</a:t>
            </a:r>
          </a:p>
          <a:p>
            <a:r>
              <a:rPr lang="en-US" dirty="0"/>
              <a:t>8. My mother was very _____________when we had a big birthday party for her.</a:t>
            </a:r>
          </a:p>
          <a:p>
            <a:r>
              <a:rPr lang="en-US" dirty="0"/>
              <a:t>9. Linda is a _________________person. She often help other people when they have trouble.</a:t>
            </a:r>
          </a:p>
          <a:p>
            <a:r>
              <a:rPr lang="en-US" dirty="0"/>
              <a:t>10. In the end, the Prince and the Princess _________________and lived </a:t>
            </a:r>
            <a:r>
              <a:rPr lang="en-US" dirty="0" smtClean="0"/>
              <a:t>happily </a:t>
            </a:r>
            <a:r>
              <a:rPr lang="en-US" dirty="0"/>
              <a:t>ever after.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886200" y="16002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seeds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21336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interesting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76400" y="26670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prince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24400" y="2989844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greedy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33600" y="3505200"/>
            <a:ext cx="3359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character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1699" y="3772809"/>
            <a:ext cx="3283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ordered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13462" y="43434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exchanged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73136" y="458093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surprised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58736" y="5181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kind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64724" y="5703148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g</a:t>
            </a:r>
            <a:r>
              <a:rPr lang="en-US" dirty="0" smtClean="0">
                <a:solidFill>
                  <a:srgbClr val="C00000"/>
                </a:solidFill>
              </a:rPr>
              <a:t>ot married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30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3344" y="387927"/>
            <a:ext cx="839585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III.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Reoder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the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sentences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they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/ and/ lived/ In/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happily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/ the end/ got married/ ever after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..............................................................................................................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2. folk tales/ I/ because/ love/ each of them/ me/ gives/ in life./ a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lesson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...................................................................................................................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3. Tam/ gentle./ very/ beautiful/ and/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was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...................................................................................................................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4. does/ Why/ she/ this /story/ like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...............................................................................................................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5. think of/ What/ Linda/ does/ main/ the/ character/ in/ this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story?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.....................................................................................................................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771" y="1228498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 the end they got married and lived happily ever after</a:t>
            </a:r>
            <a:endParaRPr lang="en-US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344" y="24384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 love folk tales because each of them gives me a lesson in life.</a:t>
            </a:r>
            <a:endParaRPr lang="en-US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8744" y="365760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Tam was very beautiful and gentle. </a:t>
            </a:r>
            <a:endParaRPr lang="en-US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771" y="487680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Why does she like this story?</a:t>
            </a:r>
            <a:endParaRPr lang="en-US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001" y="60960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What does Linda think of the main character in this story?</a:t>
            </a:r>
            <a:endParaRPr lang="en-US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30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000" y="452735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VI. Fill in the blank with the words in the box. Translate the story in Vietnamese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577371"/>
              </p:ext>
            </p:extLst>
          </p:nvPr>
        </p:nvGraphicFramePr>
        <p:xfrm>
          <a:off x="1423987" y="1295401"/>
          <a:ext cx="5838825" cy="761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38825"/>
              </a:tblGrid>
              <a:tr h="7619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got married       First       cruel         ordered         fell in love (</a:t>
                      </a:r>
                      <a:r>
                        <a:rPr lang="en-US" sz="1200" dirty="0" err="1">
                          <a:effectLst/>
                        </a:rPr>
                        <a:t>phải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lòng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38200" y="2209800"/>
            <a:ext cx="7162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Once upon the time, there was a beautiful girl named Tam. She lived with her father ,her step-mother and her sister, Cam in a small village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.__________, </a:t>
            </a:r>
            <a:r>
              <a:rPr lang="en-US" dirty="0">
                <a:latin typeface="Arial" pitchFamily="34" charset="0"/>
                <a:cs typeface="Arial" pitchFamily="34" charset="0"/>
              </a:rPr>
              <a:t>Tam’s father died. Her step-mother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_________ </a:t>
            </a:r>
            <a:r>
              <a:rPr lang="en-US" dirty="0">
                <a:latin typeface="Arial" pitchFamily="34" charset="0"/>
                <a:cs typeface="Arial" pitchFamily="34" charset="0"/>
              </a:rPr>
              <a:t>her to do much housework. Tam was very upset. Cam was as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__________ </a:t>
            </a:r>
            <a:r>
              <a:rPr lang="en-US" dirty="0">
                <a:latin typeface="Arial" pitchFamily="34" charset="0"/>
                <a:cs typeface="Arial" pitchFamily="34" charset="0"/>
              </a:rPr>
              <a:t>as her mother. She often made Tam be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punished by </a:t>
            </a:r>
            <a:r>
              <a:rPr lang="en-US" dirty="0">
                <a:latin typeface="Arial" pitchFamily="34" charset="0"/>
                <a:cs typeface="Arial" pitchFamily="34" charset="0"/>
              </a:rPr>
              <a:t>the mother. Then, one day, Tam met a King with the help of a fairy. The King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__________ </a:t>
            </a:r>
            <a:r>
              <a:rPr lang="en-US" dirty="0">
                <a:latin typeface="Arial" pitchFamily="34" charset="0"/>
                <a:cs typeface="Arial" pitchFamily="34" charset="0"/>
              </a:rPr>
              <a:t>with her and he took her to his castle. Next, Cam and her mother found different ways to make Tam died but they failed terribly. In the end, Tam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___________ </a:t>
            </a:r>
            <a:r>
              <a:rPr lang="en-US" dirty="0">
                <a:latin typeface="Arial" pitchFamily="34" charset="0"/>
                <a:cs typeface="Arial" pitchFamily="34" charset="0"/>
              </a:rPr>
              <a:t>to the King and lived happily ever after.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b="1" dirty="0">
                <a:latin typeface="Arial" pitchFamily="34" charset="0"/>
                <a:cs typeface="Arial" pitchFamily="34" charset="0"/>
              </a:rPr>
              <a:t>New words</a:t>
            </a:r>
            <a:r>
              <a:rPr lang="en-US" dirty="0">
                <a:latin typeface="Arial" pitchFamily="34" charset="0"/>
                <a:cs typeface="Arial" pitchFamily="34" charset="0"/>
              </a:rPr>
              <a:t>: be punished: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bị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phạt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die: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chết</a:t>
            </a:r>
            <a:r>
              <a:rPr lang="en-US" dirty="0">
                <a:latin typeface="Arial" pitchFamily="34" charset="0"/>
                <a:cs typeface="Arial" pitchFamily="34" charset="0"/>
              </a:rPr>
              <a:t> upset: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buồn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Step-mother: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mẹ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kế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fail terribly: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thất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bại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thảm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hại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28800" y="2757055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First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05600" y="2771569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ordered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90600" y="32766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cruel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0" y="3846286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f</a:t>
            </a:r>
            <a:r>
              <a:rPr lang="en-US" dirty="0" smtClean="0">
                <a:solidFill>
                  <a:srgbClr val="00B050"/>
                </a:solidFill>
              </a:rPr>
              <a:t>ell in love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62400" y="4346905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got married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51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97633167"/>
              </p:ext>
            </p:extLst>
          </p:nvPr>
        </p:nvGraphicFramePr>
        <p:xfrm>
          <a:off x="838200" y="1350359"/>
          <a:ext cx="7620000" cy="4419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33800"/>
                <a:gridCol w="3886200"/>
              </a:tblGrid>
              <a:tr h="4632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 What book are you reading?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a. I’m reading folk tales.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632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 What happened in the story?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b. I think she is gentle and beautiful.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4632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 What are you doing, Mai?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c. He likes comic books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632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 What do you think of Snow White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d. I like The story of Mai An Tiem.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8200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 What kinds of story does Peter like?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e. Because it gives her one surprise after another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8200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6. Who is the main character in this story?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f. First, the prince visited the castle and he met a beautiful princess.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4632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7. Why does she like that book?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g. I’m reading a book.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4632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8. What is your favorite book?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h. The main character is Tam.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8600" y="427029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V. Match the question with the suitable </a:t>
            </a:r>
            <a:r>
              <a:rPr lang="en-US" b="1" dirty="0" err="1"/>
              <a:t>anwers</a:t>
            </a:r>
            <a:r>
              <a:rPr lang="en-US" b="1" dirty="0" smtClean="0"/>
              <a:t>: </a:t>
            </a:r>
            <a:r>
              <a:rPr lang="en-US" b="1" dirty="0" err="1" smtClean="0"/>
              <a:t>Nối</a:t>
            </a:r>
            <a:r>
              <a:rPr lang="en-US" b="1" dirty="0" smtClean="0"/>
              <a:t> </a:t>
            </a:r>
            <a:r>
              <a:rPr lang="en-US" b="1" dirty="0" err="1"/>
              <a:t>câu</a:t>
            </a:r>
            <a:r>
              <a:rPr lang="en-US" b="1" dirty="0"/>
              <a:t> </a:t>
            </a:r>
            <a:r>
              <a:rPr lang="en-US" b="1" dirty="0" err="1"/>
              <a:t>hỏi</a:t>
            </a:r>
            <a:r>
              <a:rPr lang="en-US" b="1" dirty="0"/>
              <a:t> </a:t>
            </a:r>
            <a:r>
              <a:rPr lang="en-US" b="1" dirty="0" err="1"/>
              <a:t>với</a:t>
            </a:r>
            <a:r>
              <a:rPr lang="en-US" b="1" dirty="0"/>
              <a:t> </a:t>
            </a:r>
            <a:r>
              <a:rPr lang="en-US" b="1" dirty="0" err="1"/>
              <a:t>câu</a:t>
            </a:r>
            <a:r>
              <a:rPr lang="en-US" b="1" dirty="0"/>
              <a:t> </a:t>
            </a:r>
            <a:r>
              <a:rPr lang="en-US" b="1" dirty="0" err="1"/>
              <a:t>trả</a:t>
            </a:r>
            <a:r>
              <a:rPr lang="en-US" b="1" dirty="0"/>
              <a:t> </a:t>
            </a:r>
            <a:r>
              <a:rPr lang="en-US" b="1" dirty="0" err="1"/>
              <a:t>lời</a:t>
            </a:r>
            <a:r>
              <a:rPr lang="en-US" b="1" dirty="0"/>
              <a:t> </a:t>
            </a:r>
            <a:r>
              <a:rPr lang="en-US" b="1" dirty="0" err="1"/>
              <a:t>phù</a:t>
            </a:r>
            <a:r>
              <a:rPr lang="en-US" b="1" dirty="0"/>
              <a:t> </a:t>
            </a:r>
            <a:r>
              <a:rPr lang="en-US" b="1" dirty="0" err="1"/>
              <a:t>hợp</a:t>
            </a:r>
            <a:endParaRPr lang="en-US" dirty="0"/>
          </a:p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33400" y="60960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1-a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219200" y="60960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2- f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43100" y="6109855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3- g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743200" y="6109855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4- b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505200" y="612371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5-c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267200" y="612371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6-h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991100" y="612371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7- e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867400" y="6144033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8- 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89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63</TotalTime>
  <Words>760</Words>
  <Application>Microsoft Office PowerPoint</Application>
  <PresentationFormat>On-screen Show (4:3)</PresentationFormat>
  <Paragraphs>135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Slipstream</vt:lpstr>
      <vt:lpstr>Unit 14: What happened in the story?  Revision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11</cp:revision>
  <dcterms:created xsi:type="dcterms:W3CDTF">2020-04-08T05:50:39Z</dcterms:created>
  <dcterms:modified xsi:type="dcterms:W3CDTF">2021-02-24T03:55:20Z</dcterms:modified>
</cp:coreProperties>
</file>