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356" r:id="rId2"/>
    <p:sldId id="380" r:id="rId3"/>
    <p:sldId id="381" r:id="rId4"/>
    <p:sldId id="327" r:id="rId5"/>
    <p:sldId id="383" r:id="rId6"/>
    <p:sldId id="357" r:id="rId7"/>
    <p:sldId id="332" r:id="rId8"/>
    <p:sldId id="358" r:id="rId9"/>
    <p:sldId id="359" r:id="rId10"/>
    <p:sldId id="360" r:id="rId11"/>
    <p:sldId id="370" r:id="rId12"/>
    <p:sldId id="378" r:id="rId13"/>
    <p:sldId id="363" r:id="rId14"/>
    <p:sldId id="365" r:id="rId15"/>
    <p:sldId id="371" r:id="rId16"/>
    <p:sldId id="372" r:id="rId17"/>
    <p:sldId id="339" r:id="rId18"/>
    <p:sldId id="374" r:id="rId19"/>
    <p:sldId id="341" r:id="rId20"/>
    <p:sldId id="379" r:id="rId21"/>
    <p:sldId id="344" r:id="rId22"/>
    <p:sldId id="345" r:id="rId23"/>
    <p:sldId id="377" r:id="rId24"/>
    <p:sldId id="373" r:id="rId25"/>
    <p:sldId id="375" r:id="rId26"/>
  </p:sldIdLst>
  <p:sldSz cx="9144000" cy="6858000" type="screen4x3"/>
  <p:notesSz cx="6858000" cy="9144000"/>
  <p:custDataLst>
    <p:tags r:id="rId28"/>
  </p:custDataLst>
  <p:defaultTextStyle>
    <a:defPPr>
      <a:defRPr lang="vi-V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Palatino Linotype" panose="02040502050505030304" pitchFamily="18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Palatino Linotype" panose="02040502050505030304" pitchFamily="18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Palatino Linotype" panose="02040502050505030304" pitchFamily="18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Palatino Linotype" panose="02040502050505030304" pitchFamily="18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Palatino Linotype" panose="0204050205050503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Palatino Linotype" panose="0204050205050503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Palatino Linotype" panose="0204050205050503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Palatino Linotype" panose="0204050205050503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Palatino Linotype" panose="0204050205050503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FFFF"/>
    <a:srgbClr val="990000"/>
    <a:srgbClr val="FFCCFF"/>
    <a:srgbClr val="FFFF00"/>
    <a:srgbClr val="FF3300"/>
    <a:srgbClr val="00FF00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218" autoAdjust="0"/>
    <p:restoredTop sz="92943" autoAdjust="0"/>
  </p:normalViewPr>
  <p:slideViewPr>
    <p:cSldViewPr>
      <p:cViewPr varScale="1">
        <p:scale>
          <a:sx n="71" d="100"/>
          <a:sy n="71" d="100"/>
        </p:scale>
        <p:origin x="2492" y="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01CF526-0159-4B9F-9AC5-FE19C05068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00CFE4E-A034-4E0F-B927-7203707AA1E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fld id="{B56C1A42-E140-4CB1-B1C5-88F86EACB50D}" type="datetimeFigureOut">
              <a:rPr lang="vi-VN"/>
              <a:pPr>
                <a:defRPr/>
              </a:pPr>
              <a:t>23/07/2023</a:t>
            </a:fld>
            <a:endParaRPr lang="vi-VN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9A8C37C6-1CAA-4A5F-BB9D-AEC41CC3702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vi-VN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FEABBF57-7BAE-42C7-80AA-C604DD4D98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vi-VN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5C3830-7219-4EE1-BC8B-0B3A71A3F43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65CC-9CDD-40A2-81E5-73931FB854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820F0F2C-A9D4-46A0-99FB-120390940072}" type="slidenum">
              <a:rPr lang="vi-VN" altLang="en-US"/>
              <a:pPr/>
              <a:t>‹#›</a:t>
            </a:fld>
            <a:endParaRPr lang="vi-V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>
            <a:extLst>
              <a:ext uri="{FF2B5EF4-FFF2-40B4-BE49-F238E27FC236}">
                <a16:creationId xmlns:a16="http://schemas.microsoft.com/office/drawing/2014/main" id="{F9385B36-9FAA-4046-AB3B-C97A99D602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20AA7222-A481-46C6-B193-6C3AC5E86F0A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2">
            <a:extLst>
              <a:ext uri="{FF2B5EF4-FFF2-40B4-BE49-F238E27FC236}">
                <a16:creationId xmlns:a16="http://schemas.microsoft.com/office/drawing/2014/main" id="{EE6CD26A-32E5-43B0-B7CC-D9C6051DBD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0E9C4CA2-B345-461D-A8D6-C97531F21611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19EE0B66-5C6D-4E70-B913-5BD44298E71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9DD4B693-CCF1-4C8B-B447-9A03CB0B49D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CF702536-EFCF-4632-8D8F-15F4F91439F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82690A9D-084B-4B69-9A6E-49121D65AAF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94296493-502F-42EC-BF57-0C14EAA5381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9DD9C2A8-674F-4601-BC59-B459C998E87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53FF3E04-EF38-431B-95B7-99E68C5F5C4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0A8227B1-6068-45C1-ACC7-144DB9AEA8E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7368D6FC-C2AF-4498-B6B0-F957EF10C41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69C33164-C78F-49F3-B4BD-C8C7C8AF132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701CBC43-37FC-457F-A77D-337A78A2661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2E1B14E4-9B4D-4CFF-9D8E-858603B2EBE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>
            <a:extLst>
              <a:ext uri="{FF2B5EF4-FFF2-40B4-BE49-F238E27FC236}">
                <a16:creationId xmlns:a16="http://schemas.microsoft.com/office/drawing/2014/main" id="{8CB96C87-E3AD-4EB3-8843-8AC9D423868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es Placeholder 2">
            <a:extLst>
              <a:ext uri="{FF2B5EF4-FFF2-40B4-BE49-F238E27FC236}">
                <a16:creationId xmlns:a16="http://schemas.microsoft.com/office/drawing/2014/main" id="{386E0AAB-B160-4AF1-B6C8-5A987F958B5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2292" name="Slide Number Placeholder 3">
            <a:extLst>
              <a:ext uri="{FF2B5EF4-FFF2-40B4-BE49-F238E27FC236}">
                <a16:creationId xmlns:a16="http://schemas.microsoft.com/office/drawing/2014/main" id="{1F9C1AEC-723A-4D27-949A-AC34252140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9pPr>
          </a:lstStyle>
          <a:p>
            <a:fld id="{425889AF-DA06-4618-BA9A-DA6B92CD4D51}" type="slidenum">
              <a:rPr lang="vi-VN" altLang="en-US"/>
              <a:pPr/>
              <a:t>5</a:t>
            </a:fld>
            <a:endParaRPr lang="vi-V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0BF66D5B-5DEB-4179-B787-23B38C01349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FDD4288D-8314-4384-AA71-787DDDE2368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74E7C5F0-84EF-4322-9934-461CA2EBE4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9pPr>
          </a:lstStyle>
          <a:p>
            <a:fld id="{2D3BB33D-D178-49DC-94FA-4A5466733D7F}" type="slidenum">
              <a:rPr lang="vi-VN" altLang="en-US"/>
              <a:pPr/>
              <a:t>6</a:t>
            </a:fld>
            <a:endParaRPr lang="vi-V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A0627340-1A00-4D37-998F-BC6653BE16D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A6A0632C-CEA8-43F5-9484-B9E61B933F7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57E273EB-9522-48E1-90D2-BFF595C7DC8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8D330B97-FBCE-48E5-BA37-F95EF0BD37A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25EEECAF-56DC-4C3A-83E2-8AA2E82978C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CCE67F44-7282-4592-8E8F-91D1F78D4E1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D4AF328B-0151-4DED-8309-8EA0621FDBB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F770EC75-C62F-4589-85A9-8D3439C4F2C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>
            <a:extLst>
              <a:ext uri="{FF2B5EF4-FFF2-40B4-BE49-F238E27FC236}">
                <a16:creationId xmlns:a16="http://schemas.microsoft.com/office/drawing/2014/main" id="{DFECDCD6-C830-4E33-8FD2-6B0DF9E2361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>
            <a:extLst>
              <a:ext uri="{FF2B5EF4-FFF2-40B4-BE49-F238E27FC236}">
                <a16:creationId xmlns:a16="http://schemas.microsoft.com/office/drawing/2014/main" id="{8A7C975E-DAC5-47AF-B7F8-FFEC0057F30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4580" name="Slide Number Placeholder 3">
            <a:extLst>
              <a:ext uri="{FF2B5EF4-FFF2-40B4-BE49-F238E27FC236}">
                <a16:creationId xmlns:a16="http://schemas.microsoft.com/office/drawing/2014/main" id="{6880F305-CD28-4B6B-AB91-814188EDF9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9pPr>
          </a:lstStyle>
          <a:p>
            <a:fld id="{A05DA2A9-AC14-439D-BAB0-42C9B124696A}" type="slidenum">
              <a:rPr lang="vi-VN" altLang="en-US"/>
              <a:pPr/>
              <a:t>11</a:t>
            </a:fld>
            <a:endParaRPr lang="vi-V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>
            <a:extLst>
              <a:ext uri="{FF2B5EF4-FFF2-40B4-BE49-F238E27FC236}">
                <a16:creationId xmlns:a16="http://schemas.microsoft.com/office/drawing/2014/main" id="{F37B1EC3-23D4-4289-ABC2-37818D8E34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EB952ED1-8076-4FB7-BE82-ACE899142A33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/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CC97F2-9121-4B2B-BF6C-E75F4C87D3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56B1F2-7D81-4851-8339-BE9C2C525F39}" type="datetimeFigureOut">
              <a:rPr lang="vi-VN"/>
              <a:pPr>
                <a:defRPr/>
              </a:pPr>
              <a:t>23/07/2023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08D75F-814D-48E4-BDB9-59958F0D1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911546-050F-44CF-94B2-E904CEB8F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749888-67C2-4721-966B-4BA738BE137A}" type="slidenum">
              <a:rPr lang="vi-VN" altLang="en-US"/>
              <a:pPr/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3008126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ECDD91-90B2-4953-A925-9ACE57FDE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470442-63DD-4E17-98BF-1A1CA6F9D441}" type="datetimeFigureOut">
              <a:rPr lang="vi-VN"/>
              <a:pPr>
                <a:defRPr/>
              </a:pPr>
              <a:t>23/07/2023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65E98B-8853-4C01-9193-C6BAE4291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DD4338-C256-426C-A9FD-304493258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EA3829-1BC8-40AE-B158-B16857451070}" type="slidenum">
              <a:rPr lang="vi-VN" altLang="en-US"/>
              <a:pPr/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129374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33BBFC4-D78F-445C-BE80-C909CE43C395}"/>
              </a:ext>
            </a:extLst>
          </p:cNvPr>
          <p:cNvSpPr/>
          <p:nvPr/>
        </p:nvSpPr>
        <p:spPr>
          <a:xfrm>
            <a:off x="4495800" y="3924300"/>
            <a:ext cx="84138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CD1835E-2B69-4610-8314-3EF71E72CFA8}"/>
              </a:ext>
            </a:extLst>
          </p:cNvPr>
          <p:cNvSpPr/>
          <p:nvPr/>
        </p:nvSpPr>
        <p:spPr>
          <a:xfrm>
            <a:off x="4695825" y="3924300"/>
            <a:ext cx="84138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44D669E-C6F7-4B1B-B060-F59873C28C79}"/>
              </a:ext>
            </a:extLst>
          </p:cNvPr>
          <p:cNvSpPr/>
          <p:nvPr/>
        </p:nvSpPr>
        <p:spPr>
          <a:xfrm>
            <a:off x="4297363" y="3924300"/>
            <a:ext cx="84137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78FA886-990D-4B14-AE55-E12AF4A36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6742D3-6497-4E7F-BEEE-1BF5C3DE848A}" type="datetimeFigureOut">
              <a:rPr lang="vi-VN"/>
              <a:pPr>
                <a:defRPr/>
              </a:pPr>
              <a:t>23/07/2023</a:t>
            </a:fld>
            <a:endParaRPr lang="vi-VN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B764F9E-5658-4614-B136-3054CD865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E91DEB3-74CB-4D75-AACC-0E0D0234E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5AF701-33C8-434A-BD01-C6FEF29A4AEC}" type="slidenum">
              <a:rPr lang="vi-VN" altLang="en-US"/>
              <a:pPr/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635468698"/>
      </p:ext>
    </p:extLst>
  </p:cSld>
  <p:clrMapOvr>
    <a:masterClrMapping/>
  </p:clrMapOvr>
  <p:transition spd="slow">
    <p:circle/>
    <p:sndAc>
      <p:endSnd/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61F7664-1AF2-4DDB-A995-2C6E058D545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9FAB8D-EE1A-4BB8-9E2B-A87AF24B0496}" type="datetimeFigureOut">
              <a:rPr lang="vi-VN"/>
              <a:pPr>
                <a:defRPr/>
              </a:pPr>
              <a:t>23/07/2023</a:t>
            </a:fld>
            <a:endParaRPr lang="vi-VN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A0BD2C7-1D2B-4250-9693-6C69F213582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30AB231-6D14-4480-B5AD-036B3B8E069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89813C48-5930-4519-A3F4-ACE813D7AF80}" type="slidenum">
              <a:rPr lang="vi-VN" altLang="en-US"/>
              <a:pPr/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9262710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A6D8DD81-EF0A-4EF3-8CCB-9F5C9EEC944F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0B746C-3F08-4978-A8A5-1505BD484490}" type="datetimeFigureOut">
              <a:rPr lang="vi-VN"/>
              <a:pPr>
                <a:defRPr/>
              </a:pPr>
              <a:t>23/07/2023</a:t>
            </a:fld>
            <a:endParaRPr lang="vi-VN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2C86320-FBDE-455A-BD00-D34A3CCA7F0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685816A-E9A1-47F1-B800-F109BAFC916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9A37DA55-0A91-44CD-8608-C3F520B895AC}" type="slidenum">
              <a:rPr lang="vi-VN" altLang="en-US"/>
              <a:pPr/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27538778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1E5BD021-7A00-4EAD-B42C-EFB7804B2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63E09-C348-4DE8-BAA4-83576674A99D}" type="datetimeFigureOut">
              <a:rPr lang="vi-VN"/>
              <a:pPr>
                <a:defRPr/>
              </a:pPr>
              <a:t>23/07/2023</a:t>
            </a:fld>
            <a:endParaRPr lang="vi-VN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C8CE804-EBAA-451D-B676-6DD14AD18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7944037-2267-4AF5-8320-C353F5E81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568F74-1D56-49E4-87C9-1A8B50EB7FE8}" type="slidenum">
              <a:rPr lang="vi-VN" altLang="en-US"/>
              <a:pPr/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26763364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540A3D3-B503-45BE-BFD7-E15EF3E3A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15DCEA-DDC4-49F2-A0E1-1F3A55CB8AB0}" type="datetimeFigureOut">
              <a:rPr lang="vi-VN"/>
              <a:pPr>
                <a:defRPr/>
              </a:pPr>
              <a:t>23/07/2023</a:t>
            </a:fld>
            <a:endParaRPr lang="vi-VN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AB5ACA8-807E-45B2-A90D-873958F8E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F498D4A-CC83-4CFE-AFCB-8B3172F9B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0E062B-0F40-4455-A867-5C3295EADB9C}" type="slidenum">
              <a:rPr lang="vi-VN" altLang="en-US"/>
              <a:pPr/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7999129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540A3D3-B503-45BE-BFD7-E15EF3E3A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15DCEA-DDC4-49F2-A0E1-1F3A55CB8AB0}" type="datetimeFigureOut">
              <a:rPr lang="vi-VN"/>
              <a:pPr>
                <a:defRPr/>
              </a:pPr>
              <a:t>23/07/2023</a:t>
            </a:fld>
            <a:endParaRPr lang="vi-VN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AB5ACA8-807E-45B2-A90D-873958F8E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F498D4A-CC83-4CFE-AFCB-8B3172F9B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0E062B-0F40-4455-A867-5C3295EADB9C}" type="slidenum">
              <a:rPr lang="vi-VN" altLang="en-US"/>
              <a:pPr/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37323602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540A3D3-B503-45BE-BFD7-E15EF3E3A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15DCEA-DDC4-49F2-A0E1-1F3A55CB8AB0}" type="datetimeFigureOut">
              <a:rPr lang="vi-VN"/>
              <a:pPr>
                <a:defRPr/>
              </a:pPr>
              <a:t>23/07/2023</a:t>
            </a:fld>
            <a:endParaRPr lang="vi-VN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AB5ACA8-807E-45B2-A90D-873958F8E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F498D4A-CC83-4CFE-AFCB-8B3172F9B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0E062B-0F40-4455-A867-5C3295EADB9C}" type="slidenum">
              <a:rPr lang="vi-VN" altLang="en-US"/>
              <a:pPr/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31403952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540A3D3-B503-45BE-BFD7-E15EF3E3A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15DCEA-DDC4-49F2-A0E1-1F3A55CB8AB0}" type="datetimeFigureOut">
              <a:rPr lang="vi-VN"/>
              <a:pPr>
                <a:defRPr/>
              </a:pPr>
              <a:t>23/07/2023</a:t>
            </a:fld>
            <a:endParaRPr lang="vi-VN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AB5ACA8-807E-45B2-A90D-873958F8E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F498D4A-CC83-4CFE-AFCB-8B3172F9B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0E062B-0F40-4455-A867-5C3295EADB9C}" type="slidenum">
              <a:rPr lang="vi-VN" altLang="en-US"/>
              <a:pPr/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2710391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540A3D3-B503-45BE-BFD7-E15EF3E3A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15DCEA-DDC4-49F2-A0E1-1F3A55CB8AB0}" type="datetimeFigureOut">
              <a:rPr lang="vi-VN"/>
              <a:pPr>
                <a:defRPr/>
              </a:pPr>
              <a:t>23/07/2023</a:t>
            </a:fld>
            <a:endParaRPr lang="vi-VN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AB5ACA8-807E-45B2-A90D-873958F8E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F498D4A-CC83-4CFE-AFCB-8B3172F9B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0E062B-0F40-4455-A867-5C3295EADB9C}" type="slidenum">
              <a:rPr lang="vi-VN" altLang="en-US"/>
              <a:pPr/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732608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/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CC97F2-9121-4B2B-BF6C-E75F4C87D3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56B1F2-7D81-4851-8339-BE9C2C525F39}" type="datetimeFigureOut">
              <a:rPr lang="vi-VN"/>
              <a:pPr>
                <a:defRPr/>
              </a:pPr>
              <a:t>23/07/2023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08D75F-814D-48E4-BDB9-59958F0D1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911546-050F-44CF-94B2-E904CEB8F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749888-67C2-4721-966B-4BA738BE137A}" type="slidenum">
              <a:rPr lang="vi-VN" altLang="en-US"/>
              <a:pPr/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15837338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540A3D3-B503-45BE-BFD7-E15EF3E3A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15DCEA-DDC4-49F2-A0E1-1F3A55CB8AB0}" type="datetimeFigureOut">
              <a:rPr lang="vi-VN"/>
              <a:pPr>
                <a:defRPr/>
              </a:pPr>
              <a:t>23/07/2023</a:t>
            </a:fld>
            <a:endParaRPr lang="vi-VN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AB5ACA8-807E-45B2-A90D-873958F8E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F498D4A-CC83-4CFE-AFCB-8B3172F9B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0E062B-0F40-4455-A867-5C3295EADB9C}" type="slidenum">
              <a:rPr lang="vi-VN" altLang="en-US"/>
              <a:pPr/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604697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540A3D3-B503-45BE-BFD7-E15EF3E3A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15DCEA-DDC4-49F2-A0E1-1F3A55CB8AB0}" type="datetimeFigureOut">
              <a:rPr lang="vi-VN"/>
              <a:pPr>
                <a:defRPr/>
              </a:pPr>
              <a:t>23/07/2023</a:t>
            </a:fld>
            <a:endParaRPr lang="vi-VN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AB5ACA8-807E-45B2-A90D-873958F8E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F498D4A-CC83-4CFE-AFCB-8B3172F9B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0E062B-0F40-4455-A867-5C3295EADB9C}" type="slidenum">
              <a:rPr lang="vi-VN" altLang="en-US"/>
              <a:pPr/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37316557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540A3D3-B503-45BE-BFD7-E15EF3E3A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15DCEA-DDC4-49F2-A0E1-1F3A55CB8AB0}" type="datetimeFigureOut">
              <a:rPr lang="vi-VN"/>
              <a:pPr>
                <a:defRPr/>
              </a:pPr>
              <a:t>23/07/2023</a:t>
            </a:fld>
            <a:endParaRPr lang="vi-VN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AB5ACA8-807E-45B2-A90D-873958F8E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F498D4A-CC83-4CFE-AFCB-8B3172F9B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0E062B-0F40-4455-A867-5C3295EADB9C}" type="slidenum">
              <a:rPr lang="vi-VN" altLang="en-US"/>
              <a:pPr/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3643960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540A3D3-B503-45BE-BFD7-E15EF3E3A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15DCEA-DDC4-49F2-A0E1-1F3A55CB8AB0}" type="datetimeFigureOut">
              <a:rPr lang="vi-VN"/>
              <a:pPr>
                <a:defRPr/>
              </a:pPr>
              <a:t>23/07/2023</a:t>
            </a:fld>
            <a:endParaRPr lang="vi-VN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AB5ACA8-807E-45B2-A90D-873958F8E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F498D4A-CC83-4CFE-AFCB-8B3172F9B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0E062B-0F40-4455-A867-5C3295EADB9C}" type="slidenum">
              <a:rPr lang="vi-VN" altLang="en-US"/>
              <a:pPr/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5947552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540A3D3-B503-45BE-BFD7-E15EF3E3A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15DCEA-DDC4-49F2-A0E1-1F3A55CB8AB0}" type="datetimeFigureOut">
              <a:rPr lang="vi-VN"/>
              <a:pPr>
                <a:defRPr/>
              </a:pPr>
              <a:t>23/07/2023</a:t>
            </a:fld>
            <a:endParaRPr lang="vi-VN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AB5ACA8-807E-45B2-A90D-873958F8E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F498D4A-CC83-4CFE-AFCB-8B3172F9B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0E062B-0F40-4455-A867-5C3295EADB9C}" type="slidenum">
              <a:rPr lang="vi-VN" altLang="en-US"/>
              <a:pPr/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18817281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540A3D3-B503-45BE-BFD7-E15EF3E3A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15DCEA-DDC4-49F2-A0E1-1F3A55CB8AB0}" type="datetimeFigureOut">
              <a:rPr lang="vi-VN"/>
              <a:pPr>
                <a:defRPr/>
              </a:pPr>
              <a:t>23/07/2023</a:t>
            </a:fld>
            <a:endParaRPr lang="vi-VN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AB5ACA8-807E-45B2-A90D-873958F8E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F498D4A-CC83-4CFE-AFCB-8B3172F9B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0E062B-0F40-4455-A867-5C3295EADB9C}" type="slidenum">
              <a:rPr lang="vi-VN" altLang="en-US"/>
              <a:pPr/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214200643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540A3D3-B503-45BE-BFD7-E15EF3E3A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15DCEA-DDC4-49F2-A0E1-1F3A55CB8AB0}" type="datetimeFigureOut">
              <a:rPr lang="vi-VN"/>
              <a:pPr>
                <a:defRPr/>
              </a:pPr>
              <a:t>23/07/2023</a:t>
            </a:fld>
            <a:endParaRPr lang="vi-VN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AB5ACA8-807E-45B2-A90D-873958F8E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F498D4A-CC83-4CFE-AFCB-8B3172F9B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0E062B-0F40-4455-A867-5C3295EADB9C}" type="slidenum">
              <a:rPr lang="vi-VN" altLang="en-US"/>
              <a:pPr/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5347538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540A3D3-B503-45BE-BFD7-E15EF3E3A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15DCEA-DDC4-49F2-A0E1-1F3A55CB8AB0}" type="datetimeFigureOut">
              <a:rPr lang="vi-VN"/>
              <a:pPr>
                <a:defRPr/>
              </a:pPr>
              <a:t>23/07/2023</a:t>
            </a:fld>
            <a:endParaRPr lang="vi-VN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AB5ACA8-807E-45B2-A90D-873958F8E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F498D4A-CC83-4CFE-AFCB-8B3172F9B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0E062B-0F40-4455-A867-5C3295EADB9C}" type="slidenum">
              <a:rPr lang="vi-VN" altLang="en-US"/>
              <a:pPr/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11801164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540A3D3-B503-45BE-BFD7-E15EF3E3A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15DCEA-DDC4-49F2-A0E1-1F3A55CB8AB0}" type="datetimeFigureOut">
              <a:rPr lang="vi-VN"/>
              <a:pPr>
                <a:defRPr/>
              </a:pPr>
              <a:t>23/07/2023</a:t>
            </a:fld>
            <a:endParaRPr lang="vi-VN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AB5ACA8-807E-45B2-A90D-873958F8E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F498D4A-CC83-4CFE-AFCB-8B3172F9B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0E062B-0F40-4455-A867-5C3295EADB9C}" type="slidenum">
              <a:rPr lang="vi-VN" altLang="en-US"/>
              <a:pPr/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202694989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540A3D3-B503-45BE-BFD7-E15EF3E3A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15DCEA-DDC4-49F2-A0E1-1F3A55CB8AB0}" type="datetimeFigureOut">
              <a:rPr lang="vi-VN"/>
              <a:pPr>
                <a:defRPr/>
              </a:pPr>
              <a:t>23/07/2023</a:t>
            </a:fld>
            <a:endParaRPr lang="vi-VN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AB5ACA8-807E-45B2-A90D-873958F8E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F498D4A-CC83-4CFE-AFCB-8B3172F9B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0E062B-0F40-4455-A867-5C3295EADB9C}" type="slidenum">
              <a:rPr lang="vi-VN" altLang="en-US"/>
              <a:pPr/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2789207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ECDD91-90B2-4953-A925-9ACE57FDE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470442-63DD-4E17-98BF-1A1CA6F9D441}" type="datetimeFigureOut">
              <a:rPr lang="vi-VN"/>
              <a:pPr>
                <a:defRPr/>
              </a:pPr>
              <a:t>23/07/2023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65E98B-8853-4C01-9193-C6BAE4291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DD4338-C256-426C-A9FD-304493258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EA3829-1BC8-40AE-B158-B16857451070}" type="slidenum">
              <a:rPr lang="vi-VN" altLang="en-US"/>
              <a:pPr/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246275888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540A3D3-B503-45BE-BFD7-E15EF3E3A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15DCEA-DDC4-49F2-A0E1-1F3A55CB8AB0}" type="datetimeFigureOut">
              <a:rPr lang="vi-VN"/>
              <a:pPr>
                <a:defRPr/>
              </a:pPr>
              <a:t>23/07/2023</a:t>
            </a:fld>
            <a:endParaRPr lang="vi-VN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AB5ACA8-807E-45B2-A90D-873958F8E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F498D4A-CC83-4CFE-AFCB-8B3172F9B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0E062B-0F40-4455-A867-5C3295EADB9C}" type="slidenum">
              <a:rPr lang="vi-VN" altLang="en-US"/>
              <a:pPr/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9017023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540A3D3-B503-45BE-BFD7-E15EF3E3A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15DCEA-DDC4-49F2-A0E1-1F3A55CB8AB0}" type="datetimeFigureOut">
              <a:rPr lang="vi-VN"/>
              <a:pPr>
                <a:defRPr/>
              </a:pPr>
              <a:t>23/07/2023</a:t>
            </a:fld>
            <a:endParaRPr lang="vi-VN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AB5ACA8-807E-45B2-A90D-873958F8E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F498D4A-CC83-4CFE-AFCB-8B3172F9B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0E062B-0F40-4455-A867-5C3295EADB9C}" type="slidenum">
              <a:rPr lang="vi-VN" altLang="en-US"/>
              <a:pPr/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18185843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540A3D3-B503-45BE-BFD7-E15EF3E3A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15DCEA-DDC4-49F2-A0E1-1F3A55CB8AB0}" type="datetimeFigureOut">
              <a:rPr lang="vi-VN"/>
              <a:pPr>
                <a:defRPr/>
              </a:pPr>
              <a:t>23/07/2023</a:t>
            </a:fld>
            <a:endParaRPr lang="vi-VN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AB5ACA8-807E-45B2-A90D-873958F8E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F498D4A-CC83-4CFE-AFCB-8B3172F9B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0E062B-0F40-4455-A867-5C3295EADB9C}" type="slidenum">
              <a:rPr lang="vi-VN" altLang="en-US"/>
              <a:pPr/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356236872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540A3D3-B503-45BE-BFD7-E15EF3E3A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15DCEA-DDC4-49F2-A0E1-1F3A55CB8AB0}" type="datetimeFigureOut">
              <a:rPr lang="vi-VN"/>
              <a:pPr>
                <a:defRPr/>
              </a:pPr>
              <a:t>23/07/2023</a:t>
            </a:fld>
            <a:endParaRPr lang="vi-VN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AB5ACA8-807E-45B2-A90D-873958F8E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F498D4A-CC83-4CFE-AFCB-8B3172F9B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0E062B-0F40-4455-A867-5C3295EADB9C}" type="slidenum">
              <a:rPr lang="vi-VN" altLang="en-US"/>
              <a:pPr/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245978981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540A3D3-B503-45BE-BFD7-E15EF3E3A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15DCEA-DDC4-49F2-A0E1-1F3A55CB8AB0}" type="datetimeFigureOut">
              <a:rPr lang="vi-VN"/>
              <a:pPr>
                <a:defRPr/>
              </a:pPr>
              <a:t>23/07/2023</a:t>
            </a:fld>
            <a:endParaRPr lang="vi-VN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AB5ACA8-807E-45B2-A90D-873958F8E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F498D4A-CC83-4CFE-AFCB-8B3172F9B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0E062B-0F40-4455-A867-5C3295EADB9C}" type="slidenum">
              <a:rPr lang="vi-VN" altLang="en-US"/>
              <a:pPr/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378829492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540A3D3-B503-45BE-BFD7-E15EF3E3A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15DCEA-DDC4-49F2-A0E1-1F3A55CB8AB0}" type="datetimeFigureOut">
              <a:rPr lang="vi-VN"/>
              <a:pPr>
                <a:defRPr/>
              </a:pPr>
              <a:t>23/07/2023</a:t>
            </a:fld>
            <a:endParaRPr lang="vi-VN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AB5ACA8-807E-45B2-A90D-873958F8E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F498D4A-CC83-4CFE-AFCB-8B3172F9B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0E062B-0F40-4455-A867-5C3295EADB9C}" type="slidenum">
              <a:rPr lang="vi-VN" altLang="en-US"/>
              <a:pPr/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79416813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540A3D3-B503-45BE-BFD7-E15EF3E3A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15DCEA-DDC4-49F2-A0E1-1F3A55CB8AB0}" type="datetimeFigureOut">
              <a:rPr lang="vi-VN"/>
              <a:pPr>
                <a:defRPr/>
              </a:pPr>
              <a:t>23/07/2023</a:t>
            </a:fld>
            <a:endParaRPr lang="vi-VN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AB5ACA8-807E-45B2-A90D-873958F8E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F498D4A-CC83-4CFE-AFCB-8B3172F9B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0E062B-0F40-4455-A867-5C3295EADB9C}" type="slidenum">
              <a:rPr lang="vi-VN" altLang="en-US"/>
              <a:pPr/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326848759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540A3D3-B503-45BE-BFD7-E15EF3E3A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15DCEA-DDC4-49F2-A0E1-1F3A55CB8AB0}" type="datetimeFigureOut">
              <a:rPr lang="vi-VN"/>
              <a:pPr>
                <a:defRPr/>
              </a:pPr>
              <a:t>23/07/2023</a:t>
            </a:fld>
            <a:endParaRPr lang="vi-VN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AB5ACA8-807E-45B2-A90D-873958F8E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F498D4A-CC83-4CFE-AFCB-8B3172F9B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0E062B-0F40-4455-A867-5C3295EADB9C}" type="slidenum">
              <a:rPr lang="vi-VN" altLang="en-US"/>
              <a:pPr/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403744342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540A3D3-B503-45BE-BFD7-E15EF3E3A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15DCEA-DDC4-49F2-A0E1-1F3A55CB8AB0}" type="datetimeFigureOut">
              <a:rPr lang="vi-VN"/>
              <a:pPr>
                <a:defRPr/>
              </a:pPr>
              <a:t>23/07/2023</a:t>
            </a:fld>
            <a:endParaRPr lang="vi-VN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AB5ACA8-807E-45B2-A90D-873958F8E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F498D4A-CC83-4CFE-AFCB-8B3172F9B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0E062B-0F40-4455-A867-5C3295EADB9C}" type="slidenum">
              <a:rPr lang="vi-VN" altLang="en-US"/>
              <a:pPr/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366297970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EB94A85-ED4F-4108-968F-38CDE2118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94B99D-68C0-4121-8F70-46F25AB88B6F}" type="datetimeFigureOut">
              <a:rPr lang="vi-VN"/>
              <a:pPr>
                <a:defRPr/>
              </a:pPr>
              <a:t>23/07/2023</a:t>
            </a:fld>
            <a:endParaRPr lang="vi-VN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E80C4BA-CD6E-42FD-BFBA-32AA217E8B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B5373D0-BA39-48A2-AB02-C81777A93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FAF335-BD22-4CB7-A121-FC3E0DE3157E}" type="slidenum">
              <a:rPr lang="vi-VN" altLang="en-US"/>
              <a:pPr/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4285398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ECDD91-90B2-4953-A925-9ACE57FDE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470442-63DD-4E17-98BF-1A1CA6F9D441}" type="datetimeFigureOut">
              <a:rPr lang="vi-VN"/>
              <a:pPr>
                <a:defRPr/>
              </a:pPr>
              <a:t>23/07/2023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65E98B-8853-4C01-9193-C6BAE4291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DD4338-C256-426C-A9FD-304493258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EA3829-1BC8-40AE-B158-B16857451070}" type="slidenum">
              <a:rPr lang="vi-VN" altLang="en-US"/>
              <a:pPr/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354939070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B07A416-4594-4135-84E4-F2C14A01F7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B47D03-890B-48FB-AA23-7F0410EDFB06}" type="datetimeFigureOut">
              <a:rPr lang="vi-VN"/>
              <a:pPr>
                <a:defRPr/>
              </a:pPr>
              <a:t>23/07/2023</a:t>
            </a:fld>
            <a:endParaRPr lang="vi-VN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2E930F2-6657-47BA-9B83-F8CE39DB9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2A6A8FE-B242-4273-B677-26B0E48E0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39D137-2D3E-425A-B7A6-E716C16DBB93}" type="slidenum">
              <a:rPr lang="vi-VN" altLang="en-US"/>
              <a:pPr/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155730110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7BEDAD-39AE-4E3C-912B-A94CC3939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4D3B48-1D25-4402-BCFE-428723B9E5F8}" type="datetimeFigureOut">
              <a:rPr lang="vi-VN"/>
              <a:pPr>
                <a:defRPr/>
              </a:pPr>
              <a:t>23/07/2023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195929-E55A-481D-837B-B3E33EE148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60743D-6A90-4EED-AC8E-56ACE2A9E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E269D4-6184-4584-BFB6-11C604C39425}" type="slidenum">
              <a:rPr lang="vi-VN" altLang="en-US"/>
              <a:pPr/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190267004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78A80E-1769-4F44-B9DE-425EEB5B4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CAD6B-B5CB-4DDE-812D-6B728B7C2872}" type="datetimeFigureOut">
              <a:rPr lang="vi-VN"/>
              <a:pPr>
                <a:defRPr/>
              </a:pPr>
              <a:t>23/07/2023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D6F962-D299-404B-B5F8-28717B717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274822-D179-4353-8175-4F2DA5B6E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C95455-5813-47AB-B4C0-C4B40C15619F}" type="slidenum">
              <a:rPr lang="vi-VN" altLang="en-US"/>
              <a:pPr/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9207792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3BC56ED7-0879-4C42-95EC-61D63481A8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84B15F-7D65-4007-9C97-FD90BE7083FF}" type="datetimeFigureOut">
              <a:rPr lang="vi-VN"/>
              <a:pPr>
                <a:defRPr/>
              </a:pPr>
              <a:t>23/07/2023</a:t>
            </a:fld>
            <a:endParaRPr lang="vi-VN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7FEBA07-D510-4F74-9F26-ADF48DE34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73B52E2-5043-4AC5-832B-657CCA6C7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ABAB6F-93BB-433E-9AE0-613E0E82886F}" type="slidenum">
              <a:rPr lang="vi-VN" altLang="en-US"/>
              <a:pPr/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4240704036"/>
      </p:ext>
    </p:extLst>
  </p:cSld>
  <p:clrMapOvr>
    <a:masterClrMapping/>
  </p:clrMapOvr>
  <p:transition spd="slow">
    <p:circle/>
    <p:sndAc>
      <p:endSnd/>
    </p:sndAc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BD49A7-BE0A-4686-A1B9-0FC5E195BE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FF5A8B-C5F7-4C50-96F9-102D6A168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EDB3DA-3888-4FF3-AD1C-8563B1AA4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99E9FC0-97BD-46A1-B3A9-4C70B3ED8A5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6693298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4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BD49A7-BE0A-4686-A1B9-0FC5E195BE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FF5A8B-C5F7-4C50-96F9-102D6A168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EDB3DA-3888-4FF3-AD1C-8563B1AA4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99E9FC0-97BD-46A1-B3A9-4C70B3ED8A5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331693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3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BD49A7-BE0A-4686-A1B9-0FC5E195BE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FF5A8B-C5F7-4C50-96F9-102D6A168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EDB3DA-3888-4FF3-AD1C-8563B1AA4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99E9FC0-97BD-46A1-B3A9-4C70B3ED8A5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179727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2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BD49A7-BE0A-4686-A1B9-0FC5E195BE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FF5A8B-C5F7-4C50-96F9-102D6A168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EDB3DA-3888-4FF3-AD1C-8563B1AA4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99E9FC0-97BD-46A1-B3A9-4C70B3ED8A5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607236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1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BD49A7-BE0A-4686-A1B9-0FC5E195BE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FF5A8B-C5F7-4C50-96F9-102D6A168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EDB3DA-3888-4FF3-AD1C-8563B1AA4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99E9FC0-97BD-46A1-B3A9-4C70B3ED8A5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8618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ECDD91-90B2-4953-A925-9ACE57FDE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470442-63DD-4E17-98BF-1A1CA6F9D441}" type="datetimeFigureOut">
              <a:rPr lang="vi-VN"/>
              <a:pPr>
                <a:defRPr/>
              </a:pPr>
              <a:t>23/07/2023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65E98B-8853-4C01-9193-C6BAE4291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DD4338-C256-426C-A9FD-304493258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EA3829-1BC8-40AE-B158-B16857451070}" type="slidenum">
              <a:rPr lang="vi-VN" altLang="en-US"/>
              <a:pPr/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3087144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ECDD91-90B2-4953-A925-9ACE57FDE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470442-63DD-4E17-98BF-1A1CA6F9D441}" type="datetimeFigureOut">
              <a:rPr lang="vi-VN"/>
              <a:pPr>
                <a:defRPr/>
              </a:pPr>
              <a:t>23/07/2023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65E98B-8853-4C01-9193-C6BAE4291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DD4338-C256-426C-A9FD-304493258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EA3829-1BC8-40AE-B158-B16857451070}" type="slidenum">
              <a:rPr lang="vi-VN" altLang="en-US"/>
              <a:pPr/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3775318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ECDD91-90B2-4953-A925-9ACE57FDE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470442-63DD-4E17-98BF-1A1CA6F9D441}" type="datetimeFigureOut">
              <a:rPr lang="vi-VN"/>
              <a:pPr>
                <a:defRPr/>
              </a:pPr>
              <a:t>23/07/2023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65E98B-8853-4C01-9193-C6BAE4291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DD4338-C256-426C-A9FD-304493258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EA3829-1BC8-40AE-B158-B16857451070}" type="slidenum">
              <a:rPr lang="vi-VN" altLang="en-US"/>
              <a:pPr/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698562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ECDD91-90B2-4953-A925-9ACE57FDE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470442-63DD-4E17-98BF-1A1CA6F9D441}" type="datetimeFigureOut">
              <a:rPr lang="vi-VN"/>
              <a:pPr>
                <a:defRPr/>
              </a:pPr>
              <a:t>23/07/2023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65E98B-8853-4C01-9193-C6BAE4291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DD4338-C256-426C-A9FD-304493258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EA3829-1BC8-40AE-B158-B16857451070}" type="slidenum">
              <a:rPr lang="vi-VN" altLang="en-US"/>
              <a:pPr/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825853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ECDD91-90B2-4953-A925-9ACE57FDE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470442-63DD-4E17-98BF-1A1CA6F9D441}" type="datetimeFigureOut">
              <a:rPr lang="vi-VN"/>
              <a:pPr>
                <a:defRPr/>
              </a:pPr>
              <a:t>23/07/2023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65E98B-8853-4C01-9193-C6BAE4291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DD4338-C256-426C-A9FD-304493258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EA3829-1BC8-40AE-B158-B16857451070}" type="slidenum">
              <a:rPr lang="vi-VN" altLang="en-US"/>
              <a:pPr/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3532077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447878E-B202-4DD7-AED8-34ABAE2B0E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8479DA22-23EA-4DE6-BC97-90DE8D32AA3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32F177-A010-496F-911A-50C146B7D9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62700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+mn-cs"/>
              </a:defRPr>
            </a:lvl1pPr>
          </a:lstStyle>
          <a:p>
            <a:pPr>
              <a:defRPr/>
            </a:pPr>
            <a:fld id="{A267D794-0812-4A88-B62E-36ACD7887748}" type="datetimeFigureOut">
              <a:rPr lang="vi-VN"/>
              <a:pPr>
                <a:defRPr/>
              </a:pPr>
              <a:t>23/07/2023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A09FFE-ED17-4405-8A56-359B86EF6E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8813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+mn-cs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5FC8BE-5E69-410E-AA8A-C30F391E1C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43925" y="6356350"/>
            <a:ext cx="561975" cy="365125"/>
          </a:xfrm>
          <a:prstGeom prst="rect">
            <a:avLst/>
          </a:prstGeom>
        </p:spPr>
        <p:txBody>
          <a:bodyPr vert="horz" wrap="square" lIns="27432" tIns="45720" rIns="4572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595959"/>
                </a:solidFill>
                <a:latin typeface="Century Gothic" panose="020B0502020202020204" pitchFamily="34" charset="0"/>
              </a:defRPr>
            </a:lvl1pPr>
          </a:lstStyle>
          <a:p>
            <a:fld id="{C7240DB8-A1B9-4E13-BA67-AC9010DDDBE3}" type="slidenum">
              <a:rPr lang="vi-VN" altLang="en-US"/>
              <a:pPr/>
              <a:t>‹#›</a:t>
            </a:fld>
            <a:endParaRPr lang="vi-VN" alt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C1127C7-C6B8-4B71-9CF7-862F3310AB25}"/>
              </a:ext>
            </a:extLst>
          </p:cNvPr>
          <p:cNvSpPr/>
          <p:nvPr/>
        </p:nvSpPr>
        <p:spPr>
          <a:xfrm>
            <a:off x="8458200" y="6499225"/>
            <a:ext cx="84138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C62B3A8-3765-461F-943F-58FA7C750F62}"/>
              </a:ext>
            </a:extLst>
          </p:cNvPr>
          <p:cNvSpPr/>
          <p:nvPr/>
        </p:nvSpPr>
        <p:spPr>
          <a:xfrm>
            <a:off x="569913" y="6499225"/>
            <a:ext cx="84137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44" r:id="rId1"/>
    <p:sldLayoutId id="2147484175" r:id="rId2"/>
    <p:sldLayoutId id="2147484145" r:id="rId3"/>
    <p:sldLayoutId id="2147484185" r:id="rId4"/>
    <p:sldLayoutId id="2147484178" r:id="rId5"/>
    <p:sldLayoutId id="2147484177" r:id="rId6"/>
    <p:sldLayoutId id="2147484174" r:id="rId7"/>
    <p:sldLayoutId id="2147484166" r:id="rId8"/>
    <p:sldLayoutId id="2147484159" r:id="rId9"/>
    <p:sldLayoutId id="2147484158" r:id="rId10"/>
    <p:sldLayoutId id="2147484154" r:id="rId11"/>
    <p:sldLayoutId id="2147484146" r:id="rId12"/>
    <p:sldLayoutId id="2147484147" r:id="rId13"/>
    <p:sldLayoutId id="2147484148" r:id="rId14"/>
    <p:sldLayoutId id="2147484149" r:id="rId15"/>
    <p:sldLayoutId id="2147484191" r:id="rId16"/>
    <p:sldLayoutId id="2147484190" r:id="rId17"/>
    <p:sldLayoutId id="2147484189" r:id="rId18"/>
    <p:sldLayoutId id="2147484188" r:id="rId19"/>
    <p:sldLayoutId id="2147484184" r:id="rId20"/>
    <p:sldLayoutId id="2147484183" r:id="rId21"/>
    <p:sldLayoutId id="2147484182" r:id="rId22"/>
    <p:sldLayoutId id="2147484181" r:id="rId23"/>
    <p:sldLayoutId id="2147484180" r:id="rId24"/>
    <p:sldLayoutId id="2147484179" r:id="rId25"/>
    <p:sldLayoutId id="2147484176" r:id="rId26"/>
    <p:sldLayoutId id="2147484173" r:id="rId27"/>
    <p:sldLayoutId id="2147484172" r:id="rId28"/>
    <p:sldLayoutId id="2147484171" r:id="rId29"/>
    <p:sldLayoutId id="2147484170" r:id="rId30"/>
    <p:sldLayoutId id="2147484169" r:id="rId31"/>
    <p:sldLayoutId id="2147484165" r:id="rId32"/>
    <p:sldLayoutId id="2147484164" r:id="rId33"/>
    <p:sldLayoutId id="2147484163" r:id="rId34"/>
    <p:sldLayoutId id="2147484162" r:id="rId35"/>
    <p:sldLayoutId id="2147484161" r:id="rId36"/>
    <p:sldLayoutId id="2147484160" r:id="rId37"/>
    <p:sldLayoutId id="2147484157" r:id="rId38"/>
    <p:sldLayoutId id="2147484150" r:id="rId39"/>
    <p:sldLayoutId id="2147484151" r:id="rId40"/>
    <p:sldLayoutId id="2147484152" r:id="rId41"/>
    <p:sldLayoutId id="2147484153" r:id="rId42"/>
    <p:sldLayoutId id="2147484155" r:id="rId43"/>
    <p:sldLayoutId id="2147484156" r:id="rId44"/>
    <p:sldLayoutId id="2147484187" r:id="rId45"/>
    <p:sldLayoutId id="2147484186" r:id="rId46"/>
    <p:sldLayoutId id="2147484168" r:id="rId47"/>
    <p:sldLayoutId id="2147484167" r:id="rId48"/>
  </p:sldLayoutIdLst>
  <p:transition spd="slow">
    <p:circle/>
    <p:sndAc>
      <p:endSnd/>
    </p:sndAc>
  </p:transition>
  <p:txStyles>
    <p:titleStyle>
      <a:lvl1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  <a:lvl2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7F7F7F"/>
          </a:solidFill>
          <a:latin typeface="+mj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Courier New" panose="02070309020205020404" pitchFamily="49" charset="0"/>
        <a:buChar char="o"/>
        <a:defRPr sz="1600" kern="1200">
          <a:solidFill>
            <a:srgbClr val="7F7F7F"/>
          </a:solidFill>
          <a:latin typeface="+mj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rgbClr val="7F7F7F"/>
          </a:solidFill>
          <a:latin typeface="+mj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Courier New" panose="02070309020205020404" pitchFamily="49" charset="0"/>
        <a:buChar char="o"/>
        <a:defRPr sz="1600" kern="1200">
          <a:solidFill>
            <a:srgbClr val="7F7F7F"/>
          </a:solidFill>
          <a:latin typeface="+mj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rgbClr val="7F7F7F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openxmlformats.org/officeDocument/2006/relationships/audio" Target="../media/audio2.wav"/><Relationship Id="rId7" Type="http://schemas.openxmlformats.org/officeDocument/2006/relationships/image" Target="../media/image4.jpeg"/><Relationship Id="rId12" Type="http://schemas.openxmlformats.org/officeDocument/2006/relationships/image" Target="../media/image9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audio" Target="../media/audio5.wav"/><Relationship Id="rId11" Type="http://schemas.openxmlformats.org/officeDocument/2006/relationships/image" Target="../media/image8.gif"/><Relationship Id="rId5" Type="http://schemas.openxmlformats.org/officeDocument/2006/relationships/audio" Target="../media/audio4.wav"/><Relationship Id="rId10" Type="http://schemas.openxmlformats.org/officeDocument/2006/relationships/image" Target="../media/image7.wmf"/><Relationship Id="rId4" Type="http://schemas.openxmlformats.org/officeDocument/2006/relationships/audio" Target="../media/audio3.wav"/><Relationship Id="rId9" Type="http://schemas.openxmlformats.org/officeDocument/2006/relationships/image" Target="../media/image6.gi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3.xml"/><Relationship Id="rId1" Type="http://schemas.openxmlformats.org/officeDocument/2006/relationships/audio" Target="file:///F:\Chi%20Oanh\Nhac%20yeu%20thich\Em%20yeu%20hoa%20binh%20-%20Dang%20cap%20nhat%20%5bNCT%2017634004046080625000%5d.mp3" TargetMode="External"/><Relationship Id="rId6" Type="http://schemas.openxmlformats.org/officeDocument/2006/relationships/image" Target="../media/image19.png"/><Relationship Id="rId5" Type="http://schemas.openxmlformats.org/officeDocument/2006/relationships/image" Target="../media/image18.gif"/><Relationship Id="rId4" Type="http://schemas.openxmlformats.org/officeDocument/2006/relationships/image" Target="../media/image17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openxmlformats.org/officeDocument/2006/relationships/audio" Target="../media/audio2.wav"/><Relationship Id="rId7" Type="http://schemas.openxmlformats.org/officeDocument/2006/relationships/image" Target="../media/image4.jpeg"/><Relationship Id="rId12" Type="http://schemas.openxmlformats.org/officeDocument/2006/relationships/image" Target="../media/image9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.xml"/><Relationship Id="rId6" Type="http://schemas.openxmlformats.org/officeDocument/2006/relationships/audio" Target="../media/audio5.wav"/><Relationship Id="rId11" Type="http://schemas.openxmlformats.org/officeDocument/2006/relationships/image" Target="../media/image8.gif"/><Relationship Id="rId5" Type="http://schemas.openxmlformats.org/officeDocument/2006/relationships/audio" Target="../media/audio4.wav"/><Relationship Id="rId10" Type="http://schemas.openxmlformats.org/officeDocument/2006/relationships/image" Target="../media/image7.wmf"/><Relationship Id="rId4" Type="http://schemas.openxmlformats.org/officeDocument/2006/relationships/audio" Target="../media/audio1.wav"/><Relationship Id="rId9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DD01023_">
            <a:extLst>
              <a:ext uri="{FF2B5EF4-FFF2-40B4-BE49-F238E27FC236}">
                <a16:creationId xmlns:a16="http://schemas.microsoft.com/office/drawing/2014/main" id="{C089E1B8-D962-4D65-95D2-10A075ACDA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38950"/>
          </a:xfrm>
          <a:prstGeom prst="rect">
            <a:avLst/>
          </a:prstGeom>
          <a:solidFill>
            <a:srgbClr val="FFFFCC"/>
          </a:solidFill>
          <a:ln w="76200">
            <a:solidFill>
              <a:srgbClr val="66FF33"/>
            </a:solidFill>
            <a:miter lim="800000"/>
            <a:headEnd/>
            <a:tailEnd/>
          </a:ln>
        </p:spPr>
      </p:pic>
      <p:sp>
        <p:nvSpPr>
          <p:cNvPr id="2057" name="WordArt 9">
            <a:extLst>
              <a:ext uri="{FF2B5EF4-FFF2-40B4-BE49-F238E27FC236}">
                <a16:creationId xmlns:a16="http://schemas.microsoft.com/office/drawing/2014/main" id="{709E1763-8E38-409D-BFB8-927776EF7D0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838200" y="2565400"/>
            <a:ext cx="7696200" cy="1752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en-US" sz="4400" b="1" i="1" u="sng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Môn</a:t>
            </a:r>
            <a:r>
              <a:rPr lang="en-US" sz="4400" b="1" i="1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: Luyện từ và câu</a:t>
            </a:r>
          </a:p>
        </p:txBody>
      </p:sp>
      <p:pic>
        <p:nvPicPr>
          <p:cNvPr id="6149" name="Picture 20" descr="084">
            <a:extLst>
              <a:ext uri="{FF2B5EF4-FFF2-40B4-BE49-F238E27FC236}">
                <a16:creationId xmlns:a16="http://schemas.microsoft.com/office/drawing/2014/main" id="{72805462-50BB-42E8-A510-22AD672A994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181600"/>
            <a:ext cx="16764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ircle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80" name="Text Box 12">
            <a:extLst>
              <a:ext uri="{FF2B5EF4-FFF2-40B4-BE49-F238E27FC236}">
                <a16:creationId xmlns:a16="http://schemas.microsoft.com/office/drawing/2014/main" id="{0AF11506-A2C9-40D9-A646-CF236EB02E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414463"/>
            <a:ext cx="8713788" cy="646112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vi-VN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Nhà vua hoàn gươm lại cho Long   Vương.</a:t>
            </a:r>
          </a:p>
        </p:txBody>
      </p:sp>
      <p:sp>
        <p:nvSpPr>
          <p:cNvPr id="33" name="Text Box 5">
            <a:extLst>
              <a:ext uri="{FF2B5EF4-FFF2-40B4-BE49-F238E27FC236}">
                <a16:creationId xmlns:a16="http://schemas.microsoft.com/office/drawing/2014/main" id="{FB6EDE9B-4668-4F66-92A4-95569A3E31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07975"/>
            <a:ext cx="9144000" cy="646113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vi-VN" sz="3600" b="1" u="sng" dirty="0">
                <a:solidFill>
                  <a:srgbClr val="002060"/>
                </a:solidFill>
                <a:latin typeface="+mn-lt"/>
              </a:rPr>
              <a:t>Cách 4</a:t>
            </a:r>
            <a:r>
              <a:rPr lang="vi-VN" sz="3600" b="1" dirty="0">
                <a:solidFill>
                  <a:srgbClr val="002060"/>
                </a:solidFill>
                <a:latin typeface="+mn-lt"/>
              </a:rPr>
              <a:t>:</a:t>
            </a:r>
            <a:r>
              <a:rPr lang="en-US" sz="3600" b="1" dirty="0">
                <a:solidFill>
                  <a:srgbClr val="002060"/>
                </a:solidFill>
                <a:latin typeface="+mn-lt"/>
              </a:rPr>
              <a:t> 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giọng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điệu</a:t>
            </a:r>
            <a:endParaRPr lang="vi-VN" sz="36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ircle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9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>
            <a:extLst>
              <a:ext uri="{FF2B5EF4-FFF2-40B4-BE49-F238E27FC236}">
                <a16:creationId xmlns:a16="http://schemas.microsoft.com/office/drawing/2014/main" id="{B9068283-71C5-414C-8AF4-B250CA09D2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13" y="2349500"/>
            <a:ext cx="9144000" cy="120015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vi-VN" sz="3600" b="1" u="sng" dirty="0">
                <a:latin typeface="+mn-lt"/>
              </a:rPr>
              <a:t>Cách 1</a:t>
            </a:r>
            <a:r>
              <a:rPr lang="vi-VN" sz="3600" b="1" dirty="0">
                <a:latin typeface="+mn-lt"/>
              </a:rPr>
              <a:t>:</a:t>
            </a:r>
            <a:r>
              <a:rPr lang="en-US" sz="3600" b="1" dirty="0">
                <a:latin typeface="+mn-lt"/>
              </a:rPr>
              <a:t> 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3600" dirty="0">
                <a:latin typeface="+mn-lt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đừng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chớ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,..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600" b="1" i="1" dirty="0">
                <a:latin typeface="Times New Roman" pitchFamily="18" charset="0"/>
                <a:cs typeface="Times New Roman" pitchFamily="18" charset="0"/>
              </a:rPr>
              <a:t>. </a:t>
            </a:r>
            <a:endParaRPr lang="vi-VN" sz="36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5" name="Text Box 2">
            <a:extLst>
              <a:ext uri="{FF2B5EF4-FFF2-40B4-BE49-F238E27FC236}">
                <a16:creationId xmlns:a16="http://schemas.microsoft.com/office/drawing/2014/main" id="{0C0348BE-1D28-407E-84A5-88C359C1E4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13" y="3500438"/>
            <a:ext cx="8604250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u="sng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2</a:t>
            </a:r>
            <a:r>
              <a:rPr lang="en-US" altLang="en-US" sz="3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Thêm </a:t>
            </a: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đi, thôi, nào,…vào </a:t>
            </a:r>
            <a:r>
              <a:rPr lang="en-US" altLang="en-US" sz="3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cuối câu</a:t>
            </a:r>
            <a:r>
              <a:rPr lang="en-US" altLang="en-US" sz="4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3556" name="Text Box 2">
            <a:extLst>
              <a:ext uri="{FF2B5EF4-FFF2-40B4-BE49-F238E27FC236}">
                <a16:creationId xmlns:a16="http://schemas.microsoft.com/office/drawing/2014/main" id="{79ABDE2D-FC77-4664-B68E-4ED4B307D3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13" y="4183063"/>
            <a:ext cx="860425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u="sng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3</a:t>
            </a:r>
            <a:r>
              <a:rPr lang="en-US" altLang="en-US" sz="3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alt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 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 nghị, xin, mong</a:t>
            </a:r>
            <a:r>
              <a:rPr lang="vi-VN" altLang="en-US" sz="3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,...vào đầu câu</a:t>
            </a:r>
            <a:r>
              <a:rPr lang="en-US" altLang="en-US" sz="3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  <a:endParaRPr lang="vi-VN" altLang="en-US" sz="3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557" name="TextBox 5">
            <a:extLst>
              <a:ext uri="{FF2B5EF4-FFF2-40B4-BE49-F238E27FC236}">
                <a16:creationId xmlns:a16="http://schemas.microsoft.com/office/drawing/2014/main" id="{97F2AFA4-A9E0-40BA-A802-E5540A62AC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163" y="1125538"/>
            <a:ext cx="886301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Em hãy chuyển câu kể trên thành câu khiến bằng một trong những cách sau đây:</a:t>
            </a:r>
            <a:endParaRPr lang="vi-VN" altLang="en-US" sz="36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558" name="Text Box 283">
            <a:extLst>
              <a:ext uri="{FF2B5EF4-FFF2-40B4-BE49-F238E27FC236}">
                <a16:creationId xmlns:a16="http://schemas.microsoft.com/office/drawing/2014/main" id="{6815B56F-EA46-4C84-839F-7DD8FF6ADF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" y="404813"/>
            <a:ext cx="9144000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Nhà vua hoàn gươm lại cho Long Vương.</a:t>
            </a:r>
          </a:p>
        </p:txBody>
      </p:sp>
      <p:sp>
        <p:nvSpPr>
          <p:cNvPr id="23559" name="Text Box 2">
            <a:extLst>
              <a:ext uri="{FF2B5EF4-FFF2-40B4-BE49-F238E27FC236}">
                <a16:creationId xmlns:a16="http://schemas.microsoft.com/office/drawing/2014/main" id="{4D7BCBC5-931F-42AC-B479-303D2F6EA8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5191125"/>
            <a:ext cx="8604250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u="sng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4</a:t>
            </a:r>
            <a:r>
              <a:rPr lang="en-US" altLang="en-US" sz="3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alt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Thay đổi giọng điệu.</a:t>
            </a:r>
            <a:endParaRPr lang="vi-VN" altLang="en-US" sz="3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circle/>
    <p:sndAc>
      <p:endSnd/>
    </p:sndAc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0FDD78E-3461-483D-A88A-F7DBD794B736}"/>
              </a:ext>
            </a:extLst>
          </p:cNvPr>
          <p:cNvSpPr/>
          <p:nvPr/>
        </p:nvSpPr>
        <p:spPr>
          <a:xfrm>
            <a:off x="2555776" y="-99392"/>
            <a:ext cx="4392488" cy="1440160"/>
          </a:xfrm>
          <a:prstGeom prst="rect">
            <a:avLst/>
          </a:prstGeom>
          <a:noFill/>
        </p:spPr>
        <p:txBody>
          <a:bodyPr wrap="none">
            <a:prstTxWarp prst="textCurveUp">
              <a:avLst/>
            </a:prstTxWarp>
            <a:spAutoFit/>
          </a:bodyPr>
          <a:lstStyle/>
          <a:p>
            <a:pPr algn="ctr" eaLnBrk="1" hangingPunct="1">
              <a:defRPr/>
            </a:pPr>
            <a:r>
              <a:rPr lang="vi-VN" sz="5400" b="1" dirty="0">
                <a:ln w="18000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cs typeface="Arial" charset="0"/>
              </a:rPr>
              <a:t>II</a:t>
            </a:r>
            <a:r>
              <a:rPr lang="vi-VN" sz="5400" b="1">
                <a:ln w="18000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cs typeface="Arial" charset="0"/>
              </a:rPr>
              <a:t>. G</a:t>
            </a:r>
            <a:r>
              <a:rPr lang="en-US" sz="5400" b="1">
                <a:ln w="18000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cs typeface="Arial" charset="0"/>
              </a:rPr>
              <a:t>hi nhớ</a:t>
            </a:r>
            <a:endParaRPr lang="en-US" sz="5400" b="1" dirty="0">
              <a:ln w="18000">
                <a:solidFill>
                  <a:srgbClr val="FFFF0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cs typeface="Arial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9B11989-C831-45B3-9E8C-B86AE598CDBA}"/>
              </a:ext>
            </a:extLst>
          </p:cNvPr>
          <p:cNvSpPr/>
          <p:nvPr/>
        </p:nvSpPr>
        <p:spPr>
          <a:xfrm>
            <a:off x="395288" y="1773238"/>
            <a:ext cx="8208962" cy="4524375"/>
          </a:xfrm>
          <a:prstGeom prst="rect">
            <a:avLst/>
          </a:prstGeom>
          <a:ln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342900" indent="-342900" eaLnBrk="1" hangingPunct="1">
              <a:defRPr/>
            </a:pPr>
            <a:r>
              <a:rPr lang="vi-VN" sz="3200" b="1" dirty="0">
                <a:solidFill>
                  <a:srgbClr val="002060"/>
                </a:solidFill>
              </a:rPr>
              <a:t>	Muốn đặt câu khiến, có thể dùng một trong những cách sau đây:</a:t>
            </a:r>
          </a:p>
          <a:p>
            <a:pPr marL="342900" indent="-342900" eaLnBrk="1" hangingPunct="1">
              <a:defRPr/>
            </a:pPr>
            <a:r>
              <a:rPr lang="vi-VN" sz="3200" b="1" dirty="0">
                <a:solidFill>
                  <a:srgbClr val="002060"/>
                </a:solidFill>
              </a:rPr>
              <a:t>	1.Thêm </a:t>
            </a:r>
            <a:r>
              <a:rPr lang="vi-VN" sz="3200" b="1" i="1" dirty="0">
                <a:solidFill>
                  <a:srgbClr val="FF0000"/>
                </a:solidFill>
              </a:rPr>
              <a:t>hãy, đừng, chớ, nên, phải</a:t>
            </a:r>
            <a:r>
              <a:rPr lang="vi-VN" sz="3200" b="1" dirty="0">
                <a:solidFill>
                  <a:srgbClr val="FF0000"/>
                </a:solidFill>
              </a:rPr>
              <a:t>,.... </a:t>
            </a:r>
            <a:r>
              <a:rPr lang="vi-VN" sz="3200" b="1" dirty="0">
                <a:solidFill>
                  <a:srgbClr val="002060"/>
                </a:solidFill>
              </a:rPr>
              <a:t>vào trước động từ.</a:t>
            </a:r>
          </a:p>
          <a:p>
            <a:pPr marL="342900" indent="-342900" eaLnBrk="1" hangingPunct="1">
              <a:defRPr/>
            </a:pPr>
            <a:r>
              <a:rPr lang="vi-VN" sz="3200" b="1" dirty="0">
                <a:solidFill>
                  <a:srgbClr val="002060"/>
                </a:solidFill>
              </a:rPr>
              <a:t>	2. Thêm các từ </a:t>
            </a:r>
            <a:r>
              <a:rPr lang="vi-VN" sz="3200" b="1" dirty="0">
                <a:solidFill>
                  <a:srgbClr val="FF0000"/>
                </a:solidFill>
              </a:rPr>
              <a:t>lên, đi, thôi, nào,.... </a:t>
            </a:r>
            <a:r>
              <a:rPr lang="vi-VN" sz="3200" b="1" dirty="0">
                <a:solidFill>
                  <a:srgbClr val="002060"/>
                </a:solidFill>
              </a:rPr>
              <a:t>vào cuối câu.</a:t>
            </a:r>
          </a:p>
          <a:p>
            <a:pPr marL="342900" indent="-342900" eaLnBrk="1" hangingPunct="1">
              <a:defRPr/>
            </a:pPr>
            <a:r>
              <a:rPr lang="vi-VN" sz="3200" b="1" dirty="0">
                <a:solidFill>
                  <a:srgbClr val="002060"/>
                </a:solidFill>
              </a:rPr>
              <a:t>	3. Thêm các từ </a:t>
            </a:r>
            <a:r>
              <a:rPr lang="vi-VN" sz="3200" b="1" dirty="0">
                <a:solidFill>
                  <a:srgbClr val="FF0000"/>
                </a:solidFill>
              </a:rPr>
              <a:t>đề nghị, xin, mong,....</a:t>
            </a:r>
            <a:r>
              <a:rPr lang="vi-VN" sz="3200" b="1" dirty="0">
                <a:solidFill>
                  <a:srgbClr val="002060"/>
                </a:solidFill>
              </a:rPr>
              <a:t>vào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vi-VN" sz="3200" b="1" dirty="0">
                <a:solidFill>
                  <a:srgbClr val="002060"/>
                </a:solidFill>
              </a:rPr>
              <a:t>đầu câu.</a:t>
            </a:r>
          </a:p>
          <a:p>
            <a:pPr marL="342900" indent="-342900" eaLnBrk="1" hangingPunct="1">
              <a:defRPr/>
            </a:pPr>
            <a:r>
              <a:rPr lang="vi-VN" sz="3200" b="1" dirty="0">
                <a:solidFill>
                  <a:srgbClr val="002060"/>
                </a:solidFill>
              </a:rPr>
              <a:t>	4. Dùng giọng điệu phù hợp với câu khiến.</a:t>
            </a:r>
          </a:p>
        </p:txBody>
      </p:sp>
    </p:spTree>
  </p:cSld>
  <p:clrMapOvr>
    <a:masterClrMapping/>
  </p:clrMapOvr>
  <p:transition spd="slow">
    <p:circle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44" name="AutoShape 16">
            <a:extLst>
              <a:ext uri="{FF2B5EF4-FFF2-40B4-BE49-F238E27FC236}">
                <a16:creationId xmlns:a16="http://schemas.microsoft.com/office/drawing/2014/main" id="{721A8950-4C06-431F-A856-B55D0B4224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260350"/>
            <a:ext cx="287337" cy="144463"/>
          </a:xfrm>
          <a:prstGeom prst="star5">
            <a:avLst/>
          </a:prstGeom>
          <a:solidFill>
            <a:srgbClr val="FFFF00"/>
          </a:solidFill>
          <a:ln w="38160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cs typeface="Arial" charset="0"/>
            </a:endParaRPr>
          </a:p>
        </p:txBody>
      </p:sp>
      <p:sp>
        <p:nvSpPr>
          <p:cNvPr id="99345" name="AutoShape 17">
            <a:extLst>
              <a:ext uri="{FF2B5EF4-FFF2-40B4-BE49-F238E27FC236}">
                <a16:creationId xmlns:a16="http://schemas.microsoft.com/office/drawing/2014/main" id="{F971980B-37D6-47C6-88FF-CDD40C9ED3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475" y="6381750"/>
            <a:ext cx="217488" cy="144463"/>
          </a:xfrm>
          <a:prstGeom prst="star5">
            <a:avLst/>
          </a:prstGeom>
          <a:solidFill>
            <a:srgbClr val="FFFF00"/>
          </a:solidFill>
          <a:ln w="38160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cs typeface="Arial" charset="0"/>
            </a:endParaRPr>
          </a:p>
        </p:txBody>
      </p:sp>
      <p:sp>
        <p:nvSpPr>
          <p:cNvPr id="99347" name="AutoShape 19">
            <a:extLst>
              <a:ext uri="{FF2B5EF4-FFF2-40B4-BE49-F238E27FC236}">
                <a16:creationId xmlns:a16="http://schemas.microsoft.com/office/drawing/2014/main" id="{E16A6C2E-03B4-4951-9BCF-20752FC142C3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8172450" y="836613"/>
            <a:ext cx="504825" cy="360362"/>
          </a:xfrm>
          <a:prstGeom prst="star5">
            <a:avLst/>
          </a:prstGeom>
          <a:solidFill>
            <a:srgbClr val="333399"/>
          </a:solidFill>
          <a:ln w="57240">
            <a:solidFill>
              <a:srgbClr val="66FF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cs typeface="Arial" charset="0"/>
            </a:endParaRPr>
          </a:p>
        </p:txBody>
      </p:sp>
      <p:sp>
        <p:nvSpPr>
          <p:cNvPr id="99348" name="AutoShape 20">
            <a:extLst>
              <a:ext uri="{FF2B5EF4-FFF2-40B4-BE49-F238E27FC236}">
                <a16:creationId xmlns:a16="http://schemas.microsoft.com/office/drawing/2014/main" id="{DF1961DD-FA4D-4D57-9B45-4966586AA8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6288" y="6280150"/>
            <a:ext cx="287337" cy="246063"/>
          </a:xfrm>
          <a:prstGeom prst="star5">
            <a:avLst/>
          </a:prstGeom>
          <a:solidFill>
            <a:srgbClr val="66FF33"/>
          </a:solidFill>
          <a:ln w="38160">
            <a:solidFill>
              <a:srgbClr val="3333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solidFill>
                <a:srgbClr val="FF0000"/>
              </a:solidFill>
              <a:cs typeface="Arial" charset="0"/>
            </a:endParaRPr>
          </a:p>
        </p:txBody>
      </p:sp>
      <p:sp>
        <p:nvSpPr>
          <p:cNvPr id="99343" name="AutoShape 15">
            <a:extLst>
              <a:ext uri="{FF2B5EF4-FFF2-40B4-BE49-F238E27FC236}">
                <a16:creationId xmlns:a16="http://schemas.microsoft.com/office/drawing/2014/main" id="{C2ACEC8F-E66B-4EBA-9C5C-F567B66613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75688" y="260350"/>
            <a:ext cx="287337" cy="144463"/>
          </a:xfrm>
          <a:prstGeom prst="star5">
            <a:avLst/>
          </a:prstGeom>
          <a:solidFill>
            <a:srgbClr val="FFFF00"/>
          </a:solidFill>
          <a:ln w="38160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cs typeface="Arial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91675A6-AE83-4EC0-9526-91D2B7FB3B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263" y="874713"/>
            <a:ext cx="3384550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Luyện tập</a:t>
            </a:r>
            <a:endParaRPr lang="vi-VN" altLang="en-US" sz="36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47" name="TextBox 5">
            <a:extLst>
              <a:ext uri="{FF2B5EF4-FFF2-40B4-BE49-F238E27FC236}">
                <a16:creationId xmlns:a16="http://schemas.microsoft.com/office/drawing/2014/main" id="{EBDDB9F4-4A72-4D31-9856-3163AABC4A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2565400"/>
            <a:ext cx="89646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vi-VN" alt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Chuyển các câu kể sau thành câu khiến.</a:t>
            </a:r>
          </a:p>
        </p:txBody>
      </p:sp>
      <p:sp>
        <p:nvSpPr>
          <p:cNvPr id="14348" name="TextBox 6">
            <a:extLst>
              <a:ext uri="{FF2B5EF4-FFF2-40B4-BE49-F238E27FC236}">
                <a16:creationId xmlns:a16="http://schemas.microsoft.com/office/drawing/2014/main" id="{D3CB702C-00BE-4C4E-82C9-481BA7BBC8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263" y="3429000"/>
            <a:ext cx="84963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 đi học.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Thanh đi lao động.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Ngân chăm chỉ.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Giang phấn đấu học giỏi.</a:t>
            </a: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99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4347" grpId="0"/>
      <p:bldP spid="1434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4" descr="background-18">
            <a:extLst>
              <a:ext uri="{FF2B5EF4-FFF2-40B4-BE49-F238E27FC236}">
                <a16:creationId xmlns:a16="http://schemas.microsoft.com/office/drawing/2014/main" id="{78AFE34C-DB6E-40EA-AD2A-A88F28E413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B8671D7-F371-434B-A112-34B85D36E639}"/>
              </a:ext>
            </a:extLst>
          </p:cNvPr>
          <p:cNvSpPr txBox="1"/>
          <p:nvPr/>
        </p:nvSpPr>
        <p:spPr>
          <a:xfrm>
            <a:off x="0" y="1430338"/>
            <a:ext cx="9144000" cy="64611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Nam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8676" name="TextBox 12">
            <a:extLst>
              <a:ext uri="{FF2B5EF4-FFF2-40B4-BE49-F238E27FC236}">
                <a16:creationId xmlns:a16="http://schemas.microsoft.com/office/drawing/2014/main" id="{3ED419D2-DE56-41D9-8644-4616EFACE9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" y="693738"/>
            <a:ext cx="896461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vi-VN" alt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Chuyển các câu kể sau thành câu khiến.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4C26E7-B3AC-4082-8670-75375FD06A28}"/>
              </a:ext>
            </a:extLst>
          </p:cNvPr>
          <p:cNvSpPr txBox="1"/>
          <p:nvPr/>
        </p:nvSpPr>
        <p:spPr>
          <a:xfrm>
            <a:off x="2124075" y="2771775"/>
            <a:ext cx="6048375" cy="397033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285750" indent="-285750" eaLnBrk="1" hangingPunct="1">
              <a:buFontTx/>
              <a:buChar char="-"/>
              <a:defRPr/>
            </a:pP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Nam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marL="285750" indent="-285750" eaLnBrk="1" hangingPunct="1">
              <a:buFontTx/>
              <a:buChar char="-"/>
              <a:defRPr/>
            </a:pP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Nam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marL="285750" indent="-285750" eaLnBrk="1" hangingPunct="1">
              <a:buFontTx/>
              <a:buChar char="-"/>
              <a:defRPr/>
            </a:pP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Nam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marL="285750" indent="-285750" eaLnBrk="1" hangingPunct="1">
              <a:buFontTx/>
              <a:buChar char="-"/>
              <a:defRPr/>
            </a:pP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Mong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marL="285750" indent="-285750" eaLnBrk="1" hangingPunct="1">
              <a:buFontTx/>
              <a:buChar char="-"/>
              <a:defRPr/>
            </a:pP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nghị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marL="285750" indent="-285750" eaLnBrk="1" hangingPunct="1">
              <a:buFontTx/>
              <a:buChar char="-"/>
              <a:defRPr/>
            </a:pP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Nam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marL="285750" indent="-285750" eaLnBrk="1" hangingPunct="1">
              <a:buFontTx/>
              <a:buChar char="-"/>
              <a:defRPr/>
            </a:pP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Nam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vi-VN" sz="3600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5DFA32-5903-487D-BFCD-37250C0C03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2076450"/>
            <a:ext cx="259238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khiến:</a:t>
            </a:r>
          </a:p>
        </p:txBody>
      </p:sp>
    </p:spTree>
  </p:cSld>
  <p:clrMapOvr>
    <a:masterClrMapping/>
  </p:clrMapOvr>
  <p:transition spd="slow">
    <p:circle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44" name="AutoShape 16">
            <a:extLst>
              <a:ext uri="{FF2B5EF4-FFF2-40B4-BE49-F238E27FC236}">
                <a16:creationId xmlns:a16="http://schemas.microsoft.com/office/drawing/2014/main" id="{71838D90-407E-494D-B0D7-3B2BFD9EC6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260350"/>
            <a:ext cx="287337" cy="144463"/>
          </a:xfrm>
          <a:prstGeom prst="star5">
            <a:avLst/>
          </a:prstGeom>
          <a:solidFill>
            <a:srgbClr val="FFFF00"/>
          </a:solidFill>
          <a:ln w="38160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cs typeface="Arial" charset="0"/>
            </a:endParaRPr>
          </a:p>
        </p:txBody>
      </p:sp>
      <p:sp>
        <p:nvSpPr>
          <p:cNvPr id="99345" name="AutoShape 17">
            <a:extLst>
              <a:ext uri="{FF2B5EF4-FFF2-40B4-BE49-F238E27FC236}">
                <a16:creationId xmlns:a16="http://schemas.microsoft.com/office/drawing/2014/main" id="{869C3AAF-5B4D-403A-A988-765DC7234B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475" y="6381750"/>
            <a:ext cx="217488" cy="144463"/>
          </a:xfrm>
          <a:prstGeom prst="star5">
            <a:avLst/>
          </a:prstGeom>
          <a:solidFill>
            <a:srgbClr val="FFFF00"/>
          </a:solidFill>
          <a:ln w="38160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cs typeface="Arial" charset="0"/>
            </a:endParaRPr>
          </a:p>
        </p:txBody>
      </p:sp>
      <p:sp>
        <p:nvSpPr>
          <p:cNvPr id="99347" name="AutoShape 19">
            <a:extLst>
              <a:ext uri="{FF2B5EF4-FFF2-40B4-BE49-F238E27FC236}">
                <a16:creationId xmlns:a16="http://schemas.microsoft.com/office/drawing/2014/main" id="{637B9673-0EAE-4371-A7CA-1586D1E540C5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8172450" y="836613"/>
            <a:ext cx="504825" cy="360362"/>
          </a:xfrm>
          <a:prstGeom prst="star5">
            <a:avLst/>
          </a:prstGeom>
          <a:solidFill>
            <a:srgbClr val="333399"/>
          </a:solidFill>
          <a:ln w="57240">
            <a:solidFill>
              <a:srgbClr val="66FF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cs typeface="Arial" charset="0"/>
            </a:endParaRPr>
          </a:p>
        </p:txBody>
      </p:sp>
      <p:sp>
        <p:nvSpPr>
          <p:cNvPr id="99348" name="AutoShape 20">
            <a:extLst>
              <a:ext uri="{FF2B5EF4-FFF2-40B4-BE49-F238E27FC236}">
                <a16:creationId xmlns:a16="http://schemas.microsoft.com/office/drawing/2014/main" id="{F7ACD93B-02BA-432F-A009-F3BE472D86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6288" y="6280150"/>
            <a:ext cx="287337" cy="246063"/>
          </a:xfrm>
          <a:prstGeom prst="star5">
            <a:avLst/>
          </a:prstGeom>
          <a:solidFill>
            <a:srgbClr val="66FF33"/>
          </a:solidFill>
          <a:ln w="38160">
            <a:solidFill>
              <a:srgbClr val="3333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solidFill>
                <a:srgbClr val="FF0000"/>
              </a:solidFill>
              <a:cs typeface="Arial" charset="0"/>
            </a:endParaRPr>
          </a:p>
        </p:txBody>
      </p:sp>
      <p:sp>
        <p:nvSpPr>
          <p:cNvPr id="99343" name="AutoShape 15">
            <a:extLst>
              <a:ext uri="{FF2B5EF4-FFF2-40B4-BE49-F238E27FC236}">
                <a16:creationId xmlns:a16="http://schemas.microsoft.com/office/drawing/2014/main" id="{2C2C7CD7-3B15-48DA-A7BC-7670C82885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75688" y="260350"/>
            <a:ext cx="287337" cy="144463"/>
          </a:xfrm>
          <a:prstGeom prst="star5">
            <a:avLst/>
          </a:prstGeom>
          <a:solidFill>
            <a:srgbClr val="FFFF00"/>
          </a:solidFill>
          <a:ln w="38160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cs typeface="Arial" charset="0"/>
            </a:endParaRPr>
          </a:p>
        </p:txBody>
      </p:sp>
      <p:sp>
        <p:nvSpPr>
          <p:cNvPr id="29703" name="TextBox 5">
            <a:extLst>
              <a:ext uri="{FF2B5EF4-FFF2-40B4-BE49-F238E27FC236}">
                <a16:creationId xmlns:a16="http://schemas.microsoft.com/office/drawing/2014/main" id="{BC9A84F9-D197-4599-9DA5-3D453B116B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263" y="957263"/>
            <a:ext cx="896461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vi-VN" alt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Chuyển các câu kể sau thành câu khiến.</a:t>
            </a:r>
          </a:p>
        </p:txBody>
      </p:sp>
      <p:sp>
        <p:nvSpPr>
          <p:cNvPr id="29704" name="TextBox 6">
            <a:extLst>
              <a:ext uri="{FF2B5EF4-FFF2-40B4-BE49-F238E27FC236}">
                <a16:creationId xmlns:a16="http://schemas.microsoft.com/office/drawing/2014/main" id="{9A5D2127-41CD-451C-895B-4E908565EE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8" y="2238375"/>
            <a:ext cx="8496300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Thanh đi lao động.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Ngân chăm chỉ.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Giang phấn đấu học giỏi.</a:t>
            </a: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99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 descr="background-18">
            <a:extLst>
              <a:ext uri="{FF2B5EF4-FFF2-40B4-BE49-F238E27FC236}">
                <a16:creationId xmlns:a16="http://schemas.microsoft.com/office/drawing/2014/main" id="{85C5F7D5-807E-433C-B992-87CFB21CD4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10EFA59-EDB1-49B3-9060-FCB2B116455A}"/>
              </a:ext>
            </a:extLst>
          </p:cNvPr>
          <p:cNvSpPr txBox="1"/>
          <p:nvPr/>
        </p:nvSpPr>
        <p:spPr>
          <a:xfrm>
            <a:off x="0" y="1430338"/>
            <a:ext cx="9144000" cy="64611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en-US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5" name="TextBox 12">
            <a:extLst>
              <a:ext uri="{FF2B5EF4-FFF2-40B4-BE49-F238E27FC236}">
                <a16:creationId xmlns:a16="http://schemas.microsoft.com/office/drawing/2014/main" id="{E8AD8369-04C9-4DCD-AB11-21936448C7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" y="693738"/>
            <a:ext cx="8964613" cy="175418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9pPr>
          </a:lstStyle>
          <a:p>
            <a:pPr marL="742950" indent="-742950" eaLnBrk="1" hangingPunct="1">
              <a:buFontTx/>
              <a:buAutoNum type="arabicPeriod"/>
              <a:defRPr/>
            </a:pPr>
            <a:r>
              <a:rPr lang="vi-VN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Chuyển các câu kể sau thành câu khiến.</a:t>
            </a:r>
          </a:p>
          <a:p>
            <a:pPr eaLnBrk="1" hangingPunct="1">
              <a:defRPr/>
            </a:pP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lao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42950" indent="-742950" eaLnBrk="1" hangingPunct="1">
              <a:buFontTx/>
              <a:buAutoNum type="arabicPeriod"/>
              <a:defRPr/>
            </a:pPr>
            <a:endParaRPr lang="vi-VN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553D89F-BEDC-4DF3-B653-0722A3795D71}"/>
              </a:ext>
            </a:extLst>
          </p:cNvPr>
          <p:cNvSpPr txBox="1"/>
          <p:nvPr/>
        </p:nvSpPr>
        <p:spPr>
          <a:xfrm>
            <a:off x="971550" y="2000250"/>
            <a:ext cx="7632700" cy="45243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khiến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eaLnBrk="1" hangingPunct="1">
              <a:buFontTx/>
              <a:buChar char="-"/>
              <a:defRPr/>
            </a:pP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lao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marL="285750" indent="-285750" eaLnBrk="1" hangingPunct="1">
              <a:buFontTx/>
              <a:buChar char="-"/>
              <a:defRPr/>
            </a:pP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lao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marL="285750" indent="-285750" eaLnBrk="1" hangingPunct="1">
              <a:buFontTx/>
              <a:buChar char="-"/>
              <a:defRPr/>
            </a:pP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lao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marL="285750" indent="-285750" eaLnBrk="1" hangingPunct="1">
              <a:buFontTx/>
              <a:buChar char="-"/>
              <a:defRPr/>
            </a:pP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Mong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lao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marL="285750" indent="-285750" eaLnBrk="1" hangingPunct="1">
              <a:buFontTx/>
              <a:buChar char="-"/>
              <a:defRPr/>
            </a:pP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nghị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lao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marL="285750" indent="-285750" eaLnBrk="1" hangingPunct="1">
              <a:buFontTx/>
              <a:buChar char="-"/>
              <a:defRPr/>
            </a:pP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lao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marL="285750" indent="-285750" eaLnBrk="1" hangingPunct="1">
              <a:buFontTx/>
              <a:buChar char="-"/>
              <a:defRPr/>
            </a:pP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lao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</p:spTree>
  </p:cSld>
  <p:clrMapOvr>
    <a:masterClrMapping/>
  </p:clrMapOvr>
  <p:transition spd="slow">
    <p:circle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2">
            <a:extLst>
              <a:ext uri="{FF2B5EF4-FFF2-40B4-BE49-F238E27FC236}">
                <a16:creationId xmlns:a16="http://schemas.microsoft.com/office/drawing/2014/main" id="{F95E292B-E30E-41E0-92CA-447165781C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" y="693738"/>
            <a:ext cx="8964613" cy="175418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9pPr>
          </a:lstStyle>
          <a:p>
            <a:pPr marL="742950" indent="-742950" eaLnBrk="1" hangingPunct="1">
              <a:buFontTx/>
              <a:buAutoNum type="arabicPeriod"/>
              <a:defRPr/>
            </a:pPr>
            <a:r>
              <a:rPr lang="vi-VN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Chuyển các câu kể sau thành câu khiến.</a:t>
            </a:r>
          </a:p>
          <a:p>
            <a:pPr eaLnBrk="1" hangingPunct="1">
              <a:defRPr/>
            </a:pP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vi-VN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Ngân chăm chỉ.</a:t>
            </a:r>
          </a:p>
          <a:p>
            <a:pPr marL="742950" indent="-742950" eaLnBrk="1" hangingPunct="1">
              <a:buFontTx/>
              <a:buAutoNum type="arabicPeriod"/>
              <a:defRPr/>
            </a:pPr>
            <a:endParaRPr lang="vi-VN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FCA3BF5-9854-4DDC-845F-42D797F8A3C6}"/>
              </a:ext>
            </a:extLst>
          </p:cNvPr>
          <p:cNvSpPr txBox="1"/>
          <p:nvPr/>
        </p:nvSpPr>
        <p:spPr>
          <a:xfrm>
            <a:off x="971550" y="2000250"/>
            <a:ext cx="7632700" cy="45243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khiến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eaLnBrk="1" hangingPunct="1">
              <a:buFontTx/>
              <a:buChar char="-"/>
              <a:defRPr/>
            </a:pPr>
            <a:r>
              <a:rPr lang="vi-VN" sz="3600" b="1" dirty="0">
                <a:solidFill>
                  <a:srgbClr val="002060"/>
                </a:solidFill>
                <a:cs typeface="Times New Roman" pitchFamily="18" charset="0"/>
              </a:rPr>
              <a:t>Ngân chăm chỉ đi!</a:t>
            </a:r>
          </a:p>
          <a:p>
            <a:pPr marL="285750" indent="-285750" eaLnBrk="1" hangingPunct="1">
              <a:buFontTx/>
              <a:buChar char="-"/>
              <a:defRPr/>
            </a:pPr>
            <a:r>
              <a:rPr lang="vi-VN" sz="3600" b="1" dirty="0">
                <a:solidFill>
                  <a:srgbClr val="002060"/>
                </a:solidFill>
                <a:cs typeface="Times New Roman" pitchFamily="18" charset="0"/>
              </a:rPr>
              <a:t>Ngân hãy chăm chỉ đi!</a:t>
            </a:r>
          </a:p>
          <a:p>
            <a:pPr marL="285750" indent="-285750" eaLnBrk="1" hangingPunct="1">
              <a:buFontTx/>
              <a:buChar char="-"/>
              <a:defRPr/>
            </a:pPr>
            <a:r>
              <a:rPr lang="vi-VN" sz="3600" b="1" dirty="0">
                <a:solidFill>
                  <a:srgbClr val="002060"/>
                </a:solidFill>
                <a:cs typeface="Times New Roman" pitchFamily="18" charset="0"/>
              </a:rPr>
              <a:t>Ngân nên chăm chỉ đi!</a:t>
            </a:r>
          </a:p>
          <a:p>
            <a:pPr marL="285750" indent="-285750" eaLnBrk="1" hangingPunct="1">
              <a:buFontTx/>
              <a:buChar char="-"/>
              <a:defRPr/>
            </a:pP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Mong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Ngân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chăm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marL="285750" indent="-285750" eaLnBrk="1" hangingPunct="1">
              <a:buFontTx/>
              <a:buChar char="-"/>
              <a:defRPr/>
            </a:pP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nghị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Ngân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chăm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marL="285750" indent="-285750" eaLnBrk="1" hangingPunct="1">
              <a:buFontTx/>
              <a:buChar char="-"/>
              <a:defRPr/>
            </a:pP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Ngân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chăm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marL="285750" indent="-285750" eaLnBrk="1" hangingPunct="1">
              <a:buFontTx/>
              <a:buChar char="-"/>
              <a:defRPr/>
            </a:pP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Ngân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chăm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</p:spTree>
  </p:cSld>
  <p:clrMapOvr>
    <a:masterClrMapping/>
  </p:clrMapOvr>
  <p:transition spd="slow">
    <p:circle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2">
            <a:extLst>
              <a:ext uri="{FF2B5EF4-FFF2-40B4-BE49-F238E27FC236}">
                <a16:creationId xmlns:a16="http://schemas.microsoft.com/office/drawing/2014/main" id="{98198633-2E12-4E80-93A5-BC5B3EF3BE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" y="693738"/>
            <a:ext cx="8964613" cy="175418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9pPr>
          </a:lstStyle>
          <a:p>
            <a:pPr marL="742950" indent="-742950" eaLnBrk="1" hangingPunct="1">
              <a:buFontTx/>
              <a:buAutoNum type="arabicPeriod"/>
              <a:defRPr/>
            </a:pPr>
            <a:r>
              <a:rPr lang="vi-VN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Chuyển các câu kể sau thành câu khiến.</a:t>
            </a:r>
          </a:p>
          <a:p>
            <a:pPr eaLnBrk="1" hangingPunct="1">
              <a:defRPr/>
            </a:pP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vi-VN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Giang phấn đấu học giỏi.</a:t>
            </a:r>
          </a:p>
          <a:p>
            <a:pPr marL="742950" indent="-742950" eaLnBrk="1" hangingPunct="1">
              <a:buFontTx/>
              <a:buAutoNum type="arabicPeriod"/>
              <a:defRPr/>
            </a:pPr>
            <a:endParaRPr lang="vi-VN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5E5EF48-3AD2-4966-914B-6044E91F8EB3}"/>
              </a:ext>
            </a:extLst>
          </p:cNvPr>
          <p:cNvSpPr txBox="1"/>
          <p:nvPr/>
        </p:nvSpPr>
        <p:spPr>
          <a:xfrm>
            <a:off x="1003300" y="2000250"/>
            <a:ext cx="7920038" cy="45243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khiến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285750" indent="-285750" eaLnBrk="1" hangingPunct="1">
              <a:buFontTx/>
              <a:buChar char="-"/>
              <a:defRPr/>
            </a:pPr>
            <a:r>
              <a:rPr lang="vi-VN" sz="3600" b="1" dirty="0">
                <a:solidFill>
                  <a:srgbClr val="FF0000"/>
                </a:solidFill>
                <a:cs typeface="Times New Roman" pitchFamily="18" charset="0"/>
              </a:rPr>
              <a:t>Giang </a:t>
            </a:r>
            <a:r>
              <a:rPr lang="vi-VN" sz="3600" b="1" dirty="0">
                <a:solidFill>
                  <a:srgbClr val="002060"/>
                </a:solidFill>
                <a:cs typeface="Times New Roman" pitchFamily="18" charset="0"/>
              </a:rPr>
              <a:t>hãy</a:t>
            </a:r>
            <a:r>
              <a:rPr lang="vi-VN" sz="3600" b="1" dirty="0">
                <a:solidFill>
                  <a:srgbClr val="FF0000"/>
                </a:solidFill>
                <a:cs typeface="Times New Roman" pitchFamily="18" charset="0"/>
              </a:rPr>
              <a:t> phấn đấu học giỏi đi! </a:t>
            </a:r>
          </a:p>
          <a:p>
            <a:pPr marL="285750" indent="-285750" eaLnBrk="1" hangingPunct="1">
              <a:buFontTx/>
              <a:buChar char="-"/>
              <a:defRPr/>
            </a:pPr>
            <a:r>
              <a:rPr lang="vi-VN" sz="3600" b="1" dirty="0">
                <a:solidFill>
                  <a:srgbClr val="FF0000"/>
                </a:solidFill>
                <a:cs typeface="Times New Roman" pitchFamily="18" charset="0"/>
              </a:rPr>
              <a:t>Giang </a:t>
            </a:r>
            <a:r>
              <a:rPr lang="vi-VN" sz="3600" b="1" dirty="0">
                <a:solidFill>
                  <a:srgbClr val="002060"/>
                </a:solidFill>
                <a:cs typeface="Times New Roman" pitchFamily="18" charset="0"/>
              </a:rPr>
              <a:t>nên</a:t>
            </a:r>
            <a:r>
              <a:rPr lang="vi-VN" sz="3600" b="1" dirty="0">
                <a:solidFill>
                  <a:srgbClr val="FF0000"/>
                </a:solidFill>
                <a:cs typeface="Times New Roman" pitchFamily="18" charset="0"/>
              </a:rPr>
              <a:t> phấn đấu học giỏi !</a:t>
            </a:r>
          </a:p>
          <a:p>
            <a:pPr marL="285750" indent="-285750" eaLnBrk="1" hangingPunct="1">
              <a:buFontTx/>
              <a:buChar char="-"/>
              <a:defRPr/>
            </a:pPr>
            <a:r>
              <a:rPr lang="vi-VN" sz="3600" b="1" dirty="0">
                <a:solidFill>
                  <a:srgbClr val="FF0000"/>
                </a:solidFill>
                <a:cs typeface="Times New Roman" pitchFamily="18" charset="0"/>
              </a:rPr>
              <a:t>Giang </a:t>
            </a:r>
            <a:r>
              <a:rPr lang="vi-VN" sz="3600" b="1" dirty="0">
                <a:solidFill>
                  <a:srgbClr val="002060"/>
                </a:solidFill>
                <a:cs typeface="Times New Roman" pitchFamily="18" charset="0"/>
              </a:rPr>
              <a:t>cần</a:t>
            </a:r>
            <a:r>
              <a:rPr lang="vi-VN" sz="3600" b="1" dirty="0">
                <a:solidFill>
                  <a:srgbClr val="FF0000"/>
                </a:solidFill>
                <a:cs typeface="Times New Roman" pitchFamily="18" charset="0"/>
              </a:rPr>
              <a:t> phấn đấu học giỏi !</a:t>
            </a:r>
          </a:p>
          <a:p>
            <a:pPr marL="285750" indent="-285750" eaLnBrk="1" hangingPunct="1">
              <a:buFontTx/>
              <a:buChar char="-"/>
              <a:defRPr/>
            </a:pP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Mong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600" b="1" dirty="0">
                <a:solidFill>
                  <a:srgbClr val="FF0000"/>
                </a:solidFill>
                <a:cs typeface="Times New Roman" pitchFamily="18" charset="0"/>
              </a:rPr>
              <a:t>Giang phấn đấu học giỏi 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marL="285750" indent="-285750" eaLnBrk="1" hangingPunct="1">
              <a:buFontTx/>
              <a:buChar char="-"/>
              <a:defRPr/>
            </a:pP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nghị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600" b="1" dirty="0">
                <a:solidFill>
                  <a:srgbClr val="FF0000"/>
                </a:solidFill>
                <a:cs typeface="Times New Roman" pitchFamily="18" charset="0"/>
              </a:rPr>
              <a:t>Giang phấn đấu học giỏi! </a:t>
            </a:r>
          </a:p>
          <a:p>
            <a:pPr marL="285750" indent="-285750" eaLnBrk="1" hangingPunct="1">
              <a:buFontTx/>
              <a:buChar char="-"/>
              <a:defRPr/>
            </a:pPr>
            <a:r>
              <a:rPr lang="vi-VN" sz="3600" b="1" dirty="0">
                <a:solidFill>
                  <a:srgbClr val="FF0000"/>
                </a:solidFill>
                <a:cs typeface="Times New Roman" pitchFamily="18" charset="0"/>
              </a:rPr>
              <a:t>Giang phấn đấu học giỏi </a:t>
            </a:r>
            <a:r>
              <a:rPr lang="vi-VN" sz="3600" b="1" dirty="0">
                <a:solidFill>
                  <a:srgbClr val="002060"/>
                </a:solidFill>
                <a:cs typeface="Times New Roman" pitchFamily="18" charset="0"/>
              </a:rPr>
              <a:t>đi nào</a:t>
            </a:r>
            <a:r>
              <a:rPr lang="vi-VN" sz="3600" b="1" dirty="0">
                <a:solidFill>
                  <a:srgbClr val="FF0000"/>
                </a:solidFill>
                <a:cs typeface="Times New Roman" pitchFamily="18" charset="0"/>
              </a:rPr>
              <a:t>!</a:t>
            </a:r>
          </a:p>
          <a:p>
            <a:pPr marL="285750" indent="-285750" eaLnBrk="1" hangingPunct="1">
              <a:buFontTx/>
              <a:buChar char="-"/>
              <a:defRPr/>
            </a:pPr>
            <a:r>
              <a:rPr lang="vi-VN" sz="3600" b="1" dirty="0">
                <a:solidFill>
                  <a:srgbClr val="FF0000"/>
                </a:solidFill>
                <a:cs typeface="Times New Roman" pitchFamily="18" charset="0"/>
              </a:rPr>
              <a:t>Giang </a:t>
            </a:r>
            <a:r>
              <a:rPr lang="vi-VN" sz="3600" b="1" dirty="0">
                <a:solidFill>
                  <a:srgbClr val="002060"/>
                </a:solidFill>
                <a:cs typeface="Times New Roman" pitchFamily="18" charset="0"/>
              </a:rPr>
              <a:t>phải </a:t>
            </a:r>
            <a:r>
              <a:rPr lang="vi-VN" sz="3600" b="1" dirty="0">
                <a:solidFill>
                  <a:srgbClr val="FF0000"/>
                </a:solidFill>
                <a:cs typeface="Times New Roman" pitchFamily="18" charset="0"/>
              </a:rPr>
              <a:t>phấn đấu học giỏi !</a:t>
            </a:r>
          </a:p>
        </p:txBody>
      </p:sp>
    </p:spTree>
  </p:cSld>
  <p:clrMapOvr>
    <a:masterClrMapping/>
  </p:clrMapOvr>
  <p:transition spd="slow">
    <p:circle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AutoShape 2">
            <a:extLst>
              <a:ext uri="{FF2B5EF4-FFF2-40B4-BE49-F238E27FC236}">
                <a16:creationId xmlns:a16="http://schemas.microsoft.com/office/drawing/2014/main" id="{3DFE3B8A-4828-442B-AFD3-856F2B9970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95400" cy="1079500"/>
          </a:xfrm>
          <a:prstGeom prst="irregularSeal1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vi-VN" altLang="en-US" sz="2800">
                <a:solidFill>
                  <a:srgbClr val="800000"/>
                </a:solidFill>
              </a:rPr>
              <a:t>Bài 2:</a:t>
            </a:r>
          </a:p>
        </p:txBody>
      </p:sp>
      <p:sp>
        <p:nvSpPr>
          <p:cNvPr id="19459" name="Text Box 3">
            <a:extLst>
              <a:ext uri="{FF2B5EF4-FFF2-40B4-BE49-F238E27FC236}">
                <a16:creationId xmlns:a16="http://schemas.microsoft.com/office/drawing/2014/main" id="{8340C773-44C9-4104-BB5C-CEC38824AD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913" y="-26988"/>
            <a:ext cx="7740650" cy="1200151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vi-VN" sz="3600" dirty="0">
                <a:latin typeface="+mn-lt"/>
              </a:rPr>
              <a:t>Đặt câu khiến phù hợp với các tình huống sau:</a:t>
            </a:r>
          </a:p>
        </p:txBody>
      </p:sp>
      <p:sp>
        <p:nvSpPr>
          <p:cNvPr id="19460" name="Text Box 4">
            <a:extLst>
              <a:ext uri="{FF2B5EF4-FFF2-40B4-BE49-F238E27FC236}">
                <a16:creationId xmlns:a16="http://schemas.microsoft.com/office/drawing/2014/main" id="{8D3584DC-6946-4CFD-A807-86EB801CE7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312863"/>
            <a:ext cx="8208963" cy="470852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  <a:defRPr/>
            </a:pPr>
            <a:r>
              <a:rPr lang="vi-VN" sz="3000" dirty="0">
                <a:solidFill>
                  <a:srgbClr val="FF0000"/>
                </a:solidFill>
                <a:latin typeface="+mn-lt"/>
              </a:rPr>
              <a:t>  a/ Vào giờ kiểm tra, chẳng may bút của em bị hỏng. Em biết bạn em có hai bút. Hãy nói với bạn một câu để mượn bút.</a:t>
            </a:r>
          </a:p>
          <a:p>
            <a:pPr algn="just" eaLnBrk="1" hangingPunct="1">
              <a:spcBef>
                <a:spcPct val="50000"/>
              </a:spcBef>
              <a:defRPr/>
            </a:pPr>
            <a:r>
              <a:rPr lang="vi-VN" sz="3000" dirty="0">
                <a:solidFill>
                  <a:srgbClr val="FF0000"/>
                </a:solidFill>
                <a:latin typeface="+mn-lt"/>
              </a:rPr>
              <a:t>b/ Em gọi điện thoại cho bạn, gặp người ở đầu dây bên kia là bố của bạn. Em hãy nói một câu với bác để bác chuyển máy cho em nói chuyện với bạn em.</a:t>
            </a:r>
            <a:r>
              <a:rPr lang="vi-VN" sz="3000" b="1" dirty="0"/>
              <a:t> </a:t>
            </a:r>
          </a:p>
          <a:p>
            <a:pPr algn="just" eaLnBrk="1" hangingPunct="1">
              <a:spcBef>
                <a:spcPct val="50000"/>
              </a:spcBef>
              <a:defRPr/>
            </a:pPr>
            <a:r>
              <a:rPr lang="vi-VN" sz="3000" dirty="0">
                <a:solidFill>
                  <a:srgbClr val="FF0000"/>
                </a:solidFill>
                <a:latin typeface="+mn-lt"/>
              </a:rPr>
              <a:t>c/ Em đang tìm nhà bạn bỗng gặp một chú từ trong nhà gần đấy bước ra. Hãy nói một câu nhờ chú ấy chỉ đường.</a:t>
            </a:r>
          </a:p>
        </p:txBody>
      </p:sp>
      <p:sp>
        <p:nvSpPr>
          <p:cNvPr id="5" name="Text Box 14">
            <a:extLst>
              <a:ext uri="{FF2B5EF4-FFF2-40B4-BE49-F238E27FC236}">
                <a16:creationId xmlns:a16="http://schemas.microsoft.com/office/drawing/2014/main" id="{1B4506DE-99E1-4832-B7C9-2BC6C17C8F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6238" y="6021388"/>
            <a:ext cx="2286000" cy="528637"/>
          </a:xfrm>
          <a:prstGeom prst="rect">
            <a:avLst/>
          </a:prstGeom>
          <a:solidFill>
            <a:srgbClr val="00FF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800">
                <a:solidFill>
                  <a:schemeClr val="tx1"/>
                </a:solidFill>
                <a:latin typeface="Times New Roman" panose="02020603050405020304" pitchFamily="18" charset="0"/>
              </a:rPr>
              <a:t>NHÓM 2</a:t>
            </a:r>
          </a:p>
        </p:txBody>
      </p:sp>
    </p:spTree>
  </p:cSld>
  <p:clrMapOvr>
    <a:masterClrMapping/>
  </p:clrMapOvr>
  <p:transition spd="slow">
    <p:circle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>
            <a:extLst>
              <a:ext uri="{FF2B5EF4-FFF2-40B4-BE49-F238E27FC236}">
                <a16:creationId xmlns:a16="http://schemas.microsoft.com/office/drawing/2014/main" id="{3285E01E-4FC2-40E9-8A78-BF317C03067B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915150"/>
            <a:chOff x="0" y="0"/>
            <a:chExt cx="5760" cy="4356"/>
          </a:xfrm>
        </p:grpSpPr>
        <p:pic>
          <p:nvPicPr>
            <p:cNvPr id="7216" name="Picture 3" descr="20060925125220841">
              <a:extLst>
                <a:ext uri="{FF2B5EF4-FFF2-40B4-BE49-F238E27FC236}">
                  <a16:creationId xmlns:a16="http://schemas.microsoft.com/office/drawing/2014/main" id="{587BBD0F-F303-4D7B-8F36-9AA10323687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4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217" name="Rectangle 4">
              <a:extLst>
                <a:ext uri="{FF2B5EF4-FFF2-40B4-BE49-F238E27FC236}">
                  <a16:creationId xmlns:a16="http://schemas.microsoft.com/office/drawing/2014/main" id="{282B7C02-5FF3-4908-961D-9994BE1DDB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88" y="0"/>
              <a:ext cx="672" cy="2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7F7F7F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Courier New" panose="02070309020205020404" pitchFamily="49" charset="0"/>
                <a:buChar char="o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Courier New" panose="02070309020205020404" pitchFamily="49" charset="0"/>
                <a:buChar char="o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solidFill>
                  <a:schemeClr val="tx1"/>
                </a:solidFill>
                <a:latin typeface="Palatino Linotype" panose="02040502050505030304" pitchFamily="18" charset="0"/>
              </a:endParaRPr>
            </a:p>
          </p:txBody>
        </p:sp>
      </p:grpSp>
      <p:sp>
        <p:nvSpPr>
          <p:cNvPr id="79877" name="AutoShape 5">
            <a:extLst>
              <a:ext uri="{FF2B5EF4-FFF2-40B4-BE49-F238E27FC236}">
                <a16:creationId xmlns:a16="http://schemas.microsoft.com/office/drawing/2014/main" id="{C82F0EA0-5215-4146-8085-50EC236AA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152400"/>
            <a:ext cx="7086600" cy="9906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CFF33"/>
              </a:gs>
              <a:gs pos="50000">
                <a:schemeClr val="bg1"/>
              </a:gs>
              <a:gs pos="100000">
                <a:srgbClr val="CCFF33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vi-VN">
              <a:cs typeface="Arial" charset="0"/>
            </a:endParaRPr>
          </a:p>
        </p:txBody>
      </p:sp>
      <p:sp>
        <p:nvSpPr>
          <p:cNvPr id="79878" name="AutoShape 6">
            <a:extLst>
              <a:ext uri="{FF2B5EF4-FFF2-40B4-BE49-F238E27FC236}">
                <a16:creationId xmlns:a16="http://schemas.microsoft.com/office/drawing/2014/main" id="{A55024FA-B1E0-4519-91E4-B13147E9B3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2362200"/>
            <a:ext cx="1905000" cy="6096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00"/>
              </a:gs>
              <a:gs pos="50000">
                <a:schemeClr val="bg1"/>
              </a:gs>
              <a:gs pos="100000">
                <a:srgbClr val="FFFF00"/>
              </a:gs>
            </a:gsLst>
            <a:lin ang="5400000" scaled="1"/>
          </a:gradFill>
          <a:ln w="57150">
            <a:solidFill>
              <a:srgbClr val="99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vi-VN">
              <a:cs typeface="Arial" charset="0"/>
            </a:endParaRPr>
          </a:p>
        </p:txBody>
      </p:sp>
      <p:sp>
        <p:nvSpPr>
          <p:cNvPr id="79879" name="Text Box 7">
            <a:extLst>
              <a:ext uri="{FF2B5EF4-FFF2-40B4-BE49-F238E27FC236}">
                <a16:creationId xmlns:a16="http://schemas.microsoft.com/office/drawing/2014/main" id="{3A7CEF10-4120-4560-98A5-7EF068DB76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2438400"/>
            <a:ext cx="1676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>
                <a:solidFill>
                  <a:schemeClr val="tx1"/>
                </a:solidFill>
                <a:latin typeface="Palatino Linotype" panose="02040502050505030304" pitchFamily="18" charset="0"/>
              </a:rPr>
              <a:t>Câu hỏi 1</a:t>
            </a:r>
          </a:p>
        </p:txBody>
      </p:sp>
      <p:sp>
        <p:nvSpPr>
          <p:cNvPr id="79880" name="AutoShape 8">
            <a:extLst>
              <a:ext uri="{FF2B5EF4-FFF2-40B4-BE49-F238E27FC236}">
                <a16:creationId xmlns:a16="http://schemas.microsoft.com/office/drawing/2014/main" id="{4643F046-32EC-4AEB-94E7-1D843DECB2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3124200"/>
            <a:ext cx="1981200" cy="1828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CFF33"/>
              </a:gs>
              <a:gs pos="50000">
                <a:schemeClr val="bg1"/>
              </a:gs>
              <a:gs pos="100000">
                <a:srgbClr val="CCFF33"/>
              </a:gs>
            </a:gsLst>
            <a:lin ang="5400000" scaled="1"/>
          </a:gradFill>
          <a:ln w="57150">
            <a:solidFill>
              <a:srgbClr val="99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vi-VN">
              <a:cs typeface="Arial" charset="0"/>
            </a:endParaRPr>
          </a:p>
        </p:txBody>
      </p:sp>
      <p:pic>
        <p:nvPicPr>
          <p:cNvPr id="79881" name="Picture 9" descr="AG00317_">
            <a:extLst>
              <a:ext uri="{FF2B5EF4-FFF2-40B4-BE49-F238E27FC236}">
                <a16:creationId xmlns:a16="http://schemas.microsoft.com/office/drawing/2014/main" id="{23E7AB88-781D-4C86-9C8F-6036F8B1142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548063"/>
            <a:ext cx="1052513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82" name="Picture 10" descr="138">
            <a:extLst>
              <a:ext uri="{FF2B5EF4-FFF2-40B4-BE49-F238E27FC236}">
                <a16:creationId xmlns:a16="http://schemas.microsoft.com/office/drawing/2014/main" id="{397EFF45-81C4-41E6-AE63-71A86C4E39E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3352800"/>
            <a:ext cx="57785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83" name="AutoShape 11">
            <a:extLst>
              <a:ext uri="{FF2B5EF4-FFF2-40B4-BE49-F238E27FC236}">
                <a16:creationId xmlns:a16="http://schemas.microsoft.com/office/drawing/2014/main" id="{3E165BE5-30A3-4D3E-BAB0-EEBF4E3A90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1301750"/>
            <a:ext cx="6858000" cy="4114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00"/>
              </a:gs>
              <a:gs pos="50000">
                <a:schemeClr val="bg1"/>
              </a:gs>
              <a:gs pos="100000">
                <a:srgbClr val="FFFF00"/>
              </a:gs>
            </a:gsLst>
            <a:lin ang="5400000" scaled="1"/>
          </a:gradFill>
          <a:ln w="38100" cmpd="dbl">
            <a:solidFill>
              <a:srgbClr val="99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vi-VN">
              <a:cs typeface="Arial" charset="0"/>
            </a:endParaRPr>
          </a:p>
        </p:txBody>
      </p:sp>
      <p:sp>
        <p:nvSpPr>
          <p:cNvPr id="7178" name="AutoShape 12">
            <a:extLst>
              <a:ext uri="{FF2B5EF4-FFF2-40B4-BE49-F238E27FC236}">
                <a16:creationId xmlns:a16="http://schemas.microsoft.com/office/drawing/2014/main" id="{A6795B4F-20D6-4F2C-B612-5B2CFD9CC1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5715000"/>
            <a:ext cx="6553200" cy="11430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 cmpd="dbl">
            <a:solidFill>
              <a:srgbClr val="99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  <p:grpSp>
        <p:nvGrpSpPr>
          <p:cNvPr id="79885" name="Group 13">
            <a:extLst>
              <a:ext uri="{FF2B5EF4-FFF2-40B4-BE49-F238E27FC236}">
                <a16:creationId xmlns:a16="http://schemas.microsoft.com/office/drawing/2014/main" id="{BB237FB3-4D5F-4E30-AEFC-837B16CBFA91}"/>
              </a:ext>
            </a:extLst>
          </p:cNvPr>
          <p:cNvGrpSpPr>
            <a:grpSpLocks/>
          </p:cNvGrpSpPr>
          <p:nvPr/>
        </p:nvGrpSpPr>
        <p:grpSpPr bwMode="auto">
          <a:xfrm>
            <a:off x="381000" y="5257800"/>
            <a:ext cx="1774825" cy="1371600"/>
            <a:chOff x="1762" y="1160"/>
            <a:chExt cx="1118" cy="864"/>
          </a:xfrm>
        </p:grpSpPr>
        <p:pic>
          <p:nvPicPr>
            <p:cNvPr id="7214" name="Picture 14" descr="CLOCK">
              <a:extLst>
                <a:ext uri="{FF2B5EF4-FFF2-40B4-BE49-F238E27FC236}">
                  <a16:creationId xmlns:a16="http://schemas.microsoft.com/office/drawing/2014/main" id="{44D7CB28-6042-4470-88DB-2CD6CCBEF5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2" y="1160"/>
              <a:ext cx="1118" cy="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215" name="AutoShape 15">
              <a:extLst>
                <a:ext uri="{FF2B5EF4-FFF2-40B4-BE49-F238E27FC236}">
                  <a16:creationId xmlns:a16="http://schemas.microsoft.com/office/drawing/2014/main" id="{8DCF6632-E7E3-4CE4-8203-30788A31F7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0" y="1296"/>
              <a:ext cx="864" cy="607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7F7F7F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Courier New" panose="02070309020205020404" pitchFamily="49" charset="0"/>
                <a:buChar char="o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Courier New" panose="02070309020205020404" pitchFamily="49" charset="0"/>
                <a:buChar char="o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kumimoji="1" lang="en-US" altLang="en-US" sz="6600">
                  <a:solidFill>
                    <a:srgbClr val="FF3300"/>
                  </a:solidFill>
                  <a:latin typeface="Times New Roman" panose="02020603050405020304" pitchFamily="18" charset="0"/>
                </a:rPr>
                <a:t> 5 </a:t>
              </a:r>
            </a:p>
          </p:txBody>
        </p:sp>
      </p:grpSp>
      <p:grpSp>
        <p:nvGrpSpPr>
          <p:cNvPr id="79888" name="Group 16">
            <a:extLst>
              <a:ext uri="{FF2B5EF4-FFF2-40B4-BE49-F238E27FC236}">
                <a16:creationId xmlns:a16="http://schemas.microsoft.com/office/drawing/2014/main" id="{80A03471-7BE0-4A54-A41C-80CC4C69E8B4}"/>
              </a:ext>
            </a:extLst>
          </p:cNvPr>
          <p:cNvGrpSpPr>
            <a:grpSpLocks/>
          </p:cNvGrpSpPr>
          <p:nvPr/>
        </p:nvGrpSpPr>
        <p:grpSpPr bwMode="auto">
          <a:xfrm>
            <a:off x="381000" y="5257800"/>
            <a:ext cx="1774825" cy="1371600"/>
            <a:chOff x="1762" y="1160"/>
            <a:chExt cx="1118" cy="864"/>
          </a:xfrm>
        </p:grpSpPr>
        <p:pic>
          <p:nvPicPr>
            <p:cNvPr id="7212" name="Picture 17" descr="CLOCK">
              <a:extLst>
                <a:ext uri="{FF2B5EF4-FFF2-40B4-BE49-F238E27FC236}">
                  <a16:creationId xmlns:a16="http://schemas.microsoft.com/office/drawing/2014/main" id="{5F93FB4B-6EAB-44F3-8362-2853A3B011B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2" y="1160"/>
              <a:ext cx="1118" cy="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213" name="AutoShape 18">
              <a:extLst>
                <a:ext uri="{FF2B5EF4-FFF2-40B4-BE49-F238E27FC236}">
                  <a16:creationId xmlns:a16="http://schemas.microsoft.com/office/drawing/2014/main" id="{D273AD39-B0D2-44BB-B862-22ACF893DF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0" y="1296"/>
              <a:ext cx="864" cy="607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7F7F7F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Courier New" panose="02070309020205020404" pitchFamily="49" charset="0"/>
                <a:buChar char="o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Courier New" panose="02070309020205020404" pitchFamily="49" charset="0"/>
                <a:buChar char="o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kumimoji="1" lang="en-US" altLang="en-US" sz="6600">
                  <a:solidFill>
                    <a:srgbClr val="FF3300"/>
                  </a:solidFill>
                  <a:latin typeface="Times New Roman" panose="02020603050405020304" pitchFamily="18" charset="0"/>
                </a:rPr>
                <a:t> 4 </a:t>
              </a:r>
            </a:p>
          </p:txBody>
        </p:sp>
      </p:grpSp>
      <p:grpSp>
        <p:nvGrpSpPr>
          <p:cNvPr id="79891" name="Group 19">
            <a:extLst>
              <a:ext uri="{FF2B5EF4-FFF2-40B4-BE49-F238E27FC236}">
                <a16:creationId xmlns:a16="http://schemas.microsoft.com/office/drawing/2014/main" id="{8B2B3596-C8AE-4DEC-B8F8-B414AFFC8340}"/>
              </a:ext>
            </a:extLst>
          </p:cNvPr>
          <p:cNvGrpSpPr>
            <a:grpSpLocks/>
          </p:cNvGrpSpPr>
          <p:nvPr/>
        </p:nvGrpSpPr>
        <p:grpSpPr bwMode="auto">
          <a:xfrm>
            <a:off x="304800" y="5181600"/>
            <a:ext cx="1774825" cy="1371600"/>
            <a:chOff x="1762" y="1160"/>
            <a:chExt cx="1118" cy="864"/>
          </a:xfrm>
        </p:grpSpPr>
        <p:pic>
          <p:nvPicPr>
            <p:cNvPr id="7210" name="Picture 20" descr="CLOCK">
              <a:extLst>
                <a:ext uri="{FF2B5EF4-FFF2-40B4-BE49-F238E27FC236}">
                  <a16:creationId xmlns:a16="http://schemas.microsoft.com/office/drawing/2014/main" id="{410DDCD2-0F8F-4A3B-8558-6FE35103E07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2" y="1160"/>
              <a:ext cx="1118" cy="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211" name="AutoShape 21">
              <a:extLst>
                <a:ext uri="{FF2B5EF4-FFF2-40B4-BE49-F238E27FC236}">
                  <a16:creationId xmlns:a16="http://schemas.microsoft.com/office/drawing/2014/main" id="{27E84F9C-6D21-43BF-B71D-F96A762A8F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0" y="1296"/>
              <a:ext cx="864" cy="607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7F7F7F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Courier New" panose="02070309020205020404" pitchFamily="49" charset="0"/>
                <a:buChar char="o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Courier New" panose="02070309020205020404" pitchFamily="49" charset="0"/>
                <a:buChar char="o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kumimoji="1" lang="en-US" altLang="en-US" sz="6600">
                  <a:solidFill>
                    <a:srgbClr val="FF3300"/>
                  </a:solidFill>
                  <a:latin typeface="Times New Roman" panose="02020603050405020304" pitchFamily="18" charset="0"/>
                </a:rPr>
                <a:t> 3 </a:t>
              </a:r>
            </a:p>
          </p:txBody>
        </p:sp>
      </p:grpSp>
      <p:grpSp>
        <p:nvGrpSpPr>
          <p:cNvPr id="79894" name="Group 22">
            <a:extLst>
              <a:ext uri="{FF2B5EF4-FFF2-40B4-BE49-F238E27FC236}">
                <a16:creationId xmlns:a16="http://schemas.microsoft.com/office/drawing/2014/main" id="{7633C5EE-A9DE-48DC-8039-68A7DB6EC35A}"/>
              </a:ext>
            </a:extLst>
          </p:cNvPr>
          <p:cNvGrpSpPr>
            <a:grpSpLocks/>
          </p:cNvGrpSpPr>
          <p:nvPr/>
        </p:nvGrpSpPr>
        <p:grpSpPr bwMode="auto">
          <a:xfrm>
            <a:off x="228600" y="5257800"/>
            <a:ext cx="1774825" cy="1371600"/>
            <a:chOff x="1762" y="1160"/>
            <a:chExt cx="1118" cy="864"/>
          </a:xfrm>
        </p:grpSpPr>
        <p:pic>
          <p:nvPicPr>
            <p:cNvPr id="7208" name="Picture 23" descr="CLOCK">
              <a:extLst>
                <a:ext uri="{FF2B5EF4-FFF2-40B4-BE49-F238E27FC236}">
                  <a16:creationId xmlns:a16="http://schemas.microsoft.com/office/drawing/2014/main" id="{B02B5565-4BDD-4C67-8933-B741258C7F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2" y="1160"/>
              <a:ext cx="1118" cy="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209" name="AutoShape 24">
              <a:extLst>
                <a:ext uri="{FF2B5EF4-FFF2-40B4-BE49-F238E27FC236}">
                  <a16:creationId xmlns:a16="http://schemas.microsoft.com/office/drawing/2014/main" id="{6E4EC63A-D955-49F3-9EC8-228CD38DA7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0" y="1296"/>
              <a:ext cx="864" cy="607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7F7F7F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Courier New" panose="02070309020205020404" pitchFamily="49" charset="0"/>
                <a:buChar char="o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Courier New" panose="02070309020205020404" pitchFamily="49" charset="0"/>
                <a:buChar char="o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kumimoji="1" lang="en-US" altLang="en-US" sz="6600">
                  <a:solidFill>
                    <a:srgbClr val="FF3300"/>
                  </a:solidFill>
                  <a:latin typeface="Times New Roman" panose="02020603050405020304" pitchFamily="18" charset="0"/>
                </a:rPr>
                <a:t> 2 </a:t>
              </a:r>
            </a:p>
          </p:txBody>
        </p:sp>
      </p:grpSp>
      <p:grpSp>
        <p:nvGrpSpPr>
          <p:cNvPr id="79897" name="Group 25">
            <a:extLst>
              <a:ext uri="{FF2B5EF4-FFF2-40B4-BE49-F238E27FC236}">
                <a16:creationId xmlns:a16="http://schemas.microsoft.com/office/drawing/2014/main" id="{4FEC3637-2F73-4F0C-A933-EA1C47C90B07}"/>
              </a:ext>
            </a:extLst>
          </p:cNvPr>
          <p:cNvGrpSpPr>
            <a:grpSpLocks/>
          </p:cNvGrpSpPr>
          <p:nvPr/>
        </p:nvGrpSpPr>
        <p:grpSpPr bwMode="auto">
          <a:xfrm>
            <a:off x="228600" y="5257800"/>
            <a:ext cx="1774825" cy="1371600"/>
            <a:chOff x="1762" y="1160"/>
            <a:chExt cx="1118" cy="864"/>
          </a:xfrm>
        </p:grpSpPr>
        <p:pic>
          <p:nvPicPr>
            <p:cNvPr id="7206" name="Picture 26" descr="CLOCK">
              <a:extLst>
                <a:ext uri="{FF2B5EF4-FFF2-40B4-BE49-F238E27FC236}">
                  <a16:creationId xmlns:a16="http://schemas.microsoft.com/office/drawing/2014/main" id="{4902C01B-5254-4070-B848-5EFA50A2474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2" y="1160"/>
              <a:ext cx="1118" cy="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207" name="AutoShape 27">
              <a:extLst>
                <a:ext uri="{FF2B5EF4-FFF2-40B4-BE49-F238E27FC236}">
                  <a16:creationId xmlns:a16="http://schemas.microsoft.com/office/drawing/2014/main" id="{EE6CC99B-67C8-494F-A341-27579C5C6B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0" y="1296"/>
              <a:ext cx="864" cy="607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7F7F7F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Courier New" panose="02070309020205020404" pitchFamily="49" charset="0"/>
                <a:buChar char="o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Courier New" panose="02070309020205020404" pitchFamily="49" charset="0"/>
                <a:buChar char="o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kumimoji="1" lang="en-US" altLang="en-US" sz="6600">
                  <a:solidFill>
                    <a:srgbClr val="FF3300"/>
                  </a:solidFill>
                  <a:latin typeface="Times New Roman" panose="02020603050405020304" pitchFamily="18" charset="0"/>
                </a:rPr>
                <a:t> 1 </a:t>
              </a:r>
            </a:p>
          </p:txBody>
        </p:sp>
      </p:grpSp>
      <p:grpSp>
        <p:nvGrpSpPr>
          <p:cNvPr id="79900" name="Group 28">
            <a:extLst>
              <a:ext uri="{FF2B5EF4-FFF2-40B4-BE49-F238E27FC236}">
                <a16:creationId xmlns:a16="http://schemas.microsoft.com/office/drawing/2014/main" id="{E1E92085-4611-41BD-A9B1-CBA14151A53C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5257800"/>
            <a:ext cx="2362200" cy="1600200"/>
            <a:chOff x="1680" y="1920"/>
            <a:chExt cx="1296" cy="864"/>
          </a:xfrm>
        </p:grpSpPr>
        <p:pic>
          <p:nvPicPr>
            <p:cNvPr id="7204" name="Picture 29" descr="CLOCK">
              <a:extLst>
                <a:ext uri="{FF2B5EF4-FFF2-40B4-BE49-F238E27FC236}">
                  <a16:creationId xmlns:a16="http://schemas.microsoft.com/office/drawing/2014/main" id="{D363A523-A9DB-44BA-91AD-3F9F8BCFC8C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0" y="1920"/>
              <a:ext cx="1118" cy="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205" name="Text Box 30">
              <a:extLst>
                <a:ext uri="{FF2B5EF4-FFF2-40B4-BE49-F238E27FC236}">
                  <a16:creationId xmlns:a16="http://schemas.microsoft.com/office/drawing/2014/main" id="{903B861C-8594-4A79-8423-6FB87EC84C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28" y="2160"/>
              <a:ext cx="1248" cy="313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7F7F7F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Courier New" panose="02070309020205020404" pitchFamily="49" charset="0"/>
                <a:buChar char="o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Courier New" panose="02070309020205020404" pitchFamily="49" charset="0"/>
                <a:buChar char="o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3200">
                  <a:solidFill>
                    <a:srgbClr val="000000"/>
                  </a:solidFill>
                  <a:latin typeface="Times New Roman" panose="02020603050405020304" pitchFamily="18" charset="0"/>
                </a:rPr>
                <a:t>HẾT GIỜ</a:t>
              </a:r>
            </a:p>
          </p:txBody>
        </p:sp>
      </p:grpSp>
      <p:pic>
        <p:nvPicPr>
          <p:cNvPr id="7185" name="Picture 31" descr="n3">
            <a:extLst>
              <a:ext uri="{FF2B5EF4-FFF2-40B4-BE49-F238E27FC236}">
                <a16:creationId xmlns:a16="http://schemas.microsoft.com/office/drawing/2014/main" id="{6E352D0B-A6BE-4CDD-9B3A-795DFCDA31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533400" y="1143000"/>
            <a:ext cx="8304213" cy="15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6" name="Picture 32" descr="DSTARS-P">
            <a:extLst>
              <a:ext uri="{FF2B5EF4-FFF2-40B4-BE49-F238E27FC236}">
                <a16:creationId xmlns:a16="http://schemas.microsoft.com/office/drawing/2014/main" id="{57C7EA2F-A093-41E9-B614-6ED700CB852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2">
            <a:lum contras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457200"/>
            <a:ext cx="1314450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7" name="Picture 33" descr="DSTARS-P">
            <a:extLst>
              <a:ext uri="{FF2B5EF4-FFF2-40B4-BE49-F238E27FC236}">
                <a16:creationId xmlns:a16="http://schemas.microsoft.com/office/drawing/2014/main" id="{92F89F5B-8B9C-4879-8179-E4AA2F71DED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2">
            <a:lum contras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457200"/>
            <a:ext cx="1314450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8" name="Picture 34" descr="DSTARS-P">
            <a:extLst>
              <a:ext uri="{FF2B5EF4-FFF2-40B4-BE49-F238E27FC236}">
                <a16:creationId xmlns:a16="http://schemas.microsoft.com/office/drawing/2014/main" id="{2566E4FD-736C-4FBA-8824-66A1B246197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2">
            <a:lum contras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1066800"/>
            <a:ext cx="1314450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9" name="Picture 35" descr="DSTARS-P">
            <a:extLst>
              <a:ext uri="{FF2B5EF4-FFF2-40B4-BE49-F238E27FC236}">
                <a16:creationId xmlns:a16="http://schemas.microsoft.com/office/drawing/2014/main" id="{126DE1F6-4E72-4CAF-B743-72482AE7EE6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2">
            <a:lum contras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1295400"/>
            <a:ext cx="1314450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908" name="Text Box 36">
            <a:extLst>
              <a:ext uri="{FF2B5EF4-FFF2-40B4-BE49-F238E27FC236}">
                <a16:creationId xmlns:a16="http://schemas.microsoft.com/office/drawing/2014/main" id="{EEE2C80B-47EC-4B93-8CCA-441840AD7F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2312988"/>
            <a:ext cx="6781800" cy="261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000099"/>
                </a:solidFill>
                <a:latin typeface="Times New Roman" panose="02020603050405020304" pitchFamily="18" charset="0"/>
              </a:rPr>
              <a:t>   </a:t>
            </a:r>
            <a:r>
              <a:rPr lang="en-US" altLang="en-US" sz="3200">
                <a:solidFill>
                  <a:schemeClr val="tx1"/>
                </a:solidFill>
                <a:latin typeface="Times New Roman" panose="02020603050405020304" pitchFamily="18" charset="0"/>
              </a:rPr>
              <a:t> Câu: </a:t>
            </a:r>
            <a:r>
              <a:rPr lang="en-US" altLang="en-US" sz="3200" b="1">
                <a:solidFill>
                  <a:srgbClr val="FF0000"/>
                </a:solidFill>
                <a:latin typeface="Times New Roman" panose="02020603050405020304" pitchFamily="18" charset="0"/>
              </a:rPr>
              <a:t>Mẹ cho con đi xem xiếc nhé! </a:t>
            </a:r>
            <a:r>
              <a:rPr lang="en-US" altLang="en-US" sz="3200">
                <a:solidFill>
                  <a:schemeClr val="tx1"/>
                </a:solidFill>
                <a:latin typeface="Times New Roman" panose="02020603050405020304" pitchFamily="18" charset="0"/>
              </a:rPr>
              <a:t>thuộc kiểu câu gì?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320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AutoNum type="alphaUcPeriod"/>
            </a:pPr>
            <a:r>
              <a:rPr lang="en-US" altLang="en-US" sz="3200">
                <a:solidFill>
                  <a:schemeClr val="tx1"/>
                </a:solidFill>
                <a:latin typeface="Times New Roman" panose="02020603050405020304" pitchFamily="18" charset="0"/>
              </a:rPr>
              <a:t>Câu kể   	B. Câu hỏi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200">
                <a:solidFill>
                  <a:schemeClr val="tx1"/>
                </a:solidFill>
                <a:latin typeface="Times New Roman" panose="02020603050405020304" pitchFamily="18" charset="0"/>
              </a:rPr>
              <a:t>C. Câu khiến	D. Câu cảm</a:t>
            </a:r>
          </a:p>
        </p:txBody>
      </p:sp>
      <p:sp>
        <p:nvSpPr>
          <p:cNvPr id="79909" name="Text Box 37">
            <a:extLst>
              <a:ext uri="{FF2B5EF4-FFF2-40B4-BE49-F238E27FC236}">
                <a16:creationId xmlns:a16="http://schemas.microsoft.com/office/drawing/2014/main" id="{E180B19D-92C3-4024-BDBC-DB2859A0B0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324600" y="533400"/>
            <a:ext cx="6096000" cy="711200"/>
          </a:xfrm>
          <a:prstGeom prst="rect">
            <a:avLst/>
          </a:prstGeom>
          <a:solidFill>
            <a:srgbClr val="FF33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4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Câu khiến</a:t>
            </a:r>
          </a:p>
        </p:txBody>
      </p:sp>
      <p:sp>
        <p:nvSpPr>
          <p:cNvPr id="79910" name="Oval 38">
            <a:extLst>
              <a:ext uri="{FF2B5EF4-FFF2-40B4-BE49-F238E27FC236}">
                <a16:creationId xmlns:a16="http://schemas.microsoft.com/office/drawing/2014/main" id="{B85E2D13-DDCB-4069-A641-7112C45F3E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5867400"/>
            <a:ext cx="152400" cy="304800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193" name="Group 39">
            <a:extLst>
              <a:ext uri="{FF2B5EF4-FFF2-40B4-BE49-F238E27FC236}">
                <a16:creationId xmlns:a16="http://schemas.microsoft.com/office/drawing/2014/main" id="{AFD95AE1-1D38-414C-8F6F-92155BBDD2D5}"/>
              </a:ext>
            </a:extLst>
          </p:cNvPr>
          <p:cNvGrpSpPr>
            <a:grpSpLocks/>
          </p:cNvGrpSpPr>
          <p:nvPr/>
        </p:nvGrpSpPr>
        <p:grpSpPr bwMode="auto">
          <a:xfrm>
            <a:off x="1371600" y="228600"/>
            <a:ext cx="6400800" cy="525463"/>
            <a:chOff x="864" y="441"/>
            <a:chExt cx="3983" cy="331"/>
          </a:xfrm>
        </p:grpSpPr>
        <p:grpSp>
          <p:nvGrpSpPr>
            <p:cNvPr id="7198" name="Group 3">
              <a:extLst>
                <a:ext uri="{FF2B5EF4-FFF2-40B4-BE49-F238E27FC236}">
                  <a16:creationId xmlns:a16="http://schemas.microsoft.com/office/drawing/2014/main" id="{0962F6C2-B91D-409F-A40F-23AA9752393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64" y="462"/>
              <a:ext cx="3983" cy="310"/>
              <a:chOff x="1392" y="3246"/>
              <a:chExt cx="3360" cy="316"/>
            </a:xfrm>
          </p:grpSpPr>
          <p:sp>
            <p:nvSpPr>
              <p:cNvPr id="7200" name="Oval 4">
                <a:extLst>
                  <a:ext uri="{FF2B5EF4-FFF2-40B4-BE49-F238E27FC236}">
                    <a16:creationId xmlns:a16="http://schemas.microsoft.com/office/drawing/2014/main" id="{B5CCA994-934D-4166-B277-B2BE25A5DBE0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392" y="3246"/>
                <a:ext cx="3350" cy="309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rgbClr val="00CC66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Courier New" panose="02070309020205020404" pitchFamily="49" charset="0"/>
                  <a:buChar char="o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Courier New" panose="02070309020205020404" pitchFamily="49" charset="0"/>
                  <a:buChar char="o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r" rtl="1"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>
                  <a:solidFill>
                    <a:schemeClr val="tx1"/>
                  </a:solidFill>
                </a:endParaRPr>
              </a:p>
            </p:txBody>
          </p:sp>
          <p:sp>
            <p:nvSpPr>
              <p:cNvPr id="7201" name="Oval 5">
                <a:extLst>
                  <a:ext uri="{FF2B5EF4-FFF2-40B4-BE49-F238E27FC236}">
                    <a16:creationId xmlns:a16="http://schemas.microsoft.com/office/drawing/2014/main" id="{6688BE54-CB9E-48FE-BCAD-CDBD6B421022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393" y="3254"/>
                <a:ext cx="3359" cy="307"/>
              </a:xfrm>
              <a:prstGeom prst="ellipse">
                <a:avLst/>
              </a:prstGeom>
              <a:gradFill rotWithShape="1">
                <a:gsLst>
                  <a:gs pos="0">
                    <a:srgbClr val="00CC66">
                      <a:alpha val="32001"/>
                    </a:srgbClr>
                  </a:gs>
                  <a:gs pos="100000">
                    <a:srgbClr val="000000">
                      <a:alpha val="89998"/>
                    </a:srgb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Courier New" panose="02070309020205020404" pitchFamily="49" charset="0"/>
                  <a:buChar char="o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Courier New" panose="02070309020205020404" pitchFamily="49" charset="0"/>
                  <a:buChar char="o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r" rtl="1"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>
                  <a:solidFill>
                    <a:schemeClr val="tx1"/>
                  </a:solidFill>
                </a:endParaRPr>
              </a:p>
            </p:txBody>
          </p:sp>
          <p:sp>
            <p:nvSpPr>
              <p:cNvPr id="7202" name="Oval 6">
                <a:extLst>
                  <a:ext uri="{FF2B5EF4-FFF2-40B4-BE49-F238E27FC236}">
                    <a16:creationId xmlns:a16="http://schemas.microsoft.com/office/drawing/2014/main" id="{58E8366C-11A5-4CA9-AC35-A95EF1299AA5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417" y="3255"/>
                <a:ext cx="3287" cy="307"/>
              </a:xfrm>
              <a:prstGeom prst="ellipse">
                <a:avLst/>
              </a:prstGeom>
              <a:gradFill rotWithShape="1">
                <a:gsLst>
                  <a:gs pos="0">
                    <a:srgbClr val="006E37"/>
                  </a:gs>
                  <a:gs pos="50000">
                    <a:srgbClr val="00CC66"/>
                  </a:gs>
                  <a:gs pos="100000">
                    <a:srgbClr val="006E37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Courier New" panose="02070309020205020404" pitchFamily="49" charset="0"/>
                  <a:buChar char="o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Courier New" panose="02070309020205020404" pitchFamily="49" charset="0"/>
                  <a:buChar char="o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r" rtl="1"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>
                  <a:solidFill>
                    <a:schemeClr val="tx1"/>
                  </a:solidFill>
                </a:endParaRPr>
              </a:p>
            </p:txBody>
          </p:sp>
          <p:sp>
            <p:nvSpPr>
              <p:cNvPr id="7203" name="Oval 7">
                <a:extLst>
                  <a:ext uri="{FF2B5EF4-FFF2-40B4-BE49-F238E27FC236}">
                    <a16:creationId xmlns:a16="http://schemas.microsoft.com/office/drawing/2014/main" id="{4292A68E-8875-4C4A-A94F-E31DB1F14D3E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417" y="3255"/>
                <a:ext cx="3287" cy="307"/>
              </a:xfrm>
              <a:prstGeom prst="ellipse">
                <a:avLst/>
              </a:prstGeom>
              <a:gradFill rotWithShape="1">
                <a:gsLst>
                  <a:gs pos="0">
                    <a:srgbClr val="008241"/>
                  </a:gs>
                  <a:gs pos="100000">
                    <a:srgbClr val="00CC66">
                      <a:alpha val="0"/>
                    </a:srgb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Courier New" panose="02070309020205020404" pitchFamily="49" charset="0"/>
                  <a:buChar char="o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Courier New" panose="02070309020205020404" pitchFamily="49" charset="0"/>
                  <a:buChar char="o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r" rtl="1"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7199" name="Text Box 45">
              <a:extLst>
                <a:ext uri="{FF2B5EF4-FFF2-40B4-BE49-F238E27FC236}">
                  <a16:creationId xmlns:a16="http://schemas.microsoft.com/office/drawing/2014/main" id="{3AB8FBAE-6328-4CC9-96FB-73C34813C09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72" y="441"/>
              <a:ext cx="182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7F7F7F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Courier New" panose="02070309020205020404" pitchFamily="49" charset="0"/>
                <a:buChar char="o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Courier New" panose="02070309020205020404" pitchFamily="49" charset="0"/>
                <a:buChar char="o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endParaRPr lang="en-US" altLang="en-US" sz="2800">
                <a:solidFill>
                  <a:srgbClr val="FFFF00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7194" name="WordArt 46">
            <a:extLst>
              <a:ext uri="{FF2B5EF4-FFF2-40B4-BE49-F238E27FC236}">
                <a16:creationId xmlns:a16="http://schemas.microsoft.com/office/drawing/2014/main" id="{14543EE3-5385-400F-A2F6-B81B1FC4649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438400" y="228600"/>
            <a:ext cx="4543425" cy="601663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en-US" sz="3600" kern="10" spc="-360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AI NHANH, AI ĐÚNG</a:t>
            </a:r>
          </a:p>
        </p:txBody>
      </p:sp>
      <p:grpSp>
        <p:nvGrpSpPr>
          <p:cNvPr id="7195" name="Group 47">
            <a:extLst>
              <a:ext uri="{FF2B5EF4-FFF2-40B4-BE49-F238E27FC236}">
                <a16:creationId xmlns:a16="http://schemas.microsoft.com/office/drawing/2014/main" id="{87733354-EB68-4200-B95B-26B701E73E0C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1066800" cy="990600"/>
            <a:chOff x="48" y="144"/>
            <a:chExt cx="672" cy="624"/>
          </a:xfrm>
        </p:grpSpPr>
        <p:sp>
          <p:nvSpPr>
            <p:cNvPr id="7196" name="AutoShape 48">
              <a:extLst>
                <a:ext uri="{FF2B5EF4-FFF2-40B4-BE49-F238E27FC236}">
                  <a16:creationId xmlns:a16="http://schemas.microsoft.com/office/drawing/2014/main" id="{9E1ECFF3-CECC-4574-8E76-71C8272434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" y="144"/>
              <a:ext cx="672" cy="624"/>
            </a:xfrm>
            <a:prstGeom prst="verticalScroll">
              <a:avLst>
                <a:gd name="adj" fmla="val 125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7F7F7F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Courier New" panose="02070309020205020404" pitchFamily="49" charset="0"/>
                <a:buChar char="o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Courier New" panose="02070309020205020404" pitchFamily="49" charset="0"/>
                <a:buChar char="o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solidFill>
                  <a:schemeClr val="tx1"/>
                </a:solidFill>
                <a:latin typeface="Palatino Linotype" panose="02040502050505030304" pitchFamily="18" charset="0"/>
              </a:endParaRPr>
            </a:p>
          </p:txBody>
        </p:sp>
        <p:sp>
          <p:nvSpPr>
            <p:cNvPr id="79921" name="Text Box 49">
              <a:extLst>
                <a:ext uri="{FF2B5EF4-FFF2-40B4-BE49-F238E27FC236}">
                  <a16:creationId xmlns:a16="http://schemas.microsoft.com/office/drawing/2014/main" id="{ADCE802E-D08C-4FB6-91AD-263EB0C5E1B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" y="192"/>
              <a:ext cx="576" cy="485"/>
            </a:xfrm>
            <a:prstGeom prst="rect">
              <a:avLst/>
            </a:prstGeom>
            <a:solidFill>
              <a:srgbClr val="FF66FF"/>
            </a:solidFill>
            <a:ln>
              <a:noFill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endParaRPr lang="en-US" sz="80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NI-Helve-Condense" pitchFamily="2" charset="0"/>
                <a:cs typeface="Arial" charset="0"/>
              </a:endParaRPr>
            </a:p>
            <a:p>
              <a:pPr eaLnBrk="1" hangingPunct="1">
                <a:defRPr/>
              </a:pPr>
              <a:r>
                <a:rPr lang="en-US">
                  <a:solidFill>
                    <a:srgbClr val="00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VNI-Helve-Condense" pitchFamily="2" charset="0"/>
                  <a:cs typeface="Arial" charset="0"/>
                </a:rPr>
                <a:t>KHỞI ĐỘNG</a:t>
              </a:r>
            </a:p>
          </p:txBody>
        </p:sp>
      </p:grpSp>
    </p:spTree>
  </p:cSld>
  <p:clrMapOvr>
    <a:masterClrMapping/>
  </p:clrMapOvr>
  <p:transition spd="slow">
    <p:circle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98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98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98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98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98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98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98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98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798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798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98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98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g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799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799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g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98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98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98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98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98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98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98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98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99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99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REC0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941 0.03722 C -0.03212 0.2867 -0.15295 0.54081 0.01041 0.69526 C 0.16753 0.85017 0.88281 0.9378 1.05139 0.95491 C 1.22257 0.96578 1.12066 0.87098 1.01961 0.77503 " pathEditMode="relative" rAng="533217" ptsTypes="aaaA">
                                      <p:cBhvr>
                                        <p:cTn id="62" dur="2000" fill="hold"/>
                                        <p:tgtEl>
                                          <p:spTgt spid="799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118" y="49618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5" dur="500"/>
                                        <p:tgtEl>
                                          <p:spTgt spid="79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2000"/>
                                        <p:tgtEl>
                                          <p:spTgt spid="799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9" grpId="0"/>
      <p:bldP spid="79908" grpId="0"/>
      <p:bldP spid="79909" grpId="0" animBg="1"/>
      <p:bldP spid="7991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>
            <a:extLst>
              <a:ext uri="{FF2B5EF4-FFF2-40B4-BE49-F238E27FC236}">
                <a16:creationId xmlns:a16="http://schemas.microsoft.com/office/drawing/2014/main" id="{3F7EAA17-8F0C-4CD5-B3A5-E138E31ACD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95400" cy="1079500"/>
          </a:xfrm>
          <a:prstGeom prst="irregularSeal1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defRPr/>
            </a:pPr>
            <a:r>
              <a:rPr lang="vi-VN" sz="2800">
                <a:solidFill>
                  <a:srgbClr val="800000"/>
                </a:solidFill>
                <a:latin typeface="+mn-lt"/>
                <a:cs typeface="Arial" charset="0"/>
              </a:rPr>
              <a:t>Bài 2:</a:t>
            </a:r>
          </a:p>
        </p:txBody>
      </p:sp>
      <p:sp>
        <p:nvSpPr>
          <p:cNvPr id="19459" name="Text Box 3">
            <a:extLst>
              <a:ext uri="{FF2B5EF4-FFF2-40B4-BE49-F238E27FC236}">
                <a16:creationId xmlns:a16="http://schemas.microsoft.com/office/drawing/2014/main" id="{D6FE0ABE-6D39-45D5-A9B4-53D1D2C657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01600"/>
            <a:ext cx="7056438" cy="131127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vi-VN" sz="4000" b="1" dirty="0">
                <a:latin typeface="+mn-lt"/>
              </a:rPr>
              <a:t>Đặt câu khiến phù hợp với các tình huống sau:</a:t>
            </a:r>
          </a:p>
        </p:txBody>
      </p:sp>
      <p:sp>
        <p:nvSpPr>
          <p:cNvPr id="19460" name="Text Box 4">
            <a:extLst>
              <a:ext uri="{FF2B5EF4-FFF2-40B4-BE49-F238E27FC236}">
                <a16:creationId xmlns:a16="http://schemas.microsoft.com/office/drawing/2014/main" id="{FA3EAE33-E78F-45CA-B8BB-BC595010C9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" y="2314575"/>
            <a:ext cx="7669213" cy="2554288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vi-VN" sz="4000" dirty="0">
                <a:solidFill>
                  <a:srgbClr val="FF0000"/>
                </a:solidFill>
                <a:latin typeface="+mn-lt"/>
              </a:rPr>
              <a:t>  a/ Vào giờ kiểm tra, chẳng may bút của em bị hỏng. Em biết bạn em có hai bút. Hãy nói với bạn một câu để mượn bút.</a:t>
            </a:r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367EB7EB-C97C-4C4E-9970-818FD432FA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2419350"/>
            <a:ext cx="7705725" cy="3170238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  <a:defRPr/>
            </a:pPr>
            <a:r>
              <a:rPr lang="vi-VN" sz="4000" dirty="0">
                <a:solidFill>
                  <a:srgbClr val="FF0000"/>
                </a:solidFill>
                <a:latin typeface="+mn-lt"/>
              </a:rPr>
              <a:t>  b/ Em gọi điện thoại cho bạn, gặp người ở đầu dây bên kia là bố của bạn. Em hãy nói một câu với bác để bác chuyển máy cho em nói chuyện với bạn em.</a:t>
            </a:r>
          </a:p>
        </p:txBody>
      </p:sp>
      <p:sp>
        <p:nvSpPr>
          <p:cNvPr id="11" name="Text Box 5">
            <a:extLst>
              <a:ext uri="{FF2B5EF4-FFF2-40B4-BE49-F238E27FC236}">
                <a16:creationId xmlns:a16="http://schemas.microsoft.com/office/drawing/2014/main" id="{F2F9CD3E-820E-4CE9-B7BA-ADBC82B2D3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2636838"/>
            <a:ext cx="7705725" cy="2554287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vi-VN" sz="4000" dirty="0">
                <a:solidFill>
                  <a:srgbClr val="FF0000"/>
                </a:solidFill>
                <a:latin typeface="+mn-lt"/>
              </a:rPr>
              <a:t>  c/ Em đang tìm nhà bạn bỗng gặp một chú từ trong nhà gần đấy bước ra. Hãy nói một câu nhờ chú ấy chỉ đường.</a:t>
            </a:r>
          </a:p>
        </p:txBody>
      </p:sp>
    </p:spTree>
  </p:cSld>
  <p:clrMapOvr>
    <a:masterClrMapping/>
  </p:clrMapOvr>
  <p:transition spd="slow">
    <p:circle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 animBg="1"/>
      <p:bldP spid="19460" grpId="1" animBg="1"/>
      <p:bldP spid="9" grpId="0" animBg="1"/>
      <p:bldP spid="9" grpId="1" animBg="1"/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AutoShape 2">
            <a:extLst>
              <a:ext uri="{FF2B5EF4-FFF2-40B4-BE49-F238E27FC236}">
                <a16:creationId xmlns:a16="http://schemas.microsoft.com/office/drawing/2014/main" id="{0EF56900-1D15-4E69-8D86-B3B586D155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584325" cy="720725"/>
          </a:xfrm>
          <a:prstGeom prst="star16">
            <a:avLst>
              <a:gd name="adj" fmla="val 375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vi-VN" altLang="en-US" sz="2800">
                <a:solidFill>
                  <a:srgbClr val="800000"/>
                </a:solidFill>
              </a:rPr>
              <a:t>Bài 3:</a:t>
            </a:r>
          </a:p>
        </p:txBody>
      </p:sp>
      <p:sp>
        <p:nvSpPr>
          <p:cNvPr id="22531" name="Text Box 3">
            <a:extLst>
              <a:ext uri="{FF2B5EF4-FFF2-40B4-BE49-F238E27FC236}">
                <a16:creationId xmlns:a16="http://schemas.microsoft.com/office/drawing/2014/main" id="{4F6F5EA8-5BD1-484E-9C30-13D88D6225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4325" y="0"/>
            <a:ext cx="7164388" cy="120015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vi-VN" sz="3600" dirty="0">
                <a:latin typeface="+mn-lt"/>
              </a:rPr>
              <a:t>Đặt câu khiến theo những yêu cầu dưới đây</a:t>
            </a:r>
            <a:r>
              <a:rPr lang="en-US" sz="3600" dirty="0">
                <a:latin typeface="+mn-lt"/>
              </a:rPr>
              <a:t>.</a:t>
            </a:r>
            <a:r>
              <a:rPr lang="vi-VN" sz="3600" dirty="0">
                <a:latin typeface="+mn-lt"/>
              </a:rPr>
              <a:t> </a:t>
            </a:r>
          </a:p>
        </p:txBody>
      </p:sp>
      <p:sp>
        <p:nvSpPr>
          <p:cNvPr id="22532" name="Text Box 4">
            <a:extLst>
              <a:ext uri="{FF2B5EF4-FFF2-40B4-BE49-F238E27FC236}">
                <a16:creationId xmlns:a16="http://schemas.microsoft.com/office/drawing/2014/main" id="{6E724DC7-C9E4-47CC-9582-4FBE1F9E99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844675"/>
            <a:ext cx="8424863" cy="2862263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vi-VN" sz="3600" dirty="0">
                <a:solidFill>
                  <a:srgbClr val="000099"/>
                </a:solidFill>
                <a:latin typeface="+mn-lt"/>
              </a:rPr>
              <a:t>a/ Câu khiến có </a:t>
            </a:r>
            <a:r>
              <a:rPr lang="vi-VN" sz="3600" b="1" i="1" dirty="0">
                <a:solidFill>
                  <a:srgbClr val="FF3300"/>
                </a:solidFill>
                <a:latin typeface="+mn-lt"/>
              </a:rPr>
              <a:t>hãy</a:t>
            </a:r>
            <a:r>
              <a:rPr lang="vi-VN" sz="3600" dirty="0">
                <a:solidFill>
                  <a:srgbClr val="000099"/>
                </a:solidFill>
                <a:latin typeface="+mn-lt"/>
              </a:rPr>
              <a:t> ở trước động từ.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vi-VN" sz="3600" dirty="0">
                <a:solidFill>
                  <a:srgbClr val="000099"/>
                </a:solidFill>
                <a:latin typeface="+mn-lt"/>
              </a:rPr>
              <a:t>b/ Câu khiến có </a:t>
            </a:r>
            <a:r>
              <a:rPr lang="vi-VN" sz="3600" b="1" i="1" dirty="0">
                <a:solidFill>
                  <a:srgbClr val="FF3300"/>
                </a:solidFill>
                <a:latin typeface="+mn-lt"/>
              </a:rPr>
              <a:t>đi</a:t>
            </a:r>
            <a:r>
              <a:rPr lang="vi-VN" sz="3600" dirty="0">
                <a:solidFill>
                  <a:srgbClr val="000099"/>
                </a:solidFill>
                <a:latin typeface="+mn-lt"/>
              </a:rPr>
              <a:t> hoặc </a:t>
            </a:r>
            <a:r>
              <a:rPr lang="vi-VN" sz="3600" b="1" i="1" dirty="0">
                <a:solidFill>
                  <a:srgbClr val="FF3300"/>
                </a:solidFill>
                <a:latin typeface="+mn-lt"/>
              </a:rPr>
              <a:t>nào</a:t>
            </a:r>
            <a:r>
              <a:rPr lang="vi-VN" sz="3600" dirty="0">
                <a:solidFill>
                  <a:srgbClr val="000099"/>
                </a:solidFill>
                <a:latin typeface="+mn-lt"/>
              </a:rPr>
              <a:t> ở sau động từ.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vi-VN" sz="3600" dirty="0">
                <a:solidFill>
                  <a:srgbClr val="000099"/>
                </a:solidFill>
                <a:latin typeface="+mn-lt"/>
              </a:rPr>
              <a:t>c/ Câu khiến có </a:t>
            </a:r>
            <a:r>
              <a:rPr lang="vi-VN" sz="3600" b="1" i="1" dirty="0">
                <a:solidFill>
                  <a:srgbClr val="FF3300"/>
                </a:solidFill>
                <a:latin typeface="+mn-lt"/>
              </a:rPr>
              <a:t>xin</a:t>
            </a:r>
            <a:r>
              <a:rPr lang="vi-VN" sz="3600" b="1" i="1" dirty="0">
                <a:solidFill>
                  <a:srgbClr val="000099"/>
                </a:solidFill>
                <a:latin typeface="+mn-lt"/>
              </a:rPr>
              <a:t> </a:t>
            </a:r>
            <a:r>
              <a:rPr lang="vi-VN" sz="3600" dirty="0">
                <a:solidFill>
                  <a:srgbClr val="000099"/>
                </a:solidFill>
                <a:latin typeface="+mn-lt"/>
              </a:rPr>
              <a:t>hoặc </a:t>
            </a:r>
            <a:r>
              <a:rPr lang="vi-VN" sz="3600" b="1" i="1" dirty="0">
                <a:solidFill>
                  <a:srgbClr val="FF3300"/>
                </a:solidFill>
                <a:latin typeface="+mn-lt"/>
              </a:rPr>
              <a:t>mong</a:t>
            </a:r>
            <a:r>
              <a:rPr lang="vi-VN" sz="3600" dirty="0">
                <a:solidFill>
                  <a:srgbClr val="000099"/>
                </a:solidFill>
                <a:latin typeface="+mn-lt"/>
              </a:rPr>
              <a:t> ở trước chủ ngữ.</a:t>
            </a:r>
          </a:p>
        </p:txBody>
      </p:sp>
    </p:spTree>
  </p:cSld>
  <p:clrMapOvr>
    <a:masterClrMapping/>
  </p:clrMapOvr>
  <p:transition spd="slow">
    <p:circle/>
    <p:sndAc>
      <p:endSnd/>
    </p:sndAc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6229" name="Group 37">
            <a:extLst>
              <a:ext uri="{FF2B5EF4-FFF2-40B4-BE49-F238E27FC236}">
                <a16:creationId xmlns:a16="http://schemas.microsoft.com/office/drawing/2014/main" id="{E5A2D6D5-4F71-4504-9282-D3D34FF9C9F3}"/>
              </a:ext>
            </a:extLst>
          </p:cNvPr>
          <p:cNvGraphicFramePr>
            <a:graphicFrameLocks noGrp="1"/>
          </p:cNvGraphicFramePr>
          <p:nvPr/>
        </p:nvGraphicFramePr>
        <p:xfrm>
          <a:off x="0" y="188913"/>
          <a:ext cx="9144000" cy="6926262"/>
        </p:xfrm>
        <a:graphic>
          <a:graphicData uri="http://schemas.openxmlformats.org/drawingml/2006/table">
            <a:tbl>
              <a:tblPr/>
              <a:tblGrid>
                <a:gridCol w="20589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811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038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921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vi-V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ahoma" pitchFamily="34" charset="0"/>
                        </a:rPr>
                        <a:t>Cách thêm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vi-V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ahoma" pitchFamily="34" charset="0"/>
                        </a:rPr>
                        <a:t>Câu khiến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vi-V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ahoma" pitchFamily="34" charset="0"/>
                        </a:rPr>
                        <a:t>Tình huống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13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vi-VN" sz="3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+mn-lt"/>
                        </a:rPr>
                        <a:t>hãy</a:t>
                      </a:r>
                      <a:r>
                        <a:rPr kumimoji="0" lang="vi-VN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+mn-lt"/>
                        </a:rPr>
                        <a:t> ở trước động từ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7F7F7F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16112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vi-VN" sz="3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+mn-lt"/>
                        </a:rPr>
                        <a:t>đi</a:t>
                      </a:r>
                      <a:r>
                        <a:rPr kumimoji="0" lang="vi-VN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+mn-lt"/>
                        </a:rPr>
                        <a:t> hoặc </a:t>
                      </a:r>
                      <a:r>
                        <a:rPr kumimoji="0" lang="vi-VN" sz="3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+mn-lt"/>
                        </a:rPr>
                        <a:t>nào</a:t>
                      </a:r>
                      <a:r>
                        <a:rPr kumimoji="0" lang="vi-VN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+mn-lt"/>
                        </a:rPr>
                        <a:t> ở sau động từ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7F7F7F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06662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vi-VN" sz="3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+mn-lt"/>
                        </a:rPr>
                        <a:t>xin</a:t>
                      </a:r>
                      <a:r>
                        <a:rPr kumimoji="0" lang="vi-VN" sz="3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kumimoji="0" lang="vi-VN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+mn-lt"/>
                        </a:rPr>
                        <a:t>hoặc </a:t>
                      </a:r>
                      <a:r>
                        <a:rPr kumimoji="0" lang="vi-VN" sz="3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+mn-lt"/>
                        </a:rPr>
                        <a:t>mong</a:t>
                      </a:r>
                      <a:r>
                        <a:rPr kumimoji="0" lang="vi-VN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+mn-lt"/>
                        </a:rPr>
                        <a:t> ở trước chủ ngữ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7F7F7F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6216" name="Text Box 24">
            <a:extLst>
              <a:ext uri="{FF2B5EF4-FFF2-40B4-BE49-F238E27FC236}">
                <a16:creationId xmlns:a16="http://schemas.microsoft.com/office/drawing/2014/main" id="{D304736D-9E7A-4D06-A258-4930D4FBE6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1050" y="2636838"/>
            <a:ext cx="381635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2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vi-VN" altLang="en-US" sz="32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Chúng mình cùng chơi nhảy dây</a:t>
            </a:r>
            <a:r>
              <a:rPr lang="vi-VN" altLang="en-US" sz="32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320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vi-VN" altLang="en-US" sz="32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136217" name="Text Box 25">
            <a:extLst>
              <a:ext uri="{FF2B5EF4-FFF2-40B4-BE49-F238E27FC236}">
                <a16:creationId xmlns:a16="http://schemas.microsoft.com/office/drawing/2014/main" id="{A50ADEAA-C90A-45A1-84AE-37977DA489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4075" y="3573463"/>
            <a:ext cx="37433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2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vi-VN" altLang="en-US" sz="32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Chúng mình cùng làm bài đó đi!</a:t>
            </a:r>
          </a:p>
        </p:txBody>
      </p:sp>
      <p:sp>
        <p:nvSpPr>
          <p:cNvPr id="136218" name="Text Box 26">
            <a:extLst>
              <a:ext uri="{FF2B5EF4-FFF2-40B4-BE49-F238E27FC236}">
                <a16:creationId xmlns:a16="http://schemas.microsoft.com/office/drawing/2014/main" id="{043A6882-D763-4382-8BD4-122A5958C7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1863" y="2795588"/>
            <a:ext cx="2592387" cy="1570037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vi-VN" sz="3200" dirty="0">
                <a:solidFill>
                  <a:srgbClr val="C00000"/>
                </a:solidFill>
                <a:latin typeface="+mn-lt"/>
              </a:rPr>
              <a:t>Muốn rủ bạn cùng làm một việc gì  đó...</a:t>
            </a:r>
          </a:p>
        </p:txBody>
      </p:sp>
      <p:sp>
        <p:nvSpPr>
          <p:cNvPr id="136219" name="Text Box 27">
            <a:extLst>
              <a:ext uri="{FF2B5EF4-FFF2-40B4-BE49-F238E27FC236}">
                <a16:creationId xmlns:a16="http://schemas.microsoft.com/office/drawing/2014/main" id="{E83C1D7D-833C-49C5-83C0-AC1359EF55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4075" y="1125538"/>
            <a:ext cx="3743325" cy="1077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vi-VN" altLang="en-US" sz="32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Cậu </a:t>
            </a:r>
            <a:r>
              <a:rPr lang="vi-VN" alt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 </a:t>
            </a:r>
            <a:r>
              <a:rPr lang="vi-VN" altLang="en-US" sz="32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 mình giải bà</a:t>
            </a:r>
            <a:r>
              <a:rPr lang="en-US" altLang="en-US" sz="32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vi-VN" altLang="en-US" sz="32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toán này nhé!</a:t>
            </a:r>
          </a:p>
        </p:txBody>
      </p:sp>
      <p:sp>
        <p:nvSpPr>
          <p:cNvPr id="136220" name="Text Box 28">
            <a:extLst>
              <a:ext uri="{FF2B5EF4-FFF2-40B4-BE49-F238E27FC236}">
                <a16:creationId xmlns:a16="http://schemas.microsoft.com/office/drawing/2014/main" id="{A33255AD-BD54-4F99-AAF6-14AC76E03F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1863" y="1052513"/>
            <a:ext cx="2303462" cy="1570037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vi-VN" sz="3200" dirty="0">
                <a:solidFill>
                  <a:srgbClr val="C00000"/>
                </a:solidFill>
                <a:latin typeface="+mn-lt"/>
              </a:rPr>
              <a:t>Nhờ bạn hướng dẫn giải bài khó.</a:t>
            </a:r>
          </a:p>
        </p:txBody>
      </p:sp>
      <p:sp>
        <p:nvSpPr>
          <p:cNvPr id="136221" name="Text Box 29">
            <a:extLst>
              <a:ext uri="{FF2B5EF4-FFF2-40B4-BE49-F238E27FC236}">
                <a16:creationId xmlns:a16="http://schemas.microsoft.com/office/drawing/2014/main" id="{B2B69199-6CFD-49B3-879A-738E36B425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4075" y="4581525"/>
            <a:ext cx="3671888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vi-VN" alt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Mong</a:t>
            </a:r>
            <a:r>
              <a:rPr lang="vi-VN" altLang="en-US" sz="32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bạn bỏ qua cho mình! </a:t>
            </a:r>
          </a:p>
        </p:txBody>
      </p:sp>
      <p:sp>
        <p:nvSpPr>
          <p:cNvPr id="136222" name="Text Box 30">
            <a:extLst>
              <a:ext uri="{FF2B5EF4-FFF2-40B4-BE49-F238E27FC236}">
                <a16:creationId xmlns:a16="http://schemas.microsoft.com/office/drawing/2014/main" id="{A77C71FE-31C2-4F32-AD0B-56D509F894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7563" y="5573713"/>
            <a:ext cx="3779837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vi-VN" alt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Xin</a:t>
            </a:r>
            <a:r>
              <a:rPr lang="vi-VN" altLang="en-US" sz="32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mẹ hãy tha lỗi cho con! </a:t>
            </a:r>
          </a:p>
        </p:txBody>
      </p:sp>
      <p:sp>
        <p:nvSpPr>
          <p:cNvPr id="136223" name="Text Box 31">
            <a:extLst>
              <a:ext uri="{FF2B5EF4-FFF2-40B4-BE49-F238E27FC236}">
                <a16:creationId xmlns:a16="http://schemas.microsoft.com/office/drawing/2014/main" id="{088BBCC8-9C9A-4D6F-AEDD-22942AD982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4888" y="4797425"/>
            <a:ext cx="2374900" cy="157003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vi-VN" sz="3200" dirty="0">
                <a:solidFill>
                  <a:srgbClr val="C00000"/>
                </a:solidFill>
                <a:latin typeface="+mn-lt"/>
              </a:rPr>
              <a:t>Khi có lỗi, muốn xin lỗi người khác.</a:t>
            </a:r>
          </a:p>
        </p:txBody>
      </p:sp>
    </p:spTree>
  </p:cSld>
  <p:clrMapOvr>
    <a:masterClrMapping/>
  </p:clrMapOvr>
  <p:transition spd="slow">
    <p:circle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6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6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6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6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6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6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62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62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6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62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62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6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6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6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6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6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6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6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62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362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6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62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62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6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216" grpId="0"/>
      <p:bldP spid="136217" grpId="0"/>
      <p:bldP spid="136218" grpId="0"/>
      <p:bldP spid="136219" grpId="0"/>
      <p:bldP spid="136220" grpId="0"/>
      <p:bldP spid="136221" grpId="0"/>
      <p:bldP spid="136222" grpId="0"/>
      <p:bldP spid="13622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Frames PPT 008">
            <a:extLst>
              <a:ext uri="{FF2B5EF4-FFF2-40B4-BE49-F238E27FC236}">
                <a16:creationId xmlns:a16="http://schemas.microsoft.com/office/drawing/2014/main" id="{E83CA860-43F9-4614-9539-DC256FE23C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6988"/>
            <a:ext cx="9144000" cy="6858000"/>
          </a:xfrm>
          <a:prstGeom prst="rect">
            <a:avLst/>
          </a:prstGeom>
          <a:solidFill>
            <a:srgbClr val="FFFFFF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96D0B26-5F0B-43E2-8A2F-A33824DAC5D0}"/>
              </a:ext>
            </a:extLst>
          </p:cNvPr>
          <p:cNvSpPr/>
          <p:nvPr/>
        </p:nvSpPr>
        <p:spPr>
          <a:xfrm>
            <a:off x="468313" y="1784350"/>
            <a:ext cx="8280400" cy="45243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eaLnBrk="1" hangingPunct="1">
              <a:defRPr/>
            </a:pPr>
            <a:r>
              <a:rPr lang="vi-VN" sz="3200" b="1" dirty="0">
                <a:solidFill>
                  <a:srgbClr val="002060"/>
                </a:solidFill>
                <a:latin typeface="+mn-lt"/>
                <a:cs typeface="Arial" charset="0"/>
              </a:rPr>
              <a:t>	Muốn đặt câu khiến, có thể dùng một trong những cách sau đây:	</a:t>
            </a:r>
          </a:p>
          <a:p>
            <a:pPr marL="342900" indent="-342900" eaLnBrk="1" hangingPunct="1">
              <a:defRPr/>
            </a:pPr>
            <a:r>
              <a:rPr lang="vi-VN" sz="3200" b="1" dirty="0">
                <a:solidFill>
                  <a:srgbClr val="002060"/>
                </a:solidFill>
                <a:latin typeface="+mn-lt"/>
                <a:cs typeface="Arial" charset="0"/>
              </a:rPr>
              <a:t>	1.Thêm </a:t>
            </a:r>
            <a:r>
              <a:rPr lang="vi-VN" sz="3200" b="1" i="1" dirty="0">
                <a:solidFill>
                  <a:srgbClr val="FF0000"/>
                </a:solidFill>
                <a:latin typeface="+mn-lt"/>
                <a:cs typeface="Arial" charset="0"/>
              </a:rPr>
              <a:t>hãy, đừng, chớ, nên, phải</a:t>
            </a:r>
            <a:r>
              <a:rPr lang="vi-VN" sz="3200" b="1" dirty="0">
                <a:solidFill>
                  <a:srgbClr val="FF0000"/>
                </a:solidFill>
                <a:latin typeface="+mn-lt"/>
                <a:cs typeface="Arial" charset="0"/>
              </a:rPr>
              <a:t>,.... </a:t>
            </a:r>
            <a:r>
              <a:rPr lang="vi-VN" sz="3200" b="1" dirty="0">
                <a:solidFill>
                  <a:srgbClr val="002060"/>
                </a:solidFill>
                <a:latin typeface="+mn-lt"/>
                <a:cs typeface="Arial" charset="0"/>
              </a:rPr>
              <a:t>vào trước động từ.</a:t>
            </a:r>
          </a:p>
          <a:p>
            <a:pPr marL="342900" indent="-342900" eaLnBrk="1" hangingPunct="1">
              <a:defRPr/>
            </a:pPr>
            <a:r>
              <a:rPr lang="vi-VN" sz="3200" b="1" dirty="0">
                <a:solidFill>
                  <a:srgbClr val="002060"/>
                </a:solidFill>
                <a:latin typeface="+mn-lt"/>
                <a:cs typeface="Arial" charset="0"/>
              </a:rPr>
              <a:t>	2. Thêm các từ </a:t>
            </a:r>
            <a:r>
              <a:rPr lang="vi-VN" sz="3200" b="1" dirty="0">
                <a:solidFill>
                  <a:srgbClr val="FF0000"/>
                </a:solidFill>
                <a:latin typeface="+mn-lt"/>
                <a:cs typeface="Arial" charset="0"/>
              </a:rPr>
              <a:t>lên, đi, thôi, nào,.... </a:t>
            </a:r>
            <a:r>
              <a:rPr lang="vi-VN" sz="3200" b="1" dirty="0">
                <a:solidFill>
                  <a:srgbClr val="002060"/>
                </a:solidFill>
                <a:latin typeface="+mn-lt"/>
                <a:cs typeface="Arial" charset="0"/>
              </a:rPr>
              <a:t>vào cuối câu.</a:t>
            </a:r>
          </a:p>
          <a:p>
            <a:pPr marL="342900" indent="-342900" eaLnBrk="1" hangingPunct="1">
              <a:defRPr/>
            </a:pPr>
            <a:r>
              <a:rPr lang="vi-VN" sz="3200" b="1" dirty="0">
                <a:solidFill>
                  <a:srgbClr val="002060"/>
                </a:solidFill>
                <a:latin typeface="+mn-lt"/>
                <a:cs typeface="Arial" charset="0"/>
              </a:rPr>
              <a:t>	3. Thêm các từ </a:t>
            </a:r>
            <a:r>
              <a:rPr lang="vi-VN" sz="3200" b="1" dirty="0">
                <a:solidFill>
                  <a:srgbClr val="FF0000"/>
                </a:solidFill>
                <a:latin typeface="+mn-lt"/>
                <a:cs typeface="Arial" charset="0"/>
              </a:rPr>
              <a:t>đề nghị, xin, mong,....</a:t>
            </a:r>
            <a:endParaRPr lang="en-US" sz="3200" b="1" dirty="0">
              <a:solidFill>
                <a:srgbClr val="FF0000"/>
              </a:solidFill>
              <a:latin typeface="+mn-lt"/>
              <a:cs typeface="Arial" charset="0"/>
            </a:endParaRPr>
          </a:p>
          <a:p>
            <a:pPr marL="342900" indent="-342900" eaLnBrk="1" hangingPunct="1">
              <a:defRPr/>
            </a:pPr>
            <a:r>
              <a:rPr lang="vi-VN" sz="3200" b="1" dirty="0">
                <a:solidFill>
                  <a:srgbClr val="002060"/>
                </a:solidFill>
                <a:latin typeface="+mn-lt"/>
                <a:cs typeface="Arial" charset="0"/>
              </a:rPr>
              <a:t>	vào</a:t>
            </a:r>
            <a:r>
              <a:rPr lang="en-US" sz="3200" b="1" dirty="0">
                <a:solidFill>
                  <a:srgbClr val="002060"/>
                </a:solidFill>
                <a:latin typeface="+mn-lt"/>
                <a:cs typeface="Arial" charset="0"/>
              </a:rPr>
              <a:t> </a:t>
            </a:r>
            <a:r>
              <a:rPr lang="vi-VN" sz="3200" b="1" dirty="0">
                <a:solidFill>
                  <a:srgbClr val="002060"/>
                </a:solidFill>
                <a:latin typeface="+mn-lt"/>
                <a:cs typeface="Arial" charset="0"/>
              </a:rPr>
              <a:t>đầu câu.</a:t>
            </a:r>
          </a:p>
          <a:p>
            <a:pPr marL="342900" indent="-342900" eaLnBrk="1" hangingPunct="1">
              <a:defRPr/>
            </a:pPr>
            <a:r>
              <a:rPr lang="vi-VN" sz="3200" b="1" dirty="0">
                <a:solidFill>
                  <a:srgbClr val="002060"/>
                </a:solidFill>
                <a:latin typeface="+mn-lt"/>
                <a:cs typeface="Arial" charset="0"/>
              </a:rPr>
              <a:t>	4. Dùng giọng điệu phù hợp với câu khiến.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6D5AB7-1F2F-4435-8209-4DEC4A12FB22}"/>
              </a:ext>
            </a:extLst>
          </p:cNvPr>
          <p:cNvSpPr txBox="1"/>
          <p:nvPr/>
        </p:nvSpPr>
        <p:spPr>
          <a:xfrm>
            <a:off x="901700" y="468313"/>
            <a:ext cx="7847013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vi-VN" sz="3600" u="sng" dirty="0">
                <a:solidFill>
                  <a:srgbClr val="0070C0"/>
                </a:solidFill>
                <a:latin typeface="+mn-lt"/>
                <a:cs typeface="Arial" charset="0"/>
              </a:rPr>
              <a:t>Luyện từ và câu:</a:t>
            </a:r>
            <a:r>
              <a:rPr lang="en-US" sz="3600" dirty="0">
                <a:solidFill>
                  <a:srgbClr val="0070C0"/>
                </a:solidFill>
                <a:latin typeface="+mn-lt"/>
                <a:cs typeface="Arial" charset="0"/>
              </a:rPr>
              <a:t> </a:t>
            </a:r>
          </a:p>
          <a:p>
            <a:pPr algn="ctr" eaLnBrk="1" hangingPunct="1">
              <a:defRPr/>
            </a:pPr>
            <a:r>
              <a:rPr lang="vi-VN" sz="3600" b="1" dirty="0">
                <a:solidFill>
                  <a:srgbClr val="FF0000"/>
                </a:solidFill>
                <a:latin typeface="+mn-lt"/>
                <a:cs typeface="Arial" charset="0"/>
              </a:rPr>
              <a:t>Cách đặt câu khiến</a:t>
            </a:r>
          </a:p>
        </p:txBody>
      </p:sp>
    </p:spTree>
  </p:cSld>
  <p:clrMapOvr>
    <a:masterClrMapping/>
  </p:clrMapOvr>
  <p:transition spd="slow">
    <p:circle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082" name="Group 10">
            <a:extLst>
              <a:ext uri="{FF2B5EF4-FFF2-40B4-BE49-F238E27FC236}">
                <a16:creationId xmlns:a16="http://schemas.microsoft.com/office/drawing/2014/main" id="{B11BB497-7F8F-49FC-817A-E228AE4063D6}"/>
              </a:ext>
            </a:extLst>
          </p:cNvPr>
          <p:cNvGrpSpPr>
            <a:grpSpLocks/>
          </p:cNvGrpSpPr>
          <p:nvPr/>
        </p:nvGrpSpPr>
        <p:grpSpPr bwMode="auto">
          <a:xfrm>
            <a:off x="107950" y="112713"/>
            <a:ext cx="8923338" cy="6629400"/>
            <a:chOff x="0" y="0"/>
            <a:chExt cx="5760" cy="4320"/>
          </a:xfrm>
        </p:grpSpPr>
        <p:pic>
          <p:nvPicPr>
            <p:cNvPr id="46099" name="Picture 11" descr="N3">
              <a:extLst>
                <a:ext uri="{FF2B5EF4-FFF2-40B4-BE49-F238E27FC236}">
                  <a16:creationId xmlns:a16="http://schemas.microsoft.com/office/drawing/2014/main" id="{44F427EC-6163-4165-840E-17009011BFF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0" y="0"/>
              <a:ext cx="5760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100" name="Picture 12" descr="N3">
              <a:extLst>
                <a:ext uri="{FF2B5EF4-FFF2-40B4-BE49-F238E27FC236}">
                  <a16:creationId xmlns:a16="http://schemas.microsoft.com/office/drawing/2014/main" id="{F0243D26-0C95-4043-B0BF-13DF2C6F68F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0" y="4176"/>
              <a:ext cx="5760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101" name="Picture 13" descr="N3">
              <a:extLst>
                <a:ext uri="{FF2B5EF4-FFF2-40B4-BE49-F238E27FC236}">
                  <a16:creationId xmlns:a16="http://schemas.microsoft.com/office/drawing/2014/main" id="{730CEF59-840B-461D-B41A-C0407B92728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600" y="2133"/>
              <a:ext cx="4176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102" name="Picture 14" descr="N3">
              <a:extLst>
                <a:ext uri="{FF2B5EF4-FFF2-40B4-BE49-F238E27FC236}">
                  <a16:creationId xmlns:a16="http://schemas.microsoft.com/office/drawing/2014/main" id="{3A82F768-6F69-447E-9431-300531C4067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-2016" y="2142"/>
              <a:ext cx="4176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4" name="WordArt 4">
            <a:extLst>
              <a:ext uri="{FF2B5EF4-FFF2-40B4-BE49-F238E27FC236}">
                <a16:creationId xmlns:a16="http://schemas.microsoft.com/office/drawing/2014/main" id="{13A078BF-00A9-4C78-9AF6-39423B38074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66800" y="914400"/>
            <a:ext cx="6096000" cy="14700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eaLnBrk="1" hangingPunct="1">
              <a:defRPr/>
            </a:pPr>
            <a:r>
              <a:rPr lang="en-US" sz="3600" b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   </a:t>
            </a:r>
            <a:r>
              <a:rPr lang="en-US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lang="en-US" sz="3600" b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endParaRPr lang="en-US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grpSp>
        <p:nvGrpSpPr>
          <p:cNvPr id="46084" name="Group 2">
            <a:extLst>
              <a:ext uri="{FF2B5EF4-FFF2-40B4-BE49-F238E27FC236}">
                <a16:creationId xmlns:a16="http://schemas.microsoft.com/office/drawing/2014/main" id="{69A46CBD-2C03-4A95-B318-8798FCD7577B}"/>
              </a:ext>
            </a:extLst>
          </p:cNvPr>
          <p:cNvGrpSpPr>
            <a:grpSpLocks/>
          </p:cNvGrpSpPr>
          <p:nvPr/>
        </p:nvGrpSpPr>
        <p:grpSpPr bwMode="auto">
          <a:xfrm>
            <a:off x="-76200" y="0"/>
            <a:ext cx="9220200" cy="6858000"/>
            <a:chOff x="-48" y="0"/>
            <a:chExt cx="5808" cy="4320"/>
          </a:xfrm>
        </p:grpSpPr>
        <p:grpSp>
          <p:nvGrpSpPr>
            <p:cNvPr id="46093" name="Group 3">
              <a:extLst>
                <a:ext uri="{FF2B5EF4-FFF2-40B4-BE49-F238E27FC236}">
                  <a16:creationId xmlns:a16="http://schemas.microsoft.com/office/drawing/2014/main" id="{232AC477-1BDD-477E-8BA4-9BBEEB3833E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6" y="80"/>
              <a:ext cx="5568" cy="4176"/>
              <a:chOff x="144" y="144"/>
              <a:chExt cx="5568" cy="4176"/>
            </a:xfrm>
          </p:grpSpPr>
          <p:sp>
            <p:nvSpPr>
              <p:cNvPr id="46096" name="Rectangle 4">
                <a:extLst>
                  <a:ext uri="{FF2B5EF4-FFF2-40B4-BE49-F238E27FC236}">
                    <a16:creationId xmlns:a16="http://schemas.microsoft.com/office/drawing/2014/main" id="{BA89AB0D-2FD6-4456-B9AB-CD4B696649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5472" cy="4080"/>
              </a:xfrm>
              <a:prstGeom prst="rect">
                <a:avLst/>
              </a:prstGeom>
              <a:noFill/>
              <a:ln w="76200">
                <a:solidFill>
                  <a:srgbClr val="0066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Courier New" panose="02070309020205020404" pitchFamily="49" charset="0"/>
                  <a:buChar char="o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Courier New" panose="02070309020205020404" pitchFamily="49" charset="0"/>
                  <a:buChar char="o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>
                  <a:solidFill>
                    <a:schemeClr val="tx1"/>
                  </a:solidFill>
                  <a:latin typeface="Palatino Linotype" panose="02040502050505030304" pitchFamily="18" charset="0"/>
                </a:endParaRPr>
              </a:p>
            </p:txBody>
          </p:sp>
          <p:sp>
            <p:nvSpPr>
              <p:cNvPr id="46097" name="Rectangle 5">
                <a:extLst>
                  <a:ext uri="{FF2B5EF4-FFF2-40B4-BE49-F238E27FC236}">
                    <a16:creationId xmlns:a16="http://schemas.microsoft.com/office/drawing/2014/main" id="{ECAEDDA3-F9A5-4391-8DB9-0A83758707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2" y="184"/>
                <a:ext cx="5472" cy="4080"/>
              </a:xfrm>
              <a:prstGeom prst="rect">
                <a:avLst/>
              </a:prstGeom>
              <a:noFill/>
              <a:ln w="76200">
                <a:solidFill>
                  <a:srgbClr val="FFFF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Courier New" panose="02070309020205020404" pitchFamily="49" charset="0"/>
                  <a:buChar char="o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Courier New" panose="02070309020205020404" pitchFamily="49" charset="0"/>
                  <a:buChar char="o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>
                  <a:solidFill>
                    <a:schemeClr val="tx1"/>
                  </a:solidFill>
                  <a:latin typeface="Palatino Linotype" panose="02040502050505030304" pitchFamily="18" charset="0"/>
                </a:endParaRPr>
              </a:p>
            </p:txBody>
          </p:sp>
          <p:sp>
            <p:nvSpPr>
              <p:cNvPr id="46098" name="Rectangle 6">
                <a:extLst>
                  <a:ext uri="{FF2B5EF4-FFF2-40B4-BE49-F238E27FC236}">
                    <a16:creationId xmlns:a16="http://schemas.microsoft.com/office/drawing/2014/main" id="{BD70401B-9A9F-453F-B8C7-93C5D9A4AD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" y="240"/>
                <a:ext cx="5472" cy="4080"/>
              </a:xfrm>
              <a:prstGeom prst="rect">
                <a:avLst/>
              </a:prstGeom>
              <a:noFill/>
              <a:ln w="76200">
                <a:solidFill>
                  <a:srgbClr val="CC0066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Courier New" panose="02070309020205020404" pitchFamily="49" charset="0"/>
                  <a:buChar char="o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Courier New" panose="02070309020205020404" pitchFamily="49" charset="0"/>
                  <a:buChar char="o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>
                  <a:solidFill>
                    <a:schemeClr val="tx1"/>
                  </a:solidFill>
                  <a:latin typeface="Palatino Linotype" panose="02040502050505030304" pitchFamily="18" charset="0"/>
                </a:endParaRPr>
              </a:p>
            </p:txBody>
          </p:sp>
        </p:grpSp>
        <p:pic>
          <p:nvPicPr>
            <p:cNvPr id="46094" name="Picture 7" descr="hd51">
              <a:extLst>
                <a:ext uri="{FF2B5EF4-FFF2-40B4-BE49-F238E27FC236}">
                  <a16:creationId xmlns:a16="http://schemas.microsoft.com/office/drawing/2014/main" id="{BC901A92-C6C6-49EB-A5C5-2A72182BC34D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86" y="0"/>
              <a:ext cx="774" cy="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095" name="Picture 8" descr="hd36">
              <a:extLst>
                <a:ext uri="{FF2B5EF4-FFF2-40B4-BE49-F238E27FC236}">
                  <a16:creationId xmlns:a16="http://schemas.microsoft.com/office/drawing/2014/main" id="{CC6A9499-B73E-42FF-A091-1C19DDC834C2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-51" y="3645"/>
              <a:ext cx="678" cy="6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6085" name="AutoShape 13">
            <a:extLst>
              <a:ext uri="{FF2B5EF4-FFF2-40B4-BE49-F238E27FC236}">
                <a16:creationId xmlns:a16="http://schemas.microsoft.com/office/drawing/2014/main" id="{0DD07871-F36F-4BFF-A3C7-7B70183474CA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600200" y="990600"/>
            <a:ext cx="6934200" cy="1600200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FF9933"/>
              </a:gs>
              <a:gs pos="100000">
                <a:schemeClr val="bg1"/>
              </a:gs>
            </a:gsLst>
            <a:lin ang="18900000" scaled="1"/>
          </a:gradFill>
          <a:ln w="76200">
            <a:pattFill prst="lgConfetti">
              <a:fgClr>
                <a:srgbClr val="CC0000"/>
              </a:fgClr>
              <a:bgClr>
                <a:srgbClr val="00CC00"/>
              </a:bgClr>
            </a:patt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" name="Text Box 14">
            <a:extLst>
              <a:ext uri="{FF2B5EF4-FFF2-40B4-BE49-F238E27FC236}">
                <a16:creationId xmlns:a16="http://schemas.microsoft.com/office/drawing/2014/main" id="{E82ABC17-DEAD-4FE9-8C7E-F0CDBD3CF7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2590800"/>
            <a:ext cx="5791200" cy="3263900"/>
          </a:xfrm>
          <a:prstGeom prst="rect">
            <a:avLst/>
          </a:prstGeom>
          <a:gradFill rotWithShape="1">
            <a:gsLst>
              <a:gs pos="0">
                <a:srgbClr val="FFFFCC"/>
              </a:gs>
              <a:gs pos="50000">
                <a:schemeClr val="bg1"/>
              </a:gs>
              <a:gs pos="100000">
                <a:srgbClr val="FFFFCC"/>
              </a:gs>
            </a:gsLst>
            <a:lin ang="0" scaled="1"/>
          </a:gradFill>
          <a:ln w="111125" cmpd="tri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  <a:defRPr/>
            </a:pPr>
            <a:endParaRPr lang="en-US" sz="3000">
              <a:solidFill>
                <a:srgbClr val="0000FF"/>
              </a:solidFill>
              <a:cs typeface="Arial" charset="0"/>
            </a:endParaRPr>
          </a:p>
          <a:p>
            <a:pPr>
              <a:spcBef>
                <a:spcPct val="50000"/>
              </a:spcBef>
              <a:buFont typeface="Wingdings" pitchFamily="2" charset="2"/>
              <a:buChar char="Ø"/>
              <a:defRPr/>
            </a:pPr>
            <a:endParaRPr lang="en-US" sz="2400">
              <a:solidFill>
                <a:srgbClr val="0000FF"/>
              </a:solidFill>
              <a:cs typeface="Arial" charset="0"/>
            </a:endParaRPr>
          </a:p>
          <a:p>
            <a:pPr>
              <a:spcBef>
                <a:spcPct val="50000"/>
              </a:spcBef>
              <a:buFont typeface="Wingdings" pitchFamily="2" charset="2"/>
              <a:buNone/>
              <a:defRPr/>
            </a:pPr>
            <a:endParaRPr lang="en-US" sz="2400">
              <a:solidFill>
                <a:srgbClr val="0000FF"/>
              </a:solidFill>
              <a:cs typeface="Arial" charset="0"/>
            </a:endParaRPr>
          </a:p>
          <a:p>
            <a:pPr>
              <a:spcBef>
                <a:spcPct val="50000"/>
              </a:spcBef>
              <a:buFont typeface="Wingdings" pitchFamily="2" charset="2"/>
              <a:buNone/>
              <a:defRPr/>
            </a:pPr>
            <a:endParaRPr lang="en-US" sz="2400">
              <a:solidFill>
                <a:srgbClr val="0000FF"/>
              </a:solidFill>
              <a:cs typeface="Arial" charset="0"/>
            </a:endParaRPr>
          </a:p>
          <a:p>
            <a:pPr>
              <a:spcBef>
                <a:spcPct val="50000"/>
              </a:spcBef>
              <a:buFont typeface="Wingdings" pitchFamily="2" charset="2"/>
              <a:buNone/>
              <a:defRPr/>
            </a:pPr>
            <a:endParaRPr lang="en-US" sz="2400">
              <a:solidFill>
                <a:srgbClr val="0000FF"/>
              </a:solidFill>
              <a:cs typeface="Arial" charset="0"/>
            </a:endParaRPr>
          </a:p>
          <a:p>
            <a:pPr>
              <a:spcBef>
                <a:spcPct val="50000"/>
              </a:spcBef>
              <a:buFont typeface="Wingdings" pitchFamily="2" charset="2"/>
              <a:buChar char="Ø"/>
              <a:defRPr/>
            </a:pPr>
            <a:endParaRPr lang="en-US">
              <a:latin typeface="Arial Black" pitchFamily="34" charset="0"/>
              <a:cs typeface="Arial" charset="0"/>
            </a:endParaRPr>
          </a:p>
        </p:txBody>
      </p:sp>
      <p:sp>
        <p:nvSpPr>
          <p:cNvPr id="46087" name="WordArt 15">
            <a:extLst>
              <a:ext uri="{FF2B5EF4-FFF2-40B4-BE49-F238E27FC236}">
                <a16:creationId xmlns:a16="http://schemas.microsoft.com/office/drawing/2014/main" id="{47BA8C09-062F-43AB-AA9A-5077E97C91D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916238" y="1268413"/>
            <a:ext cx="4486275" cy="1157287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9600" kern="10">
                <a:ln w="3175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FF00"/>
                </a:solidFill>
                <a:effectLst>
                  <a:prstShdw prst="shdw13" dist="53882" dir="13500000">
                    <a:srgbClr val="C0C0C0">
                      <a:alpha val="50000"/>
                    </a:srgbClr>
                  </a:prst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Về nhà</a:t>
            </a:r>
          </a:p>
        </p:txBody>
      </p:sp>
      <p:sp>
        <p:nvSpPr>
          <p:cNvPr id="24" name="Rectangle 3">
            <a:extLst>
              <a:ext uri="{FF2B5EF4-FFF2-40B4-BE49-F238E27FC236}">
                <a16:creationId xmlns:a16="http://schemas.microsoft.com/office/drawing/2014/main" id="{F1348E85-1385-4A4E-B77B-7D8645AB161C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84213" y="2852738"/>
            <a:ext cx="7772400" cy="2928937"/>
          </a:xfrm>
        </p:spPr>
        <p:txBody>
          <a:bodyPr>
            <a:noAutofit/>
          </a:bodyPr>
          <a:lstStyle/>
          <a:p>
            <a:pPr marL="342900" indent="-342900" eaLnBrk="1" hangingPunct="1">
              <a:buFont typeface="Wingdings" pitchFamily="2" charset="2"/>
              <a:buChar char="v"/>
              <a:defRPr/>
            </a:pPr>
            <a:r>
              <a:rPr lang="en-US" sz="3600" b="1" dirty="0" err="1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600" b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600" b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ôn</a:t>
            </a:r>
            <a:r>
              <a:rPr lang="en-US" sz="3600" b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600" b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endParaRPr lang="en-US" sz="3600" b="1" dirty="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1" hangingPunct="1">
              <a:buFont typeface="Wingdings" pitchFamily="2" charset="2"/>
              <a:buChar char="v"/>
              <a:defRPr/>
            </a:pPr>
            <a:r>
              <a:rPr lang="en-US" sz="3600" b="1" dirty="0" err="1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3600" b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600" b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b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600" b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US" sz="3600" b="1" dirty="0" err="1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3600" b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rộng</a:t>
            </a:r>
            <a:r>
              <a:rPr lang="en-US" sz="3600" b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vốn</a:t>
            </a:r>
            <a:r>
              <a:rPr lang="en-US" sz="3600" b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600" b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US" sz="3600" b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Du </a:t>
            </a:r>
            <a:r>
              <a:rPr lang="en-US" sz="3600" b="1" dirty="0" err="1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lịch</a:t>
            </a:r>
            <a:r>
              <a:rPr lang="en-US" sz="3600" b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600" b="1" dirty="0" err="1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Thám</a:t>
            </a:r>
            <a:r>
              <a:rPr lang="en-US" sz="3600" b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hiểm</a:t>
            </a:r>
            <a:endParaRPr lang="en-US" sz="3600" b="1" dirty="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5" name="Group 9">
            <a:extLst>
              <a:ext uri="{FF2B5EF4-FFF2-40B4-BE49-F238E27FC236}">
                <a16:creationId xmlns:a16="http://schemas.microsoft.com/office/drawing/2014/main" id="{72EA0ACE-6E34-4CDC-B12D-BC02B65E09C0}"/>
              </a:ext>
            </a:extLst>
          </p:cNvPr>
          <p:cNvGrpSpPr>
            <a:grpSpLocks/>
          </p:cNvGrpSpPr>
          <p:nvPr/>
        </p:nvGrpSpPr>
        <p:grpSpPr bwMode="auto">
          <a:xfrm>
            <a:off x="-304800" y="-304800"/>
            <a:ext cx="2819400" cy="3352800"/>
            <a:chOff x="-192" y="1787"/>
            <a:chExt cx="1804" cy="2129"/>
          </a:xfrm>
        </p:grpSpPr>
        <p:pic>
          <p:nvPicPr>
            <p:cNvPr id="46090" name="Picture 10" descr="p3012_5">
              <a:extLst>
                <a:ext uri="{FF2B5EF4-FFF2-40B4-BE49-F238E27FC236}">
                  <a16:creationId xmlns:a16="http://schemas.microsoft.com/office/drawing/2014/main" id="{7E17EF34-3490-4569-988B-5156A75740B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6292">
              <a:off x="528" y="2112"/>
              <a:ext cx="864" cy="18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091" name="Picture 11" descr="p3012_8">
              <a:extLst>
                <a:ext uri="{FF2B5EF4-FFF2-40B4-BE49-F238E27FC236}">
                  <a16:creationId xmlns:a16="http://schemas.microsoft.com/office/drawing/2014/main" id="{D5618B0B-ED1E-4AA6-8CD9-137084E0CDF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932966">
              <a:off x="345" y="1787"/>
              <a:ext cx="864" cy="18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092" name="Picture 12" descr="p3012_8">
              <a:extLst>
                <a:ext uri="{FF2B5EF4-FFF2-40B4-BE49-F238E27FC236}">
                  <a16:creationId xmlns:a16="http://schemas.microsoft.com/office/drawing/2014/main" id="{46DF1913-916E-4C65-BF7F-F014279FCAB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2786762">
              <a:off x="278" y="2362"/>
              <a:ext cx="864" cy="18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WordArt 2" descr="Narrow vertical">
            <a:extLst>
              <a:ext uri="{FF2B5EF4-FFF2-40B4-BE49-F238E27FC236}">
                <a16:creationId xmlns:a16="http://schemas.microsoft.com/office/drawing/2014/main" id="{ECF4205F-0361-44DF-BADD-032BAABFF38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838200" y="1371600"/>
            <a:ext cx="7467600" cy="2667000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8514"/>
              </a:avLst>
            </a:prstTxWarp>
          </a:bodyPr>
          <a:lstStyle/>
          <a:p>
            <a:pPr algn="ctr"/>
            <a:r>
              <a:rPr lang="en-US" sz="3600" b="1" kern="10">
                <a:ln w="12700">
                  <a:solidFill>
                    <a:srgbClr val="008080"/>
                  </a:solidFill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 panose="020B0604020202020204" pitchFamily="34" charset="0"/>
              </a:rPr>
              <a:t>CHÚC CÁC EM </a:t>
            </a:r>
          </a:p>
          <a:p>
            <a:pPr algn="ctr"/>
            <a:r>
              <a:rPr lang="en-US" sz="3600" b="1" kern="10">
                <a:ln w="12700">
                  <a:solidFill>
                    <a:srgbClr val="008080"/>
                  </a:solidFill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 panose="020B0604020202020204" pitchFamily="34" charset="0"/>
              </a:rPr>
              <a:t>CHĂM NGOAN HỌC GIỎI</a:t>
            </a:r>
          </a:p>
        </p:txBody>
      </p:sp>
      <p:pic>
        <p:nvPicPr>
          <p:cNvPr id="47107" name="Picture 20" descr="0615j_s">
            <a:extLst>
              <a:ext uri="{FF2B5EF4-FFF2-40B4-BE49-F238E27FC236}">
                <a16:creationId xmlns:a16="http://schemas.microsoft.com/office/drawing/2014/main" id="{E507EFF7-95AC-44FA-9C85-D3F68306B41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4643438"/>
            <a:ext cx="74295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8" name="Picture 20" descr="0615j_s">
            <a:extLst>
              <a:ext uri="{FF2B5EF4-FFF2-40B4-BE49-F238E27FC236}">
                <a16:creationId xmlns:a16="http://schemas.microsoft.com/office/drawing/2014/main" id="{CD89F86D-F0A3-40EE-AA06-42BADF93ADE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1050" y="4343400"/>
            <a:ext cx="74295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9" name="Picture 9" descr="pulsar">
            <a:extLst>
              <a:ext uri="{FF2B5EF4-FFF2-40B4-BE49-F238E27FC236}">
                <a16:creationId xmlns:a16="http://schemas.microsoft.com/office/drawing/2014/main" id="{26E3821E-89C4-4F84-844F-02A9E915CFD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219200"/>
            <a:ext cx="10287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0" name="Picture 9" descr="pulsar">
            <a:extLst>
              <a:ext uri="{FF2B5EF4-FFF2-40B4-BE49-F238E27FC236}">
                <a16:creationId xmlns:a16="http://schemas.microsoft.com/office/drawing/2014/main" id="{31966460-A6B4-4B15-9621-145F15D9C1B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356865">
            <a:off x="4221957" y="-335757"/>
            <a:ext cx="1028700" cy="170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1" name="Picture 9" descr="pulsar">
            <a:extLst>
              <a:ext uri="{FF2B5EF4-FFF2-40B4-BE49-F238E27FC236}">
                <a16:creationId xmlns:a16="http://schemas.microsoft.com/office/drawing/2014/main" id="{7A237FD5-8D08-47F4-B5B6-1CA869EAB56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6527428">
            <a:off x="495300" y="-114300"/>
            <a:ext cx="1028700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2" name="Picture 9" descr="pulsar">
            <a:extLst>
              <a:ext uri="{FF2B5EF4-FFF2-40B4-BE49-F238E27FC236}">
                <a16:creationId xmlns:a16="http://schemas.microsoft.com/office/drawing/2014/main" id="{79C65EE5-150B-4FEF-95CC-1DA67CFCF32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352800"/>
            <a:ext cx="10287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3" name="Picture 9" descr="pulsar">
            <a:extLst>
              <a:ext uri="{FF2B5EF4-FFF2-40B4-BE49-F238E27FC236}">
                <a16:creationId xmlns:a16="http://schemas.microsoft.com/office/drawing/2014/main" id="{67B06417-ED03-4FAD-B87B-B484A1531F3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5410200"/>
            <a:ext cx="10287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4" name="Picture 9" descr="pulsar">
            <a:extLst>
              <a:ext uri="{FF2B5EF4-FFF2-40B4-BE49-F238E27FC236}">
                <a16:creationId xmlns:a16="http://schemas.microsoft.com/office/drawing/2014/main" id="{D2660C93-BBAF-44F7-A4FC-1D0CFFB8A63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356865">
            <a:off x="5517357" y="3702843"/>
            <a:ext cx="1028700" cy="170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5" name="Picture 9" descr="pulsar">
            <a:extLst>
              <a:ext uri="{FF2B5EF4-FFF2-40B4-BE49-F238E27FC236}">
                <a16:creationId xmlns:a16="http://schemas.microsoft.com/office/drawing/2014/main" id="{FFE2CE78-DB93-4085-81A2-B76AE2CD1A6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6527428">
            <a:off x="4076700" y="5372100"/>
            <a:ext cx="1028700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6" name="Picture 9" descr="pulsar">
            <a:extLst>
              <a:ext uri="{FF2B5EF4-FFF2-40B4-BE49-F238E27FC236}">
                <a16:creationId xmlns:a16="http://schemas.microsoft.com/office/drawing/2014/main" id="{BBC6FDC3-B3DE-4CCE-BEDA-387887F6FB7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0" y="214313"/>
            <a:ext cx="10287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7" name="Picture 9" descr="pulsar">
            <a:extLst>
              <a:ext uri="{FF2B5EF4-FFF2-40B4-BE49-F238E27FC236}">
                <a16:creationId xmlns:a16="http://schemas.microsoft.com/office/drawing/2014/main" id="{9A6A62B9-8703-4C7F-B895-F519519004C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3657600"/>
            <a:ext cx="10287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8" name="Picture 9" descr="pulsar">
            <a:extLst>
              <a:ext uri="{FF2B5EF4-FFF2-40B4-BE49-F238E27FC236}">
                <a16:creationId xmlns:a16="http://schemas.microsoft.com/office/drawing/2014/main" id="{F268C749-E5B3-44D7-8792-030C1774561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356865">
            <a:off x="6807994" y="-319881"/>
            <a:ext cx="1028700" cy="170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9" name="Picture 9" descr="pulsar">
            <a:extLst>
              <a:ext uri="{FF2B5EF4-FFF2-40B4-BE49-F238E27FC236}">
                <a16:creationId xmlns:a16="http://schemas.microsoft.com/office/drawing/2014/main" id="{BE620433-4800-4A5E-AD9D-A3F36D9120E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6527428">
            <a:off x="4914900" y="1181100"/>
            <a:ext cx="1028700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20" name="Picture 9" descr="pulsar">
            <a:extLst>
              <a:ext uri="{FF2B5EF4-FFF2-40B4-BE49-F238E27FC236}">
                <a16:creationId xmlns:a16="http://schemas.microsoft.com/office/drawing/2014/main" id="{843DB874-6D92-49BD-BC28-C9127151055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752600"/>
            <a:ext cx="10287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Em yeu hoa binh - Dang cap nhat [NCT 17634004046080625000].mp3">
            <a:hlinkClick r:id="" action="ppaction://media"/>
            <a:extLst>
              <a:ext uri="{FF2B5EF4-FFF2-40B4-BE49-F238E27FC236}">
                <a16:creationId xmlns:a16="http://schemas.microsoft.com/office/drawing/2014/main" id="{604F720D-1445-47A6-86E0-AE6205058D33}"/>
              </a:ext>
            </a:extLst>
          </p:cNvPr>
          <p:cNvPicPr>
            <a:picLocks noRot="1" noChangeAspect="1"/>
          </p:cNvPicPr>
          <p:nvPr>
            <a:audioFile r:link="rId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225425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ircle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32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2">
            <a:extLst>
              <a:ext uri="{FF2B5EF4-FFF2-40B4-BE49-F238E27FC236}">
                <a16:creationId xmlns:a16="http://schemas.microsoft.com/office/drawing/2014/main" id="{61F34BA4-6301-4C7A-8E9D-2BE7B726F7D8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915150"/>
            <a:chOff x="0" y="0"/>
            <a:chExt cx="5760" cy="4356"/>
          </a:xfrm>
        </p:grpSpPr>
        <p:pic>
          <p:nvPicPr>
            <p:cNvPr id="8240" name="Picture 3" descr="20060925125220841">
              <a:extLst>
                <a:ext uri="{FF2B5EF4-FFF2-40B4-BE49-F238E27FC236}">
                  <a16:creationId xmlns:a16="http://schemas.microsoft.com/office/drawing/2014/main" id="{36179D0C-B856-4A49-B8DA-5A685D5CCE1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4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41" name="Rectangle 4">
              <a:extLst>
                <a:ext uri="{FF2B5EF4-FFF2-40B4-BE49-F238E27FC236}">
                  <a16:creationId xmlns:a16="http://schemas.microsoft.com/office/drawing/2014/main" id="{EFA60A8D-CF9B-4DD5-8F48-3DBB880899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88" y="0"/>
              <a:ext cx="672" cy="2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7F7F7F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Courier New" panose="02070309020205020404" pitchFamily="49" charset="0"/>
                <a:buChar char="o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Courier New" panose="02070309020205020404" pitchFamily="49" charset="0"/>
                <a:buChar char="o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solidFill>
                  <a:schemeClr val="tx1"/>
                </a:solidFill>
                <a:latin typeface="Palatino Linotype" panose="02040502050505030304" pitchFamily="18" charset="0"/>
              </a:endParaRPr>
            </a:p>
          </p:txBody>
        </p:sp>
      </p:grpSp>
      <p:sp>
        <p:nvSpPr>
          <p:cNvPr id="80901" name="AutoShape 5">
            <a:extLst>
              <a:ext uri="{FF2B5EF4-FFF2-40B4-BE49-F238E27FC236}">
                <a16:creationId xmlns:a16="http://schemas.microsoft.com/office/drawing/2014/main" id="{DA1569C7-33F8-429C-BCF9-C07BECF727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152400"/>
            <a:ext cx="7086600" cy="9906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CFF33"/>
              </a:gs>
              <a:gs pos="50000">
                <a:schemeClr val="bg1"/>
              </a:gs>
              <a:gs pos="100000">
                <a:srgbClr val="CCFF33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vi-VN">
              <a:cs typeface="Arial" charset="0"/>
            </a:endParaRPr>
          </a:p>
        </p:txBody>
      </p:sp>
      <p:sp>
        <p:nvSpPr>
          <p:cNvPr id="80902" name="AutoShape 6">
            <a:extLst>
              <a:ext uri="{FF2B5EF4-FFF2-40B4-BE49-F238E27FC236}">
                <a16:creationId xmlns:a16="http://schemas.microsoft.com/office/drawing/2014/main" id="{2937B26B-E899-4D62-90A1-B5779B7262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2362200"/>
            <a:ext cx="1905000" cy="6096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00"/>
              </a:gs>
              <a:gs pos="50000">
                <a:schemeClr val="bg1"/>
              </a:gs>
              <a:gs pos="100000">
                <a:srgbClr val="FFFF00"/>
              </a:gs>
            </a:gsLst>
            <a:lin ang="5400000" scaled="1"/>
          </a:gradFill>
          <a:ln w="57150">
            <a:solidFill>
              <a:srgbClr val="99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vi-VN">
              <a:cs typeface="Arial" charset="0"/>
            </a:endParaRPr>
          </a:p>
        </p:txBody>
      </p:sp>
      <p:sp>
        <p:nvSpPr>
          <p:cNvPr id="80903" name="Text Box 7">
            <a:extLst>
              <a:ext uri="{FF2B5EF4-FFF2-40B4-BE49-F238E27FC236}">
                <a16:creationId xmlns:a16="http://schemas.microsoft.com/office/drawing/2014/main" id="{0F93AC3B-1716-463E-8074-6D082853D3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2438400"/>
            <a:ext cx="1676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>
                <a:solidFill>
                  <a:schemeClr val="tx1"/>
                </a:solidFill>
                <a:latin typeface="Palatino Linotype" panose="02040502050505030304" pitchFamily="18" charset="0"/>
              </a:rPr>
              <a:t>Câu hỏi 2</a:t>
            </a:r>
          </a:p>
        </p:txBody>
      </p:sp>
      <p:sp>
        <p:nvSpPr>
          <p:cNvPr id="80904" name="AutoShape 8">
            <a:extLst>
              <a:ext uri="{FF2B5EF4-FFF2-40B4-BE49-F238E27FC236}">
                <a16:creationId xmlns:a16="http://schemas.microsoft.com/office/drawing/2014/main" id="{1F8BDC54-9E20-4650-9252-9E41C04CB3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3124200"/>
            <a:ext cx="1981200" cy="1828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CFF33"/>
              </a:gs>
              <a:gs pos="50000">
                <a:schemeClr val="bg1"/>
              </a:gs>
              <a:gs pos="100000">
                <a:srgbClr val="CCFF33"/>
              </a:gs>
            </a:gsLst>
            <a:lin ang="5400000" scaled="1"/>
          </a:gradFill>
          <a:ln w="57150">
            <a:solidFill>
              <a:srgbClr val="99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vi-VN">
              <a:cs typeface="Arial" charset="0"/>
            </a:endParaRPr>
          </a:p>
        </p:txBody>
      </p:sp>
      <p:pic>
        <p:nvPicPr>
          <p:cNvPr id="80905" name="Picture 9" descr="AG00317_">
            <a:extLst>
              <a:ext uri="{FF2B5EF4-FFF2-40B4-BE49-F238E27FC236}">
                <a16:creationId xmlns:a16="http://schemas.microsoft.com/office/drawing/2014/main" id="{97B23A03-9062-467E-9AEF-63E50E74E15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548063"/>
            <a:ext cx="1052513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6" name="Picture 10" descr="138">
            <a:extLst>
              <a:ext uri="{FF2B5EF4-FFF2-40B4-BE49-F238E27FC236}">
                <a16:creationId xmlns:a16="http://schemas.microsoft.com/office/drawing/2014/main" id="{8C42BF1F-22EF-4A53-AE40-BBD7B821E46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3352800"/>
            <a:ext cx="57785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907" name="AutoShape 11">
            <a:extLst>
              <a:ext uri="{FF2B5EF4-FFF2-40B4-BE49-F238E27FC236}">
                <a16:creationId xmlns:a16="http://schemas.microsoft.com/office/drawing/2014/main" id="{01F19CC3-1C96-49C0-8B75-38FE154E79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1371600"/>
            <a:ext cx="6858000" cy="4114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00"/>
              </a:gs>
              <a:gs pos="50000">
                <a:schemeClr val="bg1"/>
              </a:gs>
              <a:gs pos="100000">
                <a:srgbClr val="FFFF00"/>
              </a:gs>
            </a:gsLst>
            <a:lin ang="5400000" scaled="1"/>
          </a:gradFill>
          <a:ln w="38100" cmpd="dbl">
            <a:solidFill>
              <a:srgbClr val="99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vi-VN">
              <a:cs typeface="Arial" charset="0"/>
            </a:endParaRPr>
          </a:p>
        </p:txBody>
      </p:sp>
      <p:sp>
        <p:nvSpPr>
          <p:cNvPr id="8202" name="AutoShape 12">
            <a:extLst>
              <a:ext uri="{FF2B5EF4-FFF2-40B4-BE49-F238E27FC236}">
                <a16:creationId xmlns:a16="http://schemas.microsoft.com/office/drawing/2014/main" id="{1BECFF30-154F-4403-9A10-EBD18F0100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5715000"/>
            <a:ext cx="6553200" cy="11430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 cmpd="dbl">
            <a:solidFill>
              <a:srgbClr val="99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  <p:grpSp>
        <p:nvGrpSpPr>
          <p:cNvPr id="80909" name="Group 13">
            <a:extLst>
              <a:ext uri="{FF2B5EF4-FFF2-40B4-BE49-F238E27FC236}">
                <a16:creationId xmlns:a16="http://schemas.microsoft.com/office/drawing/2014/main" id="{247FD665-B0AF-4487-BCF2-719A8D208BA0}"/>
              </a:ext>
            </a:extLst>
          </p:cNvPr>
          <p:cNvGrpSpPr>
            <a:grpSpLocks/>
          </p:cNvGrpSpPr>
          <p:nvPr/>
        </p:nvGrpSpPr>
        <p:grpSpPr bwMode="auto">
          <a:xfrm>
            <a:off x="381000" y="5257800"/>
            <a:ext cx="1774825" cy="1371600"/>
            <a:chOff x="1762" y="1160"/>
            <a:chExt cx="1118" cy="864"/>
          </a:xfrm>
        </p:grpSpPr>
        <p:pic>
          <p:nvPicPr>
            <p:cNvPr id="8238" name="Picture 14" descr="CLOCK">
              <a:extLst>
                <a:ext uri="{FF2B5EF4-FFF2-40B4-BE49-F238E27FC236}">
                  <a16:creationId xmlns:a16="http://schemas.microsoft.com/office/drawing/2014/main" id="{371A9AA8-2BED-41BB-81A0-EF1B13513C7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2" y="1160"/>
              <a:ext cx="1118" cy="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39" name="AutoShape 15">
              <a:extLst>
                <a:ext uri="{FF2B5EF4-FFF2-40B4-BE49-F238E27FC236}">
                  <a16:creationId xmlns:a16="http://schemas.microsoft.com/office/drawing/2014/main" id="{C3A8C50A-7205-4F84-B35D-02972347C2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0" y="1296"/>
              <a:ext cx="864" cy="607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7F7F7F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Courier New" panose="02070309020205020404" pitchFamily="49" charset="0"/>
                <a:buChar char="o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Courier New" panose="02070309020205020404" pitchFamily="49" charset="0"/>
                <a:buChar char="o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kumimoji="1" lang="en-US" altLang="en-US" sz="6600">
                  <a:solidFill>
                    <a:srgbClr val="FF3300"/>
                  </a:solidFill>
                  <a:latin typeface="Times New Roman" panose="02020603050405020304" pitchFamily="18" charset="0"/>
                </a:rPr>
                <a:t> 5 </a:t>
              </a:r>
            </a:p>
          </p:txBody>
        </p:sp>
      </p:grpSp>
      <p:grpSp>
        <p:nvGrpSpPr>
          <p:cNvPr id="80912" name="Group 16">
            <a:extLst>
              <a:ext uri="{FF2B5EF4-FFF2-40B4-BE49-F238E27FC236}">
                <a16:creationId xmlns:a16="http://schemas.microsoft.com/office/drawing/2014/main" id="{D5FBD0FA-5569-4558-B3A8-AAB96B4BA371}"/>
              </a:ext>
            </a:extLst>
          </p:cNvPr>
          <p:cNvGrpSpPr>
            <a:grpSpLocks/>
          </p:cNvGrpSpPr>
          <p:nvPr/>
        </p:nvGrpSpPr>
        <p:grpSpPr bwMode="auto">
          <a:xfrm>
            <a:off x="381000" y="5257800"/>
            <a:ext cx="1774825" cy="1371600"/>
            <a:chOff x="1762" y="1160"/>
            <a:chExt cx="1118" cy="864"/>
          </a:xfrm>
        </p:grpSpPr>
        <p:pic>
          <p:nvPicPr>
            <p:cNvPr id="8236" name="Picture 17" descr="CLOCK">
              <a:extLst>
                <a:ext uri="{FF2B5EF4-FFF2-40B4-BE49-F238E27FC236}">
                  <a16:creationId xmlns:a16="http://schemas.microsoft.com/office/drawing/2014/main" id="{64720D0F-DE4B-49E0-91BC-55E0A226EFF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2" y="1160"/>
              <a:ext cx="1118" cy="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37" name="AutoShape 18">
              <a:extLst>
                <a:ext uri="{FF2B5EF4-FFF2-40B4-BE49-F238E27FC236}">
                  <a16:creationId xmlns:a16="http://schemas.microsoft.com/office/drawing/2014/main" id="{29006A68-9772-4050-B047-8123D084CB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0" y="1296"/>
              <a:ext cx="864" cy="607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7F7F7F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Courier New" panose="02070309020205020404" pitchFamily="49" charset="0"/>
                <a:buChar char="o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Courier New" panose="02070309020205020404" pitchFamily="49" charset="0"/>
                <a:buChar char="o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kumimoji="1" lang="en-US" altLang="en-US" sz="6600">
                  <a:solidFill>
                    <a:srgbClr val="FF3300"/>
                  </a:solidFill>
                  <a:latin typeface="Times New Roman" panose="02020603050405020304" pitchFamily="18" charset="0"/>
                </a:rPr>
                <a:t> 4 </a:t>
              </a:r>
            </a:p>
          </p:txBody>
        </p:sp>
      </p:grpSp>
      <p:grpSp>
        <p:nvGrpSpPr>
          <p:cNvPr id="80915" name="Group 19">
            <a:extLst>
              <a:ext uri="{FF2B5EF4-FFF2-40B4-BE49-F238E27FC236}">
                <a16:creationId xmlns:a16="http://schemas.microsoft.com/office/drawing/2014/main" id="{98B52BC2-8C64-47AC-AEE1-D8147F4BE39F}"/>
              </a:ext>
            </a:extLst>
          </p:cNvPr>
          <p:cNvGrpSpPr>
            <a:grpSpLocks/>
          </p:cNvGrpSpPr>
          <p:nvPr/>
        </p:nvGrpSpPr>
        <p:grpSpPr bwMode="auto">
          <a:xfrm>
            <a:off x="304800" y="5181600"/>
            <a:ext cx="1774825" cy="1371600"/>
            <a:chOff x="1762" y="1160"/>
            <a:chExt cx="1118" cy="864"/>
          </a:xfrm>
        </p:grpSpPr>
        <p:pic>
          <p:nvPicPr>
            <p:cNvPr id="8234" name="Picture 20" descr="CLOCK">
              <a:extLst>
                <a:ext uri="{FF2B5EF4-FFF2-40B4-BE49-F238E27FC236}">
                  <a16:creationId xmlns:a16="http://schemas.microsoft.com/office/drawing/2014/main" id="{6F19F63F-EA26-4892-BA25-8F633ED5D2F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2" y="1160"/>
              <a:ext cx="1118" cy="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35" name="AutoShape 21">
              <a:extLst>
                <a:ext uri="{FF2B5EF4-FFF2-40B4-BE49-F238E27FC236}">
                  <a16:creationId xmlns:a16="http://schemas.microsoft.com/office/drawing/2014/main" id="{C38C5BF7-571B-44A3-BA31-D50E08EDE4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0" y="1296"/>
              <a:ext cx="864" cy="607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7F7F7F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Courier New" panose="02070309020205020404" pitchFamily="49" charset="0"/>
                <a:buChar char="o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Courier New" panose="02070309020205020404" pitchFamily="49" charset="0"/>
                <a:buChar char="o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kumimoji="1" lang="en-US" altLang="en-US" sz="6600">
                  <a:solidFill>
                    <a:srgbClr val="FF3300"/>
                  </a:solidFill>
                  <a:latin typeface="Times New Roman" panose="02020603050405020304" pitchFamily="18" charset="0"/>
                </a:rPr>
                <a:t> 3 </a:t>
              </a:r>
            </a:p>
          </p:txBody>
        </p:sp>
      </p:grpSp>
      <p:grpSp>
        <p:nvGrpSpPr>
          <p:cNvPr id="80918" name="Group 22">
            <a:extLst>
              <a:ext uri="{FF2B5EF4-FFF2-40B4-BE49-F238E27FC236}">
                <a16:creationId xmlns:a16="http://schemas.microsoft.com/office/drawing/2014/main" id="{9CD36A4F-E49A-4D4A-9170-E20CCEFB9A2F}"/>
              </a:ext>
            </a:extLst>
          </p:cNvPr>
          <p:cNvGrpSpPr>
            <a:grpSpLocks/>
          </p:cNvGrpSpPr>
          <p:nvPr/>
        </p:nvGrpSpPr>
        <p:grpSpPr bwMode="auto">
          <a:xfrm>
            <a:off x="228600" y="5257800"/>
            <a:ext cx="1774825" cy="1371600"/>
            <a:chOff x="1762" y="1160"/>
            <a:chExt cx="1118" cy="864"/>
          </a:xfrm>
        </p:grpSpPr>
        <p:pic>
          <p:nvPicPr>
            <p:cNvPr id="8232" name="Picture 23" descr="CLOCK">
              <a:extLst>
                <a:ext uri="{FF2B5EF4-FFF2-40B4-BE49-F238E27FC236}">
                  <a16:creationId xmlns:a16="http://schemas.microsoft.com/office/drawing/2014/main" id="{834A862A-EAB4-46DD-94AF-DD2710A8BA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2" y="1160"/>
              <a:ext cx="1118" cy="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33" name="AutoShape 24">
              <a:extLst>
                <a:ext uri="{FF2B5EF4-FFF2-40B4-BE49-F238E27FC236}">
                  <a16:creationId xmlns:a16="http://schemas.microsoft.com/office/drawing/2014/main" id="{7026E6EB-B3FD-41F1-BDF8-6DA71FE08D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0" y="1296"/>
              <a:ext cx="864" cy="607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7F7F7F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Courier New" panose="02070309020205020404" pitchFamily="49" charset="0"/>
                <a:buChar char="o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Courier New" panose="02070309020205020404" pitchFamily="49" charset="0"/>
                <a:buChar char="o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kumimoji="1" lang="en-US" altLang="en-US" sz="6600">
                  <a:solidFill>
                    <a:srgbClr val="FF3300"/>
                  </a:solidFill>
                  <a:latin typeface="Times New Roman" panose="02020603050405020304" pitchFamily="18" charset="0"/>
                </a:rPr>
                <a:t> 2 </a:t>
              </a:r>
            </a:p>
          </p:txBody>
        </p:sp>
      </p:grpSp>
      <p:grpSp>
        <p:nvGrpSpPr>
          <p:cNvPr id="80921" name="Group 25">
            <a:extLst>
              <a:ext uri="{FF2B5EF4-FFF2-40B4-BE49-F238E27FC236}">
                <a16:creationId xmlns:a16="http://schemas.microsoft.com/office/drawing/2014/main" id="{3E04A90C-12B4-4DEC-8425-3FCD64A44A1A}"/>
              </a:ext>
            </a:extLst>
          </p:cNvPr>
          <p:cNvGrpSpPr>
            <a:grpSpLocks/>
          </p:cNvGrpSpPr>
          <p:nvPr/>
        </p:nvGrpSpPr>
        <p:grpSpPr bwMode="auto">
          <a:xfrm>
            <a:off x="228600" y="5257800"/>
            <a:ext cx="1774825" cy="1371600"/>
            <a:chOff x="1762" y="1160"/>
            <a:chExt cx="1118" cy="864"/>
          </a:xfrm>
        </p:grpSpPr>
        <p:pic>
          <p:nvPicPr>
            <p:cNvPr id="8230" name="Picture 26" descr="CLOCK">
              <a:extLst>
                <a:ext uri="{FF2B5EF4-FFF2-40B4-BE49-F238E27FC236}">
                  <a16:creationId xmlns:a16="http://schemas.microsoft.com/office/drawing/2014/main" id="{2EDDACA6-AB20-404B-B240-AD07452667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2" y="1160"/>
              <a:ext cx="1118" cy="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31" name="AutoShape 27">
              <a:extLst>
                <a:ext uri="{FF2B5EF4-FFF2-40B4-BE49-F238E27FC236}">
                  <a16:creationId xmlns:a16="http://schemas.microsoft.com/office/drawing/2014/main" id="{59D2BA6C-8169-4C93-9D22-ABA9AE514B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0" y="1296"/>
              <a:ext cx="864" cy="607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7F7F7F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Courier New" panose="02070309020205020404" pitchFamily="49" charset="0"/>
                <a:buChar char="o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Courier New" panose="02070309020205020404" pitchFamily="49" charset="0"/>
                <a:buChar char="o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kumimoji="1" lang="en-US" altLang="en-US" sz="6600">
                  <a:solidFill>
                    <a:srgbClr val="FF3300"/>
                  </a:solidFill>
                  <a:latin typeface="Times New Roman" panose="02020603050405020304" pitchFamily="18" charset="0"/>
                </a:rPr>
                <a:t> 1 </a:t>
              </a:r>
            </a:p>
          </p:txBody>
        </p:sp>
      </p:grpSp>
      <p:grpSp>
        <p:nvGrpSpPr>
          <p:cNvPr id="80924" name="Group 28">
            <a:extLst>
              <a:ext uri="{FF2B5EF4-FFF2-40B4-BE49-F238E27FC236}">
                <a16:creationId xmlns:a16="http://schemas.microsoft.com/office/drawing/2014/main" id="{97731D6C-B5F2-4D5E-8060-4FF7290F7327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5257800"/>
            <a:ext cx="2362200" cy="1600200"/>
            <a:chOff x="1680" y="1920"/>
            <a:chExt cx="1296" cy="864"/>
          </a:xfrm>
        </p:grpSpPr>
        <p:pic>
          <p:nvPicPr>
            <p:cNvPr id="8228" name="Picture 29" descr="CLOCK">
              <a:extLst>
                <a:ext uri="{FF2B5EF4-FFF2-40B4-BE49-F238E27FC236}">
                  <a16:creationId xmlns:a16="http://schemas.microsoft.com/office/drawing/2014/main" id="{EA6BF9B3-BB1B-4891-BBF0-55AA5ADB71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0" y="1920"/>
              <a:ext cx="1118" cy="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29" name="Text Box 30">
              <a:extLst>
                <a:ext uri="{FF2B5EF4-FFF2-40B4-BE49-F238E27FC236}">
                  <a16:creationId xmlns:a16="http://schemas.microsoft.com/office/drawing/2014/main" id="{02068647-162F-4BF6-BE40-194E393298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28" y="2160"/>
              <a:ext cx="1248" cy="313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7F7F7F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Courier New" panose="02070309020205020404" pitchFamily="49" charset="0"/>
                <a:buChar char="o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Courier New" panose="02070309020205020404" pitchFamily="49" charset="0"/>
                <a:buChar char="o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3200">
                  <a:solidFill>
                    <a:srgbClr val="000000"/>
                  </a:solidFill>
                  <a:latin typeface="Times New Roman" panose="02020603050405020304" pitchFamily="18" charset="0"/>
                </a:rPr>
                <a:t>HẾT GIỜ</a:t>
              </a:r>
            </a:p>
          </p:txBody>
        </p:sp>
      </p:grpSp>
      <p:pic>
        <p:nvPicPr>
          <p:cNvPr id="8209" name="Picture 31" descr="n3">
            <a:extLst>
              <a:ext uri="{FF2B5EF4-FFF2-40B4-BE49-F238E27FC236}">
                <a16:creationId xmlns:a16="http://schemas.microsoft.com/office/drawing/2014/main" id="{01B3F945-C764-4D51-8560-15E15A87C4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533400" y="1143000"/>
            <a:ext cx="8304213" cy="15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10" name="Picture 32" descr="DSTARS-P">
            <a:extLst>
              <a:ext uri="{FF2B5EF4-FFF2-40B4-BE49-F238E27FC236}">
                <a16:creationId xmlns:a16="http://schemas.microsoft.com/office/drawing/2014/main" id="{90BBF277-CC20-4B80-B1DE-47AF9AA88FB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2">
            <a:lum contras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457200"/>
            <a:ext cx="1314450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11" name="Picture 33" descr="DSTARS-P">
            <a:extLst>
              <a:ext uri="{FF2B5EF4-FFF2-40B4-BE49-F238E27FC236}">
                <a16:creationId xmlns:a16="http://schemas.microsoft.com/office/drawing/2014/main" id="{A05C0453-56BF-4E83-974E-DD564814310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2">
            <a:lum contras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457200"/>
            <a:ext cx="1314450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12" name="Picture 34" descr="DSTARS-P">
            <a:extLst>
              <a:ext uri="{FF2B5EF4-FFF2-40B4-BE49-F238E27FC236}">
                <a16:creationId xmlns:a16="http://schemas.microsoft.com/office/drawing/2014/main" id="{997B57DB-AEF4-4C45-97F7-CAE76B7EF9C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2">
            <a:lum contras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981075"/>
            <a:ext cx="1314450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13" name="Picture 35" descr="DSTARS-P">
            <a:extLst>
              <a:ext uri="{FF2B5EF4-FFF2-40B4-BE49-F238E27FC236}">
                <a16:creationId xmlns:a16="http://schemas.microsoft.com/office/drawing/2014/main" id="{1BE31F3E-857B-4681-B612-01526EFFC3D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2">
            <a:lum contras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1295400"/>
            <a:ext cx="1314450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932" name="Text Box 36">
            <a:extLst>
              <a:ext uri="{FF2B5EF4-FFF2-40B4-BE49-F238E27FC236}">
                <a16:creationId xmlns:a16="http://schemas.microsoft.com/office/drawing/2014/main" id="{41CCBDC0-E51B-4F3F-9BE6-C06EC3CF2B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1773238"/>
            <a:ext cx="6475413" cy="360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000099"/>
                </a:solidFill>
                <a:latin typeface="Times New Roman" panose="02020603050405020304" pitchFamily="18" charset="0"/>
              </a:rPr>
              <a:t>   </a:t>
            </a:r>
            <a:r>
              <a:rPr lang="en-US" altLang="en-US" sz="3200" b="1">
                <a:solidFill>
                  <a:srgbClr val="FF0000"/>
                </a:solidFill>
                <a:latin typeface="Times New Roman" panose="02020603050405020304" pitchFamily="18" charset="0"/>
              </a:rPr>
              <a:t>Câu khiến là câu :</a:t>
            </a:r>
          </a:p>
          <a:p>
            <a:pPr eaLnBrk="1" hangingPunct="1">
              <a:spcBef>
                <a:spcPct val="0"/>
              </a:spcBef>
              <a:buFontTx/>
              <a:buAutoNum type="alphaUcPeriod"/>
            </a:pPr>
            <a:r>
              <a:rPr lang="en-US" altLang="en-US" sz="320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>
                <a:solidFill>
                  <a:srgbClr val="002060"/>
                </a:solidFill>
                <a:latin typeface="Times New Roman" panose="02020603050405020304" pitchFamily="18" charset="0"/>
              </a:rPr>
              <a:t>Dùng để nêu yêu cầu, đề nghị, mong muốn của người nói, người viết với người khác.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200">
                <a:solidFill>
                  <a:srgbClr val="002060"/>
                </a:solidFill>
                <a:latin typeface="Times New Roman" panose="02020603050405020304" pitchFamily="18" charset="0"/>
              </a:rPr>
              <a:t>B. Cuối câu khiến có dấu chấm than hoặc dấu chấm.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200">
                <a:solidFill>
                  <a:srgbClr val="002060"/>
                </a:solidFill>
                <a:latin typeface="Times New Roman" panose="02020603050405020304" pitchFamily="18" charset="0"/>
              </a:rPr>
              <a:t>C. Cả 2 ý trên đều đúng</a:t>
            </a:r>
          </a:p>
        </p:txBody>
      </p:sp>
      <p:sp>
        <p:nvSpPr>
          <p:cNvPr id="80933" name="Text Box 37">
            <a:extLst>
              <a:ext uri="{FF2B5EF4-FFF2-40B4-BE49-F238E27FC236}">
                <a16:creationId xmlns:a16="http://schemas.microsoft.com/office/drawing/2014/main" id="{F3B8F523-370E-4244-BA15-5861B942E8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300788" y="620713"/>
            <a:ext cx="6096000" cy="711200"/>
          </a:xfrm>
          <a:prstGeom prst="rect">
            <a:avLst/>
          </a:prstGeom>
          <a:solidFill>
            <a:srgbClr val="FF33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4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Cả 2 ý trên đều đúng</a:t>
            </a:r>
          </a:p>
        </p:txBody>
      </p:sp>
      <p:sp>
        <p:nvSpPr>
          <p:cNvPr id="80934" name="Oval 38">
            <a:extLst>
              <a:ext uri="{FF2B5EF4-FFF2-40B4-BE49-F238E27FC236}">
                <a16:creationId xmlns:a16="http://schemas.microsoft.com/office/drawing/2014/main" id="{741C509B-7910-4E43-BE71-D4A67F38CF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5867400"/>
            <a:ext cx="152400" cy="304800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217" name="Group 39">
            <a:extLst>
              <a:ext uri="{FF2B5EF4-FFF2-40B4-BE49-F238E27FC236}">
                <a16:creationId xmlns:a16="http://schemas.microsoft.com/office/drawing/2014/main" id="{B4CBAB95-0395-41F1-9FE5-2E23FB149736}"/>
              </a:ext>
            </a:extLst>
          </p:cNvPr>
          <p:cNvGrpSpPr>
            <a:grpSpLocks/>
          </p:cNvGrpSpPr>
          <p:nvPr/>
        </p:nvGrpSpPr>
        <p:grpSpPr bwMode="auto">
          <a:xfrm>
            <a:off x="1371600" y="228600"/>
            <a:ext cx="6400800" cy="525463"/>
            <a:chOff x="864" y="441"/>
            <a:chExt cx="3983" cy="331"/>
          </a:xfrm>
        </p:grpSpPr>
        <p:grpSp>
          <p:nvGrpSpPr>
            <p:cNvPr id="8222" name="Group 3">
              <a:extLst>
                <a:ext uri="{FF2B5EF4-FFF2-40B4-BE49-F238E27FC236}">
                  <a16:creationId xmlns:a16="http://schemas.microsoft.com/office/drawing/2014/main" id="{B61B0778-1910-4CF8-912A-3323F0F2BFD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64" y="462"/>
              <a:ext cx="3983" cy="310"/>
              <a:chOff x="1392" y="3246"/>
              <a:chExt cx="3360" cy="316"/>
            </a:xfrm>
          </p:grpSpPr>
          <p:sp>
            <p:nvSpPr>
              <p:cNvPr id="8224" name="Oval 4">
                <a:extLst>
                  <a:ext uri="{FF2B5EF4-FFF2-40B4-BE49-F238E27FC236}">
                    <a16:creationId xmlns:a16="http://schemas.microsoft.com/office/drawing/2014/main" id="{4A955D63-60D6-453C-A55E-ADF764EAAE0C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392" y="3246"/>
                <a:ext cx="3350" cy="309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rgbClr val="00CC66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Courier New" panose="02070309020205020404" pitchFamily="49" charset="0"/>
                  <a:buChar char="o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Courier New" panose="02070309020205020404" pitchFamily="49" charset="0"/>
                  <a:buChar char="o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r" rtl="1"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>
                  <a:solidFill>
                    <a:schemeClr val="tx1"/>
                  </a:solidFill>
                </a:endParaRPr>
              </a:p>
            </p:txBody>
          </p:sp>
          <p:sp>
            <p:nvSpPr>
              <p:cNvPr id="8225" name="Oval 5">
                <a:extLst>
                  <a:ext uri="{FF2B5EF4-FFF2-40B4-BE49-F238E27FC236}">
                    <a16:creationId xmlns:a16="http://schemas.microsoft.com/office/drawing/2014/main" id="{C413BF12-B160-4EC8-877D-FB3C82513776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393" y="3254"/>
                <a:ext cx="3359" cy="307"/>
              </a:xfrm>
              <a:prstGeom prst="ellipse">
                <a:avLst/>
              </a:prstGeom>
              <a:gradFill rotWithShape="1">
                <a:gsLst>
                  <a:gs pos="0">
                    <a:srgbClr val="00CC66">
                      <a:alpha val="32001"/>
                    </a:srgbClr>
                  </a:gs>
                  <a:gs pos="100000">
                    <a:srgbClr val="000000">
                      <a:alpha val="89998"/>
                    </a:srgb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Courier New" panose="02070309020205020404" pitchFamily="49" charset="0"/>
                  <a:buChar char="o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Courier New" panose="02070309020205020404" pitchFamily="49" charset="0"/>
                  <a:buChar char="o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r" rtl="1"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>
                  <a:solidFill>
                    <a:schemeClr val="tx1"/>
                  </a:solidFill>
                </a:endParaRPr>
              </a:p>
            </p:txBody>
          </p:sp>
          <p:sp>
            <p:nvSpPr>
              <p:cNvPr id="8226" name="Oval 6">
                <a:extLst>
                  <a:ext uri="{FF2B5EF4-FFF2-40B4-BE49-F238E27FC236}">
                    <a16:creationId xmlns:a16="http://schemas.microsoft.com/office/drawing/2014/main" id="{CB2AC988-8950-47C8-92B1-FC9E66FC49EA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417" y="3255"/>
                <a:ext cx="3287" cy="307"/>
              </a:xfrm>
              <a:prstGeom prst="ellipse">
                <a:avLst/>
              </a:prstGeom>
              <a:gradFill rotWithShape="1">
                <a:gsLst>
                  <a:gs pos="0">
                    <a:srgbClr val="006E37"/>
                  </a:gs>
                  <a:gs pos="50000">
                    <a:srgbClr val="00CC66"/>
                  </a:gs>
                  <a:gs pos="100000">
                    <a:srgbClr val="006E37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Courier New" panose="02070309020205020404" pitchFamily="49" charset="0"/>
                  <a:buChar char="o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Courier New" panose="02070309020205020404" pitchFamily="49" charset="0"/>
                  <a:buChar char="o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r" rtl="1"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>
                  <a:solidFill>
                    <a:schemeClr val="tx1"/>
                  </a:solidFill>
                </a:endParaRPr>
              </a:p>
            </p:txBody>
          </p:sp>
          <p:sp>
            <p:nvSpPr>
              <p:cNvPr id="8227" name="Oval 7">
                <a:extLst>
                  <a:ext uri="{FF2B5EF4-FFF2-40B4-BE49-F238E27FC236}">
                    <a16:creationId xmlns:a16="http://schemas.microsoft.com/office/drawing/2014/main" id="{56C9D6BD-8F2E-4E8D-8DA3-C82DEA5C82B1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417" y="3255"/>
                <a:ext cx="3287" cy="307"/>
              </a:xfrm>
              <a:prstGeom prst="ellipse">
                <a:avLst/>
              </a:prstGeom>
              <a:gradFill rotWithShape="1">
                <a:gsLst>
                  <a:gs pos="0">
                    <a:srgbClr val="008241"/>
                  </a:gs>
                  <a:gs pos="100000">
                    <a:srgbClr val="00CC66">
                      <a:alpha val="0"/>
                    </a:srgb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Courier New" panose="02070309020205020404" pitchFamily="49" charset="0"/>
                  <a:buChar char="o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Courier New" panose="02070309020205020404" pitchFamily="49" charset="0"/>
                  <a:buChar char="o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600">
                    <a:solidFill>
                      <a:srgbClr val="7F7F7F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r" rtl="1"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8223" name="Text Box 45">
              <a:extLst>
                <a:ext uri="{FF2B5EF4-FFF2-40B4-BE49-F238E27FC236}">
                  <a16:creationId xmlns:a16="http://schemas.microsoft.com/office/drawing/2014/main" id="{6F8AEEE5-9225-47A9-A28D-E578496075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72" y="441"/>
              <a:ext cx="182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7F7F7F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Courier New" panose="02070309020205020404" pitchFamily="49" charset="0"/>
                <a:buChar char="o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Courier New" panose="02070309020205020404" pitchFamily="49" charset="0"/>
                <a:buChar char="o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endParaRPr lang="en-US" altLang="en-US" sz="2800">
                <a:solidFill>
                  <a:srgbClr val="FFFF00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8218" name="WordArt 46">
            <a:extLst>
              <a:ext uri="{FF2B5EF4-FFF2-40B4-BE49-F238E27FC236}">
                <a16:creationId xmlns:a16="http://schemas.microsoft.com/office/drawing/2014/main" id="{B656B5F0-78C3-4C54-B8CA-3E31F3E8E74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438400" y="228600"/>
            <a:ext cx="4543425" cy="601663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en-US" sz="3600" kern="10" spc="-360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AI NHANH, AI ĐÚNG</a:t>
            </a:r>
          </a:p>
        </p:txBody>
      </p:sp>
      <p:grpSp>
        <p:nvGrpSpPr>
          <p:cNvPr id="8219" name="Group 47">
            <a:extLst>
              <a:ext uri="{FF2B5EF4-FFF2-40B4-BE49-F238E27FC236}">
                <a16:creationId xmlns:a16="http://schemas.microsoft.com/office/drawing/2014/main" id="{71B4056C-AF92-4096-B8A5-CCAD15B3B139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1066800" cy="990600"/>
            <a:chOff x="48" y="144"/>
            <a:chExt cx="672" cy="624"/>
          </a:xfrm>
        </p:grpSpPr>
        <p:sp>
          <p:nvSpPr>
            <p:cNvPr id="8220" name="AutoShape 48">
              <a:extLst>
                <a:ext uri="{FF2B5EF4-FFF2-40B4-BE49-F238E27FC236}">
                  <a16:creationId xmlns:a16="http://schemas.microsoft.com/office/drawing/2014/main" id="{3E315240-6A2F-4191-BA3F-13A0062D08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" y="144"/>
              <a:ext cx="672" cy="624"/>
            </a:xfrm>
            <a:prstGeom prst="verticalScroll">
              <a:avLst>
                <a:gd name="adj" fmla="val 125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7F7F7F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Courier New" panose="02070309020205020404" pitchFamily="49" charset="0"/>
                <a:buChar char="o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Courier New" panose="02070309020205020404" pitchFamily="49" charset="0"/>
                <a:buChar char="o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rgbClr val="7F7F7F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solidFill>
                  <a:schemeClr val="tx1"/>
                </a:solidFill>
                <a:latin typeface="Palatino Linotype" panose="02040502050505030304" pitchFamily="18" charset="0"/>
              </a:endParaRPr>
            </a:p>
          </p:txBody>
        </p:sp>
        <p:sp>
          <p:nvSpPr>
            <p:cNvPr id="80945" name="Text Box 49">
              <a:extLst>
                <a:ext uri="{FF2B5EF4-FFF2-40B4-BE49-F238E27FC236}">
                  <a16:creationId xmlns:a16="http://schemas.microsoft.com/office/drawing/2014/main" id="{358FBB4F-6596-4C32-8B85-B238405BEA1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" y="192"/>
              <a:ext cx="480" cy="443"/>
            </a:xfrm>
            <a:prstGeom prst="rect">
              <a:avLst/>
            </a:prstGeom>
            <a:solidFill>
              <a:srgbClr val="FF66FF"/>
            </a:solidFill>
            <a:ln>
              <a:noFill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endParaRPr lang="en-US" sz="80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NI-Helve-Condense" pitchFamily="2" charset="0"/>
                <a:cs typeface="Arial" charset="0"/>
              </a:endParaRPr>
            </a:p>
            <a:p>
              <a:pPr eaLnBrk="1" hangingPunct="1">
                <a:defRPr/>
              </a:pPr>
              <a:r>
                <a:rPr lang="en-US" sz="1600">
                  <a:solidFill>
                    <a:srgbClr val="00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VNI-Helve-Condense" pitchFamily="2" charset="0"/>
                  <a:cs typeface="Arial" charset="0"/>
                </a:rPr>
                <a:t>KHỞI ĐỘNG</a:t>
              </a:r>
              <a:endParaRPr lang="en-US" sz="200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NI-Helve-Condense" pitchFamily="2" charset="0"/>
                <a:cs typeface="Arial" charset="0"/>
              </a:endParaRPr>
            </a:p>
          </p:txBody>
        </p:sp>
      </p:grpSp>
    </p:spTree>
  </p:cSld>
  <p:clrMapOvr>
    <a:masterClrMapping/>
  </p:clrMapOvr>
  <p:transition spd="slow">
    <p:circle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09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09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g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809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09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09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09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09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09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09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09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0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09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809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809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g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09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09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09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09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09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09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09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09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09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09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REC0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941 0.03722 C -0.03212 0.2867 -0.15295 0.54081 0.01041 0.69526 C 0.16753 0.85017 0.88281 0.9378 1.05139 0.95491 C 1.22257 0.96578 1.12066 0.87098 1.01961 0.77503 " pathEditMode="relative" rAng="533217" ptsTypes="aaaA">
                                      <p:cBhvr>
                                        <p:cTn id="59" dur="2000" fill="hold"/>
                                        <p:tgtEl>
                                          <p:spTgt spid="809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118" y="49618"/>
                                    </p:animMotion>
                                  </p:childTnLst>
                                </p:cTn>
                              </p:par>
                              <p:par>
                                <p:cTn id="6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2" dur="500"/>
                                        <p:tgtEl>
                                          <p:spTgt spid="80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5" dur="2000"/>
                                        <p:tgtEl>
                                          <p:spTgt spid="809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03" grpId="0"/>
      <p:bldP spid="80932" grpId="0"/>
      <p:bldP spid="80933" grpId="0" animBg="1"/>
      <p:bldP spid="8093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44" name="AutoShape 16">
            <a:extLst>
              <a:ext uri="{FF2B5EF4-FFF2-40B4-BE49-F238E27FC236}">
                <a16:creationId xmlns:a16="http://schemas.microsoft.com/office/drawing/2014/main" id="{24015597-5E71-4D95-8949-2C4F2F03AE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260350"/>
            <a:ext cx="287337" cy="144463"/>
          </a:xfrm>
          <a:prstGeom prst="star5">
            <a:avLst/>
          </a:prstGeom>
          <a:solidFill>
            <a:srgbClr val="FFFF00"/>
          </a:solidFill>
          <a:ln w="38160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cs typeface="Arial" charset="0"/>
            </a:endParaRPr>
          </a:p>
        </p:txBody>
      </p:sp>
      <p:sp>
        <p:nvSpPr>
          <p:cNvPr id="99347" name="AutoShape 19">
            <a:extLst>
              <a:ext uri="{FF2B5EF4-FFF2-40B4-BE49-F238E27FC236}">
                <a16:creationId xmlns:a16="http://schemas.microsoft.com/office/drawing/2014/main" id="{B9823416-06CC-412E-A6FD-08E1BF5DDC66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8172450" y="836613"/>
            <a:ext cx="504825" cy="360362"/>
          </a:xfrm>
          <a:prstGeom prst="star5">
            <a:avLst/>
          </a:prstGeom>
          <a:solidFill>
            <a:srgbClr val="333399"/>
          </a:solidFill>
          <a:ln w="57240">
            <a:solidFill>
              <a:srgbClr val="66FF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cs typeface="Arial" charset="0"/>
            </a:endParaRPr>
          </a:p>
        </p:txBody>
      </p:sp>
      <p:sp>
        <p:nvSpPr>
          <p:cNvPr id="99343" name="AutoShape 15">
            <a:extLst>
              <a:ext uri="{FF2B5EF4-FFF2-40B4-BE49-F238E27FC236}">
                <a16:creationId xmlns:a16="http://schemas.microsoft.com/office/drawing/2014/main" id="{41F2B090-38F1-4ADF-AD3B-447AE09482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75688" y="260350"/>
            <a:ext cx="287337" cy="144463"/>
          </a:xfrm>
          <a:prstGeom prst="star5">
            <a:avLst/>
          </a:prstGeom>
          <a:solidFill>
            <a:srgbClr val="FFFF00"/>
          </a:solidFill>
          <a:ln w="38160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cs typeface="Arial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71A0883-31F2-4FEC-90FE-A3478D0125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4438" y="433388"/>
            <a:ext cx="42481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u="sng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từ và câu:</a:t>
            </a:r>
            <a:endParaRPr lang="vi-VN" altLang="en-US" sz="3200" b="1" u="sng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C6E715-63CA-475E-BC87-B74B25AAF9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9975" y="1196975"/>
            <a:ext cx="56880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đặt câu khiến</a:t>
            </a:r>
            <a:endParaRPr lang="vi-VN" altLang="en-US" sz="4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68837BB-77C3-497B-B499-EC7746815C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338" y="2814638"/>
            <a:ext cx="33845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u="sng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Nhận xét:</a:t>
            </a:r>
            <a:endParaRPr lang="vi-VN" altLang="en-US" sz="2800" b="1" u="sng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5" name="Text Box 283">
            <a:extLst>
              <a:ext uri="{FF2B5EF4-FFF2-40B4-BE49-F238E27FC236}">
                <a16:creationId xmlns:a16="http://schemas.microsoft.com/office/drawing/2014/main" id="{1C50D53A-B7FF-4AB1-BF9B-6EF7EFB791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13" y="3716338"/>
            <a:ext cx="9144000" cy="1262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câu kể sau: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en-US" sz="3200" b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 vua hoàn gươm lại cho Long Vương.</a:t>
            </a: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99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000" fill="hold"/>
                                        <p:tgtEl>
                                          <p:spTgt spid="99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000" fill="hold"/>
                                        <p:tgtEl>
                                          <p:spTgt spid="99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28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>
            <a:extLst>
              <a:ext uri="{FF2B5EF4-FFF2-40B4-BE49-F238E27FC236}">
                <a16:creationId xmlns:a16="http://schemas.microsoft.com/office/drawing/2014/main" id="{F6A6B6CC-85A1-4506-87D8-FE8E680CF2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13" y="3254375"/>
            <a:ext cx="9144000" cy="120015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vi-VN" sz="3600" b="1" u="sng" dirty="0">
                <a:latin typeface="+mn-lt"/>
              </a:rPr>
              <a:t>Cách 1</a:t>
            </a:r>
            <a:r>
              <a:rPr lang="vi-VN" sz="3600" b="1" dirty="0">
                <a:latin typeface="+mn-lt"/>
              </a:rPr>
              <a:t>:</a:t>
            </a:r>
            <a:r>
              <a:rPr lang="en-US" sz="3600" b="1" dirty="0">
                <a:latin typeface="+mn-lt"/>
              </a:rPr>
              <a:t> 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3600" dirty="0">
                <a:latin typeface="+mn-lt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đừng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chớ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,..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600" b="1" i="1" dirty="0">
                <a:latin typeface="Times New Roman" pitchFamily="18" charset="0"/>
                <a:cs typeface="Times New Roman" pitchFamily="18" charset="0"/>
              </a:rPr>
              <a:t>. </a:t>
            </a:r>
            <a:endParaRPr lang="vi-VN" sz="36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7" name="Text Box 2">
            <a:extLst>
              <a:ext uri="{FF2B5EF4-FFF2-40B4-BE49-F238E27FC236}">
                <a16:creationId xmlns:a16="http://schemas.microsoft.com/office/drawing/2014/main" id="{D9B8D832-F6EA-448E-B2EF-C22B4DF95B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13" y="4405313"/>
            <a:ext cx="8604250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u="sng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2</a:t>
            </a:r>
            <a:r>
              <a:rPr lang="en-US" altLang="en-US" sz="3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Thêm </a:t>
            </a: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đi, thôi, nào,…</a:t>
            </a:r>
            <a:r>
              <a:rPr lang="en-US" altLang="en-US" sz="3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 cuối câu</a:t>
            </a:r>
            <a:r>
              <a:rPr lang="en-US" altLang="en-US" sz="4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6388" name="Text Box 2">
            <a:extLst>
              <a:ext uri="{FF2B5EF4-FFF2-40B4-BE49-F238E27FC236}">
                <a16:creationId xmlns:a16="http://schemas.microsoft.com/office/drawing/2014/main" id="{14DE66C5-2141-42E5-8499-260D65A920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13" y="5087938"/>
            <a:ext cx="860425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u="sng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3</a:t>
            </a:r>
            <a:r>
              <a:rPr lang="en-US" altLang="en-US" sz="3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alt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 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 nghị, xin, mong</a:t>
            </a:r>
            <a:r>
              <a:rPr lang="vi-VN" altLang="en-US" sz="3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,...vào đầu câu</a:t>
            </a:r>
            <a:r>
              <a:rPr lang="en-US" altLang="en-US" sz="3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  <a:endParaRPr lang="vi-VN" altLang="en-US" sz="3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89" name="TextBox 5">
            <a:extLst>
              <a:ext uri="{FF2B5EF4-FFF2-40B4-BE49-F238E27FC236}">
                <a16:creationId xmlns:a16="http://schemas.microsoft.com/office/drawing/2014/main" id="{FC125AC3-5DE3-4A81-9285-609FD20511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163" y="2030413"/>
            <a:ext cx="886301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Em hãy chuyển câu kể trên thành câu khiến bằng một trong những cách sau đây:</a:t>
            </a:r>
            <a:endParaRPr lang="vi-VN" altLang="en-US" sz="36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70" name="Text Box 283">
            <a:extLst>
              <a:ext uri="{FF2B5EF4-FFF2-40B4-BE49-F238E27FC236}">
                <a16:creationId xmlns:a16="http://schemas.microsoft.com/office/drawing/2014/main" id="{FA90B7F2-A0FF-4BE0-A6CD-4BF1D6A244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" y="1125538"/>
            <a:ext cx="9144000" cy="64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Nhà vua hoàn gươm lại cho Long Vương.</a:t>
            </a:r>
          </a:p>
        </p:txBody>
      </p:sp>
      <p:sp>
        <p:nvSpPr>
          <p:cNvPr id="16391" name="Text Box 2">
            <a:extLst>
              <a:ext uri="{FF2B5EF4-FFF2-40B4-BE49-F238E27FC236}">
                <a16:creationId xmlns:a16="http://schemas.microsoft.com/office/drawing/2014/main" id="{1D439347-E7D5-48E5-925F-309817BF60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6096000"/>
            <a:ext cx="8604250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u="sng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4</a:t>
            </a:r>
            <a:r>
              <a:rPr lang="en-US" altLang="en-US" sz="3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alt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Thay đổi giọng điệu.</a:t>
            </a:r>
            <a:endParaRPr lang="vi-VN" altLang="en-US" sz="3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72" name="TextBox 2">
            <a:extLst>
              <a:ext uri="{FF2B5EF4-FFF2-40B4-BE49-F238E27FC236}">
                <a16:creationId xmlns:a16="http://schemas.microsoft.com/office/drawing/2014/main" id="{BB34A8FA-44AC-402D-A913-85F5C3C3E9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404813"/>
            <a:ext cx="86423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câu kể sau:</a:t>
            </a:r>
          </a:p>
        </p:txBody>
      </p:sp>
    </p:spTree>
  </p:cSld>
  <p:clrMapOvr>
    <a:masterClrMapping/>
  </p:clrMapOvr>
  <p:transition spd="slow">
    <p:circle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6387" grpId="0"/>
      <p:bldP spid="16388" grpId="0"/>
      <p:bldP spid="16389" grpId="0"/>
      <p:bldP spid="1639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>
            <a:extLst>
              <a:ext uri="{FF2B5EF4-FFF2-40B4-BE49-F238E27FC236}">
                <a16:creationId xmlns:a16="http://schemas.microsoft.com/office/drawing/2014/main" id="{D9D3FC90-BB08-47F1-8176-1D69E16844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638" y="2781300"/>
            <a:ext cx="8474075" cy="113823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vi-VN" sz="3400" b="1" u="sng" dirty="0">
                <a:latin typeface="+mn-lt"/>
              </a:rPr>
              <a:t>Cách 1</a:t>
            </a:r>
            <a:r>
              <a:rPr lang="vi-VN" sz="3400" b="1" dirty="0">
                <a:latin typeface="+mn-lt"/>
              </a:rPr>
              <a:t>:</a:t>
            </a:r>
            <a:r>
              <a:rPr lang="en-US" sz="3400" b="1" dirty="0">
                <a:latin typeface="+mn-lt"/>
              </a:rPr>
              <a:t> 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3400" dirty="0">
                <a:latin typeface="+mn-lt"/>
              </a:rPr>
              <a:t> </a:t>
            </a:r>
            <a:r>
              <a:rPr lang="en-US" sz="3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đừng</a:t>
            </a:r>
            <a:r>
              <a:rPr lang="en-US" sz="3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chớ</a:t>
            </a:r>
            <a:r>
              <a:rPr lang="en-US" sz="3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3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3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,..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4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400" b="1" i="1" dirty="0">
                <a:latin typeface="Times New Roman" pitchFamily="18" charset="0"/>
                <a:cs typeface="Times New Roman" pitchFamily="18" charset="0"/>
              </a:rPr>
              <a:t>. </a:t>
            </a:r>
            <a:endParaRPr lang="vi-VN" sz="34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1BA616C7-F51D-4350-BF21-FEAC81EF44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3933825"/>
            <a:ext cx="8497888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400" b="1" u="sng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2</a:t>
            </a:r>
            <a:r>
              <a:rPr lang="en-US" altLang="en-US" sz="3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Thêm </a:t>
            </a:r>
            <a:r>
              <a:rPr lang="en-US" altLang="en-US" sz="3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đi, thôi, nào</a:t>
            </a:r>
            <a:r>
              <a:rPr lang="en-US" altLang="en-US" sz="3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,…vào</a:t>
            </a:r>
            <a:r>
              <a:rPr lang="en-US" altLang="en-US" sz="3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cuối câu.</a:t>
            </a: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9F8FE097-61F8-49C2-8318-EB15FCA899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4830763"/>
            <a:ext cx="7975600" cy="1138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400" b="1" u="sng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3</a:t>
            </a:r>
            <a:r>
              <a:rPr lang="en-US" altLang="en-US" sz="3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altLang="en-US" sz="3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 </a:t>
            </a:r>
            <a:r>
              <a:rPr lang="vi-VN" altLang="en-US" sz="3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 nghị, xin, mong</a:t>
            </a:r>
            <a:r>
              <a:rPr lang="vi-VN" altLang="en-US" sz="3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,...vào đầu câu</a:t>
            </a:r>
            <a:r>
              <a:rPr lang="en-US" altLang="en-US" sz="3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  <a:endParaRPr lang="vi-VN" altLang="en-US" sz="3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7901507-3E13-4948-8FFE-9B8CC98E75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6513" y="1557338"/>
            <a:ext cx="8712201" cy="113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Em hãy chuyển câu kể trên thành câu khiến bằng một trong những cách sau đây:</a:t>
            </a:r>
            <a:endParaRPr lang="vi-VN" altLang="en-US" sz="34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Box 283">
            <a:extLst>
              <a:ext uri="{FF2B5EF4-FFF2-40B4-BE49-F238E27FC236}">
                <a16:creationId xmlns:a16="http://schemas.microsoft.com/office/drawing/2014/main" id="{00949363-3A0F-4913-AF05-EAADE56C17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" y="836613"/>
            <a:ext cx="8858250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400" b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Nhà vua hoàn gươm lại cho Long Vương.</a:t>
            </a: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592F2D58-8721-438F-BEA8-305FD5425D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263" y="5878513"/>
            <a:ext cx="7975600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400" b="1" u="sng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4</a:t>
            </a:r>
            <a:r>
              <a:rPr lang="en-US" altLang="en-US" sz="3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altLang="en-US" sz="3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Thay đổi giọng điệu.</a:t>
            </a:r>
            <a:endParaRPr lang="vi-VN" altLang="en-US" sz="3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3573D7-462D-4DE0-9509-F7909046A3E1}"/>
              </a:ext>
            </a:extLst>
          </p:cNvPr>
          <p:cNvCxnSpPr/>
          <p:nvPr/>
        </p:nvCxnSpPr>
        <p:spPr>
          <a:xfrm>
            <a:off x="1979613" y="1412875"/>
            <a:ext cx="96361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circle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80" name="Text Box 12">
            <a:extLst>
              <a:ext uri="{FF2B5EF4-FFF2-40B4-BE49-F238E27FC236}">
                <a16:creationId xmlns:a16="http://schemas.microsoft.com/office/drawing/2014/main" id="{8D0B58A7-F285-47F7-816A-42121DCAE7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" y="1484313"/>
            <a:ext cx="8928100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vi-VN" altLang="en-US" sz="3600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 vua </a:t>
            </a:r>
            <a:r>
              <a:rPr lang="vi-VN" altLang="en-US" sz="3600" b="1" i="1" u="sng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vi-VN" altLang="en-US" sz="3600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gươm lại cho Long Vương.</a:t>
            </a:r>
          </a:p>
        </p:txBody>
      </p:sp>
      <p:sp>
        <p:nvSpPr>
          <p:cNvPr id="33" name="Text Box 5">
            <a:extLst>
              <a:ext uri="{FF2B5EF4-FFF2-40B4-BE49-F238E27FC236}">
                <a16:creationId xmlns:a16="http://schemas.microsoft.com/office/drawing/2014/main" id="{EB581BD0-1926-449E-8112-32B0E51AAF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307975"/>
            <a:ext cx="8532812" cy="120015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vi-VN" sz="3600" b="1" u="sng" dirty="0">
                <a:latin typeface="+mn-lt"/>
              </a:rPr>
              <a:t>Cách 1</a:t>
            </a:r>
            <a:r>
              <a:rPr lang="vi-VN" sz="3600" b="1" dirty="0">
                <a:latin typeface="+mn-lt"/>
              </a:rPr>
              <a:t>:</a:t>
            </a:r>
            <a:r>
              <a:rPr lang="en-US" sz="3600" b="1" dirty="0">
                <a:latin typeface="+mn-lt"/>
              </a:rPr>
              <a:t> 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3600" dirty="0">
                <a:latin typeface="+mn-lt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đừng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chớ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600" b="1" i="1" dirty="0">
                <a:latin typeface="Times New Roman" pitchFamily="18" charset="0"/>
                <a:cs typeface="Times New Roman" pitchFamily="18" charset="0"/>
              </a:rPr>
              <a:t>. </a:t>
            </a:r>
            <a:endParaRPr lang="vi-VN" sz="36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 Box 12">
            <a:extLst>
              <a:ext uri="{FF2B5EF4-FFF2-40B4-BE49-F238E27FC236}">
                <a16:creationId xmlns:a16="http://schemas.microsoft.com/office/drawing/2014/main" id="{13225F93-707D-4144-8199-E88BABD8D2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2193925"/>
            <a:ext cx="8569325" cy="3538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vi-VN" altLang="en-US" sz="3200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 vua </a:t>
            </a:r>
            <a:r>
              <a:rPr lang="vi-VN" altLang="en-US" sz="32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 </a:t>
            </a:r>
            <a:r>
              <a:rPr lang="vi-VN" altLang="en-US" sz="3200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 gươm lại cho Long Vương!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vi-VN" altLang="en-US" sz="3200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 vua </a:t>
            </a:r>
            <a:r>
              <a:rPr lang="vi-VN" altLang="en-US" sz="32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vi-VN" altLang="en-US" sz="3200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hoàn gươm lại cho Long Vương!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vi-VN" altLang="en-US" sz="3200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 vua </a:t>
            </a:r>
            <a:r>
              <a:rPr lang="vi-VN" altLang="en-US" sz="32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vi-VN" altLang="en-US" sz="3200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hoàn gươm lại cho Long Vương!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vi-VN" altLang="en-US" sz="3200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 vua </a:t>
            </a:r>
            <a:r>
              <a:rPr lang="vi-VN" altLang="en-US" sz="32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đừng</a:t>
            </a:r>
            <a:r>
              <a:rPr lang="vi-VN" altLang="en-US" sz="3200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hoàn gươm lại cho Long Vương!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vi-VN" altLang="en-US" sz="3200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 vua </a:t>
            </a:r>
            <a:r>
              <a:rPr lang="vi-VN" altLang="en-US" sz="32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chớ</a:t>
            </a:r>
            <a:r>
              <a:rPr lang="vi-VN" altLang="en-US" sz="3200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hoàn gươm lại cho Long Vương!</a:t>
            </a:r>
          </a:p>
        </p:txBody>
      </p:sp>
    </p:spTree>
  </p:cSld>
  <p:clrMapOvr>
    <a:masterClrMapping/>
  </p:clrMapOvr>
  <p:transition spd="slow">
    <p:circle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9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095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80" grpId="0"/>
      <p:bldP spid="33" grpId="0"/>
      <p:bldP spid="3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80" name="Text Box 12">
            <a:extLst>
              <a:ext uri="{FF2B5EF4-FFF2-40B4-BE49-F238E27FC236}">
                <a16:creationId xmlns:a16="http://schemas.microsoft.com/office/drawing/2014/main" id="{9C772165-843D-44AC-A9F1-7137702594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1487488"/>
            <a:ext cx="8928100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vi-VN" altLang="en-US" sz="3600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 vua hoàn gươm lại cho Long Vương.</a:t>
            </a:r>
          </a:p>
        </p:txBody>
      </p:sp>
      <p:sp>
        <p:nvSpPr>
          <p:cNvPr id="33" name="Text Box 5">
            <a:extLst>
              <a:ext uri="{FF2B5EF4-FFF2-40B4-BE49-F238E27FC236}">
                <a16:creationId xmlns:a16="http://schemas.microsoft.com/office/drawing/2014/main" id="{7B0E4C95-4142-4FE7-B9D2-9123132009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307975"/>
            <a:ext cx="8353425" cy="120015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vi-VN" sz="3600" b="1" u="sng" dirty="0">
                <a:latin typeface="+mn-lt"/>
              </a:rPr>
              <a:t>Cách 2</a:t>
            </a:r>
            <a:r>
              <a:rPr lang="vi-VN" sz="3600" b="1" dirty="0">
                <a:latin typeface="+mn-lt"/>
              </a:rPr>
              <a:t>:</a:t>
            </a:r>
            <a:r>
              <a:rPr lang="en-US" sz="3600" b="1" dirty="0">
                <a:latin typeface="+mn-lt"/>
              </a:rPr>
              <a:t> 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3600" dirty="0">
                <a:latin typeface="+mn-lt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nghị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xin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mong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,…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</a:t>
            </a:r>
            <a:endParaRPr lang="vi-VN" sz="36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 Box 12">
            <a:extLst>
              <a:ext uri="{FF2B5EF4-FFF2-40B4-BE49-F238E27FC236}">
                <a16:creationId xmlns:a16="http://schemas.microsoft.com/office/drawing/2014/main" id="{53180BB7-3BD7-4551-81C5-FD45C7ED54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2243138"/>
            <a:ext cx="8353425" cy="3970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vi-VN" altLang="en-US" sz="3600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altLang="en-US" sz="36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 nghị </a:t>
            </a:r>
            <a:r>
              <a:rPr lang="vi-VN" altLang="en-US" sz="3600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 vua hoàn gươm lại cho Long  Vương!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vi-VN" altLang="en-US" sz="36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3600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vi-VN" altLang="en-US" sz="36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Xin</a:t>
            </a:r>
            <a:r>
              <a:rPr lang="vi-VN" altLang="en-US" sz="3600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nhà vua hoàn gươm lại cho Long Vương!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vi-VN" altLang="en-US" sz="3600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altLang="en-US" sz="36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Mong</a:t>
            </a:r>
            <a:r>
              <a:rPr lang="vi-VN" altLang="en-US" sz="3600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nhà vua hoàn gươm lại cho Long Vương!</a:t>
            </a:r>
          </a:p>
        </p:txBody>
      </p:sp>
    </p:spTree>
  </p:cSld>
  <p:clrMapOvr>
    <a:masterClrMapping/>
  </p:clrMapOvr>
  <p:transition spd="slow">
    <p:circle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09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95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80" grpId="0"/>
      <p:bldP spid="33" grpId="0"/>
      <p:bldP spid="3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80" name="Text Box 12">
            <a:extLst>
              <a:ext uri="{FF2B5EF4-FFF2-40B4-BE49-F238E27FC236}">
                <a16:creationId xmlns:a16="http://schemas.microsoft.com/office/drawing/2014/main" id="{8676C480-5AF4-4889-9A80-115BBEC855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1341438"/>
            <a:ext cx="8928100" cy="614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400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vi-VN" altLang="en-US" sz="3400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 vua hoàn gươm lại cho Long Vương.</a:t>
            </a:r>
          </a:p>
        </p:txBody>
      </p:sp>
      <p:sp>
        <p:nvSpPr>
          <p:cNvPr id="33" name="Text Box 5">
            <a:extLst>
              <a:ext uri="{FF2B5EF4-FFF2-40B4-BE49-F238E27FC236}">
                <a16:creationId xmlns:a16="http://schemas.microsoft.com/office/drawing/2014/main" id="{A10BC26A-2636-4B20-A4E4-EB8417FF00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07975"/>
            <a:ext cx="9144000" cy="61595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vi-VN" sz="3400" b="1" u="sng" dirty="0">
                <a:latin typeface="+mn-lt"/>
              </a:rPr>
              <a:t>Cách 3</a:t>
            </a:r>
            <a:r>
              <a:rPr lang="vi-VN" sz="3400" b="1" dirty="0">
                <a:latin typeface="+mn-lt"/>
              </a:rPr>
              <a:t>:</a:t>
            </a:r>
            <a:r>
              <a:rPr lang="en-US" sz="3400" b="1" dirty="0">
                <a:latin typeface="+mn-lt"/>
              </a:rPr>
              <a:t> 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3400" dirty="0">
                <a:latin typeface="+mn-lt"/>
              </a:rPr>
              <a:t> </a:t>
            </a:r>
            <a:r>
              <a:rPr lang="en-US" sz="3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thôi</a:t>
            </a:r>
            <a:r>
              <a:rPr lang="en-US" sz="3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,…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cuối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vi-VN" sz="34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 Box 12">
            <a:extLst>
              <a:ext uri="{FF2B5EF4-FFF2-40B4-BE49-F238E27FC236}">
                <a16:creationId xmlns:a16="http://schemas.microsoft.com/office/drawing/2014/main" id="{3F10F6A3-7847-4577-8AA0-153EDCFFB5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2243138"/>
            <a:ext cx="8280400" cy="3754437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marL="571500" indent="-5715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9pPr>
          </a:lstStyle>
          <a:p>
            <a:pPr marL="457200" indent="-457200" eaLnBrk="1" hangingPunct="1">
              <a:spcBef>
                <a:spcPct val="50000"/>
              </a:spcBef>
              <a:buFontTx/>
              <a:buChar char="-"/>
              <a:defRPr/>
            </a:pPr>
            <a:r>
              <a:rPr lang="vi-VN" sz="3400" b="1" i="1" dirty="0">
                <a:latin typeface="Times New Roman" pitchFamily="18" charset="0"/>
                <a:cs typeface="Times New Roman" pitchFamily="18" charset="0"/>
              </a:rPr>
              <a:t>Nhà vua hoàn gươm lại cho Long Vương </a:t>
            </a:r>
            <a:r>
              <a:rPr lang="vi-VN" sz="3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vi-VN" sz="3400" b="1" i="1" dirty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marL="457200" indent="-457200" eaLnBrk="1" hangingPunct="1">
              <a:spcBef>
                <a:spcPct val="50000"/>
              </a:spcBef>
              <a:buFontTx/>
              <a:buChar char="-"/>
              <a:defRPr/>
            </a:pPr>
            <a:r>
              <a:rPr lang="vi-VN" sz="3400" b="1" i="1" dirty="0">
                <a:latin typeface="Times New Roman" pitchFamily="18" charset="0"/>
                <a:cs typeface="Times New Roman" pitchFamily="18" charset="0"/>
              </a:rPr>
              <a:t>Nhà vua hoàn gươm lại cho Long Vương </a:t>
            </a:r>
            <a:r>
              <a:rPr lang="vi-VN" sz="3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thôi</a:t>
            </a:r>
            <a:r>
              <a:rPr lang="vi-VN" sz="3400" b="1" i="1" dirty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marL="0" indent="0" eaLnBrk="1" hangingPunct="1">
              <a:spcBef>
                <a:spcPct val="50000"/>
              </a:spcBef>
              <a:defRPr/>
            </a:pPr>
            <a:r>
              <a:rPr lang="vi-VN" sz="3400" b="1" i="1" dirty="0">
                <a:latin typeface="Times New Roman" pitchFamily="18" charset="0"/>
                <a:cs typeface="Times New Roman" pitchFamily="18" charset="0"/>
              </a:rPr>
              <a:t>-  Nhà vua hoàn gươm lại cho Long Vương </a:t>
            </a:r>
            <a:r>
              <a:rPr lang="vi-VN" sz="3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vi-VN" sz="3400" b="1" i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 spd="slow">
    <p:circle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09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356&quot;/&gt;&lt;/object&gt;&lt;object type=&quot;3&quot; unique_id=&quot;10005&quot;&gt;&lt;property id=&quot;20148&quot; value=&quot;5&quot;/&gt;&lt;property id=&quot;20300&quot; value=&quot;Slide 2&quot;/&gt;&lt;property id=&quot;20307&quot; value=&quot;382&quot;/&gt;&lt;/object&gt;&lt;object type=&quot;3&quot; unique_id=&quot;10006&quot;&gt;&lt;property id=&quot;20148&quot; value=&quot;5&quot;/&gt;&lt;property id=&quot;20300&quot; value=&quot;Slide 3&quot;/&gt;&lt;property id=&quot;20307&quot; value=&quot;380&quot;/&gt;&lt;/object&gt;&lt;object type=&quot;3&quot; unique_id=&quot;10007&quot;&gt;&lt;property id=&quot;20148&quot; value=&quot;5&quot;/&gt;&lt;property id=&quot;20300&quot; value=&quot;Slide 4&quot;/&gt;&lt;property id=&quot;20307&quot; value=&quot;381&quot;/&gt;&lt;/object&gt;&lt;object type=&quot;3&quot; unique_id=&quot;10008&quot;&gt;&lt;property id=&quot;20148&quot; value=&quot;5&quot;/&gt;&lt;property id=&quot;20300&quot; value=&quot;Slide 5&quot;/&gt;&lt;property id=&quot;20307&quot; value=&quot;369&quot;/&gt;&lt;/object&gt;&lt;object type=&quot;3&quot; unique_id=&quot;10009&quot;&gt;&lt;property id=&quot;20148&quot; value=&quot;5&quot;/&gt;&lt;property id=&quot;20300&quot; value=&quot;Slide 6 - &amp;quot;Thứ năm ngày  12 tháng 03 năm 2015&amp;quot;&quot;/&gt;&lt;property id=&quot;20307&quot; value=&quot;327&quot;/&gt;&lt;/object&gt;&lt;object type=&quot;3&quot; unique_id=&quot;10010&quot;&gt;&lt;property id=&quot;20148&quot; value=&quot;5&quot;/&gt;&lt;property id=&quot;20300&quot; value=&quot;Slide 7&quot;/&gt;&lt;property id=&quot;20307&quot; value=&quot;383&quot;/&gt;&lt;/object&gt;&lt;object type=&quot;3&quot; unique_id=&quot;10011&quot;&gt;&lt;property id=&quot;20148&quot; value=&quot;5&quot;/&gt;&lt;property id=&quot;20300&quot; value=&quot;Slide 8&quot;/&gt;&lt;property id=&quot;20307&quot; value=&quot;357&quot;/&gt;&lt;/object&gt;&lt;object type=&quot;3&quot; unique_id=&quot;10012&quot;&gt;&lt;property id=&quot;20148&quot; value=&quot;5&quot;/&gt;&lt;property id=&quot;20300&quot; value=&quot;Slide 9&quot;/&gt;&lt;property id=&quot;20307&quot; value=&quot;332&quot;/&gt;&lt;/object&gt;&lt;object type=&quot;3&quot; unique_id=&quot;10013&quot;&gt;&lt;property id=&quot;20148&quot; value=&quot;5&quot;/&gt;&lt;property id=&quot;20300&quot; value=&quot;Slide 10&quot;/&gt;&lt;property id=&quot;20307&quot; value=&quot;358&quot;/&gt;&lt;/object&gt;&lt;object type=&quot;3&quot; unique_id=&quot;10014&quot;&gt;&lt;property id=&quot;20148&quot; value=&quot;5&quot;/&gt;&lt;property id=&quot;20300&quot; value=&quot;Slide 11&quot;/&gt;&lt;property id=&quot;20307&quot; value=&quot;359&quot;/&gt;&lt;/object&gt;&lt;object type=&quot;3&quot; unique_id=&quot;10015&quot;&gt;&lt;property id=&quot;20148&quot; value=&quot;5&quot;/&gt;&lt;property id=&quot;20300&quot; value=&quot;Slide 12&quot;/&gt;&lt;property id=&quot;20307&quot; value=&quot;360&quot;/&gt;&lt;/object&gt;&lt;object type=&quot;3&quot; unique_id=&quot;10016&quot;&gt;&lt;property id=&quot;20148&quot; value=&quot;5&quot;/&gt;&lt;property id=&quot;20300&quot; value=&quot;Slide 13&quot;/&gt;&lt;property id=&quot;20307&quot; value=&quot;370&quot;/&gt;&lt;/object&gt;&lt;object type=&quot;3&quot; unique_id=&quot;10017&quot;&gt;&lt;property id=&quot;20148&quot; value=&quot;5&quot;/&gt;&lt;property id=&quot;20300&quot; value=&quot;Slide 14&quot;/&gt;&lt;property id=&quot;20307&quot; value=&quot;378&quot;/&gt;&lt;/object&gt;&lt;object type=&quot;3&quot; unique_id=&quot;10018&quot;&gt;&lt;property id=&quot;20148&quot; value=&quot;5&quot;/&gt;&lt;property id=&quot;20300&quot; value=&quot;Slide 15 - &amp;quot;Thứ sáu ngày22 tháng 03 năm 2013&amp;quot;&quot;/&gt;&lt;property id=&quot;20307&quot; value=&quot;363&quot;/&gt;&lt;/object&gt;&lt;object type=&quot;3&quot; unique_id=&quot;10019&quot;&gt;&lt;property id=&quot;20148&quot; value=&quot;5&quot;/&gt;&lt;property id=&quot;20300&quot; value=&quot;Slide 16&quot;/&gt;&lt;property id=&quot;20307&quot; value=&quot;365&quot;/&gt;&lt;/object&gt;&lt;object type=&quot;3&quot; unique_id=&quot;10020&quot;&gt;&lt;property id=&quot;20148&quot; value=&quot;5&quot;/&gt;&lt;property id=&quot;20300&quot; value=&quot;Slide 17 - &amp;quot;Thứ sáu ngày 22 tháng 03 năm 2013&amp;quot;&quot;/&gt;&lt;property id=&quot;20307&quot; value=&quot;371&quot;/&gt;&lt;/object&gt;&lt;object type=&quot;3&quot; unique_id=&quot;10021&quot;&gt;&lt;property id=&quot;20148&quot; value=&quot;5&quot;/&gt;&lt;property id=&quot;20300&quot; value=&quot;Slide 18&quot;/&gt;&lt;property id=&quot;20307&quot; value=&quot;372&quot;/&gt;&lt;/object&gt;&lt;object type=&quot;3&quot; unique_id=&quot;10022&quot;&gt;&lt;property id=&quot;20148&quot; value=&quot;5&quot;/&gt;&lt;property id=&quot;20300&quot; value=&quot;Slide 19&quot;/&gt;&lt;property id=&quot;20307&quot; value=&quot;339&quot;/&gt;&lt;/object&gt;&lt;object type=&quot;3&quot; unique_id=&quot;10023&quot;&gt;&lt;property id=&quot;20148&quot; value=&quot;5&quot;/&gt;&lt;property id=&quot;20300&quot; value=&quot;Slide 20&quot;/&gt;&lt;property id=&quot;20307&quot; value=&quot;374&quot;/&gt;&lt;/object&gt;&lt;object type=&quot;3&quot; unique_id=&quot;10024&quot;&gt;&lt;property id=&quot;20148&quot; value=&quot;5&quot;/&gt;&lt;property id=&quot;20300&quot; value=&quot;Slide 21&quot;/&gt;&lt;property id=&quot;20307&quot; value=&quot;341&quot;/&gt;&lt;/object&gt;&lt;object type=&quot;3&quot; unique_id=&quot;10025&quot;&gt;&lt;property id=&quot;20148&quot; value=&quot;5&quot;/&gt;&lt;property id=&quot;20300&quot; value=&quot;Slide 22&quot;/&gt;&lt;property id=&quot;20307&quot; value=&quot;379&quot;/&gt;&lt;/object&gt;&lt;object type=&quot;3&quot; unique_id=&quot;10026&quot;&gt;&lt;property id=&quot;20148&quot; value=&quot;5&quot;/&gt;&lt;property id=&quot;20300&quot; value=&quot;Slide 23&quot;/&gt;&lt;property id=&quot;20307&quot; value=&quot;344&quot;/&gt;&lt;/object&gt;&lt;object type=&quot;3&quot; unique_id=&quot;10027&quot;&gt;&lt;property id=&quot;20148&quot; value=&quot;5&quot;/&gt;&lt;property id=&quot;20300&quot; value=&quot;Slide 24&quot;/&gt;&lt;property id=&quot;20307&quot; value=&quot;345&quot;/&gt;&lt;/object&gt;&lt;object type=&quot;3&quot; unique_id=&quot;10028&quot;&gt;&lt;property id=&quot;20148&quot; value=&quot;5&quot;/&gt;&lt;property id=&quot;20300&quot; value=&quot;Slide 25&quot;/&gt;&lt;property id=&quot;20307&quot; value=&quot;377&quot;/&gt;&lt;/object&gt;&lt;object type=&quot;3&quot; unique_id=&quot;10029&quot;&gt;&lt;property id=&quot;20148&quot; value=&quot;5&quot;/&gt;&lt;property id=&quot;20300&quot; value=&quot;Slide 26&quot;/&gt;&lt;property id=&quot;20307&quot; value=&quot;373&quot;/&gt;&lt;/object&gt;&lt;object type=&quot;3&quot; unique_id=&quot;10030&quot;&gt;&lt;property id=&quot;20148&quot; value=&quot;5&quot;/&gt;&lt;property id=&quot;20300&quot; value=&quot;Slide 27&quot;/&gt;&lt;property id=&quot;20307&quot; value=&quot;375&quot;/&gt;&lt;/object&gt;&lt;/object&gt;&lt;/object&gt;&lt;/database&gt;"/>
  <p:tag name="SECTOMILLISECCONVERTED" val="1"/>
  <p:tag name="INKNOELEADERBOARD" val="848434176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华文楷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2925</TotalTime>
  <Words>1567</Words>
  <Application>Microsoft Office PowerPoint</Application>
  <PresentationFormat>On-screen Show (4:3)</PresentationFormat>
  <Paragraphs>184</Paragraphs>
  <Slides>25</Slides>
  <Notes>16</Notes>
  <HiddenSlides>0</HiddenSlides>
  <MMClips>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6" baseType="lpstr">
      <vt:lpstr>Arial</vt:lpstr>
      <vt:lpstr>Arial Black</vt:lpstr>
      <vt:lpstr>Calibri</vt:lpstr>
      <vt:lpstr>Century Gothic</vt:lpstr>
      <vt:lpstr>Courier New</vt:lpstr>
      <vt:lpstr>Palatino Linotype</vt:lpstr>
      <vt:lpstr>Tahoma</vt:lpstr>
      <vt:lpstr>Times New Roman</vt:lpstr>
      <vt:lpstr>VNI-Helve-Condense</vt:lpstr>
      <vt:lpstr>Wingdings</vt:lpstr>
      <vt:lpstr>Executive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LAPTOP-THDAIXUAN</dc:creator>
  <cp:lastModifiedBy>pham hung</cp:lastModifiedBy>
  <cp:revision>398</cp:revision>
  <dcterms:created xsi:type="dcterms:W3CDTF">2009-12-15T07:41:41Z</dcterms:created>
  <dcterms:modified xsi:type="dcterms:W3CDTF">2023-07-23T09:55:57Z</dcterms:modified>
</cp:coreProperties>
</file>