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0" r:id="rId1"/>
  </p:sldMasterIdLst>
  <p:notesMasterIdLst>
    <p:notesMasterId r:id="rId17"/>
  </p:notesMasterIdLst>
  <p:sldIdLst>
    <p:sldId id="361" r:id="rId2"/>
    <p:sldId id="343" r:id="rId3"/>
    <p:sldId id="335" r:id="rId4"/>
    <p:sldId id="353" r:id="rId5"/>
    <p:sldId id="354" r:id="rId6"/>
    <p:sldId id="360" r:id="rId7"/>
    <p:sldId id="366" r:id="rId8"/>
    <p:sldId id="367" r:id="rId9"/>
    <p:sldId id="368" r:id="rId10"/>
    <p:sldId id="338" r:id="rId11"/>
    <p:sldId id="362" r:id="rId12"/>
    <p:sldId id="364" r:id="rId13"/>
    <p:sldId id="357" r:id="rId14"/>
    <p:sldId id="358" r:id="rId15"/>
    <p:sldId id="341" r:id="rId16"/>
  </p:sldIdLst>
  <p:sldSz cx="10972800" cy="6858000"/>
  <p:notesSz cx="6858000" cy="9144000"/>
  <p:custDataLst>
    <p:tags r:id="rId1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4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8000"/>
    <a:srgbClr val="FFFF00"/>
    <a:srgbClr val="FF9900"/>
    <a:srgbClr val="FFFFFF"/>
    <a:srgbClr val="FF3300"/>
    <a:srgbClr val="FFE5FF"/>
    <a:srgbClr val="BAEC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22" autoAdjust="0"/>
    <p:restoredTop sz="94660"/>
  </p:normalViewPr>
  <p:slideViewPr>
    <p:cSldViewPr>
      <p:cViewPr varScale="1">
        <p:scale>
          <a:sx n="79" d="100"/>
          <a:sy n="79" d="100"/>
        </p:scale>
        <p:origin x="580" y="52"/>
      </p:cViewPr>
      <p:guideLst>
        <p:guide orient="horz" pos="2160"/>
        <p:guide pos="345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13" Type="http://schemas.openxmlformats.org/officeDocument/2006/relationships/image" Target="../media/image47.wmf"/><Relationship Id="rId3" Type="http://schemas.openxmlformats.org/officeDocument/2006/relationships/image" Target="../media/image37.wmf"/><Relationship Id="rId7" Type="http://schemas.openxmlformats.org/officeDocument/2006/relationships/image" Target="../media/image41.wmf"/><Relationship Id="rId12" Type="http://schemas.openxmlformats.org/officeDocument/2006/relationships/image" Target="../media/image46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6" Type="http://schemas.openxmlformats.org/officeDocument/2006/relationships/image" Target="../media/image40.wmf"/><Relationship Id="rId11" Type="http://schemas.openxmlformats.org/officeDocument/2006/relationships/image" Target="../media/image45.wmf"/><Relationship Id="rId5" Type="http://schemas.openxmlformats.org/officeDocument/2006/relationships/image" Target="../media/image39.wmf"/><Relationship Id="rId15" Type="http://schemas.openxmlformats.org/officeDocument/2006/relationships/image" Target="../media/image49.wmf"/><Relationship Id="rId10" Type="http://schemas.openxmlformats.org/officeDocument/2006/relationships/image" Target="../media/image44.wmf"/><Relationship Id="rId4" Type="http://schemas.openxmlformats.org/officeDocument/2006/relationships/image" Target="../media/image38.wmf"/><Relationship Id="rId9" Type="http://schemas.openxmlformats.org/officeDocument/2006/relationships/image" Target="../media/image43.wmf"/><Relationship Id="rId14" Type="http://schemas.openxmlformats.org/officeDocument/2006/relationships/image" Target="../media/image48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3" Type="http://schemas.openxmlformats.org/officeDocument/2006/relationships/image" Target="../media/image52.wmf"/><Relationship Id="rId7" Type="http://schemas.openxmlformats.org/officeDocument/2006/relationships/image" Target="../media/image56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6" Type="http://schemas.openxmlformats.org/officeDocument/2006/relationships/image" Target="../media/image55.wmf"/><Relationship Id="rId11" Type="http://schemas.openxmlformats.org/officeDocument/2006/relationships/image" Target="../media/image60.wmf"/><Relationship Id="rId5" Type="http://schemas.openxmlformats.org/officeDocument/2006/relationships/image" Target="../media/image54.wmf"/><Relationship Id="rId10" Type="http://schemas.openxmlformats.org/officeDocument/2006/relationships/image" Target="../media/image59.wmf"/><Relationship Id="rId4" Type="http://schemas.openxmlformats.org/officeDocument/2006/relationships/image" Target="../media/image53.wmf"/><Relationship Id="rId9" Type="http://schemas.openxmlformats.org/officeDocument/2006/relationships/image" Target="../media/image5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0AEA9D4E-D6BD-45EF-96A4-ACF395E1CA8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431786C0-4E64-4314-A1AF-9487EC4CDE2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D222EED6-90EA-4E27-8B7E-4FA58973332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5800" y="685800"/>
            <a:ext cx="54864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7" name="Rectangle 5">
            <a:extLst>
              <a:ext uri="{FF2B5EF4-FFF2-40B4-BE49-F238E27FC236}">
                <a16:creationId xmlns:a16="http://schemas.microsoft.com/office/drawing/2014/main" id="{E702BB53-B620-4A33-9DDA-E8C1C52C29B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9398" name="Rectangle 6">
            <a:extLst>
              <a:ext uri="{FF2B5EF4-FFF2-40B4-BE49-F238E27FC236}">
                <a16:creationId xmlns:a16="http://schemas.microsoft.com/office/drawing/2014/main" id="{925DD11D-F901-4532-B7E2-27F0CE93EA6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A2FCC50F-E2FA-40A0-9422-F907186359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B2BF7CCB-1A4E-495C-91FB-3DD5DD6CC75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031658B8-1411-4E28-998F-FAD834F2D8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C98B2F69-A5AC-44F9-9743-D37B30A006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1" y="2130434"/>
            <a:ext cx="932688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5921" y="3886200"/>
            <a:ext cx="768096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8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6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A282-2A8B-49B6-9780-A9C881C2B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7ACA-8427-4435-820C-7A675B2DF766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275C-930F-40A5-989F-2F198D1A0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D1B10-2964-42F8-8945-3D2354AA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1354-40FE-400B-8585-0612430847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126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CC4FB38-2531-46C1-ACEA-418642AB9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DBA38-206F-4CAE-BA39-F3A94DC4F6EA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2D0D0E0-0BE0-472A-935F-486B727A1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E46AEAE-B36A-447E-BC25-468074090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FA8D2-413F-423E-A5B1-4B3966162D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9882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1812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3188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4090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14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45609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41621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46017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296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2803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28472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68350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8682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54150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43251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68239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90778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99257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61579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89580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7935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34890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76096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29775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34835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35968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49098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17502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19167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80978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5538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2063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20747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01666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64456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61595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00263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0688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07112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44790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81993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4">
            <a:extLst>
              <a:ext uri="{FF2B5EF4-FFF2-40B4-BE49-F238E27FC236}">
                <a16:creationId xmlns:a16="http://schemas.microsoft.com/office/drawing/2014/main" id="{4F463598-2F16-4631-9F11-D8797776BD90}"/>
              </a:ext>
            </a:extLst>
          </p:cNvPr>
          <p:cNvSpPr/>
          <p:nvPr userDrawn="1"/>
        </p:nvSpPr>
        <p:spPr>
          <a:xfrm>
            <a:off x="1024892" y="1031880"/>
            <a:ext cx="8923020" cy="4286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3" name="圆角矩形 5">
            <a:extLst>
              <a:ext uri="{FF2B5EF4-FFF2-40B4-BE49-F238E27FC236}">
                <a16:creationId xmlns:a16="http://schemas.microsoft.com/office/drawing/2014/main" id="{31EB329B-A5B8-4F18-9869-A1CD3A0CAC20}"/>
              </a:ext>
            </a:extLst>
          </p:cNvPr>
          <p:cNvSpPr/>
          <p:nvPr userDrawn="1"/>
        </p:nvSpPr>
        <p:spPr>
          <a:xfrm>
            <a:off x="5309237" y="6451606"/>
            <a:ext cx="354330" cy="2222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580" tIns="19290" rIns="38580" bIns="19290" anchor="ctr"/>
          <a:lstStyle/>
          <a:p>
            <a:pPr algn="ctr" defTabSz="3858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760" dirty="0">
              <a:solidFill>
                <a:srgbClr val="FFFFFF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4" name="日期占位符 6">
            <a:extLst>
              <a:ext uri="{FF2B5EF4-FFF2-40B4-BE49-F238E27FC236}">
                <a16:creationId xmlns:a16="http://schemas.microsoft.com/office/drawing/2014/main" id="{AF176B0B-9BE0-493B-BE59-BCC204AA3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8754E-D7BD-4D4A-B149-5B0E0C988F40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灯片编号占位符 8">
            <a:extLst>
              <a:ext uri="{FF2B5EF4-FFF2-40B4-BE49-F238E27FC236}">
                <a16:creationId xmlns:a16="http://schemas.microsoft.com/office/drawing/2014/main" id="{2F34549B-7360-4E55-B1EF-779FB7A1C5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0" y="6396043"/>
            <a:ext cx="2560320" cy="365125"/>
          </a:xfrm>
        </p:spPr>
        <p:txBody>
          <a:bodyPr/>
          <a:lstStyle>
            <a:lvl1pPr algn="ctr">
              <a:defRPr/>
            </a:lvl1pPr>
          </a:lstStyle>
          <a:p>
            <a:fld id="{32D0A26E-B17C-49E3-8728-EADFCD07FB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81166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0233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17531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8" y="273054"/>
            <a:ext cx="3609976" cy="1162051"/>
          </a:xfrm>
        </p:spPr>
        <p:txBody>
          <a:bodyPr anchor="b"/>
          <a:lstStyle>
            <a:lvl1pPr algn="l">
              <a:defRPr sz="113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0060" y="273059"/>
            <a:ext cx="6134100" cy="5853113"/>
          </a:xfrm>
        </p:spPr>
        <p:txBody>
          <a:bodyPr/>
          <a:lstStyle>
            <a:lvl1pPr>
              <a:defRPr sz="1814"/>
            </a:lvl1pPr>
            <a:lvl2pPr>
              <a:defRPr sz="1604"/>
            </a:lvl2pPr>
            <a:lvl3pPr>
              <a:defRPr sz="1350"/>
            </a:lvl3pPr>
            <a:lvl4pPr>
              <a:defRPr sz="1139"/>
            </a:lvl4pPr>
            <a:lvl5pPr>
              <a:defRPr sz="1139"/>
            </a:lvl5pPr>
            <a:lvl6pPr>
              <a:defRPr sz="1139"/>
            </a:lvl6pPr>
            <a:lvl7pPr>
              <a:defRPr sz="1139"/>
            </a:lvl7pPr>
            <a:lvl8pPr>
              <a:defRPr sz="1139"/>
            </a:lvl8pPr>
            <a:lvl9pPr>
              <a:defRPr sz="113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8" y="1435111"/>
            <a:ext cx="3609976" cy="4691063"/>
          </a:xfrm>
        </p:spPr>
        <p:txBody>
          <a:bodyPr/>
          <a:lstStyle>
            <a:lvl1pPr marL="0" indent="0">
              <a:buNone/>
              <a:defRPr sz="802"/>
            </a:lvl1pPr>
            <a:lvl2pPr marL="257204" indent="0">
              <a:buNone/>
              <a:defRPr sz="675"/>
            </a:lvl2pPr>
            <a:lvl3pPr marL="514406" indent="0">
              <a:buNone/>
              <a:defRPr sz="591"/>
            </a:lvl3pPr>
            <a:lvl4pPr marL="771608" indent="0">
              <a:buNone/>
              <a:defRPr sz="506"/>
            </a:lvl4pPr>
            <a:lvl5pPr marL="1028812" indent="0">
              <a:buNone/>
              <a:defRPr sz="506"/>
            </a:lvl5pPr>
            <a:lvl6pPr marL="1286015" indent="0">
              <a:buNone/>
              <a:defRPr sz="506"/>
            </a:lvl6pPr>
            <a:lvl7pPr marL="1543218" indent="0">
              <a:buNone/>
              <a:defRPr sz="506"/>
            </a:lvl7pPr>
            <a:lvl8pPr marL="1800420" indent="0">
              <a:buNone/>
              <a:defRPr sz="506"/>
            </a:lvl8pPr>
            <a:lvl9pPr marL="2057623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F9F3FD0-5C38-4985-9165-AF23CE170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D662E-4438-4D42-9834-BBAEA6DFD70E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46ACA17-7AF8-445C-8ED3-42471945B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3DF4807-0E7B-482A-8D20-D20F34094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E81F7-2F4F-46F8-BB9F-38F508145B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76845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746" y="4800606"/>
            <a:ext cx="6583680" cy="566739"/>
          </a:xfrm>
        </p:spPr>
        <p:txBody>
          <a:bodyPr anchor="b"/>
          <a:lstStyle>
            <a:lvl1pPr algn="l">
              <a:defRPr sz="113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50746" y="612777"/>
            <a:ext cx="6583680" cy="4114800"/>
          </a:xfrm>
        </p:spPr>
        <p:txBody>
          <a:bodyPr rtlCol="0">
            <a:normAutofit/>
          </a:bodyPr>
          <a:lstStyle>
            <a:lvl1pPr marL="0" indent="0">
              <a:buNone/>
              <a:defRPr sz="1814"/>
            </a:lvl1pPr>
            <a:lvl2pPr marL="257204" indent="0">
              <a:buNone/>
              <a:defRPr sz="1604"/>
            </a:lvl2pPr>
            <a:lvl3pPr marL="514406" indent="0">
              <a:buNone/>
              <a:defRPr sz="1350"/>
            </a:lvl3pPr>
            <a:lvl4pPr marL="771608" indent="0">
              <a:buNone/>
              <a:defRPr sz="1139"/>
            </a:lvl4pPr>
            <a:lvl5pPr marL="1028812" indent="0">
              <a:buNone/>
              <a:defRPr sz="1139"/>
            </a:lvl5pPr>
            <a:lvl6pPr marL="1286015" indent="0">
              <a:buNone/>
              <a:defRPr sz="1139"/>
            </a:lvl6pPr>
            <a:lvl7pPr marL="1543218" indent="0">
              <a:buNone/>
              <a:defRPr sz="1139"/>
            </a:lvl7pPr>
            <a:lvl8pPr marL="1800420" indent="0">
              <a:buNone/>
              <a:defRPr sz="1139"/>
            </a:lvl8pPr>
            <a:lvl9pPr marL="2057623" indent="0">
              <a:buNone/>
              <a:defRPr sz="1139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0746" y="5367347"/>
            <a:ext cx="6583680" cy="804863"/>
          </a:xfrm>
        </p:spPr>
        <p:txBody>
          <a:bodyPr/>
          <a:lstStyle>
            <a:lvl1pPr marL="0" indent="0">
              <a:buNone/>
              <a:defRPr sz="802"/>
            </a:lvl1pPr>
            <a:lvl2pPr marL="257204" indent="0">
              <a:buNone/>
              <a:defRPr sz="675"/>
            </a:lvl2pPr>
            <a:lvl3pPr marL="514406" indent="0">
              <a:buNone/>
              <a:defRPr sz="591"/>
            </a:lvl3pPr>
            <a:lvl4pPr marL="771608" indent="0">
              <a:buNone/>
              <a:defRPr sz="506"/>
            </a:lvl4pPr>
            <a:lvl5pPr marL="1028812" indent="0">
              <a:buNone/>
              <a:defRPr sz="506"/>
            </a:lvl5pPr>
            <a:lvl6pPr marL="1286015" indent="0">
              <a:buNone/>
              <a:defRPr sz="506"/>
            </a:lvl6pPr>
            <a:lvl7pPr marL="1543218" indent="0">
              <a:buNone/>
              <a:defRPr sz="506"/>
            </a:lvl7pPr>
            <a:lvl8pPr marL="1800420" indent="0">
              <a:buNone/>
              <a:defRPr sz="506"/>
            </a:lvl8pPr>
            <a:lvl9pPr marL="2057623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ACA86B7-20BC-489D-A741-FC67FF671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14C8F-408F-4967-A8C8-82D304B8DAF7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90BF542-A0E9-45A0-9D2B-51FD9072B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9454374-9800-44D3-9E63-F793F715E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EA7A59-5D50-4838-9837-D5737B1678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1201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2E6037-F251-43BC-B382-AEA593B30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3573D-5D05-46D0-9499-51D50FA942EA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465CB-30CD-453A-816F-B936168CE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16E75B-6239-486F-8F23-C6D9EE8F0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6459B5-15BB-48F0-9937-FBBE45C862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48378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55281" y="274645"/>
            <a:ext cx="246888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8641" y="274645"/>
            <a:ext cx="722376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E2FDF1-909C-4485-961A-1DA7B57E1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B3F76-4C07-4791-9148-FFC1CC5A6087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FD54A-BE5F-49FE-B004-DFD75B8FA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B8F88-C035-415C-8C7C-4B49008F5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D7BAAD-6442-41A3-A07D-9253641E4E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298613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465266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919101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36737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ội dung 1"/>
          <p:cNvSpPr>
            <a:spLocks noGrp="1"/>
          </p:cNvSpPr>
          <p:nvPr>
            <p:ph/>
          </p:nvPr>
        </p:nvSpPr>
        <p:spPr>
          <a:xfrm>
            <a:off x="548640" y="274643"/>
            <a:ext cx="9875520" cy="5851525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114A8DC-FF33-4C77-9732-38F179C0B1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C6256E4-02FE-4C9C-9150-16199A9D23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5DAB283-055C-473C-9018-ABD53BD335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D23697-C797-4407-812D-A490BF8967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805536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2_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ội dung 1"/>
          <p:cNvSpPr>
            <a:spLocks noGrp="1"/>
          </p:cNvSpPr>
          <p:nvPr>
            <p:ph/>
          </p:nvPr>
        </p:nvSpPr>
        <p:spPr>
          <a:xfrm>
            <a:off x="548640" y="274643"/>
            <a:ext cx="9875520" cy="5851525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114A8DC-FF33-4C77-9732-38F179C0B1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C6256E4-02FE-4C9C-9150-16199A9D23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5DAB283-055C-473C-9018-ABD53BD335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D23697-C797-4407-812D-A490BF8967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63713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ội dung 1"/>
          <p:cNvSpPr>
            <a:spLocks noGrp="1"/>
          </p:cNvSpPr>
          <p:nvPr>
            <p:ph/>
          </p:nvPr>
        </p:nvSpPr>
        <p:spPr>
          <a:xfrm>
            <a:off x="548640" y="274643"/>
            <a:ext cx="9875520" cy="5851525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114A8DC-FF33-4C77-9732-38F179C0B1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C6256E4-02FE-4C9C-9150-16199A9D23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5DAB283-055C-473C-9018-ABD53BD335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D23697-C797-4407-812D-A490BF8967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8258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4C9C7-42E4-453F-8ADA-A3DFA830D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2DBF-0049-4396-A65C-D344ABC32D61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91207-292D-474D-BC36-5C6B3931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7AA5-1918-4EB6-9DE6-57DEFBB6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77FDB-1A4C-4E21-9260-129B7020D2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239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777" y="4406906"/>
            <a:ext cx="9326880" cy="1362075"/>
          </a:xfrm>
        </p:spPr>
        <p:txBody>
          <a:bodyPr anchor="t"/>
          <a:lstStyle>
            <a:lvl1pPr algn="l">
              <a:defRPr sz="227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777" y="2906718"/>
            <a:ext cx="9326880" cy="1500187"/>
          </a:xfrm>
        </p:spPr>
        <p:txBody>
          <a:bodyPr anchor="b"/>
          <a:lstStyle>
            <a:lvl1pPr marL="0" indent="0">
              <a:buNone/>
              <a:defRPr sz="1139">
                <a:solidFill>
                  <a:schemeClr val="tx1">
                    <a:tint val="75000"/>
                  </a:schemeClr>
                </a:solidFill>
              </a:defRPr>
            </a:lvl1pPr>
            <a:lvl2pPr marL="257204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406" indent="0">
              <a:buNone/>
              <a:defRPr sz="929">
                <a:solidFill>
                  <a:schemeClr val="tx1">
                    <a:tint val="75000"/>
                  </a:schemeClr>
                </a:solidFill>
              </a:defRPr>
            </a:lvl3pPr>
            <a:lvl4pPr marL="771608" indent="0">
              <a:buNone/>
              <a:defRPr sz="802">
                <a:solidFill>
                  <a:schemeClr val="tx1">
                    <a:tint val="75000"/>
                  </a:schemeClr>
                </a:solidFill>
              </a:defRPr>
            </a:lvl4pPr>
            <a:lvl5pPr marL="1028812" indent="0">
              <a:buNone/>
              <a:defRPr sz="802">
                <a:solidFill>
                  <a:schemeClr val="tx1">
                    <a:tint val="75000"/>
                  </a:schemeClr>
                </a:solidFill>
              </a:defRPr>
            </a:lvl5pPr>
            <a:lvl6pPr marL="1286015" indent="0">
              <a:buNone/>
              <a:defRPr sz="802">
                <a:solidFill>
                  <a:schemeClr val="tx1">
                    <a:tint val="75000"/>
                  </a:schemeClr>
                </a:solidFill>
              </a:defRPr>
            </a:lvl6pPr>
            <a:lvl7pPr marL="1543218" indent="0">
              <a:buNone/>
              <a:defRPr sz="802">
                <a:solidFill>
                  <a:schemeClr val="tx1">
                    <a:tint val="75000"/>
                  </a:schemeClr>
                </a:solidFill>
              </a:defRPr>
            </a:lvl7pPr>
            <a:lvl8pPr marL="1800420" indent="0">
              <a:buNone/>
              <a:defRPr sz="802">
                <a:solidFill>
                  <a:schemeClr val="tx1">
                    <a:tint val="75000"/>
                  </a:schemeClr>
                </a:solidFill>
              </a:defRPr>
            </a:lvl8pPr>
            <a:lvl9pPr marL="2057623" indent="0">
              <a:buNone/>
              <a:defRPr sz="8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13D24-BB4F-4910-B71F-2FF96EAB1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E3774-82C3-4798-A6C9-B52E95A9D035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4A81C-2352-4F38-8149-951934F5D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746FB-D73D-40CB-8603-2E49DE9E9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DF670-971E-43AE-9424-1D570C2200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4031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41" y="1600206"/>
            <a:ext cx="4846320" cy="4525963"/>
          </a:xfrm>
        </p:spPr>
        <p:txBody>
          <a:bodyPr/>
          <a:lstStyle>
            <a:lvl1pPr>
              <a:defRPr sz="1604"/>
            </a:lvl1pPr>
            <a:lvl2pPr>
              <a:defRPr sz="1350"/>
            </a:lvl2pPr>
            <a:lvl3pPr>
              <a:defRPr sz="1139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77841" y="1600206"/>
            <a:ext cx="4846320" cy="4525963"/>
          </a:xfrm>
        </p:spPr>
        <p:txBody>
          <a:bodyPr/>
          <a:lstStyle>
            <a:lvl1pPr>
              <a:defRPr sz="1604"/>
            </a:lvl1pPr>
            <a:lvl2pPr>
              <a:defRPr sz="1350"/>
            </a:lvl2pPr>
            <a:lvl3pPr>
              <a:defRPr sz="1139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2856EE7-7EB6-46AF-B8C9-AB9B0611D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1A7BC-0B14-481E-9291-03C2F4842097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DB738F7-97A9-4120-9920-DAA54893D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322CEEA-F58D-4289-AD29-15B5107BF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BDDE10-F53E-4203-9CCE-22A8FE5DDA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414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3" y="1535117"/>
            <a:ext cx="4848226" cy="639763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04" indent="0">
              <a:buNone/>
              <a:defRPr sz="1139" b="1"/>
            </a:lvl2pPr>
            <a:lvl3pPr marL="514406" indent="0">
              <a:buNone/>
              <a:defRPr sz="1013" b="1"/>
            </a:lvl3pPr>
            <a:lvl4pPr marL="771608" indent="0">
              <a:buNone/>
              <a:defRPr sz="929" b="1"/>
            </a:lvl4pPr>
            <a:lvl5pPr marL="1028812" indent="0">
              <a:buNone/>
              <a:defRPr sz="929" b="1"/>
            </a:lvl5pPr>
            <a:lvl6pPr marL="1286015" indent="0">
              <a:buNone/>
              <a:defRPr sz="929" b="1"/>
            </a:lvl6pPr>
            <a:lvl7pPr marL="1543218" indent="0">
              <a:buNone/>
              <a:defRPr sz="929" b="1"/>
            </a:lvl7pPr>
            <a:lvl8pPr marL="1800420" indent="0">
              <a:buNone/>
              <a:defRPr sz="929" b="1"/>
            </a:lvl8pPr>
            <a:lvl9pPr marL="2057623" indent="0">
              <a:buNone/>
              <a:defRPr sz="92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3" y="2174877"/>
            <a:ext cx="4848226" cy="3951288"/>
          </a:xfrm>
        </p:spPr>
        <p:txBody>
          <a:bodyPr/>
          <a:lstStyle>
            <a:lvl1pPr>
              <a:defRPr sz="1350"/>
            </a:lvl1pPr>
            <a:lvl2pPr>
              <a:defRPr sz="1139"/>
            </a:lvl2pPr>
            <a:lvl3pPr>
              <a:defRPr sz="1013"/>
            </a:lvl3pPr>
            <a:lvl4pPr>
              <a:defRPr sz="929"/>
            </a:lvl4pPr>
            <a:lvl5pPr>
              <a:defRPr sz="929"/>
            </a:lvl5pPr>
            <a:lvl6pPr>
              <a:defRPr sz="929"/>
            </a:lvl6pPr>
            <a:lvl7pPr>
              <a:defRPr sz="929"/>
            </a:lvl7pPr>
            <a:lvl8pPr>
              <a:defRPr sz="929"/>
            </a:lvl8pPr>
            <a:lvl9pPr>
              <a:defRPr sz="92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74040" y="1535117"/>
            <a:ext cx="4850130" cy="639763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04" indent="0">
              <a:buNone/>
              <a:defRPr sz="1139" b="1"/>
            </a:lvl2pPr>
            <a:lvl3pPr marL="514406" indent="0">
              <a:buNone/>
              <a:defRPr sz="1013" b="1"/>
            </a:lvl3pPr>
            <a:lvl4pPr marL="771608" indent="0">
              <a:buNone/>
              <a:defRPr sz="929" b="1"/>
            </a:lvl4pPr>
            <a:lvl5pPr marL="1028812" indent="0">
              <a:buNone/>
              <a:defRPr sz="929" b="1"/>
            </a:lvl5pPr>
            <a:lvl6pPr marL="1286015" indent="0">
              <a:buNone/>
              <a:defRPr sz="929" b="1"/>
            </a:lvl6pPr>
            <a:lvl7pPr marL="1543218" indent="0">
              <a:buNone/>
              <a:defRPr sz="929" b="1"/>
            </a:lvl7pPr>
            <a:lvl8pPr marL="1800420" indent="0">
              <a:buNone/>
              <a:defRPr sz="929" b="1"/>
            </a:lvl8pPr>
            <a:lvl9pPr marL="2057623" indent="0">
              <a:buNone/>
              <a:defRPr sz="92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4040" y="2174877"/>
            <a:ext cx="4850130" cy="3951288"/>
          </a:xfrm>
        </p:spPr>
        <p:txBody>
          <a:bodyPr/>
          <a:lstStyle>
            <a:lvl1pPr>
              <a:defRPr sz="1350"/>
            </a:lvl1pPr>
            <a:lvl2pPr>
              <a:defRPr sz="1139"/>
            </a:lvl2pPr>
            <a:lvl3pPr>
              <a:defRPr sz="1013"/>
            </a:lvl3pPr>
            <a:lvl4pPr>
              <a:defRPr sz="929"/>
            </a:lvl4pPr>
            <a:lvl5pPr>
              <a:defRPr sz="929"/>
            </a:lvl5pPr>
            <a:lvl6pPr>
              <a:defRPr sz="929"/>
            </a:lvl6pPr>
            <a:lvl7pPr>
              <a:defRPr sz="929"/>
            </a:lvl7pPr>
            <a:lvl8pPr>
              <a:defRPr sz="929"/>
            </a:lvl8pPr>
            <a:lvl9pPr>
              <a:defRPr sz="92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7296C5A-4860-42C0-9A2E-77500B7DB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94FB1-BC4D-48FC-866C-B2CC181113D2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E26F694-66E3-4FAC-854D-B556DDFB1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8D1C1A0-B99A-4D3E-9D6F-F16289F26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3B1B35-DFC5-498F-93BF-DE217F1CB9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9087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image" Target="../media/image1.jpeg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>
            <a:extLst>
              <a:ext uri="{FF2B5EF4-FFF2-40B4-BE49-F238E27FC236}">
                <a16:creationId xmlns:a16="http://schemas.microsoft.com/office/drawing/2014/main" id="{E1E29B93-8FED-4186-A33A-F344E32B6C8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48640" y="274639"/>
            <a:ext cx="987552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147" name="Text Placeholder 2">
            <a:extLst>
              <a:ext uri="{FF2B5EF4-FFF2-40B4-BE49-F238E27FC236}">
                <a16:creationId xmlns:a16="http://schemas.microsoft.com/office/drawing/2014/main" id="{91F0B0AC-BFB2-48E5-900C-0CBE3C19BD9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48640" y="1600205"/>
            <a:ext cx="987552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2067A-6E4C-4CA6-A0E7-5F45165D7E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8640" y="6356355"/>
            <a:ext cx="2560320" cy="365125"/>
          </a:xfrm>
          <a:prstGeom prst="rect">
            <a:avLst/>
          </a:prstGeom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675">
                <a:solidFill>
                  <a:srgbClr val="898989"/>
                </a:solidFill>
                <a:latin typeface="字魂59号-创粗黑"/>
                <a:ea typeface="字魂59号-创粗黑"/>
                <a:cs typeface="字魂59号-创粗黑"/>
              </a:defRPr>
            </a:lvl1pPr>
          </a:lstStyle>
          <a:p>
            <a:pPr>
              <a:defRPr/>
            </a:pPr>
            <a:fld id="{7AB7B79D-766D-4BEE-9E5E-6AFA760FEEA3}" type="datetime1">
              <a:rPr lang="en-US" altLang="zh-CN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F34CA-7302-4689-8711-F22D9403F9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49040" y="6356355"/>
            <a:ext cx="3474720" cy="365125"/>
          </a:xfrm>
          <a:prstGeom prst="rect">
            <a:avLst/>
          </a:prstGeom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675">
                <a:solidFill>
                  <a:srgbClr val="898989"/>
                </a:solidFill>
                <a:latin typeface="字魂59号-创粗黑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8B94C2-D16E-4330-8AAC-FC7101D725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63840" y="6356355"/>
            <a:ext cx="2560320" cy="365125"/>
          </a:xfrm>
          <a:prstGeom prst="rect">
            <a:avLst/>
          </a:prstGeom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675">
                <a:solidFill>
                  <a:srgbClr val="898989"/>
                </a:solidFill>
                <a:latin typeface="字魂59号-创粗黑"/>
              </a:defRPr>
            </a:lvl1pPr>
          </a:lstStyle>
          <a:p>
            <a:fld id="{1B788579-F900-4FF9-AD13-C6770D5FB5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2450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49" r:id="rId12"/>
    <p:sldLayoutId id="2147483848" r:id="rId13"/>
    <p:sldLayoutId id="2147483847" r:id="rId14"/>
    <p:sldLayoutId id="2147483846" r:id="rId15"/>
    <p:sldLayoutId id="2147483845" r:id="rId16"/>
    <p:sldLayoutId id="2147483844" r:id="rId17"/>
    <p:sldLayoutId id="2147483843" r:id="rId18"/>
    <p:sldLayoutId id="2147483802" r:id="rId19"/>
    <p:sldLayoutId id="2147483803" r:id="rId20"/>
    <p:sldLayoutId id="2147483804" r:id="rId21"/>
    <p:sldLayoutId id="2147483805" r:id="rId22"/>
    <p:sldLayoutId id="2147483806" r:id="rId23"/>
    <p:sldLayoutId id="2147483807" r:id="rId24"/>
    <p:sldLayoutId id="2147483808" r:id="rId25"/>
    <p:sldLayoutId id="2147483809" r:id="rId26"/>
    <p:sldLayoutId id="2147483810" r:id="rId27"/>
    <p:sldLayoutId id="2147483811" r:id="rId28"/>
    <p:sldLayoutId id="2147483812" r:id="rId29"/>
    <p:sldLayoutId id="2147483813" r:id="rId30"/>
    <p:sldLayoutId id="2147483814" r:id="rId31"/>
    <p:sldLayoutId id="2147483815" r:id="rId32"/>
    <p:sldLayoutId id="2147483816" r:id="rId33"/>
    <p:sldLayoutId id="2147483817" r:id="rId34"/>
    <p:sldLayoutId id="2147483818" r:id="rId35"/>
    <p:sldLayoutId id="2147483819" r:id="rId36"/>
    <p:sldLayoutId id="2147483820" r:id="rId37"/>
    <p:sldLayoutId id="2147483821" r:id="rId38"/>
    <p:sldLayoutId id="2147483822" r:id="rId39"/>
    <p:sldLayoutId id="2147483823" r:id="rId40"/>
    <p:sldLayoutId id="2147483824" r:id="rId41"/>
    <p:sldLayoutId id="2147483825" r:id="rId42"/>
    <p:sldLayoutId id="2147483826" r:id="rId43"/>
    <p:sldLayoutId id="2147483827" r:id="rId44"/>
    <p:sldLayoutId id="2147483828" r:id="rId45"/>
    <p:sldLayoutId id="2147483829" r:id="rId46"/>
    <p:sldLayoutId id="2147483830" r:id="rId47"/>
    <p:sldLayoutId id="2147483831" r:id="rId48"/>
    <p:sldLayoutId id="2147483832" r:id="rId49"/>
    <p:sldLayoutId id="2147483833" r:id="rId50"/>
    <p:sldLayoutId id="2147483834" r:id="rId51"/>
    <p:sldLayoutId id="2147483835" r:id="rId52"/>
    <p:sldLayoutId id="2147483836" r:id="rId53"/>
    <p:sldLayoutId id="2147483837" r:id="rId54"/>
    <p:sldLayoutId id="2147483838" r:id="rId55"/>
    <p:sldLayoutId id="2147483839" r:id="rId56"/>
    <p:sldLayoutId id="2147483840" r:id="rId57"/>
    <p:sldLayoutId id="2147483841" r:id="rId58"/>
    <p:sldLayoutId id="2147483842" r:id="rId5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字魂59号-创粗黑" panose="00000500000000000000" pitchFamily="2" charset="-122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字魂59号-创粗黑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字魂59号-创粗黑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字魂59号-创粗黑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字魂59号-创粗黑"/>
        </a:defRPr>
      </a:lvl5pPr>
      <a:lvl6pPr marL="257175" algn="ctr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字魂59号-创粗黑"/>
        </a:defRPr>
      </a:lvl6pPr>
      <a:lvl7pPr marL="514350" algn="ctr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字魂59号-创粗黑"/>
        </a:defRPr>
      </a:lvl7pPr>
      <a:lvl8pPr marL="771525" algn="ctr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字魂59号-创粗黑"/>
        </a:defRPr>
      </a:lvl8pPr>
      <a:lvl9pPr marL="1028700" algn="ctr" rtl="0" fontAlgn="base"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字魂59号-创粗黑"/>
        </a:defRPr>
      </a:lvl9pPr>
    </p:titleStyle>
    <p:bodyStyle>
      <a:lvl1pPr marL="192881" indent="-19288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1pPr>
      <a:lvl2pPr marL="417910" indent="-16073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75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2pPr>
      <a:lvl3pPr marL="642938" indent="-1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3pPr>
      <a:lvl4pPr marL="900113" indent="-1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125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4pPr>
      <a:lvl5pPr marL="1157288" indent="-1285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125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5pPr>
      <a:lvl6pPr marL="1414616" indent="-128601" algn="l" defTabSz="514406" rtl="0" eaLnBrk="1" latinLnBrk="0" hangingPunct="1">
        <a:spcBef>
          <a:spcPct val="20000"/>
        </a:spcBef>
        <a:buFont typeface="Arial" pitchFamily="34" charset="0"/>
        <a:buChar char="•"/>
        <a:defRPr sz="1139" kern="1200">
          <a:solidFill>
            <a:schemeClr val="tx1"/>
          </a:solidFill>
          <a:latin typeface="+mn-lt"/>
          <a:ea typeface="+mn-ea"/>
          <a:cs typeface="+mn-cs"/>
        </a:defRPr>
      </a:lvl6pPr>
      <a:lvl7pPr marL="1671819" indent="-128601" algn="l" defTabSz="514406" rtl="0" eaLnBrk="1" latinLnBrk="0" hangingPunct="1">
        <a:spcBef>
          <a:spcPct val="20000"/>
        </a:spcBef>
        <a:buFont typeface="Arial" pitchFamily="34" charset="0"/>
        <a:buChar char="•"/>
        <a:defRPr sz="1139" kern="1200">
          <a:solidFill>
            <a:schemeClr val="tx1"/>
          </a:solidFill>
          <a:latin typeface="+mn-lt"/>
          <a:ea typeface="+mn-ea"/>
          <a:cs typeface="+mn-cs"/>
        </a:defRPr>
      </a:lvl7pPr>
      <a:lvl8pPr marL="1929022" indent="-128601" algn="l" defTabSz="514406" rtl="0" eaLnBrk="1" latinLnBrk="0" hangingPunct="1">
        <a:spcBef>
          <a:spcPct val="20000"/>
        </a:spcBef>
        <a:buFont typeface="Arial" pitchFamily="34" charset="0"/>
        <a:buChar char="•"/>
        <a:defRPr sz="1139" kern="1200">
          <a:solidFill>
            <a:schemeClr val="tx1"/>
          </a:solidFill>
          <a:latin typeface="+mn-lt"/>
          <a:ea typeface="+mn-ea"/>
          <a:cs typeface="+mn-cs"/>
        </a:defRPr>
      </a:lvl8pPr>
      <a:lvl9pPr marL="2186225" indent="-128601" algn="l" defTabSz="514406" rtl="0" eaLnBrk="1" latinLnBrk="0" hangingPunct="1">
        <a:spcBef>
          <a:spcPct val="20000"/>
        </a:spcBef>
        <a:buFont typeface="Arial" pitchFamily="34" charset="0"/>
        <a:buChar char="•"/>
        <a:defRPr sz="11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40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204" algn="l" defTabSz="51440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406" algn="l" defTabSz="51440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608" algn="l" defTabSz="51440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812" algn="l" defTabSz="51440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6015" algn="l" defTabSz="51440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218" algn="l" defTabSz="51440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420" algn="l" defTabSz="51440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623" algn="l" defTabSz="51440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13" Type="http://schemas.openxmlformats.org/officeDocument/2006/relationships/oleObject" Target="../embeddings/oleObject9.bin"/><Relationship Id="rId18" Type="http://schemas.openxmlformats.org/officeDocument/2006/relationships/image" Target="../media/image42.wmf"/><Relationship Id="rId26" Type="http://schemas.openxmlformats.org/officeDocument/2006/relationships/image" Target="../media/image46.wmf"/><Relationship Id="rId3" Type="http://schemas.openxmlformats.org/officeDocument/2006/relationships/oleObject" Target="../embeddings/oleObject4.bin"/><Relationship Id="rId21" Type="http://schemas.openxmlformats.org/officeDocument/2006/relationships/oleObject" Target="../embeddings/oleObject13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39.wmf"/><Relationship Id="rId17" Type="http://schemas.openxmlformats.org/officeDocument/2006/relationships/oleObject" Target="../embeddings/oleObject11.bin"/><Relationship Id="rId25" Type="http://schemas.openxmlformats.org/officeDocument/2006/relationships/oleObject" Target="../embeddings/oleObject15.bin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41.wmf"/><Relationship Id="rId20" Type="http://schemas.openxmlformats.org/officeDocument/2006/relationships/image" Target="../media/image43.wmf"/><Relationship Id="rId29" Type="http://schemas.openxmlformats.org/officeDocument/2006/relationships/oleObject" Target="../embeddings/oleObject17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36.wmf"/><Relationship Id="rId11" Type="http://schemas.openxmlformats.org/officeDocument/2006/relationships/oleObject" Target="../embeddings/oleObject8.bin"/><Relationship Id="rId24" Type="http://schemas.openxmlformats.org/officeDocument/2006/relationships/image" Target="../media/image45.wmf"/><Relationship Id="rId32" Type="http://schemas.openxmlformats.org/officeDocument/2006/relationships/image" Target="../media/image49.wmf"/><Relationship Id="rId5" Type="http://schemas.openxmlformats.org/officeDocument/2006/relationships/oleObject" Target="../embeddings/oleObject5.bin"/><Relationship Id="rId15" Type="http://schemas.openxmlformats.org/officeDocument/2006/relationships/oleObject" Target="../embeddings/oleObject10.bin"/><Relationship Id="rId23" Type="http://schemas.openxmlformats.org/officeDocument/2006/relationships/oleObject" Target="../embeddings/oleObject14.bin"/><Relationship Id="rId28" Type="http://schemas.openxmlformats.org/officeDocument/2006/relationships/image" Target="../media/image47.wmf"/><Relationship Id="rId10" Type="http://schemas.openxmlformats.org/officeDocument/2006/relationships/image" Target="../media/image38.wmf"/><Relationship Id="rId19" Type="http://schemas.openxmlformats.org/officeDocument/2006/relationships/oleObject" Target="../embeddings/oleObject12.bin"/><Relationship Id="rId31" Type="http://schemas.openxmlformats.org/officeDocument/2006/relationships/oleObject" Target="../embeddings/oleObject18.bin"/><Relationship Id="rId4" Type="http://schemas.openxmlformats.org/officeDocument/2006/relationships/image" Target="../media/image35.wmf"/><Relationship Id="rId9" Type="http://schemas.openxmlformats.org/officeDocument/2006/relationships/oleObject" Target="../embeddings/oleObject7.bin"/><Relationship Id="rId14" Type="http://schemas.openxmlformats.org/officeDocument/2006/relationships/image" Target="../media/image40.wmf"/><Relationship Id="rId22" Type="http://schemas.openxmlformats.org/officeDocument/2006/relationships/image" Target="../media/image44.wmf"/><Relationship Id="rId27" Type="http://schemas.openxmlformats.org/officeDocument/2006/relationships/oleObject" Target="../embeddings/oleObject16.bin"/><Relationship Id="rId30" Type="http://schemas.openxmlformats.org/officeDocument/2006/relationships/image" Target="../media/image48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13" Type="http://schemas.openxmlformats.org/officeDocument/2006/relationships/image" Target="../media/image54.wmf"/><Relationship Id="rId18" Type="http://schemas.openxmlformats.org/officeDocument/2006/relationships/oleObject" Target="../embeddings/oleObject27.bin"/><Relationship Id="rId26" Type="http://schemas.openxmlformats.org/officeDocument/2006/relationships/image" Target="../media/image61.png"/><Relationship Id="rId3" Type="http://schemas.openxmlformats.org/officeDocument/2006/relationships/oleObject" Target="../embeddings/oleObject19.bin"/><Relationship Id="rId21" Type="http://schemas.openxmlformats.org/officeDocument/2006/relationships/image" Target="../media/image58.wmf"/><Relationship Id="rId7" Type="http://schemas.openxmlformats.org/officeDocument/2006/relationships/oleObject" Target="../embeddings/oleObject21.bin"/><Relationship Id="rId12" Type="http://schemas.openxmlformats.org/officeDocument/2006/relationships/oleObject" Target="../embeddings/oleObject24.bin"/><Relationship Id="rId17" Type="http://schemas.openxmlformats.org/officeDocument/2006/relationships/image" Target="../media/image56.wmf"/><Relationship Id="rId25" Type="http://schemas.openxmlformats.org/officeDocument/2006/relationships/image" Target="../media/image60.wmf"/><Relationship Id="rId2" Type="http://schemas.openxmlformats.org/officeDocument/2006/relationships/slideLayout" Target="../slideLayouts/slideLayout11.xml"/><Relationship Id="rId16" Type="http://schemas.openxmlformats.org/officeDocument/2006/relationships/oleObject" Target="../embeddings/oleObject26.bin"/><Relationship Id="rId20" Type="http://schemas.openxmlformats.org/officeDocument/2006/relationships/oleObject" Target="../embeddings/oleObject28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51.wmf"/><Relationship Id="rId11" Type="http://schemas.openxmlformats.org/officeDocument/2006/relationships/image" Target="../media/image53.wmf"/><Relationship Id="rId24" Type="http://schemas.openxmlformats.org/officeDocument/2006/relationships/oleObject" Target="../embeddings/oleObject30.bin"/><Relationship Id="rId5" Type="http://schemas.openxmlformats.org/officeDocument/2006/relationships/oleObject" Target="../embeddings/oleObject20.bin"/><Relationship Id="rId15" Type="http://schemas.openxmlformats.org/officeDocument/2006/relationships/image" Target="../media/image55.wmf"/><Relationship Id="rId23" Type="http://schemas.openxmlformats.org/officeDocument/2006/relationships/image" Target="../media/image59.wmf"/><Relationship Id="rId28" Type="http://schemas.openxmlformats.org/officeDocument/2006/relationships/image" Target="../media/image63.png"/><Relationship Id="rId10" Type="http://schemas.openxmlformats.org/officeDocument/2006/relationships/oleObject" Target="../embeddings/oleObject23.bin"/><Relationship Id="rId19" Type="http://schemas.openxmlformats.org/officeDocument/2006/relationships/image" Target="../media/image57.wmf"/><Relationship Id="rId4" Type="http://schemas.openxmlformats.org/officeDocument/2006/relationships/image" Target="../media/image50.wmf"/><Relationship Id="rId9" Type="http://schemas.openxmlformats.org/officeDocument/2006/relationships/oleObject" Target="../embeddings/oleObject22.bin"/><Relationship Id="rId14" Type="http://schemas.openxmlformats.org/officeDocument/2006/relationships/oleObject" Target="../embeddings/oleObject25.bin"/><Relationship Id="rId22" Type="http://schemas.openxmlformats.org/officeDocument/2006/relationships/oleObject" Target="../embeddings/oleObject29.bin"/><Relationship Id="rId27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64.wmf"/><Relationship Id="rId2" Type="http://schemas.openxmlformats.org/officeDocument/2006/relationships/slideLayout" Target="../slideLayouts/slideLayout11.xml"/><Relationship Id="rId16" Type="http://schemas.openxmlformats.org/officeDocument/2006/relationships/oleObject" Target="../embeddings/oleObject31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8.wmf"/><Relationship Id="rId4" Type="http://schemas.openxmlformats.org/officeDocument/2006/relationships/image" Target="../media/image87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14.jpeg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3.wmf"/><Relationship Id="rId5" Type="http://schemas.openxmlformats.org/officeDocument/2006/relationships/image" Target="../media/image16.pn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15.png"/><Relationship Id="rId9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>
            <a:extLst>
              <a:ext uri="{FF2B5EF4-FFF2-40B4-BE49-F238E27FC236}">
                <a16:creationId xmlns:a16="http://schemas.microsoft.com/office/drawing/2014/main" id="{B2D2582B-950F-4A3F-BCBF-79FA20EA6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2590800"/>
            <a:ext cx="96774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C00000"/>
                </a:solidFill>
                <a:latin typeface="Times New Roman" panose="02020603050405020304" pitchFamily="18" charset="0"/>
              </a:rPr>
              <a:t>Phép cộng phân số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C00000"/>
                </a:solidFill>
                <a:latin typeface="Times New Roman" panose="02020603050405020304" pitchFamily="18" charset="0"/>
              </a:rPr>
              <a:t>(tiếp theo)</a:t>
            </a:r>
          </a:p>
        </p:txBody>
      </p:sp>
      <p:sp>
        <p:nvSpPr>
          <p:cNvPr id="3075" name="TextBox 2">
            <a:extLst>
              <a:ext uri="{FF2B5EF4-FFF2-40B4-BE49-F238E27FC236}">
                <a16:creationId xmlns:a16="http://schemas.microsoft.com/office/drawing/2014/main" id="{96AF6B22-42E6-47CB-B363-AA9548723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2077021"/>
            <a:ext cx="5867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7030A0"/>
                </a:solidFill>
                <a:latin typeface="Times New Roman" panose="02020603050405020304" pitchFamily="18" charset="0"/>
              </a:rPr>
              <a:t>Toán</a:t>
            </a:r>
            <a:endParaRPr lang="en-US" altLang="en-US" sz="2800" b="1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07" name="Text Box 115">
            <a:extLst>
              <a:ext uri="{FF2B5EF4-FFF2-40B4-BE49-F238E27FC236}">
                <a16:creationId xmlns:a16="http://schemas.microsoft.com/office/drawing/2014/main" id="{52DCD499-67E9-4087-BD59-C1476333D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390525"/>
            <a:ext cx="1920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u="sng">
                <a:solidFill>
                  <a:srgbClr val="0000CC"/>
                </a:solidFill>
                <a:latin typeface="Times New Roman" panose="02020603050405020304" pitchFamily="18" charset="0"/>
              </a:rPr>
              <a:t>Bài 1</a:t>
            </a: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</a:rPr>
              <a:t>.Tính:</a:t>
            </a:r>
          </a:p>
        </p:txBody>
      </p:sp>
      <p:graphicFrame>
        <p:nvGraphicFramePr>
          <p:cNvPr id="85111" name="Object 119">
            <a:extLst>
              <a:ext uri="{FF2B5EF4-FFF2-40B4-BE49-F238E27FC236}">
                <a16:creationId xmlns:a16="http://schemas.microsoft.com/office/drawing/2014/main" id="{7F7159DB-C199-4DC0-9246-C9D63E3EF5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1066800"/>
          <a:ext cx="18288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9" name="Equation" r:id="rId3" imgW="533169" imgH="393529" progId="Equation.DSMT4">
                  <p:embed/>
                </p:oleObj>
              </mc:Choice>
              <mc:Fallback>
                <p:oleObj name="Equation" r:id="rId3" imgW="533169" imgH="393529" progId="Equation.DSMT4">
                  <p:embed/>
                  <p:pic>
                    <p:nvPicPr>
                      <p:cNvPr id="0" name="Object 1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066800"/>
                        <a:ext cx="18288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130" name="Object 138">
            <a:extLst>
              <a:ext uri="{FF2B5EF4-FFF2-40B4-BE49-F238E27FC236}">
                <a16:creationId xmlns:a16="http://schemas.microsoft.com/office/drawing/2014/main" id="{4133DA56-6577-45BA-8CF4-75636AC775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2819400"/>
          <a:ext cx="173672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0" name="Equation" r:id="rId5" imgW="520474" imgH="393529" progId="Equation.3">
                  <p:embed/>
                </p:oleObj>
              </mc:Choice>
              <mc:Fallback>
                <p:oleObj name="Equation" r:id="rId5" imgW="520474" imgH="393529" progId="Equation.3">
                  <p:embed/>
                  <p:pic>
                    <p:nvPicPr>
                      <p:cNvPr id="0" name="Object 1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819400"/>
                        <a:ext cx="1736725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145" name="Object 153">
            <a:extLst>
              <a:ext uri="{FF2B5EF4-FFF2-40B4-BE49-F238E27FC236}">
                <a16:creationId xmlns:a16="http://schemas.microsoft.com/office/drawing/2014/main" id="{030278B5-B162-4FC8-8E94-60FB673EEA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4572000"/>
          <a:ext cx="1554163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1" name="Equation" r:id="rId7" imgW="520474" imgH="393529" progId="Equation.3">
                  <p:embed/>
                </p:oleObj>
              </mc:Choice>
              <mc:Fallback>
                <p:oleObj name="Equation" r:id="rId7" imgW="520474" imgH="393529" progId="Equation.3">
                  <p:embed/>
                  <p:pic>
                    <p:nvPicPr>
                      <p:cNvPr id="0" name="Object 1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572000"/>
                        <a:ext cx="1554163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8" name="Text Box 10">
            <a:extLst>
              <a:ext uri="{FF2B5EF4-FFF2-40B4-BE49-F238E27FC236}">
                <a16:creationId xmlns:a16="http://schemas.microsoft.com/office/drawing/2014/main" id="{EB0D8ABE-EAEC-42E4-AF05-8159ECC80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1143000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MSC : 12</a:t>
            </a:r>
          </a:p>
        </p:txBody>
      </p:sp>
      <p:sp>
        <p:nvSpPr>
          <p:cNvPr id="58379" name="Text Box 11">
            <a:extLst>
              <a:ext uri="{FF2B5EF4-FFF2-40B4-BE49-F238E27FC236}">
                <a16:creationId xmlns:a16="http://schemas.microsoft.com/office/drawing/2014/main" id="{125DC501-B8EC-48A8-B59E-40015CCA6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1038" y="4876800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MSC : 35</a:t>
            </a:r>
          </a:p>
        </p:txBody>
      </p:sp>
      <p:sp>
        <p:nvSpPr>
          <p:cNvPr id="58380" name="Text Box 12">
            <a:extLst>
              <a:ext uri="{FF2B5EF4-FFF2-40B4-BE49-F238E27FC236}">
                <a16:creationId xmlns:a16="http://schemas.microsoft.com/office/drawing/2014/main" id="{A8EE2903-4775-4C5D-B59F-17FC43EF5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048000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MSC : 20</a:t>
            </a:r>
          </a:p>
        </p:txBody>
      </p:sp>
      <p:graphicFrame>
        <p:nvGraphicFramePr>
          <p:cNvPr id="2" name="Object 13">
            <a:extLst>
              <a:ext uri="{FF2B5EF4-FFF2-40B4-BE49-F238E27FC236}">
                <a16:creationId xmlns:a16="http://schemas.microsoft.com/office/drawing/2014/main" id="{C5A4FD39-1DBF-4127-BDBB-2BD9BA598F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70150" y="1676400"/>
          <a:ext cx="130492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2" name="Equation" r:id="rId9" imgW="380835" imgH="393529" progId="Equation.DSMT4">
                  <p:embed/>
                </p:oleObj>
              </mc:Choice>
              <mc:Fallback>
                <p:oleObj name="Equation" r:id="rId9" imgW="380835" imgH="393529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0150" y="1676400"/>
                        <a:ext cx="1304925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14">
            <a:extLst>
              <a:ext uri="{FF2B5EF4-FFF2-40B4-BE49-F238E27FC236}">
                <a16:creationId xmlns:a16="http://schemas.microsoft.com/office/drawing/2014/main" id="{5F929540-02B3-4678-815D-10F887CD7E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1676400"/>
          <a:ext cx="213042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3" name="Equation" r:id="rId11" imgW="622030" imgH="393529" progId="Equation.DSMT4">
                  <p:embed/>
                </p:oleObj>
              </mc:Choice>
              <mc:Fallback>
                <p:oleObj name="Equation" r:id="rId11" imgW="622030" imgH="393529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676400"/>
                        <a:ext cx="2130425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5">
            <a:extLst>
              <a:ext uri="{FF2B5EF4-FFF2-40B4-BE49-F238E27FC236}">
                <a16:creationId xmlns:a16="http://schemas.microsoft.com/office/drawing/2014/main" id="{922E8D52-C17E-47AF-8310-F2E8894673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49963" y="1676400"/>
          <a:ext cx="160972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4" name="Equation" r:id="rId13" imgW="469696" imgH="393529" progId="Equation.DSMT4">
                  <p:embed/>
                </p:oleObj>
              </mc:Choice>
              <mc:Fallback>
                <p:oleObj name="Equation" r:id="rId13" imgW="469696" imgH="393529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9963" y="1676400"/>
                        <a:ext cx="1609725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6">
            <a:extLst>
              <a:ext uri="{FF2B5EF4-FFF2-40B4-BE49-F238E27FC236}">
                <a16:creationId xmlns:a16="http://schemas.microsoft.com/office/drawing/2014/main" id="{0BD4732F-A677-43FB-AF52-64120ABED3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78763" y="1676400"/>
          <a:ext cx="11303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5" name="Equation" r:id="rId15" imgW="330057" imgH="393529" progId="Equation.DSMT4">
                  <p:embed/>
                </p:oleObj>
              </mc:Choice>
              <mc:Fallback>
                <p:oleObj name="Equation" r:id="rId15" imgW="330057" imgH="393529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8763" y="1676400"/>
                        <a:ext cx="11303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7">
            <a:extLst>
              <a:ext uri="{FF2B5EF4-FFF2-40B4-BE49-F238E27FC236}">
                <a16:creationId xmlns:a16="http://schemas.microsoft.com/office/drawing/2014/main" id="{86705DA4-6713-4D0C-9DBC-08F17930FC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84425" y="3657600"/>
          <a:ext cx="130492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6" name="Equation" r:id="rId17" imgW="380835" imgH="393529" progId="Equation.DSMT4">
                  <p:embed/>
                </p:oleObj>
              </mc:Choice>
              <mc:Fallback>
                <p:oleObj name="Equation" r:id="rId17" imgW="380835" imgH="393529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4425" y="3657600"/>
                        <a:ext cx="1304925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8">
            <a:extLst>
              <a:ext uri="{FF2B5EF4-FFF2-40B4-BE49-F238E27FC236}">
                <a16:creationId xmlns:a16="http://schemas.microsoft.com/office/drawing/2014/main" id="{ABEB3A16-9F0F-4147-8C65-DFAD035377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3657600"/>
          <a:ext cx="226218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7" name="Equation" r:id="rId19" imgW="660113" imgH="393529" progId="Equation.DSMT4">
                  <p:embed/>
                </p:oleObj>
              </mc:Choice>
              <mc:Fallback>
                <p:oleObj name="Equation" r:id="rId19" imgW="660113" imgH="393529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657600"/>
                        <a:ext cx="2262188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9">
            <a:extLst>
              <a:ext uri="{FF2B5EF4-FFF2-40B4-BE49-F238E27FC236}">
                <a16:creationId xmlns:a16="http://schemas.microsoft.com/office/drawing/2014/main" id="{6B5D8426-2056-45BA-9C64-F669F91151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35950" y="3657600"/>
          <a:ext cx="1173163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8" name="Equation" r:id="rId21" imgW="342751" imgH="393529" progId="Equation.DSMT4">
                  <p:embed/>
                </p:oleObj>
              </mc:Choice>
              <mc:Fallback>
                <p:oleObj name="Equation" r:id="rId21" imgW="342751" imgH="393529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35950" y="3657600"/>
                        <a:ext cx="1173163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0">
            <a:extLst>
              <a:ext uri="{FF2B5EF4-FFF2-40B4-BE49-F238E27FC236}">
                <a16:creationId xmlns:a16="http://schemas.microsoft.com/office/drawing/2014/main" id="{56AEBD8B-A2A1-4FFB-A6D0-A1D6A44C8A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42025" y="3657600"/>
          <a:ext cx="2087563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9" name="Equation" r:id="rId23" imgW="609336" imgH="393529" progId="Equation.DSMT4">
                  <p:embed/>
                </p:oleObj>
              </mc:Choice>
              <mc:Fallback>
                <p:oleObj name="Equation" r:id="rId23" imgW="609336" imgH="393529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2025" y="3657600"/>
                        <a:ext cx="2087563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1">
            <a:extLst>
              <a:ext uri="{FF2B5EF4-FFF2-40B4-BE49-F238E27FC236}">
                <a16:creationId xmlns:a16="http://schemas.microsoft.com/office/drawing/2014/main" id="{108A4CFD-E8C1-42AB-9111-8072629345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5486400"/>
          <a:ext cx="13049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0" name="Equation" r:id="rId25" imgW="380835" imgH="393529" progId="Equation.DSMT4">
                  <p:embed/>
                </p:oleObj>
              </mc:Choice>
              <mc:Fallback>
                <p:oleObj name="Equation" r:id="rId25" imgW="380835" imgH="393529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5486400"/>
                        <a:ext cx="130492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22">
            <a:extLst>
              <a:ext uri="{FF2B5EF4-FFF2-40B4-BE49-F238E27FC236}">
                <a16:creationId xmlns:a16="http://schemas.microsoft.com/office/drawing/2014/main" id="{BE4C2F58-E1CC-4F2B-8867-A04F8300A8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5486400"/>
          <a:ext cx="22193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1" name="Equation" r:id="rId27" imgW="647419" imgH="393529" progId="Equation.DSMT4">
                  <p:embed/>
                </p:oleObj>
              </mc:Choice>
              <mc:Fallback>
                <p:oleObj name="Equation" r:id="rId27" imgW="647419" imgH="393529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486400"/>
                        <a:ext cx="221932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3">
            <a:extLst>
              <a:ext uri="{FF2B5EF4-FFF2-40B4-BE49-F238E27FC236}">
                <a16:creationId xmlns:a16="http://schemas.microsoft.com/office/drawing/2014/main" id="{C58266AE-C7D5-4D49-B079-FC3E3C58D9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61288" y="5486400"/>
          <a:ext cx="1173162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2" name="Equation" r:id="rId29" imgW="342751" imgH="393529" progId="Equation.DSMT4">
                  <p:embed/>
                </p:oleObj>
              </mc:Choice>
              <mc:Fallback>
                <p:oleObj name="Equation" r:id="rId29" imgW="342751" imgH="393529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1288" y="5486400"/>
                        <a:ext cx="1173162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24">
            <a:extLst>
              <a:ext uri="{FF2B5EF4-FFF2-40B4-BE49-F238E27FC236}">
                <a16:creationId xmlns:a16="http://schemas.microsoft.com/office/drawing/2014/main" id="{371E1136-77C3-41C6-B85E-A5C374924D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7363" y="5486400"/>
          <a:ext cx="2087562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3" name="Equation" r:id="rId31" imgW="609336" imgH="393529" progId="Equation.DSMT4">
                  <p:embed/>
                </p:oleObj>
              </mc:Choice>
              <mc:Fallback>
                <p:oleObj name="Equation" r:id="rId31" imgW="609336" imgH="393529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7363" y="5486400"/>
                        <a:ext cx="2087562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5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85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8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8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8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8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583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583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8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8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107" grpId="0"/>
      <p:bldP spid="58378" grpId="0"/>
      <p:bldP spid="58379" grpId="0"/>
      <p:bldP spid="5838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4FD29C-9F2F-4A67-99F7-C7B51BDA85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609600"/>
            <a:ext cx="52117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 trang 127: </a:t>
            </a: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(theo mẫu)</a:t>
            </a:r>
          </a:p>
        </p:txBody>
      </p:sp>
      <p:graphicFrame>
        <p:nvGraphicFramePr>
          <p:cNvPr id="3" name="Object 119">
            <a:extLst>
              <a:ext uri="{FF2B5EF4-FFF2-40B4-BE49-F238E27FC236}">
                <a16:creationId xmlns:a16="http://schemas.microsoft.com/office/drawing/2014/main" id="{BCA8559F-7415-4D62-BB3E-EC3FD15E59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62300" y="1392238"/>
          <a:ext cx="923925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6" name="Equation" r:id="rId3" imgW="444307" imgH="393529" progId="Equation.3">
                  <p:embed/>
                </p:oleObj>
              </mc:Choice>
              <mc:Fallback>
                <p:oleObj name="Equation" r:id="rId3" imgW="444307" imgH="393529" progId="Equation.3">
                  <p:embed/>
                  <p:pic>
                    <p:nvPicPr>
                      <p:cNvPr id="0" name="Object 1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2300" y="1392238"/>
                        <a:ext cx="923925" cy="817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5FD8389-C279-49B2-B075-0C692688A1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1457325"/>
            <a:ext cx="114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Mẫu: </a:t>
            </a:r>
          </a:p>
        </p:txBody>
      </p:sp>
      <p:graphicFrame>
        <p:nvGraphicFramePr>
          <p:cNvPr id="5" name="Object 5">
            <a:extLst>
              <a:ext uri="{FF2B5EF4-FFF2-40B4-BE49-F238E27FC236}">
                <a16:creationId xmlns:a16="http://schemas.microsoft.com/office/drawing/2014/main" id="{6C0B7458-1C10-46DC-B041-664E470EB8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81500" y="1371600"/>
          <a:ext cx="923925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7" name="Equation" r:id="rId5" imgW="444307" imgH="393529" progId="Equation.3">
                  <p:embed/>
                </p:oleObj>
              </mc:Choice>
              <mc:Fallback>
                <p:oleObj name="Equation" r:id="rId5" imgW="444307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0" y="1371600"/>
                        <a:ext cx="923925" cy="81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>
            <a:extLst>
              <a:ext uri="{FF2B5EF4-FFF2-40B4-BE49-F238E27FC236}">
                <a16:creationId xmlns:a16="http://schemas.microsoft.com/office/drawing/2014/main" id="{6B17420A-8E1C-4EC1-B11E-58F32E1896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6713" y="1371600"/>
          <a:ext cx="687387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8" name="Equation" r:id="rId7" imgW="330057" imgH="393529" progId="Equation.3">
                  <p:embed/>
                </p:oleObj>
              </mc:Choice>
              <mc:Fallback>
                <p:oleObj name="Equation" r:id="rId7" imgW="330057" imgH="39352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6713" y="1371600"/>
                        <a:ext cx="687387" cy="81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>
            <a:extLst>
              <a:ext uri="{FF2B5EF4-FFF2-40B4-BE49-F238E27FC236}">
                <a16:creationId xmlns:a16="http://schemas.microsoft.com/office/drawing/2014/main" id="{C9F8D311-FF6B-4BC7-AB8A-F91DE1F618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16663" y="1371600"/>
          <a:ext cx="923925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9" name="Equation" r:id="rId9" imgW="444307" imgH="393529" progId="Equation.3">
                  <p:embed/>
                </p:oleObj>
              </mc:Choice>
              <mc:Fallback>
                <p:oleObj name="Equation" r:id="rId9" imgW="444307" imgH="39352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6663" y="1371600"/>
                        <a:ext cx="923925" cy="81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">
            <a:extLst>
              <a:ext uri="{FF2B5EF4-FFF2-40B4-BE49-F238E27FC236}">
                <a16:creationId xmlns:a16="http://schemas.microsoft.com/office/drawing/2014/main" id="{43490E07-1CD9-498E-AED0-335FA1084D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07263" y="1371600"/>
          <a:ext cx="449262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0" name="Equation" r:id="rId10" imgW="215713" imgH="393359" progId="Equation.3">
                  <p:embed/>
                </p:oleObj>
              </mc:Choice>
              <mc:Fallback>
                <p:oleObj name="Equation" r:id="rId10" imgW="215713" imgH="393359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7263" y="1371600"/>
                        <a:ext cx="449262" cy="81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9">
            <a:extLst>
              <a:ext uri="{FF2B5EF4-FFF2-40B4-BE49-F238E27FC236}">
                <a16:creationId xmlns:a16="http://schemas.microsoft.com/office/drawing/2014/main" id="{E67FC3B9-CB01-4B7E-99BD-AC43E031C6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35913" y="1371600"/>
          <a:ext cx="712787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1" name="Equation" r:id="rId12" imgW="342751" imgH="393529" progId="Equation.3">
                  <p:embed/>
                </p:oleObj>
              </mc:Choice>
              <mc:Fallback>
                <p:oleObj name="Equation" r:id="rId12" imgW="342751" imgH="393529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5913" y="1371600"/>
                        <a:ext cx="712787" cy="81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val 14">
            <a:extLst>
              <a:ext uri="{FF2B5EF4-FFF2-40B4-BE49-F238E27FC236}">
                <a16:creationId xmlns:a16="http://schemas.microsoft.com/office/drawing/2014/main" id="{5B8DB04A-6C43-44FF-BA93-448DE14C2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2100" y="1219200"/>
            <a:ext cx="838200" cy="1143000"/>
          </a:xfrm>
          <a:prstGeom prst="ellips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>
              <a:latin typeface="Calibri" panose="020F0502020204030204" pitchFamily="34" charset="0"/>
            </a:endParaRPr>
          </a:p>
        </p:txBody>
      </p:sp>
      <p:sp>
        <p:nvSpPr>
          <p:cNvPr id="11" name="Oval 12">
            <a:extLst>
              <a:ext uri="{FF2B5EF4-FFF2-40B4-BE49-F238E27FC236}">
                <a16:creationId xmlns:a16="http://schemas.microsoft.com/office/drawing/2014/main" id="{9D69ABF3-D611-4F3B-BC88-4CED59DF8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1900" y="1295400"/>
            <a:ext cx="533400" cy="990600"/>
          </a:xfrm>
          <a:prstGeom prst="ellips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>
              <a:latin typeface="Calibri" panose="020F0502020204030204" pitchFamily="34" charset="0"/>
            </a:endParaRPr>
          </a:p>
        </p:txBody>
      </p:sp>
      <p:graphicFrame>
        <p:nvGraphicFramePr>
          <p:cNvPr id="17" name="Object 18">
            <a:extLst>
              <a:ext uri="{FF2B5EF4-FFF2-40B4-BE49-F238E27FC236}">
                <a16:creationId xmlns:a16="http://schemas.microsoft.com/office/drawing/2014/main" id="{13100EC9-8B25-47BA-BDF5-ED3F812558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44775" y="4262438"/>
          <a:ext cx="1241425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2" name="Equation" r:id="rId14" imgW="596641" imgH="393529" progId="Equation.3">
                  <p:embed/>
                </p:oleObj>
              </mc:Choice>
              <mc:Fallback>
                <p:oleObj name="Equation" r:id="rId14" imgW="596641" imgH="393529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4775" y="4262438"/>
                        <a:ext cx="1241425" cy="817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9">
            <a:extLst>
              <a:ext uri="{FF2B5EF4-FFF2-40B4-BE49-F238E27FC236}">
                <a16:creationId xmlns:a16="http://schemas.microsoft.com/office/drawing/2014/main" id="{5350D403-79BE-4249-BE9B-3B246403B9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55850" y="5354638"/>
          <a:ext cx="1241425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3" name="Equation" r:id="rId16" imgW="596641" imgH="393529" progId="Equation.3">
                  <p:embed/>
                </p:oleObj>
              </mc:Choice>
              <mc:Fallback>
                <p:oleObj name="Equation" r:id="rId16" imgW="596641" imgH="393529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5850" y="5354638"/>
                        <a:ext cx="1241425" cy="817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21">
            <a:extLst>
              <a:ext uri="{FF2B5EF4-FFF2-40B4-BE49-F238E27FC236}">
                <a16:creationId xmlns:a16="http://schemas.microsoft.com/office/drawing/2014/main" id="{FA4C4864-2666-4C67-9718-2247D57169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02600" y="4227513"/>
          <a:ext cx="687388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4" name="Equation" r:id="rId18" imgW="330057" imgH="393529" progId="Equation.3">
                  <p:embed/>
                </p:oleObj>
              </mc:Choice>
              <mc:Fallback>
                <p:oleObj name="Equation" r:id="rId18" imgW="330057" imgH="393529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2600" y="4227513"/>
                        <a:ext cx="687388" cy="817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22">
            <a:extLst>
              <a:ext uri="{FF2B5EF4-FFF2-40B4-BE49-F238E27FC236}">
                <a16:creationId xmlns:a16="http://schemas.microsoft.com/office/drawing/2014/main" id="{5D6EC901-6783-47A4-A0DE-82AA1422FC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64600" y="4227513"/>
          <a:ext cx="555625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5" name="Equation" r:id="rId20" imgW="266469" imgH="393359" progId="Equation.3">
                  <p:embed/>
                </p:oleObj>
              </mc:Choice>
              <mc:Fallback>
                <p:oleObj name="Equation" r:id="rId20" imgW="266469" imgH="393359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64600" y="4227513"/>
                        <a:ext cx="555625" cy="817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3">
            <a:extLst>
              <a:ext uri="{FF2B5EF4-FFF2-40B4-BE49-F238E27FC236}">
                <a16:creationId xmlns:a16="http://schemas.microsoft.com/office/drawing/2014/main" id="{2D06AF2C-06E6-4706-923F-EB8F35FE36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54813" y="5321300"/>
          <a:ext cx="1347787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6" name="Equation" r:id="rId22" imgW="647419" imgH="393529" progId="Equation.3">
                  <p:embed/>
                </p:oleObj>
              </mc:Choice>
              <mc:Fallback>
                <p:oleObj name="Equation" r:id="rId22" imgW="647419" imgH="393529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4813" y="5321300"/>
                        <a:ext cx="1347787" cy="81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4">
            <a:extLst>
              <a:ext uri="{FF2B5EF4-FFF2-40B4-BE49-F238E27FC236}">
                <a16:creationId xmlns:a16="http://schemas.microsoft.com/office/drawing/2014/main" id="{19751AD1-2F9E-455B-91A9-EA8ED1E7C4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16938" y="5265738"/>
          <a:ext cx="714375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7" name="Equation" r:id="rId24" imgW="342751" imgH="393529" progId="Equation.3">
                  <p:embed/>
                </p:oleObj>
              </mc:Choice>
              <mc:Fallback>
                <p:oleObj name="Equation" r:id="rId24" imgW="342751" imgH="393529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16938" y="5265738"/>
                        <a:ext cx="714375" cy="817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" name="Group 24">
            <a:extLst>
              <a:ext uri="{FF2B5EF4-FFF2-40B4-BE49-F238E27FC236}">
                <a16:creationId xmlns:a16="http://schemas.microsoft.com/office/drawing/2014/main" id="{8620F228-3DEE-4CD6-BE95-3DB735438AE3}"/>
              </a:ext>
            </a:extLst>
          </p:cNvPr>
          <p:cNvGrpSpPr>
            <a:grpSpLocks/>
          </p:cNvGrpSpPr>
          <p:nvPr/>
        </p:nvGrpSpPr>
        <p:grpSpPr bwMode="auto">
          <a:xfrm>
            <a:off x="6316663" y="4165600"/>
            <a:ext cx="766762" cy="979488"/>
            <a:chOff x="3724" y="1819"/>
            <a:chExt cx="399" cy="618"/>
          </a:xfrm>
        </p:grpSpPr>
        <p:sp>
          <p:nvSpPr>
            <p:cNvPr id="13345" name="Text Box 4">
              <a:extLst>
                <a:ext uri="{FF2B5EF4-FFF2-40B4-BE49-F238E27FC236}">
                  <a16:creationId xmlns:a16="http://schemas.microsoft.com/office/drawing/2014/main" id="{DD043B22-980E-4F7A-9036-213E593AAA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3" y="1819"/>
              <a:ext cx="320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rgbClr val="2626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>
                  <a:solidFill>
                    <a:srgbClr val="2626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3346" name="Text Box 4">
              <a:extLst>
                <a:ext uri="{FF2B5EF4-FFF2-40B4-BE49-F238E27FC236}">
                  <a16:creationId xmlns:a16="http://schemas.microsoft.com/office/drawing/2014/main" id="{EB26F334-6199-4225-A344-093F3C0525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4" y="2107"/>
              <a:ext cx="37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rgbClr val="2626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altLang="en-US" sz="2800">
                  <a:solidFill>
                    <a:srgbClr val="2626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</a:p>
          </p:txBody>
        </p:sp>
        <p:sp>
          <p:nvSpPr>
            <p:cNvPr id="26" name="Line 27">
              <a:extLst>
                <a:ext uri="{FF2B5EF4-FFF2-40B4-BE49-F238E27FC236}">
                  <a16:creationId xmlns:a16="http://schemas.microsoft.com/office/drawing/2014/main" id="{FCB27C5F-BB37-4C7F-ACC4-A0B524F17B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08" y="2107"/>
              <a:ext cx="230" cy="2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 sz="280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24" name="Group 19">
            <a:extLst>
              <a:ext uri="{FF2B5EF4-FFF2-40B4-BE49-F238E27FC236}">
                <a16:creationId xmlns:a16="http://schemas.microsoft.com/office/drawing/2014/main" id="{BD352DA1-703A-4B29-BEC6-057750ADA76E}"/>
              </a:ext>
            </a:extLst>
          </p:cNvPr>
          <p:cNvGrpSpPr>
            <a:grpSpLocks/>
          </p:cNvGrpSpPr>
          <p:nvPr/>
        </p:nvGrpSpPr>
        <p:grpSpPr bwMode="auto">
          <a:xfrm>
            <a:off x="7429500" y="4200525"/>
            <a:ext cx="690563" cy="992188"/>
            <a:chOff x="3803" y="1819"/>
            <a:chExt cx="360" cy="626"/>
          </a:xfrm>
        </p:grpSpPr>
        <p:sp>
          <p:nvSpPr>
            <p:cNvPr id="13342" name="Text Box 4">
              <a:extLst>
                <a:ext uri="{FF2B5EF4-FFF2-40B4-BE49-F238E27FC236}">
                  <a16:creationId xmlns:a16="http://schemas.microsoft.com/office/drawing/2014/main" id="{7F73B4F9-8C8C-4D88-89A9-370D0D0A10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3" y="1819"/>
              <a:ext cx="320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rgbClr val="2626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3343" name="Text Box 4">
              <a:extLst>
                <a:ext uri="{FF2B5EF4-FFF2-40B4-BE49-F238E27FC236}">
                  <a16:creationId xmlns:a16="http://schemas.microsoft.com/office/drawing/2014/main" id="{55C7B0C1-62F7-4EB1-BE5C-B8D0EC073E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3" y="2117"/>
              <a:ext cx="288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>
                  <a:solidFill>
                    <a:srgbClr val="2626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</a:p>
          </p:txBody>
        </p:sp>
        <p:sp>
          <p:nvSpPr>
            <p:cNvPr id="30" name="Line 27">
              <a:extLst>
                <a:ext uri="{FF2B5EF4-FFF2-40B4-BE49-F238E27FC236}">
                  <a16:creationId xmlns:a16="http://schemas.microsoft.com/office/drawing/2014/main" id="{7FE7FDAD-0059-4535-A0BC-533FCE61AC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52" y="2108"/>
              <a:ext cx="118" cy="4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 sz="280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E51975C-250F-4DE6-9EC2-D81BDB8AEB72}"/>
              </a:ext>
            </a:extLst>
          </p:cNvPr>
          <p:cNvSpPr txBox="1"/>
          <p:nvPr/>
        </p:nvSpPr>
        <p:spPr>
          <a:xfrm>
            <a:off x="7065963" y="4365625"/>
            <a:ext cx="419100" cy="519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cs typeface="Times New Roman" pitchFamily="18" charset="0"/>
              </a:rPr>
              <a:t>+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D5685A1-3D61-4A4B-9394-8805F5294C3A}"/>
              </a:ext>
            </a:extLst>
          </p:cNvPr>
          <p:cNvSpPr txBox="1"/>
          <p:nvPr/>
        </p:nvSpPr>
        <p:spPr>
          <a:xfrm>
            <a:off x="3924300" y="4408488"/>
            <a:ext cx="419100" cy="519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cs typeface="Times New Roman" pitchFamily="18" charset="0"/>
              </a:rPr>
              <a:t>=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0DFE0FF-01EC-4E5D-9131-59D62F610E9A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4200525"/>
            <a:ext cx="1074738" cy="981075"/>
            <a:chOff x="3724" y="1818"/>
            <a:chExt cx="399" cy="619"/>
          </a:xfrm>
        </p:grpSpPr>
        <p:sp>
          <p:nvSpPr>
            <p:cNvPr id="13339" name="Text Box 4">
              <a:extLst>
                <a:ext uri="{FF2B5EF4-FFF2-40B4-BE49-F238E27FC236}">
                  <a16:creationId xmlns:a16="http://schemas.microsoft.com/office/drawing/2014/main" id="{CC905874-92A3-4F54-9F48-9A65077201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3" y="1818"/>
              <a:ext cx="320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rgbClr val="2626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>
                  <a:solidFill>
                    <a:srgbClr val="2626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3340" name="Text Box 4">
              <a:extLst>
                <a:ext uri="{FF2B5EF4-FFF2-40B4-BE49-F238E27FC236}">
                  <a16:creationId xmlns:a16="http://schemas.microsoft.com/office/drawing/2014/main" id="{B1A522DE-9C43-4663-9B1C-BCAF09845C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4" y="2107"/>
              <a:ext cx="37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rgbClr val="2626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altLang="en-US" sz="2800">
                  <a:solidFill>
                    <a:srgbClr val="2626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</a:t>
              </a:r>
            </a:p>
          </p:txBody>
        </p:sp>
        <p:sp>
          <p:nvSpPr>
            <p:cNvPr id="37" name="Line 27">
              <a:extLst>
                <a:ext uri="{FF2B5EF4-FFF2-40B4-BE49-F238E27FC236}">
                  <a16:creationId xmlns:a16="http://schemas.microsoft.com/office/drawing/2014/main" id="{BD3B80D0-EAE6-464F-B586-ECE55C3CF7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08" y="2109"/>
              <a:ext cx="199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 sz="280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68449FDF-EB0B-4D29-82E2-558E6AB09098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859293" y="4191000"/>
            <a:ext cx="1941201" cy="786177"/>
          </a:xfrm>
          <a:prstGeom prst="rect">
            <a:avLst/>
          </a:prstGeom>
          <a:blipFill>
            <a:blip r:embed="rId26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87D1FCC-250F-4FC0-A414-CBA75B2AED38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179544" y="5385306"/>
            <a:ext cx="1536973" cy="793679"/>
          </a:xfrm>
          <a:prstGeom prst="rect">
            <a:avLst/>
          </a:prstGeom>
          <a:blipFill>
            <a:blip r:embed="rId27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6E508EF-CC31-425B-AFEA-24607B370168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771901" y="5354638"/>
            <a:ext cx="1812736" cy="784830"/>
          </a:xfrm>
          <a:prstGeom prst="rect">
            <a:avLst/>
          </a:prstGeom>
          <a:blipFill>
            <a:blip r:embed="rId28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43" name="AutoShape 20">
            <a:extLst>
              <a:ext uri="{FF2B5EF4-FFF2-40B4-BE49-F238E27FC236}">
                <a16:creationId xmlns:a16="http://schemas.microsoft.com/office/drawing/2014/main" id="{0D8E27F9-1D89-4894-8BF3-1FEB10217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7613" y="2336800"/>
            <a:ext cx="2438400" cy="304800"/>
          </a:xfrm>
          <a:prstGeom prst="curvedUpArrow">
            <a:avLst>
              <a:gd name="adj1" fmla="val 153778"/>
              <a:gd name="adj2" fmla="val 360000"/>
              <a:gd name="adj3" fmla="val 33333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en-US" sz="180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0" grpId="0" animBg="1"/>
      <p:bldP spid="11" grpId="0" animBg="1"/>
      <p:bldP spid="31" grpId="0"/>
      <p:bldP spid="32" grpId="0"/>
      <p:bldP spid="4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301F1F-BCD2-4DC9-A04C-38F040379242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18269" y="1066800"/>
            <a:ext cx="1310531" cy="792140"/>
          </a:xfrm>
          <a:prstGeom prst="rect">
            <a:avLst/>
          </a:prstGeom>
          <a:blipFill>
            <a:blip r:embed="rId3"/>
            <a:stretch>
              <a:fillRect r="-18605" b="-10000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343332-4970-4C9E-908F-DE42F762BCBF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108287" y="1059490"/>
            <a:ext cx="966931" cy="792140"/>
          </a:xfrm>
          <a:prstGeom prst="rect">
            <a:avLst/>
          </a:prstGeom>
          <a:blipFill>
            <a:blip r:embed="rId4"/>
            <a:stretch>
              <a:fillRect r="-14465" b="-10000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301D08-1A1F-413D-A59E-C7917045F334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169313" y="1059490"/>
            <a:ext cx="1069524" cy="792140"/>
          </a:xfrm>
          <a:prstGeom prst="rect">
            <a:avLst/>
          </a:prstGeom>
          <a:blipFill>
            <a:blip r:embed="rId5"/>
            <a:stretch>
              <a:fillRect r="-13714" b="-10000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21836A-6D2B-4018-A062-8DC8018FE4AE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078768" y="1059490"/>
            <a:ext cx="736099" cy="792140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AF1C56F-481D-4629-B3CA-D0B3907F36DA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36287" y="2089097"/>
            <a:ext cx="1682447" cy="799193"/>
          </a:xfrm>
          <a:prstGeom prst="rect">
            <a:avLst/>
          </a:prstGeom>
          <a:blipFill>
            <a:blip r:embed="rId7"/>
            <a:stretch>
              <a:fillRect b="-9924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1650CC-4C19-4266-A748-1E7FF2235B51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121313" y="2075242"/>
            <a:ext cx="1450687" cy="793679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10A8BE-7703-4D53-B7FA-8F660AEBA4D6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446820" y="2096150"/>
            <a:ext cx="966931" cy="798873"/>
          </a:xfrm>
          <a:prstGeom prst="rect">
            <a:avLst/>
          </a:prstGeom>
          <a:blipFill>
            <a:blip r:embed="rId9"/>
            <a:stretch>
              <a:fillRect r="-15190" b="-9924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31D56E-9ADB-43C4-AE4A-B06A69E522D2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507846" y="2096150"/>
            <a:ext cx="1069524" cy="799193"/>
          </a:xfrm>
          <a:prstGeom prst="rect">
            <a:avLst/>
          </a:prstGeom>
          <a:blipFill>
            <a:blip r:embed="rId10"/>
            <a:stretch>
              <a:fillRect r="-13143" b="-9924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4E3B3F-C69E-47D4-934C-B2B57863B4AD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417301" y="2096150"/>
            <a:ext cx="736099" cy="791114"/>
          </a:xfrm>
          <a:prstGeom prst="rect">
            <a:avLst/>
          </a:pr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2E6934-0148-442B-AAED-4AD3632477C3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600200" y="1065453"/>
            <a:ext cx="1450687" cy="784830"/>
          </a:xfrm>
          <a:prstGeom prst="rect">
            <a:avLst/>
          </a:pr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623A35-B873-4149-8677-4A6DAE6841D5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721954" y="2103460"/>
            <a:ext cx="1450687" cy="782458"/>
          </a:xfrm>
          <a:prstGeom prst="rect">
            <a:avLst/>
          </a:pr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18E30F3-3803-47C6-BEBE-76F2FA2C45E2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736687" y="1066800"/>
            <a:ext cx="1536973" cy="784830"/>
          </a:xfrm>
          <a:prstGeom prst="rect">
            <a:avLst/>
          </a:pr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AA4690C-A46B-453C-AC80-A025EAF0C0C1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743200" y="1066800"/>
            <a:ext cx="1450687" cy="786177"/>
          </a:xfrm>
          <a:prstGeom prst="rect">
            <a:avLst/>
          </a:pr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graphicFrame>
        <p:nvGraphicFramePr>
          <p:cNvPr id="24591" name="Object 16">
            <a:extLst>
              <a:ext uri="{FF2B5EF4-FFF2-40B4-BE49-F238E27FC236}">
                <a16:creationId xmlns:a16="http://schemas.microsoft.com/office/drawing/2014/main" id="{D8E121B8-90C1-4377-A589-51969C15EB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7200" y="2057400"/>
          <a:ext cx="1181100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" name="Equation" r:id="rId16" imgW="457002" imgH="393529" progId="Equation.3">
                  <p:embed/>
                </p:oleObj>
              </mc:Choice>
              <mc:Fallback>
                <p:oleObj name="Equation" r:id="rId16" imgW="457002" imgH="393529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2057400"/>
                        <a:ext cx="1181100" cy="958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EFE83AEE-DD74-4A1D-8FAA-6350BC751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33400"/>
            <a:ext cx="10058400" cy="195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8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3: 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Một ô tô gi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ờ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chạy 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quãng 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, gi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ờ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th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ứ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hai chạy 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quãng 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. Hỏi sau hai gi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ờ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ô tô 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chạy 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bao nhiêu phần của quãng </a:t>
            </a:r>
            <a:r>
              <a:rPr lang="vi-V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E035D4-9728-4869-9602-7F2D09AA052D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158552" y="492456"/>
            <a:ext cx="304571" cy="8096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cs typeface="+mn-cs"/>
              </a:rPr>
              <a:t>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40C977-B53F-4383-B9D7-446C0589D59E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460008" y="1194055"/>
            <a:ext cx="304571" cy="8072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cs typeface="+mn-cs"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6D0599-2A83-4966-8269-AEE3074F6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0213" y="3055938"/>
            <a:ext cx="1905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33CC"/>
                </a:solidFill>
                <a:latin typeface="Times New Roman" panose="02020603050405020304" pitchFamily="18" charset="0"/>
              </a:rPr>
              <a:t>Tóm tắt: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E67A6B-4818-4F73-9ECF-7C3F49171D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7175" y="3778250"/>
            <a:ext cx="1524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Giờ đầu: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66DEB7-7346-48B5-BD0E-72BCE37C7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0825" y="4664075"/>
            <a:ext cx="152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Giờ sau: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B01855-0AAB-4C69-B0AB-F6DC8D6D9CD3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044248" y="3693747"/>
            <a:ext cx="304571" cy="8096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cs typeface="+mn-cs"/>
              </a:rPr>
              <a:t>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048D4F-AF74-4E84-BAFD-60DC8D394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4400" y="3778250"/>
            <a:ext cx="24161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quãng đ</a:t>
            </a:r>
            <a:r>
              <a:rPr lang="vi-VN" altLang="en-US" sz="2800">
                <a:latin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</a:rPr>
              <a:t>ờng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41D939-532D-4241-A2E8-35153B41B824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044248" y="4602159"/>
            <a:ext cx="304571" cy="80964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cs typeface="+mn-cs"/>
              </a:rPr>
              <a:t>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9A302C-6659-4EAD-98B8-80186E4733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4400" y="4686300"/>
            <a:ext cx="2416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quãng đ</a:t>
            </a:r>
            <a:r>
              <a:rPr lang="vi-VN" altLang="en-US" sz="2800">
                <a:latin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</a:rPr>
              <a:t>ờng</a:t>
            </a:r>
          </a:p>
        </p:txBody>
      </p:sp>
      <p:sp>
        <p:nvSpPr>
          <p:cNvPr id="12" name="AutoShape 15">
            <a:extLst>
              <a:ext uri="{FF2B5EF4-FFF2-40B4-BE49-F238E27FC236}">
                <a16:creationId xmlns:a16="http://schemas.microsoft.com/office/drawing/2014/main" id="{C29991E7-525C-4A04-8900-66AD594B3FC3}"/>
              </a:ext>
            </a:extLst>
          </p:cNvPr>
          <p:cNvSpPr>
            <a:spLocks/>
          </p:cNvSpPr>
          <p:nvPr/>
        </p:nvSpPr>
        <p:spPr bwMode="auto">
          <a:xfrm>
            <a:off x="5700713" y="3987800"/>
            <a:ext cx="304800" cy="1200150"/>
          </a:xfrm>
          <a:prstGeom prst="rightBrace">
            <a:avLst>
              <a:gd name="adj1" fmla="val 33305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>
              <a:latin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D61011-5F9D-4B34-9313-2E5AFD2BB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4300538"/>
            <a:ext cx="3667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….quãng đ</a:t>
            </a:r>
            <a:r>
              <a:rPr lang="vi-VN" altLang="en-US" sz="2800">
                <a:latin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</a:rPr>
              <a:t>ờng ?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1" grpId="0"/>
      <p:bldP spid="12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4">
            <a:extLst>
              <a:ext uri="{FF2B5EF4-FFF2-40B4-BE49-F238E27FC236}">
                <a16:creationId xmlns:a16="http://schemas.microsoft.com/office/drawing/2014/main" id="{5036A9A6-89F4-418B-A6EC-B4DA3A57B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1775" y="579438"/>
            <a:ext cx="1905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33CC"/>
                </a:solidFill>
                <a:latin typeface="Times New Roman" panose="02020603050405020304" pitchFamily="18" charset="0"/>
              </a:rPr>
              <a:t>Tóm tắt:</a:t>
            </a:r>
          </a:p>
        </p:txBody>
      </p:sp>
      <p:sp>
        <p:nvSpPr>
          <p:cNvPr id="16387" name="TextBox 5">
            <a:extLst>
              <a:ext uri="{FF2B5EF4-FFF2-40B4-BE49-F238E27FC236}">
                <a16:creationId xmlns:a16="http://schemas.microsoft.com/office/drawing/2014/main" id="{4129F9E1-8562-493D-AE69-64F7D7C9E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0975" y="1304925"/>
            <a:ext cx="152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Giờ đầu:</a:t>
            </a:r>
          </a:p>
        </p:txBody>
      </p:sp>
      <p:sp>
        <p:nvSpPr>
          <p:cNvPr id="16388" name="TextBox 6">
            <a:extLst>
              <a:ext uri="{FF2B5EF4-FFF2-40B4-BE49-F238E27FC236}">
                <a16:creationId xmlns:a16="http://schemas.microsoft.com/office/drawing/2014/main" id="{E424A646-AC2F-49CE-B35E-A581D7506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4625" y="2192338"/>
            <a:ext cx="15240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Giờ sau: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1BDBBF-4E8D-4CD4-933F-E3D7EFD41602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968048" y="1221295"/>
            <a:ext cx="304571" cy="8096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cs typeface="+mn-cs"/>
              </a:rPr>
              <a:t> </a:t>
            </a:r>
          </a:p>
        </p:txBody>
      </p:sp>
      <p:sp>
        <p:nvSpPr>
          <p:cNvPr id="16390" name="TextBox 8">
            <a:extLst>
              <a:ext uri="{FF2B5EF4-FFF2-40B4-BE49-F238E27FC236}">
                <a16:creationId xmlns:a16="http://schemas.microsoft.com/office/drawing/2014/main" id="{148D277B-12C1-4292-9B72-F6A8D676C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8200" y="1304925"/>
            <a:ext cx="2416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quãng đ</a:t>
            </a:r>
            <a:r>
              <a:rPr lang="vi-VN" altLang="en-US" sz="2800">
                <a:latin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</a:rPr>
              <a:t>ờng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74A25-FF10-48FE-8B8D-651C7770E948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968048" y="2129707"/>
            <a:ext cx="304571" cy="8096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cs typeface="+mn-cs"/>
              </a:rPr>
              <a:t> </a:t>
            </a:r>
          </a:p>
        </p:txBody>
      </p:sp>
      <p:sp>
        <p:nvSpPr>
          <p:cNvPr id="16392" name="TextBox 10">
            <a:extLst>
              <a:ext uri="{FF2B5EF4-FFF2-40B4-BE49-F238E27FC236}">
                <a16:creationId xmlns:a16="http://schemas.microsoft.com/office/drawing/2014/main" id="{70E4BD1A-F778-4ADC-AEA9-C48FF6D8E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8200" y="2214563"/>
            <a:ext cx="24161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quãng đ</a:t>
            </a:r>
            <a:r>
              <a:rPr lang="vi-VN" altLang="en-US" sz="2800">
                <a:latin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</a:rPr>
              <a:t>ờng</a:t>
            </a:r>
          </a:p>
        </p:txBody>
      </p:sp>
      <p:sp>
        <p:nvSpPr>
          <p:cNvPr id="16393" name="AutoShape 15">
            <a:extLst>
              <a:ext uri="{FF2B5EF4-FFF2-40B4-BE49-F238E27FC236}">
                <a16:creationId xmlns:a16="http://schemas.microsoft.com/office/drawing/2014/main" id="{D4252D16-CB88-4D7B-95AE-14AA6C96F40A}"/>
              </a:ext>
            </a:extLst>
          </p:cNvPr>
          <p:cNvSpPr>
            <a:spLocks/>
          </p:cNvSpPr>
          <p:nvPr/>
        </p:nvSpPr>
        <p:spPr bwMode="auto">
          <a:xfrm>
            <a:off x="5624513" y="1516063"/>
            <a:ext cx="304800" cy="1198562"/>
          </a:xfrm>
          <a:prstGeom prst="rightBrace">
            <a:avLst>
              <a:gd name="adj1" fmla="val 33261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>
              <a:latin typeface="Times New Roman" panose="02020603050405020304" pitchFamily="18" charset="0"/>
            </a:endParaRPr>
          </a:p>
        </p:txBody>
      </p:sp>
      <p:sp>
        <p:nvSpPr>
          <p:cNvPr id="16394" name="TextBox 12">
            <a:extLst>
              <a:ext uri="{FF2B5EF4-FFF2-40B4-BE49-F238E27FC236}">
                <a16:creationId xmlns:a16="http://schemas.microsoft.com/office/drawing/2014/main" id="{599F58ED-9C1A-4BA4-AB81-519F40DAD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1828800"/>
            <a:ext cx="3667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….quãng đ</a:t>
            </a:r>
            <a:r>
              <a:rPr lang="vi-VN" altLang="en-US" sz="2800">
                <a:latin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</a:rPr>
              <a:t>ờng 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138724-219F-4034-AC40-E8041B3E6A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2013" y="3276600"/>
            <a:ext cx="1500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33CC"/>
                </a:solidFill>
                <a:latin typeface="Times New Roman" panose="02020603050405020304" pitchFamily="18" charset="0"/>
              </a:rPr>
              <a:t>Bài giải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1605E3-86E3-4E13-9F9C-481233BEC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25" y="3917950"/>
            <a:ext cx="5543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Sau hai giờ ô tô chạy đ</a:t>
            </a:r>
            <a:r>
              <a:rPr lang="vi-VN" altLang="en-US" sz="2800">
                <a:latin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</a:rPr>
              <a:t>ợc là: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C73AC1-D230-4412-A7A5-ED3A8E41FD09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662574" y="4556997"/>
            <a:ext cx="1936428" cy="8094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cs typeface="+mn-cs"/>
              </a:rPr>
              <a:t> 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67CD6C-F2B4-4E2C-8DF9-1E7E99F89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9775" y="4656138"/>
            <a:ext cx="36687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(quãng đ</a:t>
            </a:r>
            <a:r>
              <a:rPr lang="vi-VN" altLang="en-US" sz="2800">
                <a:latin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</a:rPr>
              <a:t>ờng)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D12536-E6DF-4094-ADBA-35E3AA262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4938" y="5627688"/>
            <a:ext cx="5543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Đáp số:         quãng đ</a:t>
            </a:r>
            <a:r>
              <a:rPr lang="vi-VN" altLang="en-US" sz="2800">
                <a:latin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</a:rPr>
              <a:t>ờng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DF6DD3-C038-48EA-B4D3-2515BD04DD7D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289471" y="5530126"/>
            <a:ext cx="487313" cy="8094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cs typeface="+mn-cs"/>
              </a:rPr>
              <a:t> </a:t>
            </a:r>
          </a:p>
        </p:txBody>
      </p:sp>
      <p:sp>
        <p:nvSpPr>
          <p:cNvPr id="16401" name="TextBox 1">
            <a:extLst>
              <a:ext uri="{FF2B5EF4-FFF2-40B4-BE49-F238E27FC236}">
                <a16:creationId xmlns:a16="http://schemas.microsoft.com/office/drawing/2014/main" id="{827D87C2-1A56-4054-92C4-09AEAC3C4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13" y="34925"/>
            <a:ext cx="100584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8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3 trang 127:</a:t>
            </a:r>
            <a:endParaRPr lang="en-US" altLang="en-US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21">
            <a:extLst>
              <a:ext uri="{FF2B5EF4-FFF2-40B4-BE49-F238E27FC236}">
                <a16:creationId xmlns:a16="http://schemas.microsoft.com/office/drawing/2014/main" id="{613484DC-8212-49E3-8F9E-DD621F53DB0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99038"/>
            <a:ext cx="2374900" cy="185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POINSET3">
            <a:extLst>
              <a:ext uri="{FF2B5EF4-FFF2-40B4-BE49-F238E27FC236}">
                <a16:creationId xmlns:a16="http://schemas.microsoft.com/office/drawing/2014/main" id="{B6FBF291-E46E-4049-91B9-41BEF42D0772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72500" y="5026025"/>
            <a:ext cx="2400300" cy="1831975"/>
          </a:xfrm>
        </p:spPr>
      </p:pic>
      <p:pic>
        <p:nvPicPr>
          <p:cNvPr id="17412" name="Picture 6" descr="FIREWRK5">
            <a:extLst>
              <a:ext uri="{FF2B5EF4-FFF2-40B4-BE49-F238E27FC236}">
                <a16:creationId xmlns:a16="http://schemas.microsoft.com/office/drawing/2014/main" id="{C94B19B5-35D6-4E36-9990-5965F6B71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038" y="2209800"/>
            <a:ext cx="4303712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7">
            <a:extLst>
              <a:ext uri="{FF2B5EF4-FFF2-40B4-BE49-F238E27FC236}">
                <a16:creationId xmlns:a16="http://schemas.microsoft.com/office/drawing/2014/main" id="{1AE2E5BB-E163-4744-80B5-E31FE867F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984875"/>
            <a:ext cx="10972800" cy="873125"/>
          </a:xfrm>
          <a:prstGeom prst="rect">
            <a:avLst/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00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uk-UA" altLang="en-US" sz="1800"/>
          </a:p>
        </p:txBody>
      </p:sp>
      <p:sp>
        <p:nvSpPr>
          <p:cNvPr id="17414" name="WordArt 12">
            <a:extLst>
              <a:ext uri="{FF2B5EF4-FFF2-40B4-BE49-F238E27FC236}">
                <a16:creationId xmlns:a16="http://schemas.microsoft.com/office/drawing/2014/main" id="{BD00491D-B91D-417C-9E4D-2D0C0C70CF3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06475" y="1295400"/>
            <a:ext cx="8320088" cy="38100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58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n-US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CHÀO TẠM BiỆT</a:t>
            </a:r>
          </a:p>
          <a:p>
            <a:pPr algn="ctr"/>
            <a:r>
              <a:rPr lang="en-US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CÁC EM!</a:t>
            </a:r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9C83E70-7001-4DE6-9ADD-5546879B0EE3}"/>
              </a:ext>
            </a:extLst>
          </p:cNvPr>
          <p:cNvSpPr/>
          <p:nvPr/>
        </p:nvSpPr>
        <p:spPr>
          <a:xfrm rot="21100261">
            <a:off x="3176813" y="3116920"/>
            <a:ext cx="5240538" cy="110799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en-US" sz="6600" b="1" dirty="0">
                <a:ln/>
                <a:solidFill>
                  <a:srgbClr val="C00000"/>
                </a:solidFill>
                <a:cs typeface="+mn-cs"/>
              </a:rPr>
              <a:t>KHỞI ĐỘNG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8972A209-BE51-41F5-B0E6-41F680A80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763" y="533400"/>
            <a:ext cx="96932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5123" name="Picture 6" descr="10">
            <a:extLst>
              <a:ext uri="{FF2B5EF4-FFF2-40B4-BE49-F238E27FC236}">
                <a16:creationId xmlns:a16="http://schemas.microsoft.com/office/drawing/2014/main" id="{86277DCD-3253-4027-9CAE-20B06A8386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228600"/>
            <a:ext cx="1189038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10">
            <a:extLst>
              <a:ext uri="{FF2B5EF4-FFF2-40B4-BE49-F238E27FC236}">
                <a16:creationId xmlns:a16="http://schemas.microsoft.com/office/drawing/2014/main" id="{D7AB115A-F233-4B71-BAFE-B0A1AE7A6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8588" y="4259263"/>
            <a:ext cx="2206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US" altLang="en-US" sz="1800" b="1">
              <a:latin typeface="Times New Roman" panose="02020603050405020304" pitchFamily="18" charset="0"/>
            </a:endParaRPr>
          </a:p>
        </p:txBody>
      </p:sp>
      <p:sp>
        <p:nvSpPr>
          <p:cNvPr id="6188" name="Text Box 44">
            <a:extLst>
              <a:ext uri="{FF2B5EF4-FFF2-40B4-BE49-F238E27FC236}">
                <a16:creationId xmlns:a16="http://schemas.microsoft.com/office/drawing/2014/main" id="{F19C43E8-C520-4268-B907-21FA545EF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63" y="677863"/>
            <a:ext cx="8686800" cy="107791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US" altLang="en-US" sz="3200" b="1" dirty="0"/>
              <a:t>1.Muốn </a:t>
            </a:r>
            <a:r>
              <a:rPr lang="en-US" altLang="en-US" sz="3200" b="1" dirty="0" err="1"/>
              <a:t>cộng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hai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phân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số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có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cùng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mẫu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số</a:t>
            </a:r>
            <a:r>
              <a:rPr lang="en-US" altLang="en-US" sz="3200" b="1" dirty="0"/>
              <a:t> ta </a:t>
            </a:r>
            <a:r>
              <a:rPr lang="en-US" altLang="en-US" sz="3200" b="1" dirty="0" err="1"/>
              <a:t>làm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thế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nào</a:t>
            </a:r>
            <a:r>
              <a:rPr lang="en-US" altLang="en-US" sz="3200" b="1" dirty="0"/>
              <a:t>?</a:t>
            </a:r>
          </a:p>
        </p:txBody>
      </p:sp>
      <p:sp>
        <p:nvSpPr>
          <p:cNvPr id="55311" name="Text Box 15">
            <a:extLst>
              <a:ext uri="{FF2B5EF4-FFF2-40B4-BE49-F238E27FC236}">
                <a16:creationId xmlns:a16="http://schemas.microsoft.com/office/drawing/2014/main" id="{B474D744-8930-40D7-9ADF-BB4BB03CB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962400"/>
            <a:ext cx="1600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</a:rPr>
              <a:t>2.Tính:</a:t>
            </a:r>
          </a:p>
        </p:txBody>
      </p:sp>
      <p:grpSp>
        <p:nvGrpSpPr>
          <p:cNvPr id="2" name="Group 24">
            <a:extLst>
              <a:ext uri="{FF2B5EF4-FFF2-40B4-BE49-F238E27FC236}">
                <a16:creationId xmlns:a16="http://schemas.microsoft.com/office/drawing/2014/main" id="{FB294778-83D4-4D01-8006-6F17C5DE2DCD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3886200"/>
            <a:ext cx="719138" cy="979488"/>
            <a:chOff x="3724" y="1819"/>
            <a:chExt cx="374" cy="618"/>
          </a:xfrm>
        </p:grpSpPr>
        <p:sp>
          <p:nvSpPr>
            <p:cNvPr id="5149" name="Text Box 4">
              <a:extLst>
                <a:ext uri="{FF2B5EF4-FFF2-40B4-BE49-F238E27FC236}">
                  <a16:creationId xmlns:a16="http://schemas.microsoft.com/office/drawing/2014/main" id="{EDB4F363-A3C5-4C52-B39B-EFE25825D1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4" y="1819"/>
              <a:ext cx="320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rgbClr val="2626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3</a:t>
              </a:r>
            </a:p>
          </p:txBody>
        </p:sp>
        <p:sp>
          <p:nvSpPr>
            <p:cNvPr id="5150" name="Text Box 4">
              <a:extLst>
                <a:ext uri="{FF2B5EF4-FFF2-40B4-BE49-F238E27FC236}">
                  <a16:creationId xmlns:a16="http://schemas.microsoft.com/office/drawing/2014/main" id="{DE5697C1-6E71-4225-AA51-19A73D5E37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4" y="2107"/>
              <a:ext cx="37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rgbClr val="2626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8</a:t>
              </a:r>
            </a:p>
          </p:txBody>
        </p:sp>
        <p:sp>
          <p:nvSpPr>
            <p:cNvPr id="12" name="Line 27">
              <a:extLst>
                <a:ext uri="{FF2B5EF4-FFF2-40B4-BE49-F238E27FC236}">
                  <a16:creationId xmlns:a16="http://schemas.microsoft.com/office/drawing/2014/main" id="{D6A04D4C-6739-42C8-B04A-D15E0EC906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816" y="2104"/>
              <a:ext cx="211" cy="10"/>
            </a:xfrm>
            <a:prstGeom prst="line">
              <a:avLst/>
            </a:prstGeom>
            <a:noFill/>
            <a:ln w="31750">
              <a:solidFill>
                <a:schemeClr val="accent4">
                  <a:lumMod val="1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800">
                <a:solidFill>
                  <a:schemeClr val="bg2">
                    <a:lumMod val="50000"/>
                  </a:schemeClr>
                </a:solidFill>
                <a:latin typeface="Arial" charset="0"/>
                <a:cs typeface="+mn-cs"/>
              </a:endParaRPr>
            </a:p>
          </p:txBody>
        </p:sp>
      </p:grpSp>
      <p:grpSp>
        <p:nvGrpSpPr>
          <p:cNvPr id="3" name="Group 19">
            <a:extLst>
              <a:ext uri="{FF2B5EF4-FFF2-40B4-BE49-F238E27FC236}">
                <a16:creationId xmlns:a16="http://schemas.microsoft.com/office/drawing/2014/main" id="{D679A2AD-5728-475E-8CE2-CD4905AE3761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3886200"/>
            <a:ext cx="614363" cy="992188"/>
            <a:chOff x="3803" y="1819"/>
            <a:chExt cx="320" cy="626"/>
          </a:xfrm>
        </p:grpSpPr>
        <p:sp>
          <p:nvSpPr>
            <p:cNvPr id="5146" name="Text Box 4">
              <a:extLst>
                <a:ext uri="{FF2B5EF4-FFF2-40B4-BE49-F238E27FC236}">
                  <a16:creationId xmlns:a16="http://schemas.microsoft.com/office/drawing/2014/main" id="{F1323163-E742-471C-93CE-DED19A8A9C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3" y="1819"/>
              <a:ext cx="320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rgbClr val="2626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</a:p>
          </p:txBody>
        </p:sp>
        <p:sp>
          <p:nvSpPr>
            <p:cNvPr id="5147" name="Text Box 4">
              <a:extLst>
                <a:ext uri="{FF2B5EF4-FFF2-40B4-BE49-F238E27FC236}">
                  <a16:creationId xmlns:a16="http://schemas.microsoft.com/office/drawing/2014/main" id="{7946DBE8-5BB1-4F14-BA70-714AF89280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3" y="2117"/>
              <a:ext cx="288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rgbClr val="2626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16" name="Line 27">
              <a:extLst>
                <a:ext uri="{FF2B5EF4-FFF2-40B4-BE49-F238E27FC236}">
                  <a16:creationId xmlns:a16="http://schemas.microsoft.com/office/drawing/2014/main" id="{A63398DF-1BFD-4EB5-8C6D-EB56ED9B33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840" y="2112"/>
              <a:ext cx="150" cy="4"/>
            </a:xfrm>
            <a:prstGeom prst="line">
              <a:avLst/>
            </a:prstGeom>
            <a:noFill/>
            <a:ln w="31750">
              <a:solidFill>
                <a:schemeClr val="accent4">
                  <a:lumMod val="1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800">
                <a:solidFill>
                  <a:schemeClr val="bg2">
                    <a:lumMod val="50000"/>
                  </a:schemeClr>
                </a:solidFill>
                <a:latin typeface="Arial" charset="0"/>
                <a:cs typeface="+mn-cs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8D17DAC-7BC6-45C9-8CAC-15DB791CF98C}"/>
              </a:ext>
            </a:extLst>
          </p:cNvPr>
          <p:cNvSpPr txBox="1"/>
          <p:nvPr/>
        </p:nvSpPr>
        <p:spPr>
          <a:xfrm>
            <a:off x="3352800" y="4051300"/>
            <a:ext cx="419100" cy="519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cs typeface="Times New Roman" pitchFamily="18" charset="0"/>
              </a:rPr>
              <a:t>+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4CF5EE-FA1B-4C2C-883E-AC8308E4C06A}"/>
              </a:ext>
            </a:extLst>
          </p:cNvPr>
          <p:cNvSpPr txBox="1"/>
          <p:nvPr/>
        </p:nvSpPr>
        <p:spPr>
          <a:xfrm>
            <a:off x="4267200" y="4111625"/>
            <a:ext cx="415925" cy="519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cs typeface="Times New Roman" pitchFamily="18" charset="0"/>
              </a:rPr>
              <a:t>= </a:t>
            </a:r>
          </a:p>
        </p:txBody>
      </p:sp>
      <p:grpSp>
        <p:nvGrpSpPr>
          <p:cNvPr id="4" name="Group 24">
            <a:extLst>
              <a:ext uri="{FF2B5EF4-FFF2-40B4-BE49-F238E27FC236}">
                <a16:creationId xmlns:a16="http://schemas.microsoft.com/office/drawing/2014/main" id="{1CB583E9-6E31-4AA6-BD8A-1CA87A5B1550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3886200"/>
            <a:ext cx="1193800" cy="1030288"/>
            <a:chOff x="3755" y="1793"/>
            <a:chExt cx="448" cy="651"/>
          </a:xfrm>
        </p:grpSpPr>
        <p:sp>
          <p:nvSpPr>
            <p:cNvPr id="5143" name="Text Box 4">
              <a:extLst>
                <a:ext uri="{FF2B5EF4-FFF2-40B4-BE49-F238E27FC236}">
                  <a16:creationId xmlns:a16="http://schemas.microsoft.com/office/drawing/2014/main" id="{CCF94756-E31E-44E7-93EA-EA5EFBD14C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55" y="1793"/>
              <a:ext cx="448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3 + 7 </a:t>
              </a:r>
            </a:p>
          </p:txBody>
        </p:sp>
        <p:sp>
          <p:nvSpPr>
            <p:cNvPr id="22" name="Text Box 4">
              <a:extLst>
                <a:ext uri="{FF2B5EF4-FFF2-40B4-BE49-F238E27FC236}">
                  <a16:creationId xmlns:a16="http://schemas.microsoft.com/office/drawing/2014/main" id="{04A4C74C-8CB8-4E94-8F95-440D3C7AE0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0" y="2116"/>
              <a:ext cx="357" cy="32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2800" b="1" dirty="0">
                  <a:solidFill>
                    <a:schemeClr val="bg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8</a:t>
              </a:r>
            </a:p>
          </p:txBody>
        </p:sp>
        <p:sp>
          <p:nvSpPr>
            <p:cNvPr id="23" name="Line 27">
              <a:extLst>
                <a:ext uri="{FF2B5EF4-FFF2-40B4-BE49-F238E27FC236}">
                  <a16:creationId xmlns:a16="http://schemas.microsoft.com/office/drawing/2014/main" id="{C480DC44-1688-4351-8407-D3801590DB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782" y="2112"/>
              <a:ext cx="319" cy="4"/>
            </a:xfrm>
            <a:prstGeom prst="line">
              <a:avLst/>
            </a:prstGeom>
            <a:noFill/>
            <a:ln w="31750">
              <a:solidFill>
                <a:schemeClr val="accent4">
                  <a:lumMod val="1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800">
                <a:solidFill>
                  <a:schemeClr val="bg2">
                    <a:lumMod val="50000"/>
                  </a:schemeClr>
                </a:solidFill>
                <a:latin typeface="Arial" charset="0"/>
                <a:cs typeface="+mn-cs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848679A-E489-412D-9F14-21D89FFE92E1}"/>
              </a:ext>
            </a:extLst>
          </p:cNvPr>
          <p:cNvSpPr txBox="1"/>
          <p:nvPr/>
        </p:nvSpPr>
        <p:spPr>
          <a:xfrm>
            <a:off x="5562600" y="4111625"/>
            <a:ext cx="415925" cy="519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cs typeface="Times New Roman" pitchFamily="18" charset="0"/>
              </a:rPr>
              <a:t>= </a:t>
            </a:r>
          </a:p>
        </p:txBody>
      </p:sp>
      <p:sp>
        <p:nvSpPr>
          <p:cNvPr id="25" name="TextBox 79">
            <a:extLst>
              <a:ext uri="{FF2B5EF4-FFF2-40B4-BE49-F238E27FC236}">
                <a16:creationId xmlns:a16="http://schemas.microsoft.com/office/drawing/2014/main" id="{C48F6342-1C61-4970-89D3-075ACE81F39A}"/>
              </a:ext>
            </a:extLst>
          </p:cNvPr>
          <p:cNvSpPr txBox="1"/>
          <p:nvPr/>
        </p:nvSpPr>
        <p:spPr>
          <a:xfrm>
            <a:off x="6477000" y="4111625"/>
            <a:ext cx="415925" cy="519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4">
                    <a:lumMod val="10000"/>
                  </a:schemeClr>
                </a:solidFill>
                <a:cs typeface="Times New Roman" pitchFamily="18" charset="0"/>
              </a:rPr>
              <a:t>= </a:t>
            </a:r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231E03DD-0D82-444E-83BC-1A336AC0306C}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3886200"/>
            <a:ext cx="801688" cy="960438"/>
            <a:chOff x="3738" y="1808"/>
            <a:chExt cx="418" cy="607"/>
          </a:xfrm>
        </p:grpSpPr>
        <p:sp>
          <p:nvSpPr>
            <p:cNvPr id="5140" name="Text Box 4">
              <a:extLst>
                <a:ext uri="{FF2B5EF4-FFF2-40B4-BE49-F238E27FC236}">
                  <a16:creationId xmlns:a16="http://schemas.microsoft.com/office/drawing/2014/main" id="{FB7E7020-D217-4B23-8626-6DADA328EA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38" y="1808"/>
              <a:ext cx="418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5141" name="Text Box 4">
              <a:extLst>
                <a:ext uri="{FF2B5EF4-FFF2-40B4-BE49-F238E27FC236}">
                  <a16:creationId xmlns:a16="http://schemas.microsoft.com/office/drawing/2014/main" id="{E2A84B45-B679-4BC2-B908-1F18D15FE6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9" y="2087"/>
              <a:ext cx="387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29" name="Line 27">
              <a:extLst>
                <a:ext uri="{FF2B5EF4-FFF2-40B4-BE49-F238E27FC236}">
                  <a16:creationId xmlns:a16="http://schemas.microsoft.com/office/drawing/2014/main" id="{0CEF2BFD-A6A6-4757-8A61-FDF5D95851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40" y="2109"/>
              <a:ext cx="180" cy="3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6" name="Group 24">
            <a:extLst>
              <a:ext uri="{FF2B5EF4-FFF2-40B4-BE49-F238E27FC236}">
                <a16:creationId xmlns:a16="http://schemas.microsoft.com/office/drawing/2014/main" id="{D57B0FC6-C9CE-4E13-9322-9C1B6A4DBDF9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3886200"/>
            <a:ext cx="801688" cy="1036638"/>
            <a:chOff x="3738" y="1760"/>
            <a:chExt cx="418" cy="655"/>
          </a:xfrm>
        </p:grpSpPr>
        <p:sp>
          <p:nvSpPr>
            <p:cNvPr id="5137" name="Text Box 4">
              <a:extLst>
                <a:ext uri="{FF2B5EF4-FFF2-40B4-BE49-F238E27FC236}">
                  <a16:creationId xmlns:a16="http://schemas.microsoft.com/office/drawing/2014/main" id="{DEB2830B-19A9-4038-91FA-AEC4BBF8E3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38" y="1760"/>
              <a:ext cx="418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5138" name="Text Box 4">
              <a:extLst>
                <a:ext uri="{FF2B5EF4-FFF2-40B4-BE49-F238E27FC236}">
                  <a16:creationId xmlns:a16="http://schemas.microsoft.com/office/drawing/2014/main" id="{6FE33684-5E65-4510-90C0-CFFBCD61E8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9" y="2087"/>
              <a:ext cx="387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33" name="Line 27">
              <a:extLst>
                <a:ext uri="{FF2B5EF4-FFF2-40B4-BE49-F238E27FC236}">
                  <a16:creationId xmlns:a16="http://schemas.microsoft.com/office/drawing/2014/main" id="{02594384-8165-4BA6-8A03-1247081063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17" y="2096"/>
              <a:ext cx="204" cy="1"/>
            </a:xfrm>
            <a:prstGeom prst="line">
              <a:avLst/>
            </a:prstGeom>
            <a:ln>
              <a:headEnd/>
              <a:tailEnd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8459E3E6-D455-431D-9DDD-A569D7081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209800"/>
            <a:ext cx="854075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cộng hai phân số cùng mẫu số, ta cộng hai tử số với nhau và  giữ nguyên mẫu số.</a:t>
            </a: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553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553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88" grpId="0" animBg="1"/>
      <p:bldP spid="55311" grpId="0"/>
      <p:bldP spid="17" grpId="0"/>
      <p:bldP spid="18" grpId="0"/>
      <p:bldP spid="24" grpId="0"/>
      <p:bldP spid="25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F87B6128-5CFC-479C-8F9C-BF14A832F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81000"/>
            <a:ext cx="1295400" cy="584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Ví dụ:</a:t>
            </a:r>
          </a:p>
        </p:txBody>
      </p:sp>
      <p:sp>
        <p:nvSpPr>
          <p:cNvPr id="6147" name="Text Box 20">
            <a:extLst>
              <a:ext uri="{FF2B5EF4-FFF2-40B4-BE49-F238E27FC236}">
                <a16:creationId xmlns:a16="http://schemas.microsoft.com/office/drawing/2014/main" id="{C8F00A8E-60FC-40A0-825C-61E982167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143000"/>
            <a:ext cx="107442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</a:rPr>
              <a:t>      Có một băng giấy màu, bạn Hà lấy       băng giấy, bạn An lấy     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800" b="1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</a:rPr>
              <a:t>băng giấy. Hỏi cả hai bạn đã lấy bao nhiêu phần của băng giấy màu?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27F9B0-65AC-43E3-B2E5-F9E2765DE4AB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324600" y="999296"/>
            <a:ext cx="304571" cy="8066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 dirty="0">
                <a:noFill/>
                <a:cs typeface="+mn-cs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691F6A-4D62-412B-8583-41F983B730AB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0134600" y="1028866"/>
            <a:ext cx="304571" cy="8094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cs typeface="+mn-cs"/>
              </a:rPr>
              <a:t> </a:t>
            </a:r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20E2441A-B6C6-4F97-BCCC-D84AB24601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3363" y="4279900"/>
            <a:ext cx="3840162" cy="6096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68505791-65BC-4A4B-A34B-998C089BD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3363" y="4279900"/>
            <a:ext cx="1920875" cy="6096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10" name="Rectangle 27">
            <a:extLst>
              <a:ext uri="{FF2B5EF4-FFF2-40B4-BE49-F238E27FC236}">
                <a16:creationId xmlns:a16="http://schemas.microsoft.com/office/drawing/2014/main" id="{C33010BD-34C0-482A-B284-A653180AC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4238" y="4267200"/>
            <a:ext cx="1279525" cy="6096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11" name="AutoShape 28">
            <a:extLst>
              <a:ext uri="{FF2B5EF4-FFF2-40B4-BE49-F238E27FC236}">
                <a16:creationId xmlns:a16="http://schemas.microsoft.com/office/drawing/2014/main" id="{2AC07C59-EE1A-45E8-B2BF-C75B3DC3F9F7}"/>
              </a:ext>
            </a:extLst>
          </p:cNvPr>
          <p:cNvSpPr>
            <a:spLocks/>
          </p:cNvSpPr>
          <p:nvPr/>
        </p:nvSpPr>
        <p:spPr bwMode="auto">
          <a:xfrm rot="5400000">
            <a:off x="7315201" y="4170362"/>
            <a:ext cx="457200" cy="1920875"/>
          </a:xfrm>
          <a:prstGeom prst="rightBrace">
            <a:avLst>
              <a:gd name="adj1" fmla="val 2917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12" name="AutoShape 40">
            <a:extLst>
              <a:ext uri="{FF2B5EF4-FFF2-40B4-BE49-F238E27FC236}">
                <a16:creationId xmlns:a16="http://schemas.microsoft.com/office/drawing/2014/main" id="{86FA5A36-9866-4DA5-BE39-FCDD3C527BE1}"/>
              </a:ext>
            </a:extLst>
          </p:cNvPr>
          <p:cNvSpPr>
            <a:spLocks/>
          </p:cNvSpPr>
          <p:nvPr/>
        </p:nvSpPr>
        <p:spPr bwMode="auto">
          <a:xfrm rot="5400000">
            <a:off x="8915401" y="4516437"/>
            <a:ext cx="457200" cy="1279525"/>
          </a:xfrm>
          <a:prstGeom prst="rightBrace">
            <a:avLst>
              <a:gd name="adj1" fmla="val 1943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13" name="AutoShape 41">
            <a:extLst>
              <a:ext uri="{FF2B5EF4-FFF2-40B4-BE49-F238E27FC236}">
                <a16:creationId xmlns:a16="http://schemas.microsoft.com/office/drawing/2014/main" id="{990304C4-DFB0-4BFD-AE5F-D74374A81A14}"/>
              </a:ext>
            </a:extLst>
          </p:cNvPr>
          <p:cNvSpPr>
            <a:spLocks/>
          </p:cNvSpPr>
          <p:nvPr/>
        </p:nvSpPr>
        <p:spPr bwMode="auto">
          <a:xfrm rot="-5400000">
            <a:off x="7954963" y="2400300"/>
            <a:ext cx="457200" cy="3200400"/>
          </a:xfrm>
          <a:prstGeom prst="rightBrace">
            <a:avLst>
              <a:gd name="adj1" fmla="val 4861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D25756-7611-4622-9AFB-3024A7B8A82D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399529" y="5466166"/>
            <a:ext cx="288541" cy="8066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cs typeface="+mn-cs"/>
              </a:rPr>
              <a:t> 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09D0DB-04CA-4C42-886F-2104BF43419D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8998935" y="5469578"/>
            <a:ext cx="288541" cy="8066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cs typeface="+mn-cs"/>
              </a:rPr>
              <a:t> 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A24885-E40F-4D82-B6DA-D2780A90EC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9413" y="3349625"/>
            <a:ext cx="504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3BCAE9-EC85-4D2A-94F8-44758870A481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209800" y="4238625"/>
            <a:ext cx="1103313" cy="8096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endParaRPr lang="en-US" dirty="0">
              <a:noFill/>
              <a:cs typeface="+mn-cs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69">
            <a:extLst>
              <a:ext uri="{FF2B5EF4-FFF2-40B4-BE49-F238E27FC236}">
                <a16:creationId xmlns:a16="http://schemas.microsoft.com/office/drawing/2014/main" id="{7D5843B8-8570-40F4-BB4D-B753E6CB5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85800"/>
            <a:ext cx="37830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33CC"/>
                </a:solidFill>
                <a:latin typeface="Times New Roman" panose="02020603050405020304" pitchFamily="18" charset="0"/>
              </a:rPr>
              <a:t>Ta thực hiện phép tính: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E8D368-2DFD-4779-B09A-C2E209830547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648200" y="484815"/>
            <a:ext cx="1225913" cy="9251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cs typeface="+mn-cs"/>
              </a:rPr>
              <a:t> </a:t>
            </a:r>
          </a:p>
        </p:txBody>
      </p:sp>
      <p:sp>
        <p:nvSpPr>
          <p:cNvPr id="29" name="Text Box 73">
            <a:extLst>
              <a:ext uri="{FF2B5EF4-FFF2-40B4-BE49-F238E27FC236}">
                <a16:creationId xmlns:a16="http://schemas.microsoft.com/office/drawing/2014/main" id="{84D9B2F1-79E3-4F33-B942-327E5DF6E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38" y="1828800"/>
            <a:ext cx="5087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* </a:t>
            </a: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Quy đồng mẫu số hai phân số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32" name="Text Box 90">
            <a:extLst>
              <a:ext uri="{FF2B5EF4-FFF2-40B4-BE49-F238E27FC236}">
                <a16:creationId xmlns:a16="http://schemas.microsoft.com/office/drawing/2014/main" id="{FE4720CD-CEF9-4431-BD08-1DAE986AF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906838"/>
            <a:ext cx="3241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33CC"/>
                </a:solidFill>
                <a:latin typeface="Times New Roman" panose="02020603050405020304" pitchFamily="18" charset="0"/>
              </a:rPr>
              <a:t>* </a:t>
            </a:r>
            <a:r>
              <a:rPr lang="en-US" altLang="en-US" sz="2800" b="1">
                <a:solidFill>
                  <a:srgbClr val="0033CC"/>
                </a:solidFill>
                <a:latin typeface="Times New Roman" panose="02020603050405020304" pitchFamily="18" charset="0"/>
              </a:rPr>
              <a:t>Cộng hai phân số: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85D03A4-7662-4093-806A-FEA033A3BB1F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201016" y="4684745"/>
            <a:ext cx="3465692" cy="9351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  <a:cs typeface="+mn-cs"/>
              </a:rPr>
              <a:t> </a:t>
            </a:r>
          </a:p>
        </p:txBody>
      </p:sp>
      <p:sp>
        <p:nvSpPr>
          <p:cNvPr id="34" name="Text Box 90">
            <a:extLst>
              <a:ext uri="{FF2B5EF4-FFF2-40B4-BE49-F238E27FC236}">
                <a16:creationId xmlns:a16="http://schemas.microsoft.com/office/drawing/2014/main" id="{33204AAB-0297-4928-AB44-FC44D3448B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25" y="5924550"/>
            <a:ext cx="10099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8000"/>
                </a:solidFill>
                <a:latin typeface="Times New Roman" panose="02020603050405020304" pitchFamily="18" charset="0"/>
              </a:rPr>
              <a:t>*Muốn cộng hai phân số khác mẫu số ta làm nh</a:t>
            </a:r>
            <a:r>
              <a:rPr lang="vi-VN" altLang="en-US" sz="2800" b="1">
                <a:solidFill>
                  <a:srgbClr val="008000"/>
                </a:solidFill>
                <a:latin typeface="Times New Roman" panose="02020603050405020304" pitchFamily="18" charset="0"/>
              </a:rPr>
              <a:t>ư</a:t>
            </a:r>
            <a:r>
              <a:rPr lang="en-US" altLang="en-US" sz="2800" b="1">
                <a:solidFill>
                  <a:srgbClr val="008000"/>
                </a:solidFill>
                <a:latin typeface="Times New Roman" panose="02020603050405020304" pitchFamily="18" charset="0"/>
              </a:rPr>
              <a:t> thế nào?</a:t>
            </a:r>
          </a:p>
        </p:txBody>
      </p:sp>
      <p:graphicFrame>
        <p:nvGraphicFramePr>
          <p:cNvPr id="7176" name="Object 10">
            <a:extLst>
              <a:ext uri="{FF2B5EF4-FFF2-40B4-BE49-F238E27FC236}">
                <a16:creationId xmlns:a16="http://schemas.microsoft.com/office/drawing/2014/main" id="{3EE87688-2BB5-4643-AD1C-0B58DE7151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2438400"/>
          <a:ext cx="29718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name="Equation" r:id="rId6" imgW="837836" imgH="393529" progId="Equation.3">
                  <p:embed/>
                </p:oleObj>
              </mc:Choice>
              <mc:Fallback>
                <p:oleObj name="Equation" r:id="rId6" imgW="837836" imgH="393529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438400"/>
                        <a:ext cx="29718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7" name="Object 11">
            <a:extLst>
              <a:ext uri="{FF2B5EF4-FFF2-40B4-BE49-F238E27FC236}">
                <a16:creationId xmlns:a16="http://schemas.microsoft.com/office/drawing/2014/main" id="{B136EB3A-12CB-4175-923C-D9D57C24B4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57800" y="2438400"/>
          <a:ext cx="32004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2" name="Equation" r:id="rId8" imgW="837836" imgH="393529" progId="Equation.3">
                  <p:embed/>
                </p:oleObj>
              </mc:Choice>
              <mc:Fallback>
                <p:oleObj name="Equation" r:id="rId8" imgW="837836" imgH="393529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2438400"/>
                        <a:ext cx="3200400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8" name="Object 12">
            <a:extLst>
              <a:ext uri="{FF2B5EF4-FFF2-40B4-BE49-F238E27FC236}">
                <a16:creationId xmlns:a16="http://schemas.microsoft.com/office/drawing/2014/main" id="{D1D4921C-6D8D-4B71-AFAB-666B873150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292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name="Equation" r:id="rId10" imgW="114151" imgH="215619" progId="Equation.3">
                  <p:embed/>
                </p:oleObj>
              </mc:Choice>
              <mc:Fallback>
                <p:oleObj name="Equation" r:id="rId10" imgW="114151" imgH="215619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2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>
            <a:extLst>
              <a:ext uri="{FF2B5EF4-FFF2-40B4-BE49-F238E27FC236}">
                <a16:creationId xmlns:a16="http://schemas.microsoft.com/office/drawing/2014/main" id="{7F64E6FF-9BF9-4EB3-AC26-8D3F6425EE22}"/>
              </a:ext>
            </a:extLst>
          </p:cNvPr>
          <p:cNvSpPr/>
          <p:nvPr/>
        </p:nvSpPr>
        <p:spPr>
          <a:xfrm>
            <a:off x="1143000" y="762000"/>
            <a:ext cx="8686800" cy="52578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ext Box 106">
            <a:extLst>
              <a:ext uri="{FF2B5EF4-FFF2-40B4-BE49-F238E27FC236}">
                <a16:creationId xmlns:a16="http://schemas.microsoft.com/office/drawing/2014/main" id="{DCC18789-74C9-4904-99EE-F59FC14EDB6B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2133600"/>
            <a:ext cx="8229600" cy="1938338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4000" b="1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196" name="Picture 7" descr="GRANS024">
            <a:extLst>
              <a:ext uri="{FF2B5EF4-FFF2-40B4-BE49-F238E27FC236}">
                <a16:creationId xmlns:a16="http://schemas.microsoft.com/office/drawing/2014/main" id="{B83824D6-3F44-45B9-86BD-00C6BB3CA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805269">
            <a:off x="74613" y="5197475"/>
            <a:ext cx="1525587" cy="149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7" descr="GRANS024">
            <a:extLst>
              <a:ext uri="{FF2B5EF4-FFF2-40B4-BE49-F238E27FC236}">
                <a16:creationId xmlns:a16="http://schemas.microsoft.com/office/drawing/2014/main" id="{8E47A776-094F-419A-A87D-6CB7C2A81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5066">
            <a:off x="9693275" y="5507038"/>
            <a:ext cx="1525588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5">
            <a:extLst>
              <a:ext uri="{FF2B5EF4-FFF2-40B4-BE49-F238E27FC236}">
                <a16:creationId xmlns:a16="http://schemas.microsoft.com/office/drawing/2014/main" id="{DF4C6E0E-2880-4248-BE1A-86F3321F1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390525"/>
            <a:ext cx="1920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u="sng">
                <a:solidFill>
                  <a:srgbClr val="0000CC"/>
                </a:solidFill>
                <a:latin typeface="Times New Roman" panose="02020603050405020304" pitchFamily="18" charset="0"/>
              </a:rPr>
              <a:t>Bài 1</a:t>
            </a: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</a:rPr>
              <a:t>.Tính: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6A1520-0559-4281-BF42-D788208A7736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02136" y="1295400"/>
            <a:ext cx="3810000" cy="791242"/>
          </a:xfrm>
          <a:prstGeom prst="rect">
            <a:avLst/>
          </a:prstGeom>
          <a:blipFill>
            <a:blip r:embed="rId2"/>
            <a:stretch>
              <a:fillRect b="-10078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F838E5-6DF2-4D9B-BEA6-DDBBFE5B36DF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65125" y="3810000"/>
            <a:ext cx="3810000" cy="791242"/>
          </a:xfrm>
          <a:prstGeom prst="rect">
            <a:avLst/>
          </a:prstGeom>
          <a:blipFill>
            <a:blip r:embed="rId3"/>
            <a:stretch>
              <a:fillRect b="-10769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3C1F77-CFBD-4BDA-958D-68AD6247D154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019800" y="1219200"/>
            <a:ext cx="3810000" cy="791242"/>
          </a:xfrm>
          <a:prstGeom prst="rect">
            <a:avLst/>
          </a:prstGeom>
          <a:blipFill>
            <a:blip r:embed="rId4"/>
            <a:stretch>
              <a:fillRect b="-10769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305822-7003-47B2-9E50-D306708FD524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096000" y="3733800"/>
            <a:ext cx="3810000" cy="791242"/>
          </a:xfrm>
          <a:prstGeom prst="rect">
            <a:avLst/>
          </a:prstGeom>
          <a:blipFill>
            <a:blip r:embed="rId5"/>
            <a:stretch>
              <a:fillRect b="-10078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22B8D6-AC7F-41D1-8A26-79600FC4D802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676400" y="1302327"/>
            <a:ext cx="3810000" cy="791242"/>
          </a:xfrm>
          <a:prstGeom prst="rect">
            <a:avLst/>
          </a:prstGeom>
          <a:blipFill>
            <a:blip r:embed="rId6"/>
            <a:stretch>
              <a:fillRect b="-10853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A5F941-E954-4F7B-8AD2-20928C81B158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648691" y="3810000"/>
            <a:ext cx="3810000" cy="791242"/>
          </a:xfrm>
          <a:prstGeom prst="rect">
            <a:avLst/>
          </a:prstGeom>
          <a:blipFill>
            <a:blip r:embed="rId7"/>
            <a:stretch>
              <a:fillRect b="-10000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2C3B99-3D48-496D-9F37-29AC1B4B65D0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391400" y="1219200"/>
            <a:ext cx="3810000" cy="791242"/>
          </a:xfrm>
          <a:prstGeom prst="rect">
            <a:avLst/>
          </a:prstGeom>
          <a:blipFill>
            <a:blip r:embed="rId8"/>
            <a:stretch>
              <a:fillRect b="-10769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CCEABC-7B94-4070-A274-118E92585AE0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439891" y="3733800"/>
            <a:ext cx="3810000" cy="791242"/>
          </a:xfrm>
          <a:prstGeom prst="rect">
            <a:avLst/>
          </a:prstGeom>
          <a:blipFill>
            <a:blip r:embed="rId9"/>
            <a:stretch>
              <a:fillRect b="-10853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5">
            <a:extLst>
              <a:ext uri="{FF2B5EF4-FFF2-40B4-BE49-F238E27FC236}">
                <a16:creationId xmlns:a16="http://schemas.microsoft.com/office/drawing/2014/main" id="{66EC1175-78B9-46BF-B0F6-2D0D6804C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600"/>
            <a:ext cx="37973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u="sng">
                <a:solidFill>
                  <a:srgbClr val="0000CC"/>
                </a:solidFill>
                <a:latin typeface="Times New Roman" panose="02020603050405020304" pitchFamily="18" charset="0"/>
              </a:rPr>
              <a:t>Bài 1</a:t>
            </a: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</a:rPr>
              <a:t>.Tính (Theo mẫu):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B1723DC-5CAC-49F7-AD18-8B0AA45BC33E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57200" y="772602"/>
            <a:ext cx="8305800" cy="795795"/>
          </a:xfrm>
          <a:prstGeom prst="rect">
            <a:avLst/>
          </a:prstGeom>
          <a:blipFill>
            <a:blip r:embed="rId2"/>
            <a:stretch>
              <a:fillRect l="-1834" b="-10000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7D3242-0F24-42EA-A94D-3F385212580A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28600" y="2590800"/>
            <a:ext cx="2743200" cy="789768"/>
          </a:xfrm>
          <a:prstGeom prst="rect">
            <a:avLst/>
          </a:prstGeom>
          <a:blipFill>
            <a:blip r:embed="rId3"/>
            <a:stretch>
              <a:fillRect b="-9231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F32180-2ABA-494B-B5CF-619835AE7522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6309" y="3943274"/>
            <a:ext cx="2743200" cy="789768"/>
          </a:xfrm>
          <a:prstGeom prst="rect">
            <a:avLst/>
          </a:prstGeom>
          <a:blipFill>
            <a:blip r:embed="rId4"/>
            <a:stretch>
              <a:fillRect b="-10853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AFABC6E-4363-48DC-8575-93F1ED0352B7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93964" y="5295748"/>
            <a:ext cx="2743200" cy="798295"/>
          </a:xfrm>
          <a:prstGeom prst="rect">
            <a:avLst/>
          </a:prstGeom>
          <a:blipFill>
            <a:blip r:embed="rId5"/>
            <a:stretch>
              <a:fillRect b="-9924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4626E1-A3F4-4CB5-B3D4-2CF7DA923F25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655618" y="2542310"/>
            <a:ext cx="5735782" cy="798873"/>
          </a:xfrm>
          <a:prstGeom prst="rect">
            <a:avLst/>
          </a:prstGeom>
          <a:blipFill>
            <a:blip r:embed="rId6"/>
            <a:stretch>
              <a:fillRect b="-9924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FC1EABC-FBA1-4BCD-BED3-04F6C6B38B96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745672" y="3934169"/>
            <a:ext cx="6864928" cy="795795"/>
          </a:xfrm>
          <a:prstGeom prst="rect">
            <a:avLst/>
          </a:prstGeom>
          <a:blipFill>
            <a:blip r:embed="rId7"/>
            <a:stretch>
              <a:fillRect b="-9160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1A0B6DF-242C-46C6-9FA2-C5B7BDCBD3D6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447800" y="5322950"/>
            <a:ext cx="5735782" cy="798873"/>
          </a:xfrm>
          <a:prstGeom prst="rect">
            <a:avLst/>
          </a:prstGeom>
          <a:blipFill>
            <a:blip r:embed="rId8"/>
            <a:stretch>
              <a:fillRect b="-9924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E2CDBD9E-D2FD-4B4A-AFED-093C2C1151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82600"/>
            <a:ext cx="9982200" cy="14779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1/4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2/5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1/3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                                  </a:t>
            </a:r>
          </a:p>
        </p:txBody>
      </p:sp>
      <p:pic>
        <p:nvPicPr>
          <p:cNvPr id="76802" name="Picture 2" descr="Giải vở bài tập Toán 4">
            <a:extLst>
              <a:ext uri="{FF2B5EF4-FFF2-40B4-BE49-F238E27FC236}">
                <a16:creationId xmlns:a16="http://schemas.microsoft.com/office/drawing/2014/main" id="{410D8DD2-ABE1-4059-B3F1-E1FA138B0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90838"/>
            <a:ext cx="3810000" cy="297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7AF0C15-9122-4BE5-9310-EF5950813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057400"/>
            <a:ext cx="992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inherit"/>
              </a:rPr>
              <a:t>T</a:t>
            </a:r>
            <a:r>
              <a:rPr lang="en-US" altLang="en-US" sz="1800" b="1">
                <a:latin typeface="Times New Roman" panose="02020603050405020304" pitchFamily="18" charset="0"/>
              </a:rPr>
              <a:t>ó</a:t>
            </a:r>
            <a:r>
              <a:rPr lang="en-US" altLang="en-US" sz="1800" b="1">
                <a:latin typeface="inherit"/>
              </a:rPr>
              <a:t>m tắt</a:t>
            </a:r>
            <a:endParaRPr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01A2CF-3459-4C9B-8001-F4635CD251BD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4724400" y="2687671"/>
            <a:ext cx="5867400" cy="2190343"/>
          </a:xfrm>
          <a:prstGeom prst="rect">
            <a:avLst/>
          </a:prstGeom>
          <a:blipFill>
            <a:blip r:embed="rId3"/>
            <a:stretch>
              <a:fillRect l="-2077" t="-2507" r="-1973" b="-3064"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1270" name="AutoShape 4" descr="\displaystyle {1 \over 4} + {2 \over 5} + {1 \over 3} = {{59} \over {60}}">
            <a:extLst>
              <a:ext uri="{FF2B5EF4-FFF2-40B4-BE49-F238E27FC236}">
                <a16:creationId xmlns:a16="http://schemas.microsoft.com/office/drawing/2014/main" id="{ED6949CA-6E37-424C-9954-EAA569CA7B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11738" y="3587750"/>
            <a:ext cx="7366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</p:txBody>
      </p:sp>
      <p:sp>
        <p:nvSpPr>
          <p:cNvPr id="11271" name="AutoShape 5" descr="\dfrac{59}{60}">
            <a:extLst>
              <a:ext uri="{FF2B5EF4-FFF2-40B4-BE49-F238E27FC236}">
                <a16:creationId xmlns:a16="http://schemas.microsoft.com/office/drawing/2014/main" id="{58122324-B4DA-4DDA-8D68-7F74B7451F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557838" y="3952875"/>
            <a:ext cx="128587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10FE14-F1EC-4619-B979-13BAB228D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057400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Bài giải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815061556"/>
</p:tagLst>
</file>

<file path=ppt/theme/theme1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4274</TotalTime>
  <Words>510</Words>
  <Application>Microsoft Office PowerPoint</Application>
  <PresentationFormat>Custom</PresentationFormat>
  <Paragraphs>117</Paragraphs>
  <Slides>15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Impact</vt:lpstr>
      <vt:lpstr>inherit</vt:lpstr>
      <vt:lpstr>Times New Roman</vt:lpstr>
      <vt:lpstr>字魂59号-创粗黑</vt:lpstr>
      <vt:lpstr>3_Office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The Baika</dc:creator>
  <cp:lastModifiedBy>pham hung</cp:lastModifiedBy>
  <cp:revision>207</cp:revision>
  <dcterms:created xsi:type="dcterms:W3CDTF">2011-03-05T09:46:07Z</dcterms:created>
  <dcterms:modified xsi:type="dcterms:W3CDTF">2023-07-23T09:47:01Z</dcterms:modified>
</cp:coreProperties>
</file>