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  <p:sldMasterId id="2147483692" r:id="rId6"/>
  </p:sldMasterIdLst>
  <p:notesMasterIdLst>
    <p:notesMasterId r:id="rId8"/>
  </p:notesMasterIdLst>
  <p:sldIdLst>
    <p:sldId id="257" r:id="rId7"/>
    <p:sldId id="283" r:id="rId9"/>
    <p:sldId id="284" r:id="rId10"/>
    <p:sldId id="285" r:id="rId11"/>
    <p:sldId id="286" r:id="rId12"/>
    <p:sldId id="262" r:id="rId13"/>
    <p:sldId id="263" r:id="rId14"/>
    <p:sldId id="264" r:id="rId15"/>
    <p:sldId id="265" r:id="rId16"/>
    <p:sldId id="287" r:id="rId17"/>
    <p:sldId id="288" r:id="rId18"/>
    <p:sldId id="289" r:id="rId19"/>
    <p:sldId id="290" r:id="rId20"/>
    <p:sldId id="270" r:id="rId21"/>
    <p:sldId id="271" r:id="rId22"/>
    <p:sldId id="272" r:id="rId23"/>
    <p:sldId id="291" r:id="rId24"/>
    <p:sldId id="292" r:id="rId25"/>
    <p:sldId id="293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DAC8-406F-4D4A-A7A2-39A39F33331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8979-A7F4-461D-9B95-982AA3A8755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7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1.wav"/><Relationship Id="rId1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1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2.xml"/><Relationship Id="rId6" Type="http://schemas.openxmlformats.org/officeDocument/2006/relationships/image" Target="../media/image17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36345" y="1829435"/>
            <a:ext cx="9758045" cy="22898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415915" y="2200910"/>
            <a:ext cx="547370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4</a:t>
            </a:r>
            <a:endParaRPr lang="en-US" sz="4400"/>
          </a:p>
        </p:txBody>
      </p:sp>
      <p:sp>
        <p:nvSpPr>
          <p:cNvPr id="7" name="Rounded Rectangle 6"/>
          <p:cNvSpPr/>
          <p:nvPr/>
        </p:nvSpPr>
        <p:spPr>
          <a:xfrm>
            <a:off x="4432300" y="3068955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60</a:t>
            </a:r>
            <a:endParaRPr lang="en-US" sz="3600"/>
          </a:p>
        </p:txBody>
      </p:sp>
      <p:sp>
        <p:nvSpPr>
          <p:cNvPr id="8" name="Rounded Rectangle 7"/>
          <p:cNvSpPr/>
          <p:nvPr/>
        </p:nvSpPr>
        <p:spPr>
          <a:xfrm>
            <a:off x="8976360" y="2200910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50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9899650" y="3068955"/>
            <a:ext cx="729615" cy="7200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9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graphicFrame>
        <p:nvGraphicFramePr>
          <p:cNvPr id="3" name="Table 2"/>
          <p:cNvGraphicFramePr/>
          <p:nvPr/>
        </p:nvGraphicFramePr>
        <p:xfrm>
          <a:off x="2408555" y="1510030"/>
          <a:ext cx="853249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/>
                <a:gridCol w="2844165"/>
                <a:gridCol w="28441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4000"/>
                        <a:t>Số liền trước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4000"/>
                        <a:t>Số đã cho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4000"/>
                        <a:t>Số liền sau</a:t>
                      </a:r>
                      <a:endParaRPr lang="en-US" sz="4000"/>
                    </a:p>
                  </a:txBody>
                  <a:tcPr/>
                </a:tc>
              </a:tr>
              <a:tr h="70104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34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35 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36</a:t>
                      </a:r>
                      <a:endParaRPr lang="en-US" sz="4000"/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40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59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77</a:t>
                      </a:r>
                      <a:endParaRPr lang="en-US" sz="4000"/>
                    </a:p>
                  </a:txBody>
                  <a:tcPr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sz="4000"/>
                        <a:t>?</a:t>
                      </a:r>
                      <a:endParaRPr lang="en-US" sz="40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334010" y="133350"/>
            <a:ext cx="1207135" cy="760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800"/>
              <a:t>3</a:t>
            </a:r>
            <a:endParaRPr lang="en-US" sz="4800"/>
          </a:p>
        </p:txBody>
      </p:sp>
      <p:sp>
        <p:nvSpPr>
          <p:cNvPr id="14" name="Rounded Rectangle 13"/>
          <p:cNvSpPr/>
          <p:nvPr/>
        </p:nvSpPr>
        <p:spPr>
          <a:xfrm>
            <a:off x="4356100" y="3662045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39</a:t>
            </a:r>
            <a:endParaRPr lang="en-US" sz="3600"/>
          </a:p>
        </p:txBody>
      </p:sp>
      <p:sp>
        <p:nvSpPr>
          <p:cNvPr id="15" name="Rounded Rectangle 14"/>
          <p:cNvSpPr/>
          <p:nvPr/>
        </p:nvSpPr>
        <p:spPr>
          <a:xfrm>
            <a:off x="10015855" y="367919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41</a:t>
            </a:r>
            <a:endParaRPr lang="en-US" sz="3600"/>
          </a:p>
        </p:txBody>
      </p:sp>
      <p:sp>
        <p:nvSpPr>
          <p:cNvPr id="16" name="Rounded Rectangle 15"/>
          <p:cNvSpPr/>
          <p:nvPr/>
        </p:nvSpPr>
        <p:spPr>
          <a:xfrm>
            <a:off x="4356100" y="438912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58</a:t>
            </a:r>
            <a:endParaRPr lang="en-US" sz="3600"/>
          </a:p>
        </p:txBody>
      </p:sp>
      <p:sp>
        <p:nvSpPr>
          <p:cNvPr id="17" name="Rounded Rectangle 16"/>
          <p:cNvSpPr/>
          <p:nvPr/>
        </p:nvSpPr>
        <p:spPr>
          <a:xfrm>
            <a:off x="9955530" y="440944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60</a:t>
            </a:r>
            <a:endParaRPr lang="en-US" sz="3600"/>
          </a:p>
        </p:txBody>
      </p:sp>
      <p:sp>
        <p:nvSpPr>
          <p:cNvPr id="18" name="Rounded Rectangle 17"/>
          <p:cNvSpPr/>
          <p:nvPr/>
        </p:nvSpPr>
        <p:spPr>
          <a:xfrm>
            <a:off x="4356100" y="505841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76</a:t>
            </a:r>
            <a:endParaRPr lang="en-US" sz="3600"/>
          </a:p>
        </p:txBody>
      </p:sp>
      <p:sp>
        <p:nvSpPr>
          <p:cNvPr id="19" name="Rounded Rectangle 18"/>
          <p:cNvSpPr/>
          <p:nvPr/>
        </p:nvSpPr>
        <p:spPr>
          <a:xfrm>
            <a:off x="10015855" y="5058410"/>
            <a:ext cx="831850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78</a:t>
            </a:r>
            <a:endParaRPr lang="en-US" sz="360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422390" y="953770"/>
            <a:ext cx="5544820" cy="4003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260" y="1235075"/>
            <a:ext cx="3862705" cy="1365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22250" y="212725"/>
            <a:ext cx="680085" cy="61912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4</a:t>
            </a:r>
            <a:endParaRPr lang="en-US" sz="4000"/>
          </a:p>
        </p:txBody>
      </p:sp>
      <p:sp>
        <p:nvSpPr>
          <p:cNvPr id="9" name="Rounded Rectangle 8"/>
          <p:cNvSpPr/>
          <p:nvPr/>
        </p:nvSpPr>
        <p:spPr>
          <a:xfrm>
            <a:off x="739775" y="2728595"/>
            <a:ext cx="4533900" cy="9226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24, 37, 42, 45 </a:t>
            </a:r>
            <a:endParaRPr lang="en-US" sz="44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590" y="3861435"/>
            <a:ext cx="3508375" cy="138684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02335" y="5547995"/>
            <a:ext cx="4533900" cy="9226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24 + 45 = 69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bldLvl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00505" y="113665"/>
            <a:ext cx="9191625" cy="507492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454275" y="5356225"/>
            <a:ext cx="7646670" cy="13652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Lớp 2A trồng được hơn lớp 2B số cây là:</a:t>
            </a:r>
            <a:endParaRPr lang="en-US" sz="3200"/>
          </a:p>
          <a:p>
            <a:pPr algn="ctr"/>
            <a:r>
              <a:rPr lang="en-US" sz="3200"/>
              <a:t>29 - 25 = 4 (cây)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570" y="269875"/>
            <a:ext cx="3481070" cy="632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840" y="1437005"/>
            <a:ext cx="8634095" cy="4572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409690" y="1978025"/>
            <a:ext cx="497205" cy="51689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763000" y="3170555"/>
            <a:ext cx="497205" cy="51689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47820" y="4337050"/>
            <a:ext cx="497205" cy="51689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763000" y="5492115"/>
            <a:ext cx="497205" cy="51689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22250" y="212725"/>
            <a:ext cx="680085" cy="61912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2</a:t>
            </a:r>
            <a:endParaRPr lang="en-US" sz="4000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129145" y="455930"/>
            <a:ext cx="4453255" cy="2076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65" y="1148080"/>
            <a:ext cx="5870575" cy="118491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388745" y="2505075"/>
            <a:ext cx="4798060" cy="933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30, 35, 50, 53</a:t>
            </a:r>
            <a:endParaRPr lang="en-US" sz="44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45" y="3703320"/>
            <a:ext cx="6093460" cy="118618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337945" y="5000625"/>
            <a:ext cx="4798060" cy="933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53 - 30 = 23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bldLvl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93420" y="1505585"/>
            <a:ext cx="10888980" cy="282892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584065" y="2626995"/>
            <a:ext cx="537210" cy="6184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&lt;</a:t>
            </a:r>
            <a:endParaRPr lang="en-US" sz="4000"/>
          </a:p>
        </p:txBody>
      </p:sp>
      <p:sp>
        <p:nvSpPr>
          <p:cNvPr id="7" name="Rounded Rectangle 6"/>
          <p:cNvSpPr/>
          <p:nvPr/>
        </p:nvSpPr>
        <p:spPr>
          <a:xfrm>
            <a:off x="4573905" y="3560445"/>
            <a:ext cx="537210" cy="61849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&gt;</a:t>
            </a:r>
            <a:endParaRPr lang="en-US" sz="4000"/>
          </a:p>
        </p:txBody>
      </p:sp>
      <p:sp>
        <p:nvSpPr>
          <p:cNvPr id="8" name="Rounded Rectangle 7"/>
          <p:cNvSpPr/>
          <p:nvPr/>
        </p:nvSpPr>
        <p:spPr>
          <a:xfrm>
            <a:off x="8965565" y="3498850"/>
            <a:ext cx="537210" cy="680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&gt;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80060" y="491490"/>
            <a:ext cx="11038840" cy="556006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69720" y="117475"/>
            <a:ext cx="8787765" cy="6605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200137" y="1652335"/>
            <a:ext cx="7765366" cy="23808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Trò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chơi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Ong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Về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MercuriusScript" panose="01010101010101010101" pitchFamily="2" charset="0"/>
              </a:rPr>
              <a:t>Tổ</a:t>
            </a:r>
            <a:endParaRPr lang="en-US" sz="15000" b="1" cap="none" spc="0" dirty="0">
              <a:ln w="0">
                <a:noFill/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MercuriusScript" panose="01010101010101010101" pitchFamily="2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817301" y="3031593"/>
            <a:ext cx="4557399" cy="1424293"/>
          </a:xfrm>
          <a:prstGeom prst="roundRect">
            <a:avLst>
              <a:gd name="adj" fmla="val 50000"/>
            </a:avLst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4800" b="1" dirty="0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đầu</a:t>
            </a:r>
            <a:endParaRPr lang="en-US" sz="4800" b="1" dirty="0">
              <a:solidFill>
                <a:schemeClr val="bg1"/>
              </a:solidFill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131692" y="84406"/>
            <a:ext cx="2597440" cy="17303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0" t="5948" b="66360"/>
          <a:stretch>
            <a:fillRect/>
          </a:stretch>
        </p:blipFill>
        <p:spPr>
          <a:xfrm>
            <a:off x="9686778" y="35169"/>
            <a:ext cx="2505222" cy="18991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t="68718" r="64633" b="8103"/>
          <a:stretch>
            <a:fillRect/>
          </a:stretch>
        </p:blipFill>
        <p:spPr>
          <a:xfrm>
            <a:off x="829993" y="3631647"/>
            <a:ext cx="1899139" cy="158965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1" t="68923" r="3094" b="6872"/>
          <a:stretch>
            <a:fillRect/>
          </a:stretch>
        </p:blipFill>
        <p:spPr>
          <a:xfrm>
            <a:off x="9965503" y="3640864"/>
            <a:ext cx="2152358" cy="1659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79845" y="612412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+ 5 = ?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68 - 6 =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16" y="93069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85" y="1169918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7392886" y="3718723"/>
            <a:ext cx="3335546" cy="1475162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NextQuestion">
            <a:hlinkClick r:id="" action="ppaction://hlinkshowjump?jump=previousslide"/>
          </p:cNvPr>
          <p:cNvSpPr/>
          <p:nvPr/>
        </p:nvSpPr>
        <p:spPr>
          <a:xfrm>
            <a:off x="988743" y="3746134"/>
            <a:ext cx="3335546" cy="1475163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về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2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79 - 54 = ?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previousslide"/>
          </p:cNvPr>
          <p:cNvSpPr/>
          <p:nvPr/>
        </p:nvSpPr>
        <p:spPr>
          <a:xfrm>
            <a:off x="1314489" y="3710735"/>
            <a:ext cx="2997752" cy="1443664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lại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NextQuestion">
            <a:hlinkClick r:id=""/>
          </p:cNvPr>
          <p:cNvSpPr/>
          <p:nvPr/>
        </p:nvSpPr>
        <p:spPr>
          <a:xfrm>
            <a:off x="7704517" y="3780826"/>
            <a:ext cx="2796989" cy="1385162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3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1876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6:</a:t>
            </a: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logo"/>
          <p:cNvPicPr>
            <a:picLocks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" y="1567180"/>
            <a:ext cx="11353800" cy="344868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53224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20</a:t>
            </a:r>
            <a:endParaRPr lang="en-US" sz="2200"/>
          </a:p>
        </p:txBody>
      </p:sp>
      <p:sp>
        <p:nvSpPr>
          <p:cNvPr id="9" name="Rounded Rectangle 8"/>
          <p:cNvSpPr/>
          <p:nvPr/>
        </p:nvSpPr>
        <p:spPr>
          <a:xfrm>
            <a:off x="7414260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21</a:t>
            </a:r>
            <a:endParaRPr lang="en-US" sz="2200"/>
          </a:p>
        </p:txBody>
      </p:sp>
      <p:sp>
        <p:nvSpPr>
          <p:cNvPr id="11" name="Rounded Rectangle 10"/>
          <p:cNvSpPr/>
          <p:nvPr/>
        </p:nvSpPr>
        <p:spPr>
          <a:xfrm>
            <a:off x="921956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23</a:t>
            </a:r>
            <a:endParaRPr lang="en-US" sz="2200"/>
          </a:p>
        </p:txBody>
      </p:sp>
      <p:sp>
        <p:nvSpPr>
          <p:cNvPr id="12" name="Rounded Rectangle 11"/>
          <p:cNvSpPr/>
          <p:nvPr/>
        </p:nvSpPr>
        <p:spPr>
          <a:xfrm>
            <a:off x="4777105" y="299720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18</a:t>
            </a:r>
            <a:endParaRPr lang="en-US" sz="2200"/>
          </a:p>
        </p:txBody>
      </p:sp>
      <p:sp>
        <p:nvSpPr>
          <p:cNvPr id="13" name="Rounded Rectangle 12"/>
          <p:cNvSpPr/>
          <p:nvPr/>
        </p:nvSpPr>
        <p:spPr>
          <a:xfrm>
            <a:off x="3834130" y="441706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42</a:t>
            </a:r>
            <a:endParaRPr lang="en-US" sz="2200"/>
          </a:p>
        </p:txBody>
      </p:sp>
      <p:sp>
        <p:nvSpPr>
          <p:cNvPr id="14" name="Rounded Rectangle 13"/>
          <p:cNvSpPr/>
          <p:nvPr/>
        </p:nvSpPr>
        <p:spPr>
          <a:xfrm>
            <a:off x="5639435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44</a:t>
            </a:r>
            <a:endParaRPr lang="en-US" sz="2200"/>
          </a:p>
        </p:txBody>
      </p:sp>
      <p:sp>
        <p:nvSpPr>
          <p:cNvPr id="15" name="Rounded Rectangle 14"/>
          <p:cNvSpPr/>
          <p:nvPr/>
        </p:nvSpPr>
        <p:spPr>
          <a:xfrm>
            <a:off x="7414260" y="441706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46</a:t>
            </a:r>
            <a:endParaRPr lang="en-US" sz="2200"/>
          </a:p>
        </p:txBody>
      </p:sp>
      <p:sp>
        <p:nvSpPr>
          <p:cNvPr id="16" name="Rounded Rectangle 15"/>
          <p:cNvSpPr/>
          <p:nvPr/>
        </p:nvSpPr>
        <p:spPr>
          <a:xfrm>
            <a:off x="8317230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47</a:t>
            </a:r>
            <a:endParaRPr lang="en-US" sz="2200"/>
          </a:p>
        </p:txBody>
      </p:sp>
      <p:sp>
        <p:nvSpPr>
          <p:cNvPr id="17" name="Rounded Rectangle 16"/>
          <p:cNvSpPr/>
          <p:nvPr/>
        </p:nvSpPr>
        <p:spPr>
          <a:xfrm>
            <a:off x="10153015" y="4396740"/>
            <a:ext cx="527050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00"/>
              <a:t>49</a:t>
            </a:r>
            <a:endParaRPr lang="en-US" sz="2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9" grpId="0" bldLvl="0" animBg="1"/>
      <p:bldP spid="9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38910" y="62230"/>
            <a:ext cx="9048115" cy="214439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670935" y="2809875"/>
            <a:ext cx="4899025" cy="2637155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/>
              <a:t>56 = 50 + 6</a:t>
            </a:r>
            <a:endParaRPr lang="en-US" sz="4400"/>
          </a:p>
          <a:p>
            <a:pPr algn="ctr"/>
            <a:r>
              <a:rPr lang="en-US" sz="4400"/>
              <a:t>95 = 90 + 5</a:t>
            </a:r>
            <a:endParaRPr lang="en-US" sz="4400"/>
          </a:p>
          <a:p>
            <a:pPr algn="ctr"/>
            <a:r>
              <a:rPr lang="en-US" sz="4400"/>
              <a:t>84 = 80 + 4</a:t>
            </a:r>
            <a:endParaRPr lang="en-US" sz="4400"/>
          </a:p>
          <a:p>
            <a:pPr algn="ctr"/>
            <a:r>
              <a:rPr lang="en-US" sz="4400"/>
              <a:t>72 = 70 + 2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WPS Presentation</Application>
  <PresentationFormat>Widescreen</PresentationFormat>
  <Paragraphs>171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20</vt:i4>
      </vt:variant>
    </vt:vector>
  </HeadingPairs>
  <TitlesOfParts>
    <vt:vector size="46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MercuriusScript</vt:lpstr>
      <vt:lpstr>Microsoft Himalaya</vt:lpstr>
      <vt:lpstr>SVN-Whimsy</vt:lpstr>
      <vt:lpstr>Times New Roman</vt:lpstr>
      <vt:lpstr>等线</vt:lpstr>
      <vt:lpstr>等线</vt:lpstr>
      <vt:lpstr>汉仪小麦体简</vt:lpstr>
      <vt:lpstr>Microsoft YaHei</vt:lpstr>
      <vt:lpstr>Arial Unicode MS</vt:lpstr>
      <vt:lpstr>字魂17号-萌趣果冻体</vt:lpstr>
      <vt:lpstr>等线</vt:lpstr>
      <vt:lpstr>1_Office Theme</vt:lpstr>
      <vt:lpstr>3_Office Theme</vt:lpstr>
      <vt:lpstr>1_Office 主题​​</vt:lpstr>
      <vt:lpstr>4_Office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3</cp:revision>
  <dcterms:created xsi:type="dcterms:W3CDTF">2021-05-07T10:25:00Z</dcterms:created>
  <dcterms:modified xsi:type="dcterms:W3CDTF">2021-05-29T03:27:27Z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