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sldIdLst>
    <p:sldId id="276" r:id="rId2"/>
    <p:sldId id="279" r:id="rId3"/>
    <p:sldId id="281" r:id="rId4"/>
    <p:sldId id="282" r:id="rId5"/>
    <p:sldId id="283" r:id="rId6"/>
    <p:sldId id="284" r:id="rId7"/>
    <p:sldId id="265" r:id="rId8"/>
    <p:sldId id="285" r:id="rId9"/>
    <p:sldId id="286" r:id="rId10"/>
    <p:sldId id="287" r:id="rId11"/>
    <p:sldId id="288" r:id="rId12"/>
    <p:sldId id="289" r:id="rId13"/>
    <p:sldId id="273" r:id="rId14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00FF00"/>
    <a:srgbClr val="FF3300"/>
    <a:srgbClr val="FFFF00"/>
    <a:srgbClr val="FF66FF"/>
    <a:srgbClr val="00CC99"/>
    <a:srgbClr val="99FF66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71" autoAdjust="0"/>
    <p:restoredTop sz="94660"/>
  </p:normalViewPr>
  <p:slideViewPr>
    <p:cSldViewPr>
      <p:cViewPr varScale="1">
        <p:scale>
          <a:sx n="74" d="100"/>
          <a:sy n="74" d="100"/>
        </p:scale>
        <p:origin x="1072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E8E5DD-E468-46F3-83DB-07156BE9B1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BF45D77-2E2F-4AC2-AE7E-3240EA6F01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5C43746-61E8-41E1-B677-75EFA1FACA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3DF12C-A02E-49B1-A21E-623A14C530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1019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7730536-8F20-4F2A-83D7-64F2404519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FE4B040-2BB9-4C5F-ABB0-1B402A2596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C591FF0-1BAD-4DD7-8350-C9F89EA5A2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6ECA66-DB9F-4543-B08F-86DE3B9660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2686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7730536-8F20-4F2A-83D7-64F2404519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FE4B040-2BB9-4C5F-ABB0-1B402A2596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C591FF0-1BAD-4DD7-8350-C9F89EA5A2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6ECA66-DB9F-4543-B08F-86DE3B9660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6187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7730536-8F20-4F2A-83D7-64F2404519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FE4B040-2BB9-4C5F-ABB0-1B402A2596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C591FF0-1BAD-4DD7-8350-C9F89EA5A2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6ECA66-DB9F-4543-B08F-86DE3B9660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6547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7730536-8F20-4F2A-83D7-64F2404519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FE4B040-2BB9-4C5F-ABB0-1B402A2596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C591FF0-1BAD-4DD7-8350-C9F89EA5A2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6ECA66-DB9F-4543-B08F-86DE3B9660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89054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CB94CF-2970-47C5-B920-476922D379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66C7112-6BB7-4881-B48E-FB97A646FA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F456965-AD5E-441D-BAAE-595C0227B8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7B7BA2-5253-42C5-9A4C-269C9DCFBA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21310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BE915D8-7AB3-4E69-A29A-194FE4AFB8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89DF49-D760-4E8D-B7E8-853796057D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EEE78A-6E36-4E92-976E-2E661416E1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4707F3-2EAE-4F86-A48D-22062486EB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48447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6ECE9C9-F09C-4FE8-8CBA-7492A3F93A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C78BE32-9B66-43C4-AD77-ABC74E93B3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9E3B099-E318-4D1E-A192-D95CAD8D87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9FDE38-AD8A-4F23-BEC3-FE83E5A9F6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28173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3A988BD-04B7-44C5-A492-08C5EA7E48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AFBEF13-1988-4875-B56D-26B56A0BEB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BB26964-9E79-4B75-B880-5BEEBA26C0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7034DB-2507-4E17-B0DA-71CE583F9B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3962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FFF9531-6B44-4330-A398-596FFF7906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5C00CF5-5121-43B2-8E17-8DA4BB1254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38B39A1-1C6C-42D8-B9F8-C5771E4508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58AB0B-0912-46A3-88D2-AE3B52A109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45633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1E07DE-B647-40FE-96BE-7DCBEB6161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0F3B8E-BBA6-41E6-87C1-DD27BF43F3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389773-EC77-4E52-97B1-448C65CFB4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DF7DAA-1227-4604-BF30-002CF29A20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344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7730536-8F20-4F2A-83D7-64F2404519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FE4B040-2BB9-4C5F-ABB0-1B402A2596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C591FF0-1BAD-4DD7-8350-C9F89EA5A2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6ECA66-DB9F-4543-B08F-86DE3B9660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69778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00C23B-6B96-4516-A124-53FCB4C575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3AEB91-8783-42D2-A952-0CDBDB20B3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351F68-8AC8-4C00-B659-71EC183A57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CF1B06-DA7A-4060-BA79-CBB83B2589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61640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F9C397-4E47-4893-947B-A035EA2734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30999D1-147D-410D-87B2-7231611224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204A24-DFB3-447E-AC60-7D10739C69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F6F28E-675E-4CE5-AD2C-F7710D402B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98739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16FB36C-D239-48ED-B587-766EFA35BF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591916-6CCB-4AEA-8F2E-915851A523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2306904-8716-4BD1-940F-D4FC4763CC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C23AA9-054E-4EDF-8EE3-404BD6A404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1318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5F8F9F6-AC33-4D3E-92AB-17D3E480B4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179682B-269C-41D8-A907-743FA65366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1BA7973-DB57-4F46-91E2-8E7A6DB234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B0CBDF-1DE0-42F1-ADF1-B70CF81B3F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1412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7730536-8F20-4F2A-83D7-64F2404519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FE4B040-2BB9-4C5F-ABB0-1B402A2596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C591FF0-1BAD-4DD7-8350-C9F89EA5A2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6ECA66-DB9F-4543-B08F-86DE3B9660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5297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7730536-8F20-4F2A-83D7-64F2404519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FE4B040-2BB9-4C5F-ABB0-1B402A2596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C591FF0-1BAD-4DD7-8350-C9F89EA5A2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6ECA66-DB9F-4543-B08F-86DE3B9660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1238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7730536-8F20-4F2A-83D7-64F2404519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FE4B040-2BB9-4C5F-ABB0-1B402A2596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C591FF0-1BAD-4DD7-8350-C9F89EA5A2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6ECA66-DB9F-4543-B08F-86DE3B9660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1652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7730536-8F20-4F2A-83D7-64F2404519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FE4B040-2BB9-4C5F-ABB0-1B402A2596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C591FF0-1BAD-4DD7-8350-C9F89EA5A2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6ECA66-DB9F-4543-B08F-86DE3B9660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4774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7730536-8F20-4F2A-83D7-64F2404519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FE4B040-2BB9-4C5F-ABB0-1B402A2596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C591FF0-1BAD-4DD7-8350-C9F89EA5A2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6ECA66-DB9F-4543-B08F-86DE3B9660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9100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7730536-8F20-4F2A-83D7-64F2404519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FE4B040-2BB9-4C5F-ABB0-1B402A2596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C591FF0-1BAD-4DD7-8350-C9F89EA5A2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6ECA66-DB9F-4543-B08F-86DE3B9660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0006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7730536-8F20-4F2A-83D7-64F2404519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FE4B040-2BB9-4C5F-ABB0-1B402A2596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C591FF0-1BAD-4DD7-8350-C9F89EA5A2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6ECA66-DB9F-4543-B08F-86DE3B9660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1533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3938343-AC9F-487D-80E8-7C1F3FF2BB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EB461DA-126F-4895-83EA-2A49A44597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DB6D80D1-CC8F-4FF7-951B-C727A0C03C4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id="{BBC51F33-39C2-4C7D-9333-D5902139EF6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0" name="Rectangle 6">
            <a:extLst>
              <a:ext uri="{FF2B5EF4-FFF2-40B4-BE49-F238E27FC236}">
                <a16:creationId xmlns:a16="http://schemas.microsoft.com/office/drawing/2014/main" id="{F074E4D3-2A1F-4C4E-AFB9-6EEC310466E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118ADE7-BD7D-4BBD-BA4B-DCDEED13B0C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79" r:id="rId3"/>
    <p:sldLayoutId id="2147483678" r:id="rId4"/>
    <p:sldLayoutId id="2147483677" r:id="rId5"/>
    <p:sldLayoutId id="2147483676" r:id="rId6"/>
    <p:sldLayoutId id="2147483675" r:id="rId7"/>
    <p:sldLayoutId id="2147483674" r:id="rId8"/>
    <p:sldLayoutId id="2147483673" r:id="rId9"/>
    <p:sldLayoutId id="2147483672" r:id="rId10"/>
    <p:sldLayoutId id="2147483671" r:id="rId11"/>
    <p:sldLayoutId id="2147483670" r:id="rId12"/>
    <p:sldLayoutId id="2147483669" r:id="rId13"/>
    <p:sldLayoutId id="2147483659" r:id="rId14"/>
    <p:sldLayoutId id="2147483660" r:id="rId15"/>
    <p:sldLayoutId id="2147483661" r:id="rId16"/>
    <p:sldLayoutId id="2147483662" r:id="rId17"/>
    <p:sldLayoutId id="2147483663" r:id="rId18"/>
    <p:sldLayoutId id="2147483664" r:id="rId19"/>
    <p:sldLayoutId id="2147483665" r:id="rId20"/>
    <p:sldLayoutId id="2147483666" r:id="rId21"/>
    <p:sldLayoutId id="2147483667" r:id="rId22"/>
    <p:sldLayoutId id="2147483668" r:id="rId2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13">
            <a:extLst>
              <a:ext uri="{FF2B5EF4-FFF2-40B4-BE49-F238E27FC236}">
                <a16:creationId xmlns:a16="http://schemas.microsoft.com/office/drawing/2014/main" id="{5733CC19-C561-4FAA-9DD4-7BEA1E344B1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633788" y="666750"/>
            <a:ext cx="228600" cy="76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>
              <a:ln w="9525">
                <a:solidFill>
                  <a:srgbClr val="339966"/>
                </a:solidFill>
                <a:prstDash val="sysDot"/>
                <a:round/>
                <a:headEnd/>
                <a:tailEnd/>
              </a:ln>
              <a:solidFill>
                <a:schemeClr val="fol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15" descr="Flash Lang hoa dep">
            <a:extLst>
              <a:ext uri="{FF2B5EF4-FFF2-40B4-BE49-F238E27FC236}">
                <a16:creationId xmlns:a16="http://schemas.microsoft.com/office/drawing/2014/main" id="{6A26E13F-4A5A-4E22-9F8A-C5D3B3C531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9620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15" descr="Flash Lang hoa dep">
            <a:extLst>
              <a:ext uri="{FF2B5EF4-FFF2-40B4-BE49-F238E27FC236}">
                <a16:creationId xmlns:a16="http://schemas.microsoft.com/office/drawing/2014/main" id="{F04B43AA-3C24-4A58-89FC-172DEDEEBF6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9620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5" descr="Flash Lang hoa dep">
            <a:extLst>
              <a:ext uri="{FF2B5EF4-FFF2-40B4-BE49-F238E27FC236}">
                <a16:creationId xmlns:a16="http://schemas.microsoft.com/office/drawing/2014/main" id="{D2C2848A-6E55-447F-949B-ECDE33F3A18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975" y="5988050"/>
            <a:ext cx="9620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15" descr="Flash Lang hoa dep">
            <a:extLst>
              <a:ext uri="{FF2B5EF4-FFF2-40B4-BE49-F238E27FC236}">
                <a16:creationId xmlns:a16="http://schemas.microsoft.com/office/drawing/2014/main" id="{A0A5206C-7A42-41E2-BD94-0BC02A481E9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88050"/>
            <a:ext cx="9620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18" descr="Day hoa 2">
            <a:extLst>
              <a:ext uri="{FF2B5EF4-FFF2-40B4-BE49-F238E27FC236}">
                <a16:creationId xmlns:a16="http://schemas.microsoft.com/office/drawing/2014/main" id="{34287D4E-F091-4746-BA90-C695D2A1636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0"/>
            <a:ext cx="685800" cy="248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8" descr="Day hoa 2">
            <a:extLst>
              <a:ext uri="{FF2B5EF4-FFF2-40B4-BE49-F238E27FC236}">
                <a16:creationId xmlns:a16="http://schemas.microsoft.com/office/drawing/2014/main" id="{F03AC768-F63D-4013-BC38-C74DA30B968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9600" cy="248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1" descr="Bo hoa 1">
            <a:extLst>
              <a:ext uri="{FF2B5EF4-FFF2-40B4-BE49-F238E27FC236}">
                <a16:creationId xmlns:a16="http://schemas.microsoft.com/office/drawing/2014/main" id="{46033E3C-829B-486E-87B2-EDDB4347AE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89438"/>
            <a:ext cx="593725" cy="246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1" descr="Bo hoa 1">
            <a:extLst>
              <a:ext uri="{FF2B5EF4-FFF2-40B4-BE49-F238E27FC236}">
                <a16:creationId xmlns:a16="http://schemas.microsoft.com/office/drawing/2014/main" id="{CBE439D8-F84D-4D86-90DF-EE2D83E5E17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4389438"/>
            <a:ext cx="593725" cy="246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WordArt 19">
            <a:extLst>
              <a:ext uri="{FF2B5EF4-FFF2-40B4-BE49-F238E27FC236}">
                <a16:creationId xmlns:a16="http://schemas.microsoft.com/office/drawing/2014/main" id="{9E2DD275-6945-4244-B3D3-C354636B251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16667" y="2155824"/>
            <a:ext cx="4800600" cy="11906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ĐẠO ĐỨC LỚP 4</a:t>
            </a:r>
          </a:p>
        </p:txBody>
      </p:sp>
      <p:sp>
        <p:nvSpPr>
          <p:cNvPr id="14" name="WordArt 20">
            <a:extLst>
              <a:ext uri="{FF2B5EF4-FFF2-40B4-BE49-F238E27FC236}">
                <a16:creationId xmlns:a16="http://schemas.microsoft.com/office/drawing/2014/main" id="{65005A25-F6BA-4C52-A082-85DF12ABBFC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93725" y="3433233"/>
            <a:ext cx="8053388" cy="995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 KIỆM THỜI GIỜ (TIẾT 1)</a:t>
            </a:r>
          </a:p>
        </p:txBody>
      </p:sp>
      <p:sp>
        <p:nvSpPr>
          <p:cNvPr id="2061" name="WordArt 33">
            <a:extLst>
              <a:ext uri="{FF2B5EF4-FFF2-40B4-BE49-F238E27FC236}">
                <a16:creationId xmlns:a16="http://schemas.microsoft.com/office/drawing/2014/main" id="{FDD7B6AA-7DBD-4CE2-9084-410D75003E7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71600" y="152400"/>
            <a:ext cx="66294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</a:t>
            </a:r>
            <a:r>
              <a:rPr lang="en-US" sz="3600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TIỂU HỌC PHƯƠNG LIỆT</a:t>
            </a:r>
          </a:p>
        </p:txBody>
      </p:sp>
      <p:sp>
        <p:nvSpPr>
          <p:cNvPr id="2062" name="Rectangle 15">
            <a:extLst>
              <a:ext uri="{FF2B5EF4-FFF2-40B4-BE49-F238E27FC236}">
                <a16:creationId xmlns:a16="http://schemas.microsoft.com/office/drawing/2014/main" id="{65699105-CBE8-46AC-B501-D3ECB8019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vi-V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8" descr="White marble">
            <a:extLst>
              <a:ext uri="{FF2B5EF4-FFF2-40B4-BE49-F238E27FC236}">
                <a16:creationId xmlns:a16="http://schemas.microsoft.com/office/drawing/2014/main" id="{E03507B0-3E65-43C4-AC66-32B2B7BEB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36738"/>
            <a:ext cx="89154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b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3: Em hãy cùng các bạn bày tỏ thái độ về các ý kiến sau ( tán thành hay không tán thành )</a:t>
            </a:r>
          </a:p>
        </p:txBody>
      </p:sp>
      <p:sp>
        <p:nvSpPr>
          <p:cNvPr id="6" name="Text Box 9" descr="White marble">
            <a:extLst>
              <a:ext uri="{FF2B5EF4-FFF2-40B4-BE49-F238E27FC236}">
                <a16:creationId xmlns:a16="http://schemas.microsoft.com/office/drawing/2014/main" id="{BC05A3C7-F711-44D1-BC09-8263E0D43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835275"/>
            <a:ext cx="77724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a) Thời giờ là thứ ai cũng có, chẳng mất tiền mua nên không cần tiết kiệm.</a:t>
            </a:r>
          </a:p>
        </p:txBody>
      </p:sp>
      <p:sp>
        <p:nvSpPr>
          <p:cNvPr id="7" name="Text Box 10" descr="White marble">
            <a:extLst>
              <a:ext uri="{FF2B5EF4-FFF2-40B4-BE49-F238E27FC236}">
                <a16:creationId xmlns:a16="http://schemas.microsoft.com/office/drawing/2014/main" id="{BC372D62-75A5-4133-814C-5F1B15DD3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" y="3825875"/>
            <a:ext cx="7620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b) Tiết kiệm thời giờ là học suốt ngày, không làm việc gì khác.</a:t>
            </a:r>
          </a:p>
        </p:txBody>
      </p:sp>
      <p:sp>
        <p:nvSpPr>
          <p:cNvPr id="11" name="Text Box 11" descr="White marble">
            <a:extLst>
              <a:ext uri="{FF2B5EF4-FFF2-40B4-BE49-F238E27FC236}">
                <a16:creationId xmlns:a16="http://schemas.microsoft.com/office/drawing/2014/main" id="{23A41375-3C29-46AF-904E-7B831F42F5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800600"/>
            <a:ext cx="7543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c) Tiết kiệm thời giờ là tranh thủ làm nhiều việc một lúc.</a:t>
            </a:r>
          </a:p>
        </p:txBody>
      </p:sp>
      <p:sp>
        <p:nvSpPr>
          <p:cNvPr id="12" name="Text Box 12" descr="White marble">
            <a:extLst>
              <a:ext uri="{FF2B5EF4-FFF2-40B4-BE49-F238E27FC236}">
                <a16:creationId xmlns:a16="http://schemas.microsoft.com/office/drawing/2014/main" id="{9C58309B-C730-49B4-A0A4-744DF8B76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5799138"/>
            <a:ext cx="73152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d) Tiết kiệm thời giờ là sử dụng thời giờ một cách hợp lí.</a:t>
            </a:r>
          </a:p>
        </p:txBody>
      </p:sp>
      <p:sp>
        <p:nvSpPr>
          <p:cNvPr id="13323" name="Title 1">
            <a:extLst>
              <a:ext uri="{FF2B5EF4-FFF2-40B4-BE49-F238E27FC236}">
                <a16:creationId xmlns:a16="http://schemas.microsoft.com/office/drawing/2014/main" id="{F19F6B53-1FB6-4EB5-90D1-B5CB6E34B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524000"/>
          </a:xfrm>
        </p:spPr>
        <p:txBody>
          <a:bodyPr/>
          <a:lstStyle/>
          <a:p>
            <a:pPr eaLnBrk="1" hangingPunct="1"/>
            <a:b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b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lang="en-US" alt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2D6BBF-67C2-4B28-B98E-F7FAAFBF6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543" y="2896130"/>
            <a:ext cx="657255" cy="7953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C843217-5F2F-4013-B86C-26516F48D3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476" y="3776133"/>
            <a:ext cx="657255" cy="79533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2A6F053-4086-4DFE-9C95-83FA922AF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143" y="4750859"/>
            <a:ext cx="657255" cy="7953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E3E5BC-3BDD-4A90-9727-D72830FA7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817" y="5797551"/>
            <a:ext cx="561905" cy="795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itle 1">
            <a:extLst>
              <a:ext uri="{FF2B5EF4-FFF2-40B4-BE49-F238E27FC236}">
                <a16:creationId xmlns:a16="http://schemas.microsoft.com/office/drawing/2014/main" id="{26373362-AB90-4450-91BA-5938D1587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524000"/>
          </a:xfrm>
        </p:spPr>
        <p:txBody>
          <a:bodyPr/>
          <a:lstStyle/>
          <a:p>
            <a:pPr eaLnBrk="1" hangingPunct="1"/>
            <a:b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b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lang="en-US" alt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Chuyện Kể Bé Nghe - Một Phút Nữa - Truyện cổ tích cho bé và cả gia đình">
            <a:hlinkClick r:id="" action="ppaction://media"/>
            <a:extLst>
              <a:ext uri="{FF2B5EF4-FFF2-40B4-BE49-F238E27FC236}">
                <a16:creationId xmlns:a16="http://schemas.microsoft.com/office/drawing/2014/main" id="{B385F38C-C696-4B0D-8F75-6D2143887D30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166" end="776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200" y="1752600"/>
            <a:ext cx="8915400" cy="50884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8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A7859C3-5D8B-4A11-844C-4F460465E6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3341688"/>
            <a:ext cx="75438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+ Bản thân em sẽ tiết kiệm thời giờ thông qua những việc làm nào 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A8E9C5-CF63-4781-AA4E-CB1FC89C42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2463800"/>
            <a:ext cx="70945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+ Qua bài học này em cần tiết kiệm gì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WordArt 4">
            <a:extLst>
              <a:ext uri="{FF2B5EF4-FFF2-40B4-BE49-F238E27FC236}">
                <a16:creationId xmlns:a16="http://schemas.microsoft.com/office/drawing/2014/main" id="{6E897E44-469D-4155-84F4-4500BA0B01A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95400" y="1447800"/>
            <a:ext cx="6781800" cy="39624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610615"/>
              </a:avLst>
            </a:prstTxWarp>
          </a:bodyPr>
          <a:lstStyle/>
          <a:p>
            <a:pPr algn="ctr"/>
            <a:r>
              <a:rPr lang="en-US" sz="2400" b="1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 chào các cô và các em</a:t>
            </a:r>
          </a:p>
        </p:txBody>
      </p:sp>
      <p:grpSp>
        <p:nvGrpSpPr>
          <p:cNvPr id="16387" name="Group 5">
            <a:extLst>
              <a:ext uri="{FF2B5EF4-FFF2-40B4-BE49-F238E27FC236}">
                <a16:creationId xmlns:a16="http://schemas.microsoft.com/office/drawing/2014/main" id="{16646327-7999-42EF-8BE3-5BD01B360C86}"/>
              </a:ext>
            </a:extLst>
          </p:cNvPr>
          <p:cNvGrpSpPr>
            <a:grpSpLocks/>
          </p:cNvGrpSpPr>
          <p:nvPr/>
        </p:nvGrpSpPr>
        <p:grpSpPr bwMode="auto">
          <a:xfrm>
            <a:off x="0" y="-152400"/>
            <a:ext cx="9144000" cy="7010400"/>
            <a:chOff x="0" y="192"/>
            <a:chExt cx="5760" cy="3936"/>
          </a:xfrm>
        </p:grpSpPr>
        <p:grpSp>
          <p:nvGrpSpPr>
            <p:cNvPr id="16395" name="Group 6">
              <a:extLst>
                <a:ext uri="{FF2B5EF4-FFF2-40B4-BE49-F238E27FC236}">
                  <a16:creationId xmlns:a16="http://schemas.microsoft.com/office/drawing/2014/main" id="{B6A840AC-D051-4D5B-9D99-BA61D9A800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336"/>
              <a:ext cx="5760" cy="3700"/>
              <a:chOff x="0" y="336"/>
              <a:chExt cx="5760" cy="3700"/>
            </a:xfrm>
          </p:grpSpPr>
          <p:pic>
            <p:nvPicPr>
              <p:cNvPr id="16398" name="Picture 7" descr="n3">
                <a:extLst>
                  <a:ext uri="{FF2B5EF4-FFF2-40B4-BE49-F238E27FC236}">
                    <a16:creationId xmlns:a16="http://schemas.microsoft.com/office/drawing/2014/main" id="{905E47FF-9B92-4141-88DD-393ECBCF29B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984"/>
                <a:ext cx="5760" cy="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6399" name="Picture 8" descr="n3">
                <a:extLst>
                  <a:ext uri="{FF2B5EF4-FFF2-40B4-BE49-F238E27FC236}">
                    <a16:creationId xmlns:a16="http://schemas.microsoft.com/office/drawing/2014/main" id="{E87FB52E-8C13-4401-BF07-DFB8DC3C3C2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36"/>
                <a:ext cx="576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6396" name="Picture 9" descr="n3">
              <a:extLst>
                <a:ext uri="{FF2B5EF4-FFF2-40B4-BE49-F238E27FC236}">
                  <a16:creationId xmlns:a16="http://schemas.microsoft.com/office/drawing/2014/main" id="{0D013F32-F604-4E8E-A470-FD03F0BE0C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1848" y="2136"/>
              <a:ext cx="3936" cy="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397" name="Picture 10" descr="n3">
              <a:extLst>
                <a:ext uri="{FF2B5EF4-FFF2-40B4-BE49-F238E27FC236}">
                  <a16:creationId xmlns:a16="http://schemas.microsoft.com/office/drawing/2014/main" id="{27E6CEF9-D08F-4920-A8D8-EAD532412F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H="1">
              <a:off x="3671" y="2135"/>
              <a:ext cx="3936" cy="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388" name="Picture 11" descr="POINSET2">
            <a:extLst>
              <a:ext uri="{FF2B5EF4-FFF2-40B4-BE49-F238E27FC236}">
                <a16:creationId xmlns:a16="http://schemas.microsoft.com/office/drawing/2014/main" id="{28D1FC50-1D92-4309-9B68-2F001D32D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52400" y="4876800"/>
            <a:ext cx="16764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12" descr="POINSET2">
            <a:extLst>
              <a:ext uri="{FF2B5EF4-FFF2-40B4-BE49-F238E27FC236}">
                <a16:creationId xmlns:a16="http://schemas.microsoft.com/office/drawing/2014/main" id="{C542CDB0-CF7C-4DF6-841D-6F45883FC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235825" y="155575"/>
            <a:ext cx="1752600" cy="174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3" descr="POINSET2">
            <a:extLst>
              <a:ext uri="{FF2B5EF4-FFF2-40B4-BE49-F238E27FC236}">
                <a16:creationId xmlns:a16="http://schemas.microsoft.com/office/drawing/2014/main" id="{7A2B9CF6-73A4-44B3-94E1-25D234CFF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62800" y="4883150"/>
            <a:ext cx="1981200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4" descr="POINSET2">
            <a:extLst>
              <a:ext uri="{FF2B5EF4-FFF2-40B4-BE49-F238E27FC236}">
                <a16:creationId xmlns:a16="http://schemas.microsoft.com/office/drawing/2014/main" id="{AB22F00A-88CB-4409-8A27-B38AAE688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16764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AutoShape 15">
            <a:extLst>
              <a:ext uri="{FF2B5EF4-FFF2-40B4-BE49-F238E27FC236}">
                <a16:creationId xmlns:a16="http://schemas.microsoft.com/office/drawing/2014/main" id="{58B45012-1E69-45EB-892A-D603FA7D1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2590800"/>
            <a:ext cx="2362200" cy="1447800"/>
          </a:xfrm>
          <a:prstGeom prst="smileyFace">
            <a:avLst>
              <a:gd name="adj" fmla="val 4653"/>
            </a:avLst>
          </a:prstGeom>
          <a:solidFill>
            <a:srgbClr val="FF66FF">
              <a:alpha val="18823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000">
              <a:solidFill>
                <a:srgbClr val="F91717"/>
              </a:solidFill>
            </a:endParaRPr>
          </a:p>
        </p:txBody>
      </p:sp>
      <p:sp>
        <p:nvSpPr>
          <p:cNvPr id="16393" name="AutoShape 16">
            <a:extLst>
              <a:ext uri="{FF2B5EF4-FFF2-40B4-BE49-F238E27FC236}">
                <a16:creationId xmlns:a16="http://schemas.microsoft.com/office/drawing/2014/main" id="{0241A906-ABE3-4555-AE70-86D28D19E3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3962400"/>
            <a:ext cx="1828800" cy="1447800"/>
          </a:xfrm>
          <a:prstGeom prst="smileyFace">
            <a:avLst>
              <a:gd name="adj" fmla="val 4653"/>
            </a:avLst>
          </a:prstGeom>
          <a:solidFill>
            <a:srgbClr val="00CC99">
              <a:alpha val="18823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000">
              <a:solidFill>
                <a:srgbClr val="FF3300"/>
              </a:solidFill>
            </a:endParaRPr>
          </a:p>
        </p:txBody>
      </p:sp>
      <p:sp>
        <p:nvSpPr>
          <p:cNvPr id="16394" name="AutoShape 17">
            <a:extLst>
              <a:ext uri="{FF2B5EF4-FFF2-40B4-BE49-F238E27FC236}">
                <a16:creationId xmlns:a16="http://schemas.microsoft.com/office/drawing/2014/main" id="{3BAC46CB-CD5C-4E75-ACD1-B3E5172F1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962400"/>
            <a:ext cx="1905000" cy="1447800"/>
          </a:xfrm>
          <a:prstGeom prst="smileyFace">
            <a:avLst>
              <a:gd name="adj" fmla="val 4653"/>
            </a:avLst>
          </a:prstGeom>
          <a:solidFill>
            <a:schemeClr val="accent2">
              <a:alpha val="18823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000">
              <a:solidFill>
                <a:srgbClr val="F91717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D8C8D25E-7A0A-44D7-A2FC-688B91857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-307975"/>
            <a:ext cx="9144000" cy="1066800"/>
          </a:xfrm>
        </p:spPr>
        <p:txBody>
          <a:bodyPr/>
          <a:lstStyle/>
          <a:p>
            <a:pPr eaLnBrk="1" hangingPunct="1"/>
            <a:b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endParaRPr lang="en-US" alt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13">
            <a:extLst>
              <a:ext uri="{FF2B5EF4-FFF2-40B4-BE49-F238E27FC236}">
                <a16:creationId xmlns:a16="http://schemas.microsoft.com/office/drawing/2014/main" id="{637A682A-DAFF-43D4-8151-1EC30A6832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19200"/>
            <a:ext cx="2438400" cy="1447800"/>
          </a:xfrm>
          <a:prstGeom prst="irregularSeal2">
            <a:avLst/>
          </a:prstGeom>
          <a:solidFill>
            <a:srgbClr val="F6767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</a:p>
        </p:txBody>
      </p:sp>
      <p:sp>
        <p:nvSpPr>
          <p:cNvPr id="6" name="WordArt 14">
            <a:extLst>
              <a:ext uri="{FF2B5EF4-FFF2-40B4-BE49-F238E27FC236}">
                <a16:creationId xmlns:a16="http://schemas.microsoft.com/office/drawing/2014/main" id="{2F813E7A-309C-46FC-A68D-3EF46718412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514600" y="1727200"/>
            <a:ext cx="2971800" cy="71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.VnTime" panose="020B7200000000000000" pitchFamily="34" charset="0"/>
              </a:rPr>
              <a:t>Mét phót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33E206-3684-453D-8892-08173B91A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20950"/>
            <a:ext cx="9144000" cy="433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6BB85BA7-4C58-42AE-8591-2B8C4AF6BB61}"/>
              </a:ext>
            </a:extLst>
          </p:cNvPr>
          <p:cNvSpPr/>
          <p:nvPr/>
        </p:nvSpPr>
        <p:spPr>
          <a:xfrm>
            <a:off x="4419600" y="2551113"/>
            <a:ext cx="4724400" cy="877887"/>
          </a:xfrm>
          <a:prstGeom prst="wedgeRoundRectCallout">
            <a:avLst>
              <a:gd name="adj1" fmla="val -16463"/>
              <a:gd name="adj2" fmla="val 6680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… con </a:t>
            </a:r>
            <a:r>
              <a:rPr lang="en-US" sz="2800" b="1" dirty="0" err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Vích</a:t>
            </a:r>
            <a:r>
              <a:rPr lang="en-US" sz="2800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- to </a:t>
            </a:r>
          </a:p>
          <a:p>
            <a:pPr algn="ctr">
              <a:defRPr/>
            </a:pPr>
            <a:r>
              <a:rPr lang="en-US" sz="2800" b="1" dirty="0" err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2800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thôi</a:t>
            </a:r>
            <a:r>
              <a:rPr lang="en-US" sz="2800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b="1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 !</a:t>
            </a:r>
          </a:p>
        </p:txBody>
      </p:sp>
      <p:sp>
        <p:nvSpPr>
          <p:cNvPr id="9" name="AutoShape 6" descr="White marble">
            <a:extLst>
              <a:ext uri="{FF2B5EF4-FFF2-40B4-BE49-F238E27FC236}">
                <a16:creationId xmlns:a16="http://schemas.microsoft.com/office/drawing/2014/main" id="{06AE1680-7749-4806-AFCC-EEDB9DE35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3328988"/>
            <a:ext cx="2514600" cy="785812"/>
          </a:xfrm>
          <a:prstGeom prst="rightArrow">
            <a:avLst>
              <a:gd name="adj1" fmla="val 50000"/>
              <a:gd name="adj2" fmla="val 68726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1600" b="1">
                <a:solidFill>
                  <a:srgbClr val="800000"/>
                </a:solidFill>
                <a:latin typeface="Verdana" panose="020B0604030504040204" pitchFamily="34" charset="0"/>
              </a:rPr>
              <a:t>Bạn Vích-to về </a:t>
            </a:r>
            <a:r>
              <a:rPr lang="en-US" altLang="en-US" sz="2000" b="1">
                <a:solidFill>
                  <a:srgbClr val="800000"/>
                </a:solidFill>
                <a:latin typeface=".VnTime" panose="020B7200000000000000" pitchFamily="34" charset="0"/>
              </a:rPr>
              <a:t>®Çu</a:t>
            </a:r>
            <a:endParaRPr lang="en-US" altLang="en-US" sz="2000" b="1">
              <a:solidFill>
                <a:srgbClr val="800000"/>
              </a:solidFill>
              <a:latin typeface="Verdana" panose="020B0604030504040204" pitchFamily="34" charset="0"/>
            </a:endParaRPr>
          </a:p>
        </p:txBody>
      </p:sp>
      <p:sp>
        <p:nvSpPr>
          <p:cNvPr id="10" name="AutoShape 10">
            <a:extLst>
              <a:ext uri="{FF2B5EF4-FFF2-40B4-BE49-F238E27FC236}">
                <a16:creationId xmlns:a16="http://schemas.microsoft.com/office/drawing/2014/main" id="{433D395C-D8A1-4C55-AE62-E8440ACC3B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514600"/>
            <a:ext cx="2514600" cy="785813"/>
          </a:xfrm>
          <a:prstGeom prst="rightArrow">
            <a:avLst>
              <a:gd name="adj1" fmla="val 50000"/>
              <a:gd name="adj2" fmla="val 68726"/>
            </a:avLst>
          </a:prstGeom>
          <a:solidFill>
            <a:srgbClr val="F67679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1600" b="1">
                <a:solidFill>
                  <a:srgbClr val="0033CC"/>
                </a:solidFill>
                <a:latin typeface="Verdana" panose="020B0604030504040204" pitchFamily="34" charset="0"/>
              </a:rPr>
              <a:t>Mi-chi-a </a:t>
            </a:r>
            <a:r>
              <a:rPr lang="en-US" altLang="en-US" sz="2400" b="1">
                <a:solidFill>
                  <a:srgbClr val="0033CC"/>
                </a:solidFill>
                <a:latin typeface=".VnTime" panose="020B7200000000000000" pitchFamily="34" charset="0"/>
              </a:rPr>
              <a:t>vÒ sau</a:t>
            </a:r>
            <a:endParaRPr lang="en-US" altLang="en-US" sz="2400" b="1">
              <a:solidFill>
                <a:srgbClr val="0033CC"/>
              </a:solidFill>
              <a:latin typeface="Verdana" panose="020B060403050404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C8579B2-BCD6-4A57-AFEB-DBE31BC8D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773112"/>
            <a:ext cx="56943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5: Tiết kiệm thời giờ (tiết 1)</a:t>
            </a:r>
            <a:endParaRPr lang="en-US" alt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3C06E2D-B1C4-4DC3-BF19-46988598B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943600"/>
            <a:ext cx="85915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3. Sau chuyện đó, Mi-chi-a đã hiểu ra điều gì?</a:t>
            </a:r>
          </a:p>
        </p:txBody>
      </p:sp>
      <p:sp>
        <p:nvSpPr>
          <p:cNvPr id="6147" name="Title 1">
            <a:extLst>
              <a:ext uri="{FF2B5EF4-FFF2-40B4-BE49-F238E27FC236}">
                <a16:creationId xmlns:a16="http://schemas.microsoft.com/office/drawing/2014/main" id="{5B16209B-B0D1-4CC5-AE20-4D9C765D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524000"/>
          </a:xfrm>
        </p:spPr>
        <p:txBody>
          <a:bodyPr/>
          <a:lstStyle/>
          <a:p>
            <a:pPr eaLnBrk="1" hangingPunct="1"/>
            <a:b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b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lang="en-US" alt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5BD533-3CE1-4D51-9F5D-758B4B295F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50" y="3817938"/>
            <a:ext cx="86106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1. Mi-chi-a có thói quen sử dụng thời giờ như thế nào?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975DA8-A778-40A7-B7E6-09DB2A7AB8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4895850"/>
            <a:ext cx="85725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2. Chuyện gì đã xảy ra với Mi-chi-a trong cuộc thi trượt tuyết?</a:t>
            </a:r>
          </a:p>
        </p:txBody>
      </p:sp>
      <p:sp>
        <p:nvSpPr>
          <p:cNvPr id="12" name="Cloud Callout 11">
            <a:extLst>
              <a:ext uri="{FF2B5EF4-FFF2-40B4-BE49-F238E27FC236}">
                <a16:creationId xmlns:a16="http://schemas.microsoft.com/office/drawing/2014/main" id="{38145376-B156-4ECD-8B84-5389AEBE08B9}"/>
              </a:ext>
            </a:extLst>
          </p:cNvPr>
          <p:cNvSpPr/>
          <p:nvPr/>
        </p:nvSpPr>
        <p:spPr>
          <a:xfrm>
            <a:off x="781050" y="2133600"/>
            <a:ext cx="7448550" cy="1600200"/>
          </a:xfrm>
          <a:prstGeom prst="cloudCallou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nhóm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9E5133B-5722-4948-B42E-E689440FC4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438400"/>
            <a:ext cx="85915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3. Sau chuyện đó, Mi-chi-a đã hiểu ra điều gì?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E82BE1-AF0F-41E0-8872-D51FA8E808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50" y="2438400"/>
            <a:ext cx="86106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1. Mi-chi-a có thói quen sử dụng thời giờ như thế nào?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E74EFF-110D-4EA6-AF30-7E2AB04CA6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2438400"/>
            <a:ext cx="85725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2. Chuyện gì đã xảy ra với Mi-chi-a trong cuộc thi trượt tuyết?</a:t>
            </a:r>
          </a:p>
        </p:txBody>
      </p:sp>
      <p:sp>
        <p:nvSpPr>
          <p:cNvPr id="13" name="Cloud Callout 12">
            <a:extLst>
              <a:ext uri="{FF2B5EF4-FFF2-40B4-BE49-F238E27FC236}">
                <a16:creationId xmlns:a16="http://schemas.microsoft.com/office/drawing/2014/main" id="{E9219275-CF1D-4BA0-8009-4EEA9196E90A}"/>
              </a:ext>
            </a:extLst>
          </p:cNvPr>
          <p:cNvSpPr/>
          <p:nvPr/>
        </p:nvSpPr>
        <p:spPr>
          <a:xfrm>
            <a:off x="381000" y="2438400"/>
            <a:ext cx="8534400" cy="2198688"/>
          </a:xfrm>
          <a:prstGeom prst="cloudCallout">
            <a:avLst>
              <a:gd name="adj1" fmla="val -32217"/>
              <a:gd name="adj2" fmla="val 127461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-chi-a?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7174" name="Title 1">
            <a:extLst>
              <a:ext uri="{FF2B5EF4-FFF2-40B4-BE49-F238E27FC236}">
                <a16:creationId xmlns:a16="http://schemas.microsoft.com/office/drawing/2014/main" id="{2976EB96-D9DA-451B-898D-FB0B23669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524000"/>
          </a:xfrm>
        </p:spPr>
        <p:txBody>
          <a:bodyPr/>
          <a:lstStyle/>
          <a:p>
            <a:pPr eaLnBrk="1" hangingPunct="1"/>
            <a:b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b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lang="en-US" alt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8477A394-05C7-4244-86FF-E9565CE2F06D}"/>
              </a:ext>
            </a:extLst>
          </p:cNvPr>
          <p:cNvSpPr/>
          <p:nvPr/>
        </p:nvSpPr>
        <p:spPr>
          <a:xfrm>
            <a:off x="228600" y="3208338"/>
            <a:ext cx="8763000" cy="342106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52B633-61EB-4888-81CC-2A11695335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3733800"/>
            <a:ext cx="84582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Do đó, </a:t>
            </a:r>
          </a:p>
          <a:p>
            <a:pPr algn="just" eaLnBrk="1" hangingPunct="1"/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chúng ta cần phải biết sử dụng thời giờ vào những việc có ích một cách có hiệu quả.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8AE17E-E053-423B-9F55-2391BF75FF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3265488"/>
            <a:ext cx="83058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Thời giờ là thứ quý nhất, vì khi nó đã trôi qua thì không bao giờ lấy lại được. 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6C09A70-9768-43C0-8B86-8265FF9CF5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1650" y="5391150"/>
            <a:ext cx="407035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Thời giờ là vàng ngọc.</a:t>
            </a:r>
          </a:p>
          <a:p>
            <a:pPr algn="ctr" eaLnBrk="1" hangingPunct="1"/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Tục ngữ</a:t>
            </a:r>
          </a:p>
        </p:txBody>
      </p:sp>
      <p:sp>
        <p:nvSpPr>
          <p:cNvPr id="16" name="Cloud Callout 15">
            <a:extLst>
              <a:ext uri="{FF2B5EF4-FFF2-40B4-BE49-F238E27FC236}">
                <a16:creationId xmlns:a16="http://schemas.microsoft.com/office/drawing/2014/main" id="{73029771-C91F-4757-A767-5F275104069B}"/>
              </a:ext>
            </a:extLst>
          </p:cNvPr>
          <p:cNvSpPr/>
          <p:nvPr/>
        </p:nvSpPr>
        <p:spPr>
          <a:xfrm>
            <a:off x="990600" y="2133600"/>
            <a:ext cx="3581400" cy="838200"/>
          </a:xfrm>
          <a:prstGeom prst="cloudCallout">
            <a:avLst>
              <a:gd name="adj1" fmla="val -24557"/>
              <a:gd name="adj2" fmla="val 7234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9" name="Title 1">
            <a:extLst>
              <a:ext uri="{FF2B5EF4-FFF2-40B4-BE49-F238E27FC236}">
                <a16:creationId xmlns:a16="http://schemas.microsoft.com/office/drawing/2014/main" id="{7F31DD13-3988-49FB-A66F-FDF6DEF7F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524000"/>
          </a:xfrm>
        </p:spPr>
        <p:txBody>
          <a:bodyPr/>
          <a:lstStyle/>
          <a:p>
            <a:pPr eaLnBrk="1" hangingPunct="1"/>
            <a:b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b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lang="en-US" alt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/>
      <p:bldP spid="8" grpId="0"/>
      <p:bldP spid="9" grpId="0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 descr="White marble">
            <a:extLst>
              <a:ext uri="{FF2B5EF4-FFF2-40B4-BE49-F238E27FC236}">
                <a16:creationId xmlns:a16="http://schemas.microsoft.com/office/drawing/2014/main" id="{8BA40AD8-A71C-49A4-B8C5-6C570DFBB1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52400" y="2133600"/>
            <a:ext cx="914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b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 Em hãy cho biết chuyện gì sẽ xảy ra nếu:</a:t>
            </a:r>
          </a:p>
        </p:txBody>
      </p:sp>
      <p:sp>
        <p:nvSpPr>
          <p:cNvPr id="10" name="Text Box 11" descr="White marble">
            <a:extLst>
              <a:ext uri="{FF2B5EF4-FFF2-40B4-BE49-F238E27FC236}">
                <a16:creationId xmlns:a16="http://schemas.microsoft.com/office/drawing/2014/main" id="{D601C3F9-113E-4AA3-A2AA-0DBFA23E2C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2743200"/>
            <a:ext cx="8915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a. Học sinh đến phòng thi muộn.</a:t>
            </a:r>
          </a:p>
        </p:txBody>
      </p:sp>
      <p:sp>
        <p:nvSpPr>
          <p:cNvPr id="11" name="Text Box 13" descr="White marble">
            <a:extLst>
              <a:ext uri="{FF2B5EF4-FFF2-40B4-BE49-F238E27FC236}">
                <a16:creationId xmlns:a16="http://schemas.microsoft.com/office/drawing/2014/main" id="{DEFB89D4-2431-40C1-B01D-9AB5EB27E5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" y="3409950"/>
            <a:ext cx="83629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b. Hành khách đến muộn giờ tàu, máy bay.</a:t>
            </a:r>
          </a:p>
        </p:txBody>
      </p:sp>
      <p:sp>
        <p:nvSpPr>
          <p:cNvPr id="12" name="Text Box 15" descr="White marble">
            <a:extLst>
              <a:ext uri="{FF2B5EF4-FFF2-40B4-BE49-F238E27FC236}">
                <a16:creationId xmlns:a16="http://schemas.microsoft.com/office/drawing/2014/main" id="{7876766E-88E6-42ED-8871-832354BA0F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350" y="4038600"/>
            <a:ext cx="8763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c. Đưa người bệnh đến bệnh viện cấp cứu chậm.</a:t>
            </a:r>
          </a:p>
        </p:txBody>
      </p:sp>
      <p:sp>
        <p:nvSpPr>
          <p:cNvPr id="13" name="Cloud Callout 12">
            <a:extLst>
              <a:ext uri="{FF2B5EF4-FFF2-40B4-BE49-F238E27FC236}">
                <a16:creationId xmlns:a16="http://schemas.microsoft.com/office/drawing/2014/main" id="{13292F3B-ED8D-4014-B5E3-2D88C4ADA96E}"/>
              </a:ext>
            </a:extLst>
          </p:cNvPr>
          <p:cNvSpPr/>
          <p:nvPr/>
        </p:nvSpPr>
        <p:spPr>
          <a:xfrm>
            <a:off x="1543050" y="5257800"/>
            <a:ext cx="7448550" cy="1371600"/>
          </a:xfrm>
          <a:prstGeom prst="cloudCallout">
            <a:avLst>
              <a:gd name="adj1" fmla="val -15206"/>
              <a:gd name="adj2" fmla="val -9444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223" name="Title 1">
            <a:extLst>
              <a:ext uri="{FF2B5EF4-FFF2-40B4-BE49-F238E27FC236}">
                <a16:creationId xmlns:a16="http://schemas.microsoft.com/office/drawing/2014/main" id="{6D170F10-FBCD-42B8-9DE6-D5C1D8A09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524000"/>
          </a:xfrm>
        </p:spPr>
        <p:txBody>
          <a:bodyPr/>
          <a:lstStyle/>
          <a:p>
            <a:pPr eaLnBrk="1" hangingPunct="1"/>
            <a:b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b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lang="en-US" alt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0" descr="White marble">
            <a:extLst>
              <a:ext uri="{FF2B5EF4-FFF2-40B4-BE49-F238E27FC236}">
                <a16:creationId xmlns:a16="http://schemas.microsoft.com/office/drawing/2014/main" id="{6104E3D8-34D2-4014-9BEF-EF84134927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52400" y="2133600"/>
            <a:ext cx="914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b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 Em hãy cho biết chuyện gì sẽ xảy ra nếu:</a:t>
            </a:r>
          </a:p>
        </p:txBody>
      </p:sp>
      <p:sp>
        <p:nvSpPr>
          <p:cNvPr id="6" name="Text Box 11" descr="White marble">
            <a:extLst>
              <a:ext uri="{FF2B5EF4-FFF2-40B4-BE49-F238E27FC236}">
                <a16:creationId xmlns:a16="http://schemas.microsoft.com/office/drawing/2014/main" id="{87AECD91-A025-46E9-B7BE-F1FE49538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2743200"/>
            <a:ext cx="8915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a. Học sinh đến phòng thi muộn.</a:t>
            </a:r>
          </a:p>
        </p:txBody>
      </p:sp>
      <p:sp>
        <p:nvSpPr>
          <p:cNvPr id="7" name="Text Box 13" descr="White marble">
            <a:extLst>
              <a:ext uri="{FF2B5EF4-FFF2-40B4-BE49-F238E27FC236}">
                <a16:creationId xmlns:a16="http://schemas.microsoft.com/office/drawing/2014/main" id="{C62A7F5A-78BE-414B-A790-997956D313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" y="3409950"/>
            <a:ext cx="83629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b. Hành khách đến muộn giờ tàu, máy bay.</a:t>
            </a:r>
          </a:p>
        </p:txBody>
      </p:sp>
      <p:sp>
        <p:nvSpPr>
          <p:cNvPr id="8" name="Text Box 15" descr="White marble">
            <a:extLst>
              <a:ext uri="{FF2B5EF4-FFF2-40B4-BE49-F238E27FC236}">
                <a16:creationId xmlns:a16="http://schemas.microsoft.com/office/drawing/2014/main" id="{5F63E117-8C3A-44C2-B79A-B21A5D40EA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350" y="4038600"/>
            <a:ext cx="8763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c. Đưa người bệnh đến bệnh viện cấp cứu chậm.</a:t>
            </a:r>
          </a:p>
        </p:txBody>
      </p:sp>
      <p:sp>
        <p:nvSpPr>
          <p:cNvPr id="10246" name="Title 1">
            <a:extLst>
              <a:ext uri="{FF2B5EF4-FFF2-40B4-BE49-F238E27FC236}">
                <a16:creationId xmlns:a16="http://schemas.microsoft.com/office/drawing/2014/main" id="{7C66955C-5124-4C99-9DE6-CB3B0C511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524000"/>
          </a:xfrm>
        </p:spPr>
        <p:txBody>
          <a:bodyPr/>
          <a:lstStyle/>
          <a:p>
            <a:pPr eaLnBrk="1" hangingPunct="1"/>
            <a:b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b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lang="en-US" alt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45910EA-9F67-430B-8A17-7F74A6CA4F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3494088"/>
            <a:ext cx="77724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Vậy nếu không biết tiết kiệm thời giờ thì có những tác hại như thế nào?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8F8855-62EA-41CA-8C6A-8B666829AF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2544763"/>
            <a:ext cx="64770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Tiết kiệm thời giờ có tác dụng gì?</a:t>
            </a:r>
          </a:p>
        </p:txBody>
      </p:sp>
      <p:sp>
        <p:nvSpPr>
          <p:cNvPr id="11268" name="Title 1">
            <a:extLst>
              <a:ext uri="{FF2B5EF4-FFF2-40B4-BE49-F238E27FC236}">
                <a16:creationId xmlns:a16="http://schemas.microsoft.com/office/drawing/2014/main" id="{BF80B0DB-01D2-48A3-96F7-8A0602154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524000"/>
          </a:xfrm>
        </p:spPr>
        <p:txBody>
          <a:bodyPr/>
          <a:lstStyle/>
          <a:p>
            <a:pPr eaLnBrk="1" hangingPunct="1"/>
            <a:b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alt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b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lang="en-US" alt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 descr="White marble">
            <a:extLst>
              <a:ext uri="{FF2B5EF4-FFF2-40B4-BE49-F238E27FC236}">
                <a16:creationId xmlns:a16="http://schemas.microsoft.com/office/drawing/2014/main" id="{89E94702-8B9A-43FE-AE42-4C130DEC99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04800"/>
            <a:ext cx="89154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alt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alt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alt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alt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alt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alt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alt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alt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6" name="Text Box 9" descr="White marble">
            <a:extLst>
              <a:ext uri="{FF2B5EF4-FFF2-40B4-BE49-F238E27FC236}">
                <a16:creationId xmlns:a16="http://schemas.microsoft.com/office/drawing/2014/main" id="{44F559A1-8A0B-419D-A388-550DDF635B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" y="1737254"/>
            <a:ext cx="89154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a)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 Box 10" descr="White marble">
            <a:extLst>
              <a:ext uri="{FF2B5EF4-FFF2-40B4-BE49-F238E27FC236}">
                <a16:creationId xmlns:a16="http://schemas.microsoft.com/office/drawing/2014/main" id="{E0CFB95D-1561-4B87-8E2B-D77224504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" y="2890043"/>
            <a:ext cx="89154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b)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 Box 11" descr="White marble">
            <a:extLst>
              <a:ext uri="{FF2B5EF4-FFF2-40B4-BE49-F238E27FC236}">
                <a16:creationId xmlns:a16="http://schemas.microsoft.com/office/drawing/2014/main" id="{A67F2139-36AF-4079-93A8-A2497F8470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042832"/>
            <a:ext cx="8763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c)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 Box 12" descr="White marble">
            <a:extLst>
              <a:ext uri="{FF2B5EF4-FFF2-40B4-BE49-F238E27FC236}">
                <a16:creationId xmlns:a16="http://schemas.microsoft.com/office/drawing/2014/main" id="{EAEABBC8-A4BB-494E-8F8F-54F73DCB6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" y="5112278"/>
            <a:ext cx="882015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d)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2119671246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1628</TotalTime>
  <Words>683</Words>
  <Application>Microsoft Office PowerPoint</Application>
  <PresentationFormat>On-screen Show (4:3)</PresentationFormat>
  <Paragraphs>57</Paragraphs>
  <Slides>13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.VnTime</vt:lpstr>
      <vt:lpstr>Arial</vt:lpstr>
      <vt:lpstr>Times New Roman</vt:lpstr>
      <vt:lpstr>Verdana</vt:lpstr>
      <vt:lpstr>1_Default Design</vt:lpstr>
      <vt:lpstr>PowerPoint Presentation</vt:lpstr>
      <vt:lpstr> Đạo đức</vt:lpstr>
      <vt:lpstr> Đạo đức Bài 5: Tiết kiệm thời giờ (tiết 1)</vt:lpstr>
      <vt:lpstr> Đạo đức Bài 5: Tiết kiệm thời giờ (tiết 1)</vt:lpstr>
      <vt:lpstr> Đạo đức Bài 5: Tiết kiệm thời giờ (tiết 1)</vt:lpstr>
      <vt:lpstr> Đạo đức Bài 5: Tiết kiệm thời giờ (tiết 1)</vt:lpstr>
      <vt:lpstr> Đạo đức Bài 5: Tiết kiệm thời giờ (tiết 1)</vt:lpstr>
      <vt:lpstr> Đạo đức Bài 5: Tiết kiệm thời giờ (tiết 1)</vt:lpstr>
      <vt:lpstr>PowerPoint Presentation</vt:lpstr>
      <vt:lpstr> Đạo đức Bài 5: Tiết kiệm thời giờ (tiết 1)</vt:lpstr>
      <vt:lpstr> Đạo đức Bài 5: Tiết kiệm thời giờ (tiết 1)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pham hung</cp:lastModifiedBy>
  <cp:revision>72</cp:revision>
  <dcterms:created xsi:type="dcterms:W3CDTF">2009-10-24T23:37:48Z</dcterms:created>
  <dcterms:modified xsi:type="dcterms:W3CDTF">2023-07-23T08:49:12Z</dcterms:modified>
</cp:coreProperties>
</file>