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96" r:id="rId2"/>
    <p:sldMasterId id="2147483709" r:id="rId3"/>
  </p:sldMasterIdLst>
  <p:sldIdLst>
    <p:sldId id="317" r:id="rId4"/>
    <p:sldId id="312" r:id="rId5"/>
    <p:sldId id="313" r:id="rId6"/>
    <p:sldId id="256" r:id="rId7"/>
    <p:sldId id="259" r:id="rId8"/>
    <p:sldId id="260" r:id="rId9"/>
    <p:sldId id="261" r:id="rId10"/>
    <p:sldId id="281" r:id="rId11"/>
    <p:sldId id="304" r:id="rId12"/>
    <p:sldId id="305" r:id="rId13"/>
    <p:sldId id="316" r:id="rId14"/>
    <p:sldId id="276" r:id="rId15"/>
    <p:sldId id="314" r:id="rId16"/>
    <p:sldId id="301" r:id="rId17"/>
    <p:sldId id="315" r:id="rId18"/>
    <p:sldId id="297" r:id="rId19"/>
    <p:sldId id="298" r:id="rId20"/>
    <p:sldId id="267" r:id="rId21"/>
    <p:sldId id="318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VNI-Times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VNI-Times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VNI-Times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VNI-Times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VNI-Times" pitchFamily="2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VNI-Times" pitchFamily="2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VNI-Times" pitchFamily="2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VNI-Times" pitchFamily="2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VNI-Times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99"/>
    <a:srgbClr val="0000FF"/>
    <a:srgbClr val="FFFFFF"/>
    <a:srgbClr val="FF0066"/>
    <a:srgbClr val="003366"/>
    <a:srgbClr val="FFFF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28" autoAdjust="0"/>
    <p:restoredTop sz="94660"/>
  </p:normalViewPr>
  <p:slideViewPr>
    <p:cSldViewPr>
      <p:cViewPr varScale="1">
        <p:scale>
          <a:sx n="74" d="100"/>
          <a:sy n="74" d="100"/>
        </p:scale>
        <p:origin x="100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50A50-DC44-4B70-B0AF-DA19BFF03E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9062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50A50-DC44-4B70-B0AF-DA19BFF03E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5205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50A50-DC44-4B70-B0AF-DA19BFF03E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1097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50A50-DC44-4B70-B0AF-DA19BFF03E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1454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50A50-DC44-4B70-B0AF-DA19BFF03E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9954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50A50-DC44-4B70-B0AF-DA19BFF03E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83321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50A50-DC44-4B70-B0AF-DA19BFF03E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43150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50A50-DC44-4B70-B0AF-DA19BFF03E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4863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50A50-DC44-4B70-B0AF-DA19BFF03E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59177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50A50-DC44-4B70-B0AF-DA19BFF03E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67732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6E88CEE-4D1F-4C85-9566-490886B2F5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2CB1469-6303-4606-A8DD-0FECAEB45F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EC38F43-714F-4176-9269-FDE97A9A09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FEF5F-B735-4968-8D4B-FF0833E3D9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7412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50A50-DC44-4B70-B0AF-DA19BFF03E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86120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B2D8EF9-049A-49CD-82F9-09BE483520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41E331B-E312-4833-B876-B528F73044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258A4E4-F69B-42E5-9A8B-6C1231F33D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7F1D7-A3FA-420E-B39F-5CFA3E9AF1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54682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1786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5343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435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709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2184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5156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5605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2979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237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50A50-DC44-4B70-B0AF-DA19BFF03E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23260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7242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6302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3D633-7DA3-4DC3-B78E-F54965BC1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24CEE3-9568-4B12-BBAB-54526BF99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6B8C36-926F-4BE2-8D80-8695799AD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BAD0CE-A316-4BD6-BBDA-239B837241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08547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85793-D4DF-4267-BB84-4137DF28024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F2B1-6A0E-4D79-8B61-93CADFF0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7397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85793-D4DF-4267-BB84-4137DF28024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F2B1-6A0E-4D79-8B61-93CADFF0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55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85793-D4DF-4267-BB84-4137DF28024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F2B1-6A0E-4D79-8B61-93CADFF0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609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85793-D4DF-4267-BB84-4137DF28024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F2B1-6A0E-4D79-8B61-93CADFF0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3975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85793-D4DF-4267-BB84-4137DF28024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F2B1-6A0E-4D79-8B61-93CADFF0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398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85793-D4DF-4267-BB84-4137DF28024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F2B1-6A0E-4D79-8B61-93CADFF0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672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85793-D4DF-4267-BB84-4137DF28024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F2B1-6A0E-4D79-8B61-93CADFF0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92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50A50-DC44-4B70-B0AF-DA19BFF03E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82498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85793-D4DF-4267-BB84-4137DF28024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F2B1-6A0E-4D79-8B61-93CADFF0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6338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85793-D4DF-4267-BB84-4137DF28024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F2B1-6A0E-4D79-8B61-93CADFF0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7583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85793-D4DF-4267-BB84-4137DF28024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F2B1-6A0E-4D79-8B61-93CADFF0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1974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85793-D4DF-4267-BB84-4137DF28024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F2B1-6A0E-4D79-8B61-93CADFF0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2400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85793-D4DF-4267-BB84-4137DF28024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F2B1-6A0E-4D79-8B61-93CADFF0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1733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85793-D4DF-4267-BB84-4137DF28024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F2B1-6A0E-4D79-8B61-93CADFF0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2696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85793-D4DF-4267-BB84-4137DF28024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F2B1-6A0E-4D79-8B61-93CADFF0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0680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85793-D4DF-4267-BB84-4137DF28024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F2B1-6A0E-4D79-8B61-93CADFF0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323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50A50-DC44-4B70-B0AF-DA19BFF03E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5052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50A50-DC44-4B70-B0AF-DA19BFF03E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369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50A50-DC44-4B70-B0AF-DA19BFF03E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3212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50A50-DC44-4B70-B0AF-DA19BFF03E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3277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50A50-DC44-4B70-B0AF-DA19BFF03E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4848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4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3750A50-DC44-4B70-B0AF-DA19BFF03E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1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66A9B-6478-41F1-948D-1C64B67386E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F8E98-E3DE-4D58-B37B-AD9506C74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31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85793-D4DF-4267-BB84-4137DF28024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DF2B1-6A0E-4D79-8B61-93CADFF0D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848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6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3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2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>
            <a:extLst>
              <a:ext uri="{FF2B5EF4-FFF2-40B4-BE49-F238E27FC236}">
                <a16:creationId xmlns:a16="http://schemas.microsoft.com/office/drawing/2014/main" id="{37100847-B225-457C-A5B3-B3FD3A025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WordArt 6">
            <a:extLst>
              <a:ext uri="{FF2B5EF4-FFF2-40B4-BE49-F238E27FC236}">
                <a16:creationId xmlns:a16="http://schemas.microsoft.com/office/drawing/2014/main" id="{E547F13D-C24E-43A3-92BF-4C877858DE3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57200" y="533400"/>
            <a:ext cx="8372475" cy="2209800"/>
          </a:xfrm>
          <a:prstGeom prst="rect">
            <a:avLst/>
          </a:prstGeom>
        </p:spPr>
        <p:txBody>
          <a:bodyPr spcFirstLastPara="1" wrap="none" fromWordArt="1">
            <a:prstTxWarp prst="textButton">
              <a:avLst>
                <a:gd name="adj" fmla="val 10652180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FFFFFF"/>
              </a:extrusionClr>
              <a:contourClr>
                <a:srgbClr val="0000FF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0" cap="none" spc="0" normalizeH="0" baseline="0" noProof="0" dirty="0" err="1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Chào</a:t>
            </a:r>
            <a:r>
              <a:rPr kumimoji="0" lang="en-US" sz="1800" b="1" i="0" u="none" strike="noStrike" kern="10" cap="none" spc="0" normalizeH="0" baseline="0" noProof="0" dirty="0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0" cap="none" spc="0" normalizeH="0" baseline="0" noProof="0" dirty="0" err="1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mừng</a:t>
            </a:r>
            <a:r>
              <a:rPr kumimoji="0" lang="en-US" sz="1800" b="1" i="0" u="none" strike="noStrike" kern="10" cap="none" spc="0" normalizeH="0" baseline="0" noProof="0" dirty="0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0" cap="none" spc="0" normalizeH="0" baseline="0" noProof="0" dirty="0" err="1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Quý</a:t>
            </a:r>
            <a:r>
              <a:rPr kumimoji="0" lang="en-US" sz="1800" b="1" i="0" u="none" strike="noStrike" kern="10" cap="none" spc="0" normalizeH="0" baseline="0" noProof="0" dirty="0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0" cap="none" spc="0" normalizeH="0" baseline="0" noProof="0" dirty="0" err="1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thầy</a:t>
            </a:r>
            <a:r>
              <a:rPr kumimoji="0" lang="en-US" sz="1800" b="1" i="0" u="none" strike="noStrike" kern="10" cap="none" spc="0" normalizeH="0" noProof="0" dirty="0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0" cap="none" spc="0" normalizeH="0" noProof="0" dirty="0" err="1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1800" b="1" i="0" u="none" strike="noStrike" kern="10" cap="none" spc="0" normalizeH="0" noProof="0" dirty="0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0" cap="none" spc="0" normalizeH="0" noProof="0" dirty="0" err="1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1800" b="1" i="0" u="none" strike="noStrike" kern="10" cap="none" spc="0" normalizeH="0" noProof="0" dirty="0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0" cap="none" spc="0" normalizeH="0" noProof="0" dirty="0" err="1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1800" b="1" i="0" u="none" strike="noStrike" kern="10" cap="none" spc="0" normalizeH="0" noProof="0" dirty="0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0" cap="none" spc="0" normalizeH="0" noProof="0" dirty="0" err="1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1800" b="1" i="0" u="none" strike="noStrike" kern="10" cap="none" spc="0" normalizeH="0" noProof="0" dirty="0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0" cap="none" spc="0" normalizeH="0" noProof="0" dirty="0" err="1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1800" b="1" i="0" u="none" strike="noStrike" kern="10" cap="none" spc="0" normalizeH="0" noProof="0" dirty="0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0" cap="none" spc="0" normalizeH="0" noProof="0" dirty="0" err="1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endParaRPr kumimoji="0" lang="en-US" sz="1800" b="1" i="0" u="none" strike="noStrike" kern="10" cap="none" spc="0" normalizeH="0" baseline="0" noProof="0" dirty="0">
              <a:ln w="9525">
                <a:round/>
                <a:headEnd/>
                <a:tailEnd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0" cap="none" spc="0" normalizeH="0" baseline="0" noProof="0" dirty="0" err="1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tham</a:t>
            </a:r>
            <a:r>
              <a:rPr kumimoji="0" lang="en-US" sz="1800" b="1" i="0" u="none" strike="noStrike" kern="10" cap="none" spc="0" normalizeH="0" baseline="0" noProof="0" dirty="0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0" cap="none" spc="0" normalizeH="0" baseline="0" noProof="0" dirty="0" err="1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dự</a:t>
            </a:r>
            <a:r>
              <a:rPr kumimoji="0" lang="en-US" sz="1800" b="1" i="0" u="none" strike="noStrike" kern="10" cap="none" spc="0" normalizeH="0" baseline="0" noProof="0" dirty="0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0" cap="none" spc="0" normalizeH="0" baseline="0" noProof="0" dirty="0" err="1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1800" b="1" i="0" u="none" strike="noStrike" kern="10" cap="none" spc="0" normalizeH="0" noProof="0" dirty="0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0" cap="none" spc="0" normalizeH="0" noProof="0" dirty="0" err="1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giảng</a:t>
            </a:r>
            <a:endParaRPr kumimoji="0" lang="en-US" sz="1800" b="1" i="0" u="none" strike="noStrike" kern="10" cap="none" spc="0" normalizeH="0" baseline="0" noProof="0" dirty="0">
              <a:ln w="9525">
                <a:round/>
                <a:headEnd/>
                <a:tailEnd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0" cap="none" spc="0" normalizeH="0" baseline="0" noProof="0" dirty="0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09EDDF-7E33-4979-84B1-A153FAE98813}"/>
              </a:ext>
            </a:extLst>
          </p:cNvPr>
          <p:cNvSpPr txBox="1"/>
          <p:nvPr/>
        </p:nvSpPr>
        <p:spPr>
          <a:xfrm>
            <a:off x="-17873" y="2362200"/>
            <a:ext cx="9144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0" cap="none" spc="0" normalizeH="0" baseline="0" noProof="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Môn</a:t>
            </a:r>
            <a:r>
              <a:rPr kumimoji="0" lang="en-US" sz="4400" b="1" i="0" u="none" strike="noStrike" kern="10" cap="none" spc="0" normalizeH="0" baseline="0" noProof="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0" cap="none" spc="0" normalizeH="0" baseline="0" noProof="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Toán</a:t>
            </a:r>
            <a:r>
              <a:rPr kumimoji="0" lang="en-US" sz="4400" b="1" i="0" u="none" strike="noStrike" kern="10" cap="none" spc="0" normalizeH="0" baseline="0" noProof="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0" cap="none" spc="0" normalizeH="0" baseline="0" noProof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lớp</a:t>
            </a:r>
            <a:r>
              <a:rPr kumimoji="0" lang="en-US" sz="4400" b="1" i="0" u="none" strike="noStrike" kern="10" cap="none" spc="0" normalizeH="0" baseline="0" noProof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</a:t>
            </a:r>
            <a:endParaRPr kumimoji="0" lang="vi-VN" sz="4400" b="1" i="0" u="none" strike="noStrike" kern="10" cap="none" spc="0" normalizeH="0" baseline="0" noProof="0" dirty="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66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WordArt 21">
            <a:extLst>
              <a:ext uri="{FF2B5EF4-FFF2-40B4-BE49-F238E27FC236}">
                <a16:creationId xmlns:a16="http://schemas.microsoft.com/office/drawing/2014/main" id="{15E42440-2C40-423A-9201-5FFA0B93F9D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62400" y="3726360"/>
            <a:ext cx="3657600" cy="520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491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HP001 Kieu 2 5H" panose="020B0603050302020204" pitchFamily="34" charset="0"/>
                <a:cs typeface="Times New Roman" panose="02020603050405020304" pitchFamily="18" charset="0"/>
              </a:rPr>
              <a:t>GV: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HP001 Kieu 2 5H" panose="020B0603050302020204" pitchFamily="34" charset="0"/>
                <a:cs typeface="Times New Roman" panose="02020603050405020304" pitchFamily="18" charset="0"/>
              </a:rPr>
              <a:t>Phạm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HP001 Kieu 2 5H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HP001 Kieu 2 5H" panose="020B0603050302020204" pitchFamily="34" charset="0"/>
                <a:cs typeface="Times New Roman" panose="02020603050405020304" pitchFamily="18" charset="0"/>
              </a:rPr>
              <a:t>Thị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HP001 Kieu 2 5H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HP001 Kieu 2 5H" panose="020B0603050302020204" pitchFamily="34" charset="0"/>
                <a:cs typeface="Times New Roman" panose="02020603050405020304" pitchFamily="18" charset="0"/>
              </a:rPr>
              <a:t>Khuyên</a:t>
            </a:r>
            <a:endParaRPr lang="en-US" sz="3600" b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HP001 Kieu 2 5H" panose="020B06030503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mph" presetSubtype="6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CDC77C-1322-4598-8244-7231004DE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905000"/>
            <a:ext cx="7086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3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2</a:t>
            </a:r>
            <a:r>
              <a:rPr lang="en-US" altLang="en-US" sz="3300" b="1">
                <a:latin typeface="Times New Roman" panose="02020603050405020304" pitchFamily="18" charset="0"/>
                <a:cs typeface="Times New Roman" panose="02020603050405020304" pitchFamily="18" charset="0"/>
              </a:rPr>
              <a:t>: Rút gọn rồi tính (theo mẫu).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A2ED1A-F62C-455E-B590-AD7831519B53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09600" y="2505075"/>
            <a:ext cx="7239000" cy="857671"/>
          </a:xfrm>
          <a:prstGeom prst="rect">
            <a:avLst/>
          </a:prstGeom>
          <a:blipFill rotWithShape="0">
            <a:blip r:embed="rId2"/>
            <a:stretch>
              <a:fillRect l="-2441" b="-10638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5E3B84-7A8E-4E0C-BAFC-82D041686A56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3733800"/>
            <a:ext cx="2209800" cy="865045"/>
          </a:xfrm>
          <a:prstGeom prst="rect">
            <a:avLst/>
          </a:prstGeom>
          <a:blipFill rotWithShape="0">
            <a:blip r:embed="rId3"/>
            <a:stretch>
              <a:fillRect l="-7989" r="-5785" b="-10638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C07FC6-39AA-4DAC-B623-531B659302C2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6200" y="4800600"/>
            <a:ext cx="2438400" cy="854016"/>
          </a:xfrm>
          <a:prstGeom prst="rect">
            <a:avLst/>
          </a:prstGeom>
          <a:blipFill rotWithShape="0">
            <a:blip r:embed="rId4"/>
            <a:stretch>
              <a:fillRect l="-7500" b="-10714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96F160-BA6C-4A47-A580-E045DC564AB0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93785" y="5861060"/>
            <a:ext cx="2438400" cy="856901"/>
          </a:xfrm>
          <a:prstGeom prst="rect">
            <a:avLst/>
          </a:prstGeom>
          <a:blipFill rotWithShape="0">
            <a:blip r:embed="rId5"/>
            <a:stretch>
              <a:fillRect l="-7250" b="-10638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39EA5F-764B-4F99-B768-5B1133AAA6D8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133600" y="3710761"/>
            <a:ext cx="4191000" cy="858055"/>
          </a:xfrm>
          <a:prstGeom prst="rect">
            <a:avLst/>
          </a:prstGeom>
          <a:blipFill rotWithShape="0">
            <a:blip r:embed="rId6"/>
            <a:stretch>
              <a:fillRect b="-11429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426233-61ED-4C82-9A0A-CAA6F3830556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057400" y="4770571"/>
            <a:ext cx="4114800" cy="857735"/>
          </a:xfrm>
          <a:prstGeom prst="rect">
            <a:avLst/>
          </a:prstGeom>
          <a:blipFill rotWithShape="0">
            <a:blip r:embed="rId7"/>
            <a:stretch>
              <a:fillRect b="-11429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9A4287-C6A1-406F-93A5-A3BDFEB58039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905000" y="5817713"/>
            <a:ext cx="3733800" cy="857094"/>
          </a:xfrm>
          <a:prstGeom prst="rect">
            <a:avLst/>
          </a:prstGeom>
          <a:blipFill rotWithShape="0">
            <a:blip r:embed="rId8"/>
            <a:stretch>
              <a:fillRect b="-10638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11E22C-417D-45D9-86DA-FABF1F85C7B3}"/>
              </a:ext>
            </a:extLst>
          </p:cNvPr>
          <p:cNvSpPr txBox="1"/>
          <p:nvPr/>
        </p:nvSpPr>
        <p:spPr>
          <a:xfrm>
            <a:off x="1524000" y="530534"/>
            <a:ext cx="6858000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3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33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en-US" sz="33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Box 4">
            <a:extLst>
              <a:ext uri="{FF2B5EF4-FFF2-40B4-BE49-F238E27FC236}">
                <a16:creationId xmlns:a16="http://schemas.microsoft.com/office/drawing/2014/main" id="{750D2766-6ED9-4C36-9E42-E1E74B3AB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438400"/>
            <a:ext cx="2057400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5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B46493-0394-4E81-B59A-D51DA95E1E1F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57200" y="3429000"/>
            <a:ext cx="2133600" cy="975460"/>
          </a:xfrm>
          <a:prstGeom prst="rect">
            <a:avLst/>
          </a:prstGeom>
          <a:blipFill rotWithShape="0">
            <a:blip r:embed="rId2"/>
            <a:stretch>
              <a:fillRect r="-1714" b="-11250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D0ACF9-7C4E-4E6B-A489-51F2E2C76B8B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385060" y="3378377"/>
            <a:ext cx="2209800" cy="975780"/>
          </a:xfrm>
          <a:prstGeom prst="rect">
            <a:avLst/>
          </a:prstGeom>
          <a:blipFill rotWithShape="0">
            <a:blip r:embed="rId3"/>
            <a:stretch>
              <a:fillRect b="-11875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485A2C-B1A0-4E3A-925B-690201BFE0C9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114800" y="3386476"/>
            <a:ext cx="1600200" cy="883127"/>
          </a:xfrm>
          <a:prstGeom prst="rect">
            <a:avLst/>
          </a:prstGeom>
          <a:blipFill rotWithShape="0">
            <a:blip r:embed="rId4"/>
            <a:stretch>
              <a:fillRect t="-3472" b="-18750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47FD28-413F-47D0-8378-4DE9A405F4B4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181600" y="3346256"/>
            <a:ext cx="1143000" cy="962828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DD98AF-C3DA-4330-8A73-1A09892CC2EE}"/>
              </a:ext>
            </a:extLst>
          </p:cNvPr>
          <p:cNvSpPr txBox="1"/>
          <p:nvPr/>
        </p:nvSpPr>
        <p:spPr>
          <a:xfrm>
            <a:off x="914400" y="1020665"/>
            <a:ext cx="6858000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3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33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en-US" sz="33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">
            <a:extLst>
              <a:ext uri="{FF2B5EF4-FFF2-40B4-BE49-F238E27FC236}">
                <a16:creationId xmlns:a16="http://schemas.microsoft.com/office/drawing/2014/main" id="{8B7E3557-2EEA-4856-9291-F6A4A8C12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VNI-Times" pitchFamily="2" charset="0"/>
            </a:endParaRPr>
          </a:p>
        </p:txBody>
      </p:sp>
      <p:sp>
        <p:nvSpPr>
          <p:cNvPr id="12291" name="Rectangle 12">
            <a:extLst>
              <a:ext uri="{FF2B5EF4-FFF2-40B4-BE49-F238E27FC236}">
                <a16:creationId xmlns:a16="http://schemas.microsoft.com/office/drawing/2014/main" id="{A5AB1D7B-366A-4DFB-8F46-4C6213861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VNI-Times" pitchFamily="2" charset="0"/>
            </a:endParaRPr>
          </a:p>
        </p:txBody>
      </p:sp>
      <p:sp>
        <p:nvSpPr>
          <p:cNvPr id="12292" name="Rectangle 14">
            <a:extLst>
              <a:ext uri="{FF2B5EF4-FFF2-40B4-BE49-F238E27FC236}">
                <a16:creationId xmlns:a16="http://schemas.microsoft.com/office/drawing/2014/main" id="{48B8E881-BAF5-4F75-9DB5-4C06C2833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VNI-Times" pitchFamily="2" charset="0"/>
            </a:endParaRPr>
          </a:p>
        </p:txBody>
      </p:sp>
      <p:sp>
        <p:nvSpPr>
          <p:cNvPr id="12293" name="Rectangle 19">
            <a:extLst>
              <a:ext uri="{FF2B5EF4-FFF2-40B4-BE49-F238E27FC236}">
                <a16:creationId xmlns:a16="http://schemas.microsoft.com/office/drawing/2014/main" id="{53578D3A-B792-4B93-9A14-3B57D8BAD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af-ZA" altLang="en-US" sz="1800">
              <a:latin typeface="Arial" panose="020B0604020202020204" pitchFamily="34" charset="0"/>
            </a:endParaRPr>
          </a:p>
        </p:txBody>
      </p:sp>
      <p:sp>
        <p:nvSpPr>
          <p:cNvPr id="12294" name="Rectangle 21">
            <a:extLst>
              <a:ext uri="{FF2B5EF4-FFF2-40B4-BE49-F238E27FC236}">
                <a16:creationId xmlns:a16="http://schemas.microsoft.com/office/drawing/2014/main" id="{8EE531BE-142A-4672-8DBE-20DAE8004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VNI-Times" pitchFamily="2" charset="0"/>
            </a:endParaRPr>
          </a:p>
        </p:txBody>
      </p:sp>
      <p:sp>
        <p:nvSpPr>
          <p:cNvPr id="12295" name="Rectangle 23">
            <a:extLst>
              <a:ext uri="{FF2B5EF4-FFF2-40B4-BE49-F238E27FC236}">
                <a16:creationId xmlns:a16="http://schemas.microsoft.com/office/drawing/2014/main" id="{604CD3E7-5CAA-41B9-B900-424CAA917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VNI-Times" pitchFamily="2" charset="0"/>
            </a:endParaRPr>
          </a:p>
        </p:txBody>
      </p:sp>
      <p:sp>
        <p:nvSpPr>
          <p:cNvPr id="12296" name="Rectangle 25">
            <a:extLst>
              <a:ext uri="{FF2B5EF4-FFF2-40B4-BE49-F238E27FC236}">
                <a16:creationId xmlns:a16="http://schemas.microsoft.com/office/drawing/2014/main" id="{B988A7F1-9BB4-463D-9B58-C6A65FCAF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af-ZA" altLang="en-US" sz="1800">
              <a:latin typeface="Arial" panose="020B0604020202020204" pitchFamily="34" charset="0"/>
            </a:endParaRPr>
          </a:p>
        </p:txBody>
      </p:sp>
      <p:sp>
        <p:nvSpPr>
          <p:cNvPr id="12297" name="Rectangle 27">
            <a:extLst>
              <a:ext uri="{FF2B5EF4-FFF2-40B4-BE49-F238E27FC236}">
                <a16:creationId xmlns:a16="http://schemas.microsoft.com/office/drawing/2014/main" id="{90ECD174-65A7-4CDC-AD15-656B0E5CD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VNI-Time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1652B2-F10D-480E-8E6D-90D952947F69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6200" y="1641618"/>
            <a:ext cx="8839200" cy="1363258"/>
          </a:xfrm>
          <a:prstGeom prst="rect">
            <a:avLst/>
          </a:prstGeom>
          <a:blipFill rotWithShape="0">
            <a:blip r:embed="rId2"/>
            <a:stretch>
              <a:fillRect l="-1862" t="-6250" r="-138" b="-4018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F4251E-C717-44E0-8425-0AA723F5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3073400"/>
            <a:ext cx="27432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3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 giải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E43BAE-0AC5-48F0-8D61-F3DD6C32858A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905000" y="3741965"/>
            <a:ext cx="6629400" cy="2212593"/>
          </a:xfrm>
          <a:prstGeom prst="rect">
            <a:avLst/>
          </a:prstGeom>
          <a:blipFill rotWithShape="0">
            <a:blip r:embed="rId3"/>
            <a:stretch>
              <a:fillRect l="-2760" t="-4408" b="-1928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61716E-A9F0-434E-BBA5-67FD858B3A93}"/>
              </a:ext>
            </a:extLst>
          </p:cNvPr>
          <p:cNvSpPr txBox="1"/>
          <p:nvPr/>
        </p:nvSpPr>
        <p:spPr>
          <a:xfrm>
            <a:off x="2133600" y="124697"/>
            <a:ext cx="6858000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3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33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en-US" sz="33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B06662-DAA4-4388-B78A-AE8A79B25425}"/>
              </a:ext>
            </a:extLst>
          </p:cNvPr>
          <p:cNvSpPr txBox="1"/>
          <p:nvPr/>
        </p:nvSpPr>
        <p:spPr>
          <a:xfrm>
            <a:off x="25791" y="2514600"/>
            <a:ext cx="8991600" cy="2092881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  <a:scene3d>
              <a:camera prst="perspectiveAbove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eaLnBrk="1" hangingPunct="1">
              <a:defRPr/>
            </a:pPr>
            <a:r>
              <a:rPr lang="en-US" sz="65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500" b="1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65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500" b="1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65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defRPr/>
            </a:pPr>
            <a:r>
              <a:rPr lang="en-US" sz="65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Ai </a:t>
            </a:r>
            <a:r>
              <a:rPr lang="en-US" sz="6500" b="1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65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500" b="1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65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500" b="1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65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!</a:t>
            </a:r>
          </a:p>
        </p:txBody>
      </p:sp>
      <p:pic>
        <p:nvPicPr>
          <p:cNvPr id="13315" name="Picture 2" descr="j0423828">
            <a:extLst>
              <a:ext uri="{FF2B5EF4-FFF2-40B4-BE49-F238E27FC236}">
                <a16:creationId xmlns:a16="http://schemas.microsoft.com/office/drawing/2014/main" id="{53716565-1AD1-467C-BC4E-8394E0748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52400"/>
            <a:ext cx="189865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Box 1">
            <a:extLst>
              <a:ext uri="{FF2B5EF4-FFF2-40B4-BE49-F238E27FC236}">
                <a16:creationId xmlns:a16="http://schemas.microsoft.com/office/drawing/2014/main" id="{9BF8437E-D0E6-4F92-8571-A5446EB3C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81200"/>
            <a:ext cx="83629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Khoanh vào chữ đặt trước câu trả lời đúng.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12191A-792B-449F-AD96-F092A6CD7D33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219200" y="2743200"/>
            <a:ext cx="5410200" cy="852926"/>
          </a:xfrm>
          <a:prstGeom prst="rect">
            <a:avLst/>
          </a:prstGeom>
          <a:blipFill rotWithShape="0">
            <a:blip r:embed="rId2"/>
            <a:stretch>
              <a:fillRect l="-3266" b="-11429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84A251-E373-4463-B550-C477BEC50853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81000" y="4343400"/>
            <a:ext cx="1524000" cy="852926"/>
          </a:xfrm>
          <a:prstGeom prst="rect">
            <a:avLst/>
          </a:prstGeom>
          <a:blipFill rotWithShape="0">
            <a:blip r:embed="rId3"/>
            <a:stretch>
              <a:fillRect l="-12000" b="-11511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741497-72EF-4327-8F81-C7D8D429B4D0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362200" y="4343400"/>
            <a:ext cx="1905000" cy="854016"/>
          </a:xfrm>
          <a:prstGeom prst="rect">
            <a:avLst/>
          </a:prstGeom>
          <a:blipFill rotWithShape="0">
            <a:blip r:embed="rId4"/>
            <a:stretch>
              <a:fillRect l="-9615" b="-10714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C0D5B1-BCEB-4F83-BB44-46F388011187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191000" y="4343400"/>
            <a:ext cx="2286000" cy="854016"/>
          </a:xfrm>
          <a:prstGeom prst="rect">
            <a:avLst/>
          </a:prstGeom>
          <a:blipFill rotWithShape="0">
            <a:blip r:embed="rId5"/>
            <a:stretch>
              <a:fillRect l="-8000" b="-10714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AEC128-1622-4612-8E6A-7310527BD892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172200" y="4343400"/>
            <a:ext cx="2057400" cy="852926"/>
          </a:xfrm>
          <a:prstGeom prst="rect">
            <a:avLst/>
          </a:prstGeom>
          <a:blipFill rotWithShape="0">
            <a:blip r:embed="rId6"/>
            <a:stretch>
              <a:fillRect l="-8902" b="-11511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ransition spd="slow">
    <p:circl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Box 4">
            <a:extLst>
              <a:ext uri="{FF2B5EF4-FFF2-40B4-BE49-F238E27FC236}">
                <a16:creationId xmlns:a16="http://schemas.microsoft.com/office/drawing/2014/main" id="{D1C1DF8A-6A2D-4B02-BCC8-0F820772D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81200"/>
            <a:ext cx="83629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Khoanh vào chữ đặt trước câu trả lời đúng.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D829D0-28FB-464E-AA44-0F3DA411B413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219200" y="2743200"/>
            <a:ext cx="5410200" cy="852926"/>
          </a:xfrm>
          <a:prstGeom prst="rect">
            <a:avLst/>
          </a:prstGeom>
          <a:blipFill rotWithShape="0">
            <a:blip r:embed="rId2"/>
            <a:stretch>
              <a:fillRect l="-3266" b="-11429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5352F7-3992-4A41-B1E1-556105D58679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81000" y="4343400"/>
            <a:ext cx="1524000" cy="852926"/>
          </a:xfrm>
          <a:prstGeom prst="rect">
            <a:avLst/>
          </a:prstGeom>
          <a:blipFill rotWithShape="0">
            <a:blip r:embed="rId3"/>
            <a:stretch>
              <a:fillRect l="-12000" b="-11511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97D463-9CFD-4608-920E-AB0935B55F08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362200" y="4343400"/>
            <a:ext cx="1905000" cy="854016"/>
          </a:xfrm>
          <a:prstGeom prst="rect">
            <a:avLst/>
          </a:prstGeom>
          <a:blipFill rotWithShape="0">
            <a:blip r:embed="rId4"/>
            <a:stretch>
              <a:fillRect l="-9615" b="-10714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5F0996-1515-493A-8182-1F4BC66D4F4B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191000" y="4343400"/>
            <a:ext cx="2286000" cy="854016"/>
          </a:xfrm>
          <a:prstGeom prst="rect">
            <a:avLst/>
          </a:prstGeom>
          <a:blipFill rotWithShape="0">
            <a:blip r:embed="rId5"/>
            <a:stretch>
              <a:fillRect l="-8000" b="-10714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935ACE-34FC-4BEE-A8E7-C8BB0DF27EAA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172200" y="4343400"/>
            <a:ext cx="2057400" cy="870495"/>
          </a:xfrm>
          <a:prstGeom prst="rect">
            <a:avLst/>
          </a:prstGeom>
          <a:blipFill rotWithShape="0">
            <a:blip r:embed="rId6"/>
            <a:stretch>
              <a:fillRect l="-8902" b="-10563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>
            <a:extLst>
              <a:ext uri="{FF2B5EF4-FFF2-40B4-BE49-F238E27FC236}">
                <a16:creationId xmlns:a16="http://schemas.microsoft.com/office/drawing/2014/main" id="{616488DA-9931-4063-B820-07A9220A6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016375"/>
            <a:ext cx="2286000" cy="1143000"/>
          </a:xfrm>
          <a:prstGeom prst="roundRect">
            <a:avLst>
              <a:gd name="adj" fmla="val 16667"/>
            </a:avLst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VNI-Times" pitchFamily="2" charset="0"/>
            </a:endParaRP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3591B874-C07A-4A81-B3FF-2982F9782F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9801" y="974725"/>
            <a:ext cx="5867400" cy="1082675"/>
          </a:xfrm>
        </p:spPr>
        <p:txBody>
          <a:bodyPr/>
          <a:lstStyle/>
          <a:p>
            <a:pPr eaLnBrk="1" hangingPunct="1"/>
            <a:r>
              <a:rPr lang="en-US" alt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Khoanh</a:t>
            </a:r>
            <a:r>
              <a:rPr lang="en-US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alt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36868" name="Group 4">
            <a:extLst>
              <a:ext uri="{FF2B5EF4-FFF2-40B4-BE49-F238E27FC236}">
                <a16:creationId xmlns:a16="http://schemas.microsoft.com/office/drawing/2014/main" id="{225874F5-7DD6-4EEA-B2AF-E0ABECECD4A8}"/>
              </a:ext>
            </a:extLst>
          </p:cNvPr>
          <p:cNvGraphicFramePr>
            <a:graphicFrameLocks noGrp="1"/>
          </p:cNvGraphicFramePr>
          <p:nvPr/>
        </p:nvGraphicFramePr>
        <p:xfrm>
          <a:off x="1143000" y="4038600"/>
          <a:ext cx="990600" cy="1143000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4+ 6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 +7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6878" name="Group 14">
            <a:extLst>
              <a:ext uri="{FF2B5EF4-FFF2-40B4-BE49-F238E27FC236}">
                <a16:creationId xmlns:a16="http://schemas.microsoft.com/office/drawing/2014/main" id="{657FB6FC-F1D5-41FF-B593-5A84A3932066}"/>
              </a:ext>
            </a:extLst>
          </p:cNvPr>
          <p:cNvGraphicFramePr>
            <a:graphicFrameLocks noGrp="1"/>
          </p:cNvGraphicFramePr>
          <p:nvPr/>
        </p:nvGraphicFramePr>
        <p:xfrm>
          <a:off x="2438400" y="4038600"/>
          <a:ext cx="609600" cy="11430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6888" name="Text Box 24">
            <a:extLst>
              <a:ext uri="{FF2B5EF4-FFF2-40B4-BE49-F238E27FC236}">
                <a16:creationId xmlns:a16="http://schemas.microsoft.com/office/drawing/2014/main" id="{EA72E096-657E-44B7-A186-1C7A29BBC3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9775" y="4403725"/>
            <a:ext cx="60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.VnAvant" panose="020B7200000000000000" pitchFamily="34" charset="0"/>
              </a:rPr>
              <a:t>=</a:t>
            </a:r>
          </a:p>
        </p:txBody>
      </p:sp>
      <p:pic>
        <p:nvPicPr>
          <p:cNvPr id="17421" name="Picture 25" descr="j0371076">
            <a:extLst>
              <a:ext uri="{FF2B5EF4-FFF2-40B4-BE49-F238E27FC236}">
                <a16:creationId xmlns:a16="http://schemas.microsoft.com/office/drawing/2014/main" id="{42A61C2D-87C7-48A3-BBCE-28D662C01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800100"/>
            <a:ext cx="1355725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6890" name="Group 26">
            <a:extLst>
              <a:ext uri="{FF2B5EF4-FFF2-40B4-BE49-F238E27FC236}">
                <a16:creationId xmlns:a16="http://schemas.microsoft.com/office/drawing/2014/main" id="{406DADB3-CCC4-4C4D-92C9-0AEC2A781D7D}"/>
              </a:ext>
            </a:extLst>
          </p:cNvPr>
          <p:cNvGraphicFramePr>
            <a:graphicFrameLocks noGrp="1"/>
          </p:cNvGraphicFramePr>
          <p:nvPr/>
        </p:nvGraphicFramePr>
        <p:xfrm>
          <a:off x="1371600" y="1905000"/>
          <a:ext cx="533400" cy="1574800"/>
        </p:xfrm>
        <a:graphic>
          <a:graphicData uri="http://schemas.openxmlformats.org/drawingml/2006/table">
            <a:tbl>
              <a:tblPr/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7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7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6900" name="Group 36">
            <a:extLst>
              <a:ext uri="{FF2B5EF4-FFF2-40B4-BE49-F238E27FC236}">
                <a16:creationId xmlns:a16="http://schemas.microsoft.com/office/drawing/2014/main" id="{E1D2762D-2357-4243-9655-C1E6F16A2713}"/>
              </a:ext>
            </a:extLst>
          </p:cNvPr>
          <p:cNvGraphicFramePr>
            <a:graphicFrameLocks noGrp="1"/>
          </p:cNvGraphicFramePr>
          <p:nvPr/>
        </p:nvGraphicFramePr>
        <p:xfrm>
          <a:off x="2895600" y="1905000"/>
          <a:ext cx="533400" cy="1574800"/>
        </p:xfrm>
        <a:graphic>
          <a:graphicData uri="http://schemas.openxmlformats.org/drawingml/2006/table">
            <a:tbl>
              <a:tblPr/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7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7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430" name="Text Box 46">
            <a:extLst>
              <a:ext uri="{FF2B5EF4-FFF2-40B4-BE49-F238E27FC236}">
                <a16:creationId xmlns:a16="http://schemas.microsoft.com/office/drawing/2014/main" id="{9E1A0396-7310-413E-8328-2EE466F17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447925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6911" name="AutoShape 47">
            <a:extLst>
              <a:ext uri="{FF2B5EF4-FFF2-40B4-BE49-F238E27FC236}">
                <a16:creationId xmlns:a16="http://schemas.microsoft.com/office/drawing/2014/main" id="{E5F3901E-4D2E-44AE-9193-303C55D16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25" y="4114800"/>
            <a:ext cx="685800" cy="990600"/>
          </a:xfrm>
          <a:prstGeom prst="roundRect">
            <a:avLst>
              <a:gd name="adj" fmla="val 16667"/>
            </a:avLst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</a:p>
        </p:txBody>
      </p:sp>
      <p:sp>
        <p:nvSpPr>
          <p:cNvPr id="36912" name="AutoShape 48">
            <a:extLst>
              <a:ext uri="{FF2B5EF4-FFF2-40B4-BE49-F238E27FC236}">
                <a16:creationId xmlns:a16="http://schemas.microsoft.com/office/drawing/2014/main" id="{7950B276-7F97-435B-BBB0-789B528B3B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5626100"/>
            <a:ext cx="2286000" cy="1143000"/>
          </a:xfrm>
          <a:prstGeom prst="roundRect">
            <a:avLst>
              <a:gd name="adj" fmla="val 16667"/>
            </a:avLst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VNI-Times" pitchFamily="2" charset="0"/>
            </a:endParaRPr>
          </a:p>
        </p:txBody>
      </p:sp>
      <p:sp>
        <p:nvSpPr>
          <p:cNvPr id="36913" name="AutoShape 49">
            <a:extLst>
              <a:ext uri="{FF2B5EF4-FFF2-40B4-BE49-F238E27FC236}">
                <a16:creationId xmlns:a16="http://schemas.microsoft.com/office/drawing/2014/main" id="{36FC3AB7-919A-4490-A6DB-4E1F86108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5730875"/>
            <a:ext cx="685800" cy="990600"/>
          </a:xfrm>
          <a:prstGeom prst="roundRect">
            <a:avLst>
              <a:gd name="adj" fmla="val 16667"/>
            </a:avLst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</a:p>
        </p:txBody>
      </p:sp>
      <p:graphicFrame>
        <p:nvGraphicFramePr>
          <p:cNvPr id="36914" name="Group 50">
            <a:extLst>
              <a:ext uri="{FF2B5EF4-FFF2-40B4-BE49-F238E27FC236}">
                <a16:creationId xmlns:a16="http://schemas.microsoft.com/office/drawing/2014/main" id="{DA965CBA-F056-48BF-80E6-9AE37B00907C}"/>
              </a:ext>
            </a:extLst>
          </p:cNvPr>
          <p:cNvGraphicFramePr>
            <a:graphicFrameLocks noGrp="1"/>
          </p:cNvGraphicFramePr>
          <p:nvPr/>
        </p:nvGraphicFramePr>
        <p:xfrm>
          <a:off x="1143000" y="5692775"/>
          <a:ext cx="990600" cy="1143000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6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7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6924" name="Text Box 60">
            <a:extLst>
              <a:ext uri="{FF2B5EF4-FFF2-40B4-BE49-F238E27FC236}">
                <a16:creationId xmlns:a16="http://schemas.microsoft.com/office/drawing/2014/main" id="{26A39EAD-4ED1-4DBA-B717-F38223659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1675" y="6043613"/>
            <a:ext cx="60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.VnAvant" panose="020B7200000000000000" pitchFamily="34" charset="0"/>
              </a:rPr>
              <a:t>=</a:t>
            </a:r>
          </a:p>
        </p:txBody>
      </p:sp>
      <p:graphicFrame>
        <p:nvGraphicFramePr>
          <p:cNvPr id="36925" name="Group 61">
            <a:extLst>
              <a:ext uri="{FF2B5EF4-FFF2-40B4-BE49-F238E27FC236}">
                <a16:creationId xmlns:a16="http://schemas.microsoft.com/office/drawing/2014/main" id="{ADF73F3F-2ED2-4945-B5B5-A84F7B7C29B8}"/>
              </a:ext>
            </a:extLst>
          </p:cNvPr>
          <p:cNvGraphicFramePr>
            <a:graphicFrameLocks noGrp="1"/>
          </p:cNvGraphicFramePr>
          <p:nvPr/>
        </p:nvGraphicFramePr>
        <p:xfrm>
          <a:off x="2438400" y="5692775"/>
          <a:ext cx="609600" cy="11430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24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35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6935" name="AutoShape 71">
            <a:extLst>
              <a:ext uri="{FF2B5EF4-FFF2-40B4-BE49-F238E27FC236}">
                <a16:creationId xmlns:a16="http://schemas.microsoft.com/office/drawing/2014/main" id="{4B0E9239-6713-4E87-8DFF-43905791E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895725"/>
            <a:ext cx="2286000" cy="1143000"/>
          </a:xfrm>
          <a:prstGeom prst="roundRect">
            <a:avLst>
              <a:gd name="adj" fmla="val 16667"/>
            </a:avLst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VNI-Times" pitchFamily="2" charset="0"/>
            </a:endParaRPr>
          </a:p>
        </p:txBody>
      </p:sp>
      <p:sp>
        <p:nvSpPr>
          <p:cNvPr id="36936" name="AutoShape 72">
            <a:extLst>
              <a:ext uri="{FF2B5EF4-FFF2-40B4-BE49-F238E27FC236}">
                <a16:creationId xmlns:a16="http://schemas.microsoft.com/office/drawing/2014/main" id="{12917CEF-1314-4766-987E-DBB683B8E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4038600"/>
            <a:ext cx="685800" cy="990600"/>
          </a:xfrm>
          <a:prstGeom prst="roundRect">
            <a:avLst>
              <a:gd name="adj" fmla="val 16667"/>
            </a:avLst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</a:p>
        </p:txBody>
      </p:sp>
      <p:graphicFrame>
        <p:nvGraphicFramePr>
          <p:cNvPr id="36937" name="Group 73">
            <a:extLst>
              <a:ext uri="{FF2B5EF4-FFF2-40B4-BE49-F238E27FC236}">
                <a16:creationId xmlns:a16="http://schemas.microsoft.com/office/drawing/2014/main" id="{1EE2A309-1663-4536-87E1-AD327FCAD628}"/>
              </a:ext>
            </a:extLst>
          </p:cNvPr>
          <p:cNvGraphicFramePr>
            <a:graphicFrameLocks noGrp="1"/>
          </p:cNvGraphicFramePr>
          <p:nvPr/>
        </p:nvGraphicFramePr>
        <p:xfrm>
          <a:off x="6705600" y="3962400"/>
          <a:ext cx="990600" cy="1143000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 6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6947" name="Text Box 83">
            <a:extLst>
              <a:ext uri="{FF2B5EF4-FFF2-40B4-BE49-F238E27FC236}">
                <a16:creationId xmlns:a16="http://schemas.microsoft.com/office/drawing/2014/main" id="{FE10BE78-E3B6-4C08-8E84-FEAB0E31B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8400" y="4295775"/>
            <a:ext cx="609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graphicFrame>
        <p:nvGraphicFramePr>
          <p:cNvPr id="36948" name="Group 84">
            <a:extLst>
              <a:ext uri="{FF2B5EF4-FFF2-40B4-BE49-F238E27FC236}">
                <a16:creationId xmlns:a16="http://schemas.microsoft.com/office/drawing/2014/main" id="{1E0A425E-78F3-4583-A3BD-2C9C7DA27C6F}"/>
              </a:ext>
            </a:extLst>
          </p:cNvPr>
          <p:cNvGraphicFramePr>
            <a:graphicFrameLocks noGrp="1"/>
          </p:cNvGraphicFramePr>
          <p:nvPr/>
        </p:nvGraphicFramePr>
        <p:xfrm>
          <a:off x="8001000" y="3962400"/>
          <a:ext cx="609600" cy="11430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6958" name="AutoShape 94">
            <a:extLst>
              <a:ext uri="{FF2B5EF4-FFF2-40B4-BE49-F238E27FC236}">
                <a16:creationId xmlns:a16="http://schemas.microsoft.com/office/drawing/2014/main" id="{F57E7D68-1E56-4406-B230-12001D975B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7475" y="5603875"/>
            <a:ext cx="2286000" cy="1143000"/>
          </a:xfrm>
          <a:prstGeom prst="roundRect">
            <a:avLst>
              <a:gd name="adj" fmla="val 16667"/>
            </a:avLst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VNI-Times" pitchFamily="2" charset="0"/>
            </a:endParaRPr>
          </a:p>
        </p:txBody>
      </p:sp>
      <p:sp>
        <p:nvSpPr>
          <p:cNvPr id="36959" name="AutoShape 95">
            <a:extLst>
              <a:ext uri="{FF2B5EF4-FFF2-40B4-BE49-F238E27FC236}">
                <a16:creationId xmlns:a16="http://schemas.microsoft.com/office/drawing/2014/main" id="{AB42C28B-B726-4532-A8C2-399DB0CE5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9275" y="5746750"/>
            <a:ext cx="685800" cy="990600"/>
          </a:xfrm>
          <a:prstGeom prst="roundRect">
            <a:avLst>
              <a:gd name="adj" fmla="val 16667"/>
            </a:avLst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</a:p>
        </p:txBody>
      </p:sp>
      <p:graphicFrame>
        <p:nvGraphicFramePr>
          <p:cNvPr id="36960" name="Group 96">
            <a:extLst>
              <a:ext uri="{FF2B5EF4-FFF2-40B4-BE49-F238E27FC236}">
                <a16:creationId xmlns:a16="http://schemas.microsoft.com/office/drawing/2014/main" id="{52BA417B-F2BC-41F3-A3F1-DD1B2C3F6F78}"/>
              </a:ext>
            </a:extLst>
          </p:cNvPr>
          <p:cNvGraphicFramePr>
            <a:graphicFrameLocks noGrp="1"/>
          </p:cNvGraphicFramePr>
          <p:nvPr/>
        </p:nvGraphicFramePr>
        <p:xfrm>
          <a:off x="6619875" y="5670550"/>
          <a:ext cx="990600" cy="1143000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6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 </a:t>
                      </a: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5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6970" name="Text Box 106">
            <a:extLst>
              <a:ext uri="{FF2B5EF4-FFF2-40B4-BE49-F238E27FC236}">
                <a16:creationId xmlns:a16="http://schemas.microsoft.com/office/drawing/2014/main" id="{27993140-AB30-4572-96C3-3DA70A22B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4425" y="5999163"/>
            <a:ext cx="60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.VnAvant" panose="020B7200000000000000" pitchFamily="34" charset="0"/>
              </a:rPr>
              <a:t>=</a:t>
            </a:r>
          </a:p>
        </p:txBody>
      </p:sp>
      <p:graphicFrame>
        <p:nvGraphicFramePr>
          <p:cNvPr id="36971" name="Group 107">
            <a:extLst>
              <a:ext uri="{FF2B5EF4-FFF2-40B4-BE49-F238E27FC236}">
                <a16:creationId xmlns:a16="http://schemas.microsoft.com/office/drawing/2014/main" id="{B7A916FE-699E-4ED6-B8DD-4C3AE8BC7A78}"/>
              </a:ext>
            </a:extLst>
          </p:cNvPr>
          <p:cNvGraphicFramePr>
            <a:graphicFrameLocks noGrp="1"/>
          </p:cNvGraphicFramePr>
          <p:nvPr/>
        </p:nvGraphicFramePr>
        <p:xfrm>
          <a:off x="7915275" y="5670550"/>
          <a:ext cx="609600" cy="11430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24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465" name="Text Box 117">
            <a:extLst>
              <a:ext uri="{FF2B5EF4-FFF2-40B4-BE49-F238E27FC236}">
                <a16:creationId xmlns:a16="http://schemas.microsoft.com/office/drawing/2014/main" id="{557318C0-13CA-4A57-B74A-22BEBEF12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3100" y="2325688"/>
            <a:ext cx="1371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36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6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6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75"/>
                                        <p:tgtEl>
                                          <p:spTgt spid="36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15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6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65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6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150"/>
                            </p:stCondLst>
                            <p:childTnLst>
                              <p:par>
                                <p:cTn id="4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6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65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6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15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6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650"/>
                            </p:stCondLst>
                            <p:childTnLst>
                              <p:par>
                                <p:cTn id="5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36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15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36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650"/>
                            </p:stCondLst>
                            <p:childTnLst>
                              <p:par>
                                <p:cTn id="6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36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715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36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765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36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8150"/>
                            </p:stCondLst>
                            <p:childTnLst>
                              <p:par>
                                <p:cTn id="7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36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865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36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9150"/>
                            </p:stCondLst>
                            <p:childTnLst>
                              <p:par>
                                <p:cTn id="8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36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nimBg="1"/>
      <p:bldP spid="36888" grpId="0" autoUpdateAnimBg="0"/>
      <p:bldP spid="36911" grpId="0" animBg="1" autoUpdateAnimBg="0"/>
      <p:bldP spid="36912" grpId="0" animBg="1"/>
      <p:bldP spid="36913" grpId="0" animBg="1" autoUpdateAnimBg="0"/>
      <p:bldP spid="36924" grpId="0" autoUpdateAnimBg="0"/>
      <p:bldP spid="36935" grpId="0" animBg="1"/>
      <p:bldP spid="36936" grpId="0" animBg="1" autoUpdateAnimBg="0"/>
      <p:bldP spid="36947" grpId="0" autoUpdateAnimBg="0"/>
      <p:bldP spid="36958" grpId="0" animBg="1"/>
      <p:bldP spid="36959" grpId="0" animBg="1" autoUpdateAnimBg="0"/>
      <p:bldP spid="36970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>
            <a:extLst>
              <a:ext uri="{FF2B5EF4-FFF2-40B4-BE49-F238E27FC236}">
                <a16:creationId xmlns:a16="http://schemas.microsoft.com/office/drawing/2014/main" id="{49F7A049-6AE9-4970-AC9B-ABCE67599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016375"/>
            <a:ext cx="2286000" cy="1143000"/>
          </a:xfrm>
          <a:prstGeom prst="roundRect">
            <a:avLst>
              <a:gd name="adj" fmla="val 16667"/>
            </a:avLst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VNI-Times" pitchFamily="2" charset="0"/>
            </a:endParaRPr>
          </a:p>
        </p:txBody>
      </p:sp>
      <p:graphicFrame>
        <p:nvGraphicFramePr>
          <p:cNvPr id="10244" name="Group 4">
            <a:extLst>
              <a:ext uri="{FF2B5EF4-FFF2-40B4-BE49-F238E27FC236}">
                <a16:creationId xmlns:a16="http://schemas.microsoft.com/office/drawing/2014/main" id="{6602B7B2-A81B-4CEF-A3A1-692CB32719CC}"/>
              </a:ext>
            </a:extLst>
          </p:cNvPr>
          <p:cNvGraphicFramePr>
            <a:graphicFrameLocks noGrp="1"/>
          </p:cNvGraphicFramePr>
          <p:nvPr/>
        </p:nvGraphicFramePr>
        <p:xfrm>
          <a:off x="1143000" y="4038600"/>
          <a:ext cx="990600" cy="1143000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4+ 6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 +7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254" name="Group 14">
            <a:extLst>
              <a:ext uri="{FF2B5EF4-FFF2-40B4-BE49-F238E27FC236}">
                <a16:creationId xmlns:a16="http://schemas.microsoft.com/office/drawing/2014/main" id="{44AFCA53-9489-4AB0-8F90-DA56491588AF}"/>
              </a:ext>
            </a:extLst>
          </p:cNvPr>
          <p:cNvGraphicFramePr>
            <a:graphicFrameLocks noGrp="1"/>
          </p:cNvGraphicFramePr>
          <p:nvPr/>
        </p:nvGraphicFramePr>
        <p:xfrm>
          <a:off x="2438400" y="4038600"/>
          <a:ext cx="609600" cy="11430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443" name="Text Box 24">
            <a:extLst>
              <a:ext uri="{FF2B5EF4-FFF2-40B4-BE49-F238E27FC236}">
                <a16:creationId xmlns:a16="http://schemas.microsoft.com/office/drawing/2014/main" id="{047E38F4-BA53-472E-92DC-72659571F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5963" y="4346575"/>
            <a:ext cx="609600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pic>
        <p:nvPicPr>
          <p:cNvPr id="18444" name="Picture 25" descr="j0371076">
            <a:extLst>
              <a:ext uri="{FF2B5EF4-FFF2-40B4-BE49-F238E27FC236}">
                <a16:creationId xmlns:a16="http://schemas.microsoft.com/office/drawing/2014/main" id="{C86E9723-166B-409E-A2FB-937AA4293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800100"/>
            <a:ext cx="1355725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6" name="Group 26">
            <a:extLst>
              <a:ext uri="{FF2B5EF4-FFF2-40B4-BE49-F238E27FC236}">
                <a16:creationId xmlns:a16="http://schemas.microsoft.com/office/drawing/2014/main" id="{20F36AD7-5F2E-4FB8-8B49-5096D13AAE0A}"/>
              </a:ext>
            </a:extLst>
          </p:cNvPr>
          <p:cNvGraphicFramePr>
            <a:graphicFrameLocks noGrp="1"/>
          </p:cNvGraphicFramePr>
          <p:nvPr/>
        </p:nvGraphicFramePr>
        <p:xfrm>
          <a:off x="1371600" y="1905000"/>
          <a:ext cx="533400" cy="1574800"/>
        </p:xfrm>
        <a:graphic>
          <a:graphicData uri="http://schemas.openxmlformats.org/drawingml/2006/table">
            <a:tbl>
              <a:tblPr/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7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7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276" name="Group 36">
            <a:extLst>
              <a:ext uri="{FF2B5EF4-FFF2-40B4-BE49-F238E27FC236}">
                <a16:creationId xmlns:a16="http://schemas.microsoft.com/office/drawing/2014/main" id="{2AFE733D-697F-43A9-B895-69989822B87A}"/>
              </a:ext>
            </a:extLst>
          </p:cNvPr>
          <p:cNvGraphicFramePr>
            <a:graphicFrameLocks noGrp="1"/>
          </p:cNvGraphicFramePr>
          <p:nvPr/>
        </p:nvGraphicFramePr>
        <p:xfrm>
          <a:off x="2895600" y="1905000"/>
          <a:ext cx="533400" cy="1574800"/>
        </p:xfrm>
        <a:graphic>
          <a:graphicData uri="http://schemas.openxmlformats.org/drawingml/2006/table">
            <a:tbl>
              <a:tblPr/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7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7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453" name="Text Box 46">
            <a:extLst>
              <a:ext uri="{FF2B5EF4-FFF2-40B4-BE49-F238E27FC236}">
                <a16:creationId xmlns:a16="http://schemas.microsoft.com/office/drawing/2014/main" id="{1CFB5849-92B6-4DA8-ADE6-E5AC759E5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447925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8454" name="AutoShape 47">
            <a:extLst>
              <a:ext uri="{FF2B5EF4-FFF2-40B4-BE49-F238E27FC236}">
                <a16:creationId xmlns:a16="http://schemas.microsoft.com/office/drawing/2014/main" id="{D0DAAF8E-B9D5-4C1E-A65A-23A486170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25" y="4114800"/>
            <a:ext cx="685800" cy="990600"/>
          </a:xfrm>
          <a:prstGeom prst="roundRect">
            <a:avLst>
              <a:gd name="adj" fmla="val 16667"/>
            </a:avLst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</a:p>
        </p:txBody>
      </p:sp>
      <p:sp>
        <p:nvSpPr>
          <p:cNvPr id="18455" name="AutoShape 48">
            <a:extLst>
              <a:ext uri="{FF2B5EF4-FFF2-40B4-BE49-F238E27FC236}">
                <a16:creationId xmlns:a16="http://schemas.microsoft.com/office/drawing/2014/main" id="{69E34308-4B58-4742-9672-C750AE6A4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5626100"/>
            <a:ext cx="2286000" cy="1143000"/>
          </a:xfrm>
          <a:prstGeom prst="roundRect">
            <a:avLst>
              <a:gd name="adj" fmla="val 16667"/>
            </a:avLst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VNI-Times" pitchFamily="2" charset="0"/>
            </a:endParaRPr>
          </a:p>
        </p:txBody>
      </p:sp>
      <p:sp>
        <p:nvSpPr>
          <p:cNvPr id="18456" name="AutoShape 49">
            <a:extLst>
              <a:ext uri="{FF2B5EF4-FFF2-40B4-BE49-F238E27FC236}">
                <a16:creationId xmlns:a16="http://schemas.microsoft.com/office/drawing/2014/main" id="{E08F9D65-7E69-4660-9B71-6E6ED40B6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5715000"/>
            <a:ext cx="685800" cy="990600"/>
          </a:xfrm>
          <a:prstGeom prst="roundRect">
            <a:avLst>
              <a:gd name="adj" fmla="val 16667"/>
            </a:avLst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</a:p>
        </p:txBody>
      </p:sp>
      <p:graphicFrame>
        <p:nvGraphicFramePr>
          <p:cNvPr id="10290" name="Group 50">
            <a:extLst>
              <a:ext uri="{FF2B5EF4-FFF2-40B4-BE49-F238E27FC236}">
                <a16:creationId xmlns:a16="http://schemas.microsoft.com/office/drawing/2014/main" id="{BBEE6150-9D70-4979-965C-5D3CE0C0295F}"/>
              </a:ext>
            </a:extLst>
          </p:cNvPr>
          <p:cNvGraphicFramePr>
            <a:graphicFrameLocks noGrp="1"/>
          </p:cNvGraphicFramePr>
          <p:nvPr/>
        </p:nvGraphicFramePr>
        <p:xfrm>
          <a:off x="1143000" y="5692775"/>
          <a:ext cx="990600" cy="1143000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6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 </a:t>
                      </a: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7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461" name="Text Box 60">
            <a:extLst>
              <a:ext uri="{FF2B5EF4-FFF2-40B4-BE49-F238E27FC236}">
                <a16:creationId xmlns:a16="http://schemas.microsoft.com/office/drawing/2014/main" id="{CB718D28-9DAA-4C09-8562-01CDF31261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5963" y="6049963"/>
            <a:ext cx="60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graphicFrame>
        <p:nvGraphicFramePr>
          <p:cNvPr id="10301" name="Group 61">
            <a:extLst>
              <a:ext uri="{FF2B5EF4-FFF2-40B4-BE49-F238E27FC236}">
                <a16:creationId xmlns:a16="http://schemas.microsoft.com/office/drawing/2014/main" id="{B2857EB8-5BCB-4F90-B693-EBE3877C8C2F}"/>
              </a:ext>
            </a:extLst>
          </p:cNvPr>
          <p:cNvGraphicFramePr>
            <a:graphicFrameLocks noGrp="1"/>
          </p:cNvGraphicFramePr>
          <p:nvPr/>
        </p:nvGraphicFramePr>
        <p:xfrm>
          <a:off x="2438400" y="5692775"/>
          <a:ext cx="609600" cy="11430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24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35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466" name="AutoShape 71">
            <a:extLst>
              <a:ext uri="{FF2B5EF4-FFF2-40B4-BE49-F238E27FC236}">
                <a16:creationId xmlns:a16="http://schemas.microsoft.com/office/drawing/2014/main" id="{64A8C184-0728-4256-B4BB-F4C04596B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895725"/>
            <a:ext cx="2286000" cy="1143000"/>
          </a:xfrm>
          <a:prstGeom prst="roundRect">
            <a:avLst>
              <a:gd name="adj" fmla="val 16667"/>
            </a:avLst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VNI-Times" pitchFamily="2" charset="0"/>
            </a:endParaRPr>
          </a:p>
        </p:txBody>
      </p:sp>
      <p:sp>
        <p:nvSpPr>
          <p:cNvPr id="18467" name="AutoShape 72">
            <a:extLst>
              <a:ext uri="{FF2B5EF4-FFF2-40B4-BE49-F238E27FC236}">
                <a16:creationId xmlns:a16="http://schemas.microsoft.com/office/drawing/2014/main" id="{1732C8A2-DCB9-4584-AE9B-3AE835A3C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4038600"/>
            <a:ext cx="685800" cy="990600"/>
          </a:xfrm>
          <a:prstGeom prst="roundRect">
            <a:avLst>
              <a:gd name="adj" fmla="val 16667"/>
            </a:avLst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</a:p>
        </p:txBody>
      </p:sp>
      <p:graphicFrame>
        <p:nvGraphicFramePr>
          <p:cNvPr id="10313" name="Group 73">
            <a:extLst>
              <a:ext uri="{FF2B5EF4-FFF2-40B4-BE49-F238E27FC236}">
                <a16:creationId xmlns:a16="http://schemas.microsoft.com/office/drawing/2014/main" id="{C9FE1A8B-533F-4047-911A-37318154DC6D}"/>
              </a:ext>
            </a:extLst>
          </p:cNvPr>
          <p:cNvGraphicFramePr>
            <a:graphicFrameLocks noGrp="1"/>
          </p:cNvGraphicFramePr>
          <p:nvPr/>
        </p:nvGraphicFramePr>
        <p:xfrm>
          <a:off x="6705600" y="3962400"/>
          <a:ext cx="990600" cy="1143000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6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472" name="Text Box 83">
            <a:extLst>
              <a:ext uri="{FF2B5EF4-FFF2-40B4-BE49-F238E27FC236}">
                <a16:creationId xmlns:a16="http://schemas.microsoft.com/office/drawing/2014/main" id="{F2C4E7FE-AD6F-483A-B22B-3C2A1AA95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5388" y="4310063"/>
            <a:ext cx="6096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30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graphicFrame>
        <p:nvGraphicFramePr>
          <p:cNvPr id="10324" name="Group 84">
            <a:extLst>
              <a:ext uri="{FF2B5EF4-FFF2-40B4-BE49-F238E27FC236}">
                <a16:creationId xmlns:a16="http://schemas.microsoft.com/office/drawing/2014/main" id="{5C0A3982-AE31-45B1-8FEF-3C2E66615D67}"/>
              </a:ext>
            </a:extLst>
          </p:cNvPr>
          <p:cNvGraphicFramePr>
            <a:graphicFrameLocks noGrp="1"/>
          </p:cNvGraphicFramePr>
          <p:nvPr/>
        </p:nvGraphicFramePr>
        <p:xfrm>
          <a:off x="8001000" y="3962400"/>
          <a:ext cx="609600" cy="11430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477" name="AutoShape 94">
            <a:extLst>
              <a:ext uri="{FF2B5EF4-FFF2-40B4-BE49-F238E27FC236}">
                <a16:creationId xmlns:a16="http://schemas.microsoft.com/office/drawing/2014/main" id="{8AEC211B-B237-4C03-BAD9-85B6EEBAA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7475" y="5603875"/>
            <a:ext cx="2286000" cy="1143000"/>
          </a:xfrm>
          <a:prstGeom prst="roundRect">
            <a:avLst>
              <a:gd name="adj" fmla="val 16667"/>
            </a:avLst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VNI-Times" pitchFamily="2" charset="0"/>
            </a:endParaRPr>
          </a:p>
        </p:txBody>
      </p:sp>
      <p:sp>
        <p:nvSpPr>
          <p:cNvPr id="18478" name="AutoShape 95">
            <a:extLst>
              <a:ext uri="{FF2B5EF4-FFF2-40B4-BE49-F238E27FC236}">
                <a16:creationId xmlns:a16="http://schemas.microsoft.com/office/drawing/2014/main" id="{2713A912-EB53-4A83-A1D9-1EB6AA244C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9275" y="5746750"/>
            <a:ext cx="685800" cy="990600"/>
          </a:xfrm>
          <a:prstGeom prst="roundRect">
            <a:avLst>
              <a:gd name="adj" fmla="val 16667"/>
            </a:avLst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</a:p>
        </p:txBody>
      </p:sp>
      <p:graphicFrame>
        <p:nvGraphicFramePr>
          <p:cNvPr id="10336" name="Group 96">
            <a:extLst>
              <a:ext uri="{FF2B5EF4-FFF2-40B4-BE49-F238E27FC236}">
                <a16:creationId xmlns:a16="http://schemas.microsoft.com/office/drawing/2014/main" id="{71C821CB-FC27-43A5-926A-0ED68C279879}"/>
              </a:ext>
            </a:extLst>
          </p:cNvPr>
          <p:cNvGraphicFramePr>
            <a:graphicFrameLocks noGrp="1"/>
          </p:cNvGraphicFramePr>
          <p:nvPr/>
        </p:nvGraphicFramePr>
        <p:xfrm>
          <a:off x="6619875" y="5670550"/>
          <a:ext cx="990600" cy="1143000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6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5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483" name="Text Box 106">
            <a:extLst>
              <a:ext uri="{FF2B5EF4-FFF2-40B4-BE49-F238E27FC236}">
                <a16:creationId xmlns:a16="http://schemas.microsoft.com/office/drawing/2014/main" id="{4E2701AA-CBE9-432C-AF41-5EE794F2C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0775" y="6018213"/>
            <a:ext cx="6096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30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graphicFrame>
        <p:nvGraphicFramePr>
          <p:cNvPr id="10347" name="Group 107">
            <a:extLst>
              <a:ext uri="{FF2B5EF4-FFF2-40B4-BE49-F238E27FC236}">
                <a16:creationId xmlns:a16="http://schemas.microsoft.com/office/drawing/2014/main" id="{993F851B-6386-415A-82DC-40ECE6F13A70}"/>
              </a:ext>
            </a:extLst>
          </p:cNvPr>
          <p:cNvGraphicFramePr>
            <a:graphicFrameLocks noGrp="1"/>
          </p:cNvGraphicFramePr>
          <p:nvPr/>
        </p:nvGraphicFramePr>
        <p:xfrm>
          <a:off x="7915275" y="5670550"/>
          <a:ext cx="609600" cy="11430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24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488" name="Text Box 117">
            <a:extLst>
              <a:ext uri="{FF2B5EF4-FFF2-40B4-BE49-F238E27FC236}">
                <a16:creationId xmlns:a16="http://schemas.microsoft.com/office/drawing/2014/main" id="{E6056B50-5761-430E-A1F5-F08704F89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9600" y="2325688"/>
            <a:ext cx="1371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36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362" name="Oval 122">
            <a:extLst>
              <a:ext uri="{FF2B5EF4-FFF2-40B4-BE49-F238E27FC236}">
                <a16:creationId xmlns:a16="http://schemas.microsoft.com/office/drawing/2014/main" id="{4E634F85-0027-454F-985A-FCCD5B2BA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791200"/>
            <a:ext cx="990600" cy="914400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VNI-Times" pitchFamily="2" charset="0"/>
            </a:endParaRPr>
          </a:p>
        </p:txBody>
      </p:sp>
      <p:sp>
        <p:nvSpPr>
          <p:cNvPr id="18490" name="Rectangle 3">
            <a:extLst>
              <a:ext uri="{FF2B5EF4-FFF2-40B4-BE49-F238E27FC236}">
                <a16:creationId xmlns:a16="http://schemas.microsoft.com/office/drawing/2014/main" id="{523DF884-85CD-4F86-8873-CDABB8958C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774" y="960438"/>
            <a:ext cx="58674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Khoanh</a:t>
            </a:r>
            <a:r>
              <a:rPr lang="en-US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alt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6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j0424466">
            <a:extLst>
              <a:ext uri="{FF2B5EF4-FFF2-40B4-BE49-F238E27FC236}">
                <a16:creationId xmlns:a16="http://schemas.microsoft.com/office/drawing/2014/main" id="{1CA3BB64-3B2B-4219-AC78-689FE7654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79412"/>
            <a:ext cx="2971800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3">
            <a:extLst>
              <a:ext uri="{FF2B5EF4-FFF2-40B4-BE49-F238E27FC236}">
                <a16:creationId xmlns:a16="http://schemas.microsoft.com/office/drawing/2014/main" id="{5082985B-4143-41D9-92BA-12BF08F1A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" y="3224213"/>
            <a:ext cx="8153400" cy="19764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 cmpd="thinThick">
            <a:solidFill>
              <a:srgbClr val="660066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GHI NHỚ</a:t>
            </a:r>
            <a:r>
              <a:rPr lang="en-US" altLang="en-US" sz="3500" b="1" dirty="0">
                <a:solidFill>
                  <a:srgbClr val="FF0000"/>
                </a:solidFill>
                <a:latin typeface=".VnRevueH" panose="020B7200000000000000" pitchFamily="34" charset="0"/>
              </a:rPr>
              <a:t>: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3500" b="1" dirty="0" err="1">
                <a:latin typeface="Times New Roman" panose="02020603050405020304" pitchFamily="18" charset="0"/>
              </a:rPr>
              <a:t>Muốn</a:t>
            </a:r>
            <a:r>
              <a:rPr lang="en-US" altLang="en-US" sz="3500" b="1" dirty="0">
                <a:latin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</a:rPr>
              <a:t>nhân</a:t>
            </a:r>
            <a:r>
              <a:rPr lang="en-US" altLang="en-US" sz="3500" b="1" dirty="0">
                <a:latin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</a:rPr>
              <a:t>hai</a:t>
            </a:r>
            <a:r>
              <a:rPr lang="en-US" altLang="en-US" sz="3500" b="1" dirty="0">
                <a:latin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</a:rPr>
              <a:t>phân</a:t>
            </a:r>
            <a:r>
              <a:rPr lang="en-US" altLang="en-US" sz="3500" b="1" dirty="0">
                <a:latin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</a:rPr>
              <a:t>số</a:t>
            </a:r>
            <a:r>
              <a:rPr lang="en-US" altLang="en-US" sz="3500" b="1" dirty="0">
                <a:latin typeface="Times New Roman" panose="02020603050405020304" pitchFamily="18" charset="0"/>
              </a:rPr>
              <a:t>, ta </a:t>
            </a:r>
            <a:r>
              <a:rPr lang="en-US" altLang="en-US" sz="3500" b="1" dirty="0" err="1">
                <a:latin typeface="Times New Roman" panose="02020603050405020304" pitchFamily="18" charset="0"/>
              </a:rPr>
              <a:t>lấy</a:t>
            </a:r>
            <a:r>
              <a:rPr lang="en-US" altLang="en-US" sz="3500" b="1" dirty="0">
                <a:latin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</a:rPr>
              <a:t>tử</a:t>
            </a:r>
            <a:r>
              <a:rPr lang="en-US" altLang="en-US" sz="3500" b="1" dirty="0">
                <a:latin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</a:rPr>
              <a:t>số</a:t>
            </a:r>
            <a:r>
              <a:rPr lang="en-US" altLang="en-US" sz="3500" b="1" dirty="0">
                <a:latin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</a:rPr>
              <a:t>nhân</a:t>
            </a:r>
            <a:r>
              <a:rPr lang="en-US" altLang="en-US" sz="3500" b="1" dirty="0">
                <a:latin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</a:rPr>
              <a:t>với</a:t>
            </a:r>
            <a:r>
              <a:rPr lang="en-US" altLang="en-US" sz="3500" b="1" dirty="0">
                <a:latin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</a:rPr>
              <a:t>tử</a:t>
            </a:r>
            <a:r>
              <a:rPr lang="en-US" altLang="en-US" sz="3500" b="1" dirty="0">
                <a:latin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</a:rPr>
              <a:t>số</a:t>
            </a:r>
            <a:r>
              <a:rPr lang="en-US" altLang="en-US" sz="3500" b="1" dirty="0">
                <a:latin typeface="Times New Roman" panose="02020603050405020304" pitchFamily="18" charset="0"/>
              </a:rPr>
              <a:t>, </a:t>
            </a:r>
            <a:r>
              <a:rPr lang="en-US" altLang="en-US" sz="3500" b="1" dirty="0" err="1">
                <a:latin typeface="Times New Roman" panose="02020603050405020304" pitchFamily="18" charset="0"/>
              </a:rPr>
              <a:t>mẫu</a:t>
            </a:r>
            <a:r>
              <a:rPr lang="en-US" altLang="en-US" sz="3500" b="1" dirty="0">
                <a:latin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</a:rPr>
              <a:t>số</a:t>
            </a:r>
            <a:r>
              <a:rPr lang="en-US" altLang="en-US" sz="3500" b="1" dirty="0">
                <a:latin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</a:rPr>
              <a:t>nhân</a:t>
            </a:r>
            <a:r>
              <a:rPr lang="en-US" altLang="en-US" sz="3500" b="1" dirty="0">
                <a:latin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</a:rPr>
              <a:t>với</a:t>
            </a:r>
            <a:r>
              <a:rPr lang="en-US" altLang="en-US" sz="3500" b="1" dirty="0">
                <a:latin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</a:rPr>
              <a:t>mẫu</a:t>
            </a:r>
            <a:r>
              <a:rPr lang="en-US" altLang="en-US" sz="3500" b="1" dirty="0">
                <a:latin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latin typeface="Times New Roman" panose="02020603050405020304" pitchFamily="18" charset="0"/>
              </a:rPr>
              <a:t>số</a:t>
            </a:r>
            <a:r>
              <a:rPr lang="en-US" altLang="en-US" sz="3500" b="1" dirty="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1" y="2877741"/>
            <a:ext cx="6855391" cy="1102519"/>
          </a:xfrm>
        </p:spPr>
        <p:txBody>
          <a:bodyPr>
            <a:prstTxWarp prst="textCanUp">
              <a:avLst/>
            </a:prstTxWarp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Kính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chúc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Quý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thầy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cô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và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các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học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sinh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mạnh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khỏe</a:t>
            </a:r>
            <a:r>
              <a:rPr lang="en-US" b="1" dirty="0">
                <a:solidFill>
                  <a:srgbClr val="FF0000"/>
                </a:solidFill>
              </a:rPr>
              <a:t> – </a:t>
            </a:r>
            <a:r>
              <a:rPr lang="en-US" b="1" dirty="0" err="1">
                <a:solidFill>
                  <a:srgbClr val="FF0000"/>
                </a:solidFill>
              </a:rPr>
              <a:t>chăm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ngoan</a:t>
            </a:r>
            <a:r>
              <a:rPr lang="en-US" b="1" dirty="0">
                <a:solidFill>
                  <a:srgbClr val="FF0000"/>
                </a:solidFill>
              </a:rPr>
              <a:t> – </a:t>
            </a:r>
            <a:r>
              <a:rPr lang="en-US" b="1" dirty="0" err="1">
                <a:solidFill>
                  <a:srgbClr val="FF0000"/>
                </a:solidFill>
              </a:rPr>
              <a:t>học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giỏi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>
            <a:extLst>
              <a:ext uri="{FF2B5EF4-FFF2-40B4-BE49-F238E27FC236}">
                <a16:creationId xmlns:a16="http://schemas.microsoft.com/office/drawing/2014/main" id="{4FE5CAA7-5D42-4FF1-A855-2883784D0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F30F23-27BC-4AC8-BDF8-0EA47336494F}"/>
              </a:ext>
            </a:extLst>
          </p:cNvPr>
          <p:cNvSpPr txBox="1"/>
          <p:nvPr/>
        </p:nvSpPr>
        <p:spPr>
          <a:xfrm>
            <a:off x="2438400" y="457200"/>
            <a:ext cx="572153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 err="1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6000" b="1" dirty="0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6000" b="1" dirty="0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6000" b="1" dirty="0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endParaRPr lang="en-US" sz="6000" b="1" dirty="0">
              <a:ln w="0"/>
              <a:gradFill>
                <a:gsLst>
                  <a:gs pos="0">
                    <a:srgbClr val="4472C4">
                      <a:lumMod val="50000"/>
                    </a:srgbClr>
                  </a:gs>
                  <a:gs pos="50000">
                    <a:srgbClr val="4472C4"/>
                  </a:gs>
                  <a:gs pos="100000">
                    <a:srgbClr val="4472C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D016F2-000B-466A-B9B8-572DA5D0E9B2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838200" y="1961715"/>
            <a:ext cx="2525487" cy="1115177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EA8C11-1C04-40D2-B6C0-A75886F3D5BF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938349" y="3930877"/>
            <a:ext cx="2325188" cy="1104213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802427-F862-4FE5-B7F2-ACEB3200CDB1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860766" y="1926546"/>
            <a:ext cx="3422469" cy="1147174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B4C670-F82A-4A0F-B7E9-6B8E398C30F8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078816" y="3881218"/>
            <a:ext cx="3239588" cy="1150700"/>
          </a:xfrm>
          <a:prstGeom prst="rect">
            <a:avLst/>
          </a:prstGeom>
          <a:blipFill rotWithShape="0">
            <a:blip r:embed="rId6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>
            <a:extLst>
              <a:ext uri="{FF2B5EF4-FFF2-40B4-BE49-F238E27FC236}">
                <a16:creationId xmlns:a16="http://schemas.microsoft.com/office/drawing/2014/main" id="{27CA01DA-20FC-421D-B55F-EC31E161C0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5E27627D-C1F7-4E09-B382-4FAF6F570E72}"/>
              </a:ext>
            </a:extLst>
          </p:cNvPr>
          <p:cNvSpPr/>
          <p:nvPr/>
        </p:nvSpPr>
        <p:spPr>
          <a:xfrm>
            <a:off x="0" y="385852"/>
            <a:ext cx="5334000" cy="3009900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 w="635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3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3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3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3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3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3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3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3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3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3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3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3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3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94B6ACB2-0443-40A1-83DC-EA19CC243E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613" y="3048000"/>
            <a:ext cx="5503862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5" descr="AG00317_">
            <a:extLst>
              <a:ext uri="{FF2B5EF4-FFF2-40B4-BE49-F238E27FC236}">
                <a16:creationId xmlns:a16="http://schemas.microsoft.com/office/drawing/2014/main" id="{50A06BEB-3FD4-44A5-AA08-41C782CA64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3" y="3573463"/>
            <a:ext cx="1843087" cy="236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8"/>
          <p:cNvSpPr txBox="1">
            <a:spLocks noChangeArrowheads="1"/>
          </p:cNvSpPr>
          <p:nvPr/>
        </p:nvSpPr>
        <p:spPr bwMode="auto">
          <a:xfrm>
            <a:off x="2514600" y="2321004"/>
            <a:ext cx="4886729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85800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0563C1"/>
              </a:buClr>
              <a:buSzPct val="70000"/>
            </a:pPr>
            <a:r>
              <a:rPr lang="en-US" sz="3000" b="1" dirty="0" err="1">
                <a:solidFill>
                  <a:srgbClr val="FF3300"/>
                </a:solidFill>
              </a:rPr>
              <a:t>Phép</a:t>
            </a:r>
            <a:r>
              <a:rPr lang="en-US" sz="3000" b="1" dirty="0">
                <a:solidFill>
                  <a:srgbClr val="FF3300"/>
                </a:solidFill>
              </a:rPr>
              <a:t> </a:t>
            </a:r>
            <a:r>
              <a:rPr lang="en-US" sz="3000" b="1" dirty="0" err="1">
                <a:solidFill>
                  <a:srgbClr val="FF3300"/>
                </a:solidFill>
              </a:rPr>
              <a:t>nhân</a:t>
            </a:r>
            <a:r>
              <a:rPr lang="en-US" sz="3000" b="1" dirty="0">
                <a:solidFill>
                  <a:srgbClr val="FF3300"/>
                </a:solidFill>
              </a:rPr>
              <a:t> </a:t>
            </a:r>
            <a:r>
              <a:rPr lang="en-US" sz="3000" b="1" dirty="0" err="1">
                <a:solidFill>
                  <a:srgbClr val="FF3300"/>
                </a:solidFill>
              </a:rPr>
              <a:t>phân</a:t>
            </a:r>
            <a:r>
              <a:rPr lang="en-US" sz="3000" b="1" dirty="0">
                <a:solidFill>
                  <a:srgbClr val="FF3300"/>
                </a:solidFill>
              </a:rPr>
              <a:t> </a:t>
            </a:r>
            <a:r>
              <a:rPr lang="en-US" sz="3000" b="1" dirty="0" err="1">
                <a:solidFill>
                  <a:srgbClr val="FF3300"/>
                </a:solidFill>
              </a:rPr>
              <a:t>số</a:t>
            </a:r>
            <a:endParaRPr lang="en-US" sz="3000" b="1" dirty="0">
              <a:solidFill>
                <a:srgbClr val="FF3300"/>
              </a:solidFill>
            </a:endParaRPr>
          </a:p>
          <a:p>
            <a:pPr algn="ctr" defTabSz="685800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0563C1"/>
              </a:buClr>
              <a:buSzPct val="70000"/>
            </a:pPr>
            <a:r>
              <a:rPr lang="en-US" sz="3000" b="1" dirty="0">
                <a:solidFill>
                  <a:srgbClr val="FF3300"/>
                </a:solidFill>
              </a:rPr>
              <a:t>             </a:t>
            </a:r>
            <a:r>
              <a:rPr lang="en-US" sz="2400" b="1" i="1" dirty="0">
                <a:solidFill>
                  <a:srgbClr val="FF3300"/>
                </a:solidFill>
              </a:rPr>
              <a:t>(Trang 132)</a:t>
            </a:r>
            <a:endParaRPr lang="en-US" sz="3000" i="1" dirty="0">
              <a:solidFill>
                <a:prstClr val="black"/>
              </a:solidFill>
            </a:endParaRPr>
          </a:p>
        </p:txBody>
      </p:sp>
      <p:sp>
        <p:nvSpPr>
          <p:cNvPr id="4" name="Hộp_Văn_Bản 68">
            <a:extLst>
              <a:ext uri="{FF2B5EF4-FFF2-40B4-BE49-F238E27FC236}">
                <a16:creationId xmlns:a16="http://schemas.microsoft.com/office/drawing/2014/main" id="{0E9CEAE5-7622-4CD0-9EFF-924F220E5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676400"/>
            <a:ext cx="6172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000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altLang="en-US" sz="3000" b="1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984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7" name="Group 7">
            <a:extLst>
              <a:ext uri="{FF2B5EF4-FFF2-40B4-BE49-F238E27FC236}">
                <a16:creationId xmlns:a16="http://schemas.microsoft.com/office/drawing/2014/main" id="{A09E30B0-A0E4-4D67-94ED-6685180F9BED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120218032"/>
              </p:ext>
            </p:extLst>
          </p:nvPr>
        </p:nvGraphicFramePr>
        <p:xfrm>
          <a:off x="353387" y="1676400"/>
          <a:ext cx="3448051" cy="4191000"/>
        </p:xfrm>
        <a:graphic>
          <a:graphicData uri="http://schemas.openxmlformats.org/drawingml/2006/table">
            <a:tbl>
              <a:tblPr/>
              <a:tblGrid>
                <a:gridCol w="689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98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8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98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98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7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4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153" name="Text Box 33">
            <a:extLst>
              <a:ext uri="{FF2B5EF4-FFF2-40B4-BE49-F238E27FC236}">
                <a16:creationId xmlns:a16="http://schemas.microsoft.com/office/drawing/2014/main" id="{12057035-CB66-46CB-A15C-96A361479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5912" y="813898"/>
            <a:ext cx="114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</a:rPr>
              <a:t>1 m</a:t>
            </a:r>
          </a:p>
        </p:txBody>
      </p:sp>
      <p:sp>
        <p:nvSpPr>
          <p:cNvPr id="5154" name="Text Box 34">
            <a:extLst>
              <a:ext uri="{FF2B5EF4-FFF2-40B4-BE49-F238E27FC236}">
                <a16:creationId xmlns:a16="http://schemas.microsoft.com/office/drawing/2014/main" id="{96E2529B-632D-4107-8D96-F6BE2D61E0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1438" y="3575986"/>
            <a:ext cx="1143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</a:rPr>
              <a:t>1 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69F67E-456A-43C8-9E6B-DDFDF728AEEA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4979987" y="555991"/>
            <a:ext cx="3886200" cy="3563348"/>
          </a:xfrm>
          <a:prstGeom prst="rect">
            <a:avLst/>
          </a:prstGeom>
          <a:blipFill rotWithShape="0">
            <a:blip r:embed="rId2"/>
            <a:stretch>
              <a:fillRect l="-4710" t="-2735" r="-5181" b="-1880"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F2731E4-BFE4-4AB6-8F7F-6BB8906CC63D}"/>
              </a:ext>
            </a:extLst>
          </p:cNvPr>
          <p:cNvCxnSpPr/>
          <p:nvPr/>
        </p:nvCxnSpPr>
        <p:spPr>
          <a:xfrm>
            <a:off x="362912" y="1524000"/>
            <a:ext cx="34290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5186635-0B22-497E-8B87-2740A80F8184}"/>
              </a:ext>
            </a:extLst>
          </p:cNvPr>
          <p:cNvCxnSpPr/>
          <p:nvPr/>
        </p:nvCxnSpPr>
        <p:spPr>
          <a:xfrm>
            <a:off x="3962400" y="1676400"/>
            <a:ext cx="0" cy="41910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3" grpId="0"/>
      <p:bldP spid="51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8" name="Group 4">
            <a:extLst>
              <a:ext uri="{FF2B5EF4-FFF2-40B4-BE49-F238E27FC236}">
                <a16:creationId xmlns:a16="http://schemas.microsoft.com/office/drawing/2014/main" id="{3B05C01C-504A-489A-91F0-3B00668B0B8F}"/>
              </a:ext>
            </a:extLst>
          </p:cNvPr>
          <p:cNvGraphicFramePr>
            <a:graphicFrameLocks noGrp="1"/>
          </p:cNvGraphicFramePr>
          <p:nvPr/>
        </p:nvGraphicFramePr>
        <p:xfrm>
          <a:off x="4029075" y="4260850"/>
          <a:ext cx="533400" cy="1158876"/>
        </p:xfrm>
        <a:graphic>
          <a:graphicData uri="http://schemas.openxmlformats.org/drawingml/2006/table">
            <a:tbl>
              <a:tblPr/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T="45745" marB="45745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T="45745" marB="45745"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207" name="Group 63">
            <a:extLst>
              <a:ext uri="{FF2B5EF4-FFF2-40B4-BE49-F238E27FC236}">
                <a16:creationId xmlns:a16="http://schemas.microsoft.com/office/drawing/2014/main" id="{3FBE8625-0EDB-42EE-BAFA-97B288B9E8F5}"/>
              </a:ext>
            </a:extLst>
          </p:cNvPr>
          <p:cNvGraphicFramePr>
            <a:graphicFrameLocks noGrp="1"/>
          </p:cNvGraphicFramePr>
          <p:nvPr/>
        </p:nvGraphicFramePr>
        <p:xfrm>
          <a:off x="1652588" y="2209800"/>
          <a:ext cx="574675" cy="1227138"/>
        </p:xfrm>
        <a:graphic>
          <a:graphicData uri="http://schemas.openxmlformats.org/drawingml/2006/table">
            <a:tbl>
              <a:tblPr/>
              <a:tblGrid>
                <a:gridCol w="574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9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79" marR="91479" marT="45732" marB="45732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8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1479" marR="91479" marT="45732" marB="45732"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209" name="Group 65">
            <a:extLst>
              <a:ext uri="{FF2B5EF4-FFF2-40B4-BE49-F238E27FC236}">
                <a16:creationId xmlns:a16="http://schemas.microsoft.com/office/drawing/2014/main" id="{E288B147-8737-4B23-895E-423569450DF3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3048000" y="546100"/>
          <a:ext cx="3771899" cy="3479805"/>
        </p:xfrm>
        <a:graphic>
          <a:graphicData uri="http://schemas.openxmlformats.org/drawingml/2006/table">
            <a:tbl>
              <a:tblPr/>
              <a:tblGrid>
                <a:gridCol w="755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3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37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37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52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422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06" marB="45706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06" marB="45706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06" marB="45706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06" marB="45706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06" marB="45706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55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06" marB="45706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06" marB="45706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06" marB="45706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06" marB="45706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06" marB="45706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19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06" marB="45706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06" marB="45706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06" marB="45706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06" marB="45706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06" marB="45706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372" name="AutoShape 50">
            <a:extLst>
              <a:ext uri="{FF2B5EF4-FFF2-40B4-BE49-F238E27FC236}">
                <a16:creationId xmlns:a16="http://schemas.microsoft.com/office/drawing/2014/main" id="{47378E70-1B75-4CCD-96F0-2631F5F69C3B}"/>
              </a:ext>
            </a:extLst>
          </p:cNvPr>
          <p:cNvSpPr>
            <a:spLocks/>
          </p:cNvSpPr>
          <p:nvPr/>
        </p:nvSpPr>
        <p:spPr bwMode="auto">
          <a:xfrm>
            <a:off x="2819400" y="2133600"/>
            <a:ext cx="122238" cy="1841500"/>
          </a:xfrm>
          <a:prstGeom prst="leftBrace">
            <a:avLst>
              <a:gd name="adj1" fmla="val 153718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VNI-Times" pitchFamily="2" charset="0"/>
            </a:endParaRPr>
          </a:p>
        </p:txBody>
      </p:sp>
      <p:sp>
        <p:nvSpPr>
          <p:cNvPr id="14373" name="AutoShape 51">
            <a:extLst>
              <a:ext uri="{FF2B5EF4-FFF2-40B4-BE49-F238E27FC236}">
                <a16:creationId xmlns:a16="http://schemas.microsoft.com/office/drawing/2014/main" id="{395542D3-FF65-48BF-9524-EE302E2E2332}"/>
              </a:ext>
            </a:extLst>
          </p:cNvPr>
          <p:cNvSpPr>
            <a:spLocks/>
          </p:cNvSpPr>
          <p:nvPr/>
        </p:nvSpPr>
        <p:spPr bwMode="auto">
          <a:xfrm rot="-5400000">
            <a:off x="4419600" y="2781300"/>
            <a:ext cx="228600" cy="2895600"/>
          </a:xfrm>
          <a:prstGeom prst="leftBrace">
            <a:avLst>
              <a:gd name="adj1" fmla="val 174988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af-ZA" altLang="en-US" sz="1800">
              <a:latin typeface="Times New Roman" panose="02020603050405020304" pitchFamily="18" charset="0"/>
            </a:endParaRPr>
          </a:p>
        </p:txBody>
      </p:sp>
      <p:sp>
        <p:nvSpPr>
          <p:cNvPr id="6196" name="Text Box 52">
            <a:extLst>
              <a:ext uri="{FF2B5EF4-FFF2-40B4-BE49-F238E27FC236}">
                <a16:creationId xmlns:a16="http://schemas.microsoft.com/office/drawing/2014/main" id="{815B545F-733A-4D4D-BDBB-0E3A6AB83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470150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6197" name="Text Box 53">
            <a:extLst>
              <a:ext uri="{FF2B5EF4-FFF2-40B4-BE49-F238E27FC236}">
                <a16:creationId xmlns:a16="http://schemas.microsoft.com/office/drawing/2014/main" id="{F9985007-61BB-4004-894E-AB79DE3F7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3900" y="4464050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6198" name="Text Box 54">
            <a:extLst>
              <a:ext uri="{FF2B5EF4-FFF2-40B4-BE49-F238E27FC236}">
                <a16:creationId xmlns:a16="http://schemas.microsoft.com/office/drawing/2014/main" id="{9C3C6B81-0C61-4B15-BCC5-C02B1FC1C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1841500"/>
            <a:ext cx="990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m</a:t>
            </a:r>
          </a:p>
        </p:txBody>
      </p:sp>
      <p:sp>
        <p:nvSpPr>
          <p:cNvPr id="6199" name="Text Box 55">
            <a:extLst>
              <a:ext uri="{FF2B5EF4-FFF2-40B4-BE49-F238E27FC236}">
                <a16:creationId xmlns:a16="http://schemas.microsoft.com/office/drawing/2014/main" id="{D3969A15-E807-4861-A07D-89D3563A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3900" y="-152400"/>
            <a:ext cx="990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m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FD6CC1D-98B0-4D62-8A30-57E3097E7123}"/>
              </a:ext>
            </a:extLst>
          </p:cNvPr>
          <p:cNvCxnSpPr/>
          <p:nvPr/>
        </p:nvCxnSpPr>
        <p:spPr>
          <a:xfrm>
            <a:off x="3086100" y="431800"/>
            <a:ext cx="36957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DC68F85-5FC0-4E2F-87AC-C28F2C5D1479}"/>
              </a:ext>
            </a:extLst>
          </p:cNvPr>
          <p:cNvCxnSpPr/>
          <p:nvPr/>
        </p:nvCxnSpPr>
        <p:spPr>
          <a:xfrm>
            <a:off x="6934200" y="609600"/>
            <a:ext cx="0" cy="33655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D4A4391-1200-4357-9C2A-714A3865155D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52400" y="5410200"/>
            <a:ext cx="8839200" cy="1440331"/>
          </a:xfrm>
          <a:prstGeom prst="rect">
            <a:avLst/>
          </a:prstGeom>
          <a:blipFill rotWithShape="0">
            <a:blip r:embed="rId2"/>
            <a:stretch>
              <a:fillRect l="-2000" t="-6780" b="-3814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72" grpId="0" animBg="1"/>
      <p:bldP spid="14373" grpId="0" animBg="1"/>
      <p:bldP spid="6196" grpId="0"/>
      <p:bldP spid="6197" grpId="0"/>
      <p:bldP spid="6198" grpId="0"/>
      <p:bldP spid="619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Group 65">
            <a:extLst>
              <a:ext uri="{FF2B5EF4-FFF2-40B4-BE49-F238E27FC236}">
                <a16:creationId xmlns:a16="http://schemas.microsoft.com/office/drawing/2014/main" id="{C7340ABC-714C-47D1-899C-E2243E17C99A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4953000" y="490538"/>
          <a:ext cx="3657601" cy="3606800"/>
        </p:xfrm>
        <a:graphic>
          <a:graphicData uri="http://schemas.openxmlformats.org/drawingml/2006/table">
            <a:tbl>
              <a:tblPr/>
              <a:tblGrid>
                <a:gridCol w="732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09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09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23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424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3" marB="45733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3" marB="45733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3" marB="45733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3" marB="45733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3" marB="45733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93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3" marB="45733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3" marB="45733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3" marB="45733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3" marB="45733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3" marB="45733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49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3" marB="45733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3" marB="45733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3" marB="45733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3" marB="45733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f-Z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3" marB="45733" horzOverflow="overflow">
                    <a:lnL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739A59D-1991-42FB-B6A3-FD8209C0C610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33400" y="1284764"/>
            <a:ext cx="360675" cy="1009892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010E76-3CEF-4CA2-AACA-A2F281EBB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188" y="1474788"/>
            <a:ext cx="533400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50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C202DD-AD10-4975-BB01-C25C633112E8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526059" y="1283770"/>
            <a:ext cx="360675" cy="101188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89ADF4-D649-4CA3-BF1B-C0362B705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88" y="1520825"/>
            <a:ext cx="523875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50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F92EEA-746F-48F4-891C-466E4BC38DEF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420134" y="1272318"/>
            <a:ext cx="609141" cy="101188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A29CDF-3C29-46B6-8726-1DFFDED91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1474788"/>
            <a:ext cx="1131888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500">
                <a:latin typeface="Times New Roman" panose="02020603050405020304" pitchFamily="18" charset="0"/>
                <a:cs typeface="Times New Roman" panose="02020603050405020304" pitchFamily="18" charset="0"/>
              </a:rPr>
              <a:t>(m</a:t>
            </a:r>
            <a:r>
              <a:rPr lang="en-US" altLang="en-US" sz="35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5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0D909034-C1AA-4620-9785-E1F74F8ED78A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81000" y="4343400"/>
            <a:ext cx="6400800" cy="2133600"/>
          </a:xfrm>
          <a:prstGeom prst="rightArrow">
            <a:avLst/>
          </a:prstGeom>
          <a:blipFill rotWithShape="0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 dirty="0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>
            <a:extLst>
              <a:ext uri="{FF2B5EF4-FFF2-40B4-BE49-F238E27FC236}">
                <a16:creationId xmlns:a16="http://schemas.microsoft.com/office/drawing/2014/main" id="{528C7B55-0463-4670-836C-33286055E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3175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loud Callout 1">
            <a:extLst>
              <a:ext uri="{FF2B5EF4-FFF2-40B4-BE49-F238E27FC236}">
                <a16:creationId xmlns:a16="http://schemas.microsoft.com/office/drawing/2014/main" id="{BF9037F2-2A18-45A2-9F8D-C120AE3C41EA}"/>
              </a:ext>
            </a:extLst>
          </p:cNvPr>
          <p:cNvSpPr/>
          <p:nvPr/>
        </p:nvSpPr>
        <p:spPr>
          <a:xfrm>
            <a:off x="228600" y="116681"/>
            <a:ext cx="6019800" cy="2593976"/>
          </a:xfrm>
          <a:prstGeom prst="cloud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15" descr="AG00317_">
            <a:extLst>
              <a:ext uri="{FF2B5EF4-FFF2-40B4-BE49-F238E27FC236}">
                <a16:creationId xmlns:a16="http://schemas.microsoft.com/office/drawing/2014/main" id="{748D89DC-50BE-4CCA-9E1A-92C9241372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43138"/>
            <a:ext cx="1843088" cy="236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DCDC35-C98D-40A3-A9C4-D30549951A59}"/>
              </a:ext>
            </a:extLst>
          </p:cNvPr>
          <p:cNvSpPr txBox="1"/>
          <p:nvPr/>
        </p:nvSpPr>
        <p:spPr>
          <a:xfrm>
            <a:off x="2255838" y="3830638"/>
            <a:ext cx="6096000" cy="1754187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>
              <a:defRPr/>
            </a:pP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=&gt; </a:t>
            </a:r>
            <a:r>
              <a:rPr 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Muốn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nhân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hai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phân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ta </a:t>
            </a:r>
            <a:r>
              <a:rPr 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lấy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tử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nhân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với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tử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mẫu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nhân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với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mẫu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sz="35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D5E5CE-0ABA-4D39-A1F3-7B4B4D60D661}"/>
              </a:ext>
            </a:extLst>
          </p:cNvPr>
          <p:cNvSpPr txBox="1"/>
          <p:nvPr/>
        </p:nvSpPr>
        <p:spPr>
          <a:xfrm>
            <a:off x="1752600" y="406090"/>
            <a:ext cx="6858000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3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33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en-US" sz="33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586B75-8A24-4B44-B2C5-EBB52A38A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1828800"/>
            <a:ext cx="4800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3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  <a:r>
              <a:rPr lang="en-US" altLang="en-US" sz="3300" b="1">
                <a:latin typeface="Times New Roman" panose="02020603050405020304" pitchFamily="18" charset="0"/>
                <a:cs typeface="Times New Roman" panose="02020603050405020304" pitchFamily="18" charset="0"/>
              </a:rPr>
              <a:t>: Tính (theo mẫu)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1CA4FA-2CC8-433D-A3A6-12C59F8A899E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99049" y="2539164"/>
            <a:ext cx="6934200" cy="857671"/>
          </a:xfrm>
          <a:prstGeom prst="rect">
            <a:avLst/>
          </a:prstGeom>
          <a:blipFill rotWithShape="0">
            <a:blip r:embed="rId2"/>
            <a:stretch>
              <a:fillRect l="-2548" b="-11429"/>
            </a:stretch>
          </a:blipFill>
        </p:spPr>
        <p:txBody>
          <a:bodyPr/>
          <a:lstStyle/>
          <a:p>
            <a:r>
              <a:rPr lang="en-US" dirty="0">
                <a:noFill/>
              </a:rPr>
              <a:t>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267137-7458-49D9-9E6F-A43BC8671321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6200" y="3962400"/>
            <a:ext cx="2819400" cy="855683"/>
          </a:xfrm>
          <a:prstGeom prst="rect">
            <a:avLst/>
          </a:prstGeom>
          <a:blipFill rotWithShape="0">
            <a:blip r:embed="rId3"/>
            <a:stretch>
              <a:fillRect l="-6494" b="-11429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49F95E-8B63-43B7-B7B3-50CB714C7F4B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876800" y="3962400"/>
            <a:ext cx="2209800" cy="857735"/>
          </a:xfrm>
          <a:prstGeom prst="rect">
            <a:avLst/>
          </a:prstGeom>
          <a:blipFill rotWithShape="0">
            <a:blip r:embed="rId4"/>
            <a:stretch>
              <a:fillRect l="-7989" b="-10638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02AA4A-CA84-4DE6-A9AE-0921A02BAA00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5447511"/>
            <a:ext cx="1828800" cy="855812"/>
          </a:xfrm>
          <a:prstGeom prst="rect">
            <a:avLst/>
          </a:prstGeom>
          <a:blipFill rotWithShape="0">
            <a:blip r:embed="rId5"/>
            <a:stretch>
              <a:fillRect l="-9667" r="-14333" b="-11429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14AAA3-574A-421C-9CA0-D5EFA6C3CFED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856349" y="3942104"/>
            <a:ext cx="2209800" cy="857222"/>
          </a:xfrm>
          <a:prstGeom prst="rect">
            <a:avLst/>
          </a:prstGeom>
          <a:blipFill rotWithShape="0">
            <a:blip r:embed="rId6"/>
            <a:stretch>
              <a:fillRect b="-11429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08B30E-AFAE-4D76-A1C9-48501B7ECD3F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629400" y="3915508"/>
            <a:ext cx="2209800" cy="858055"/>
          </a:xfrm>
          <a:prstGeom prst="rect">
            <a:avLst/>
          </a:prstGeom>
          <a:blipFill rotWithShape="0">
            <a:blip r:embed="rId7"/>
            <a:stretch>
              <a:fillRect b="-10638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005D78-138C-4CDA-AFF4-3953EF5C8E65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001715" y="5409980"/>
            <a:ext cx="2590800" cy="857222"/>
          </a:xfrm>
          <a:prstGeom prst="rect">
            <a:avLst/>
          </a:prstGeom>
          <a:blipFill rotWithShape="0">
            <a:blip r:embed="rId8"/>
            <a:stretch>
              <a:fillRect b="-10638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1328</TotalTime>
  <Words>372</Words>
  <Application>Microsoft Office PowerPoint</Application>
  <PresentationFormat>On-screen Show (4:3)</PresentationFormat>
  <Paragraphs>148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.VnAvant</vt:lpstr>
      <vt:lpstr>.VnRevueH</vt:lpstr>
      <vt:lpstr>Arial</vt:lpstr>
      <vt:lpstr>Calibri</vt:lpstr>
      <vt:lpstr>Calibri Light</vt:lpstr>
      <vt:lpstr>HP001 Kieu 2 5H</vt:lpstr>
      <vt:lpstr>Times New Roman</vt:lpstr>
      <vt:lpstr>Tw Cen MT</vt:lpstr>
      <vt:lpstr>VNI-Times</vt:lpstr>
      <vt:lpstr>Droplet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Khoanh vào đáp án đúng? </vt:lpstr>
      <vt:lpstr>PowerPoint Presentation</vt:lpstr>
      <vt:lpstr>PowerPoint Presentation</vt:lpstr>
      <vt:lpstr>Kính chúc Quý thầy cô và các em học sinh mạnh khỏe – chăm ngoan – học giỏi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pham hung</cp:lastModifiedBy>
  <cp:revision>131</cp:revision>
  <dcterms:created xsi:type="dcterms:W3CDTF">2008-12-23T21:59:21Z</dcterms:created>
  <dcterms:modified xsi:type="dcterms:W3CDTF">2023-07-23T09:39:44Z</dcterms:modified>
</cp:coreProperties>
</file>