
<file path=[Content_Types].xml><?xml version="1.0" encoding="utf-8"?>
<Types xmlns="http://schemas.openxmlformats.org/package/2006/content-types">
  <Default Extension="jpeg" ContentType="image/jpeg"/>
  <Default Extension="JPG" ContentType="image/.jpg"/>
  <Default Extension="wav" ContentType="audio/x-wav"/>
  <Default Extension="png" ContentType="image/png"/>
  <Default Extension="wdp" ContentType="image/vnd.ms-photo"/>
  <Default Extension="gif" ContentType="image/gif"/>
  <Default Extension="emf" ContentType="image/x-emf"/>
  <Default Extension="mp3" ContentType="audio/mp3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74" r:id="rId4"/>
    <p:sldMasterId id="2147483687" r:id="rId5"/>
    <p:sldMasterId id="2147483692" r:id="rId6"/>
  </p:sldMasterIdLst>
  <p:notesMasterIdLst>
    <p:notesMasterId r:id="rId15"/>
  </p:notesMasterIdLst>
  <p:sldIdLst>
    <p:sldId id="256" r:id="rId7"/>
    <p:sldId id="277" r:id="rId8"/>
    <p:sldId id="278" r:id="rId9"/>
    <p:sldId id="279" r:id="rId10"/>
    <p:sldId id="280" r:id="rId11"/>
    <p:sldId id="281" r:id="rId12"/>
    <p:sldId id="282" r:id="rId13"/>
    <p:sldId id="262" r:id="rId14"/>
    <p:sldId id="263" r:id="rId16"/>
    <p:sldId id="264" r:id="rId17"/>
    <p:sldId id="265" r:id="rId18"/>
    <p:sldId id="266" r:id="rId19"/>
    <p:sldId id="284" r:id="rId20"/>
    <p:sldId id="285" r:id="rId21"/>
    <p:sldId id="286" r:id="rId22"/>
    <p:sldId id="270" r:id="rId23"/>
    <p:sldId id="271" r:id="rId24"/>
    <p:sldId id="272" r:id="rId25"/>
    <p:sldId id="273" r:id="rId26"/>
    <p:sldId id="274" r:id="rId27"/>
    <p:sldId id="287" r:id="rId28"/>
    <p:sldId id="288" r:id="rId29"/>
    <p:sldId id="289" r:id="rId30"/>
    <p:sldId id="290" r:id="rId31"/>
    <p:sldId id="301" r:id="rId32"/>
    <p:sldId id="302" r:id="rId33"/>
    <p:sldId id="303" r:id="rId34"/>
    <p:sldId id="304" r:id="rId35"/>
    <p:sldId id="305" r:id="rId36"/>
    <p:sldId id="306" r:id="rId37"/>
    <p:sldId id="307" r:id="rId38"/>
    <p:sldId id="308" r:id="rId39"/>
    <p:sldId id="309" r:id="rId40"/>
    <p:sldId id="310" r:id="rId41"/>
    <p:sldId id="311" r:id="rId42"/>
    <p:sldId id="312" r:id="rId43"/>
    <p:sldId id="313" r:id="rId44"/>
    <p:sldId id="316" r:id="rId45"/>
    <p:sldId id="317" r:id="rId46"/>
    <p:sldId id="318" r:id="rId47"/>
    <p:sldId id="319" r:id="rId48"/>
    <p:sldId id="276" r:id="rId4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1" autoAdjust="0"/>
    <p:restoredTop sz="94660"/>
  </p:normalViewPr>
  <p:slideViewPr>
    <p:cSldViewPr snapToGrid="0">
      <p:cViewPr varScale="1">
        <p:scale>
          <a:sx n="53" d="100"/>
          <a:sy n="53" d="100"/>
        </p:scale>
        <p:origin x="18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3.xml"/><Relationship Id="rId8" Type="http://schemas.openxmlformats.org/officeDocument/2006/relationships/slide" Target="slides/slide2.xml"/><Relationship Id="rId7" Type="http://schemas.openxmlformats.org/officeDocument/2006/relationships/slide" Target="slides/slide1.xml"/><Relationship Id="rId6" Type="http://schemas.openxmlformats.org/officeDocument/2006/relationships/slideMaster" Target="slideMasters/slideMaster5.xml"/><Relationship Id="rId52" Type="http://schemas.openxmlformats.org/officeDocument/2006/relationships/tableStyles" Target="tableStyles.xml"/><Relationship Id="rId51" Type="http://schemas.openxmlformats.org/officeDocument/2006/relationships/viewProps" Target="viewProps.xml"/><Relationship Id="rId50" Type="http://schemas.openxmlformats.org/officeDocument/2006/relationships/presProps" Target="presProps.xml"/><Relationship Id="rId5" Type="http://schemas.openxmlformats.org/officeDocument/2006/relationships/slideMaster" Target="slideMasters/slideMaster4.xml"/><Relationship Id="rId49" Type="http://schemas.openxmlformats.org/officeDocument/2006/relationships/slide" Target="slides/slide42.xml"/><Relationship Id="rId48" Type="http://schemas.openxmlformats.org/officeDocument/2006/relationships/slide" Target="slides/slide41.xml"/><Relationship Id="rId47" Type="http://schemas.openxmlformats.org/officeDocument/2006/relationships/slide" Target="slides/slide40.xml"/><Relationship Id="rId46" Type="http://schemas.openxmlformats.org/officeDocument/2006/relationships/slide" Target="slides/slide39.xml"/><Relationship Id="rId45" Type="http://schemas.openxmlformats.org/officeDocument/2006/relationships/slide" Target="slides/slide38.xml"/><Relationship Id="rId44" Type="http://schemas.openxmlformats.org/officeDocument/2006/relationships/slide" Target="slides/slide37.xml"/><Relationship Id="rId43" Type="http://schemas.openxmlformats.org/officeDocument/2006/relationships/slide" Target="slides/slide36.xml"/><Relationship Id="rId42" Type="http://schemas.openxmlformats.org/officeDocument/2006/relationships/slide" Target="slides/slide35.xml"/><Relationship Id="rId41" Type="http://schemas.openxmlformats.org/officeDocument/2006/relationships/slide" Target="slides/slide34.xml"/><Relationship Id="rId40" Type="http://schemas.openxmlformats.org/officeDocument/2006/relationships/slide" Target="slides/slide33.xml"/><Relationship Id="rId4" Type="http://schemas.openxmlformats.org/officeDocument/2006/relationships/slideMaster" Target="slideMasters/slideMaster3.xml"/><Relationship Id="rId39" Type="http://schemas.openxmlformats.org/officeDocument/2006/relationships/slide" Target="slides/slide32.xml"/><Relationship Id="rId38" Type="http://schemas.openxmlformats.org/officeDocument/2006/relationships/slide" Target="slides/slide31.xml"/><Relationship Id="rId37" Type="http://schemas.openxmlformats.org/officeDocument/2006/relationships/slide" Target="slides/slide30.xml"/><Relationship Id="rId36" Type="http://schemas.openxmlformats.org/officeDocument/2006/relationships/slide" Target="slides/slide29.xml"/><Relationship Id="rId35" Type="http://schemas.openxmlformats.org/officeDocument/2006/relationships/slide" Target="slides/slide28.xml"/><Relationship Id="rId34" Type="http://schemas.openxmlformats.org/officeDocument/2006/relationships/slide" Target="slides/slide27.xml"/><Relationship Id="rId33" Type="http://schemas.openxmlformats.org/officeDocument/2006/relationships/slide" Target="slides/slide26.xml"/><Relationship Id="rId32" Type="http://schemas.openxmlformats.org/officeDocument/2006/relationships/slide" Target="slides/slide25.xml"/><Relationship Id="rId31" Type="http://schemas.openxmlformats.org/officeDocument/2006/relationships/slide" Target="slides/slide24.xml"/><Relationship Id="rId30" Type="http://schemas.openxmlformats.org/officeDocument/2006/relationships/slide" Target="slides/slide23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2.xml"/><Relationship Id="rId28" Type="http://schemas.openxmlformats.org/officeDocument/2006/relationships/slide" Target="slides/slide21.xml"/><Relationship Id="rId27" Type="http://schemas.openxmlformats.org/officeDocument/2006/relationships/slide" Target="slides/slide20.xml"/><Relationship Id="rId26" Type="http://schemas.openxmlformats.org/officeDocument/2006/relationships/slide" Target="slides/slide19.xml"/><Relationship Id="rId25" Type="http://schemas.openxmlformats.org/officeDocument/2006/relationships/slide" Target="slides/slide18.xml"/><Relationship Id="rId24" Type="http://schemas.openxmlformats.org/officeDocument/2006/relationships/slide" Target="slides/slide17.xml"/><Relationship Id="rId23" Type="http://schemas.openxmlformats.org/officeDocument/2006/relationships/slide" Target="slides/slide16.xml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0" Type="http://schemas.openxmlformats.org/officeDocument/2006/relationships/slide" Target="slides/slide13.xml"/><Relationship Id="rId2" Type="http://schemas.openxmlformats.org/officeDocument/2006/relationships/theme" Target="theme/theme1.xml"/><Relationship Id="rId19" Type="http://schemas.openxmlformats.org/officeDocument/2006/relationships/slide" Target="slides/slide12.xml"/><Relationship Id="rId18" Type="http://schemas.openxmlformats.org/officeDocument/2006/relationships/slide" Target="slides/slide11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5" Type="http://schemas.openxmlformats.org/officeDocument/2006/relationships/notesMaster" Target="notesMasters/notesMaster1.xml"/><Relationship Id="rId14" Type="http://schemas.openxmlformats.org/officeDocument/2006/relationships/slide" Target="slides/slide8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080E0C2-0D4A-4881-ADBA-8A3F58F527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080E0C2-0D4A-4881-ADBA-8A3F58F527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080E0C2-0D4A-4881-ADBA-8A3F58F527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080E0C2-0D4A-4881-ADBA-8A3F58F527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080E0C2-0D4A-4881-ADBA-8A3F58F527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1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7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59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5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600" indent="0">
              <a:buNone/>
              <a:defRPr sz="3800"/>
            </a:lvl2pPr>
            <a:lvl3pPr marL="1219200" indent="0">
              <a:buNone/>
              <a:defRPr sz="3200"/>
            </a:lvl3pPr>
            <a:lvl4pPr marL="1828165" indent="0">
              <a:buNone/>
              <a:defRPr sz="2700"/>
            </a:lvl4pPr>
            <a:lvl5pPr marL="2437765" indent="0">
              <a:buNone/>
              <a:defRPr sz="2700"/>
            </a:lvl5pPr>
            <a:lvl6pPr marL="3047365" indent="0">
              <a:buNone/>
              <a:defRPr sz="2700"/>
            </a:lvl6pPr>
            <a:lvl7pPr marL="3656965" indent="0">
              <a:buNone/>
              <a:defRPr sz="2700"/>
            </a:lvl7pPr>
            <a:lvl8pPr marL="4265930" indent="0">
              <a:buNone/>
              <a:defRPr sz="2700"/>
            </a:lvl8pPr>
            <a:lvl9pPr marL="4875530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12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0E191392-46B3-4988-B725-C457EAD2BD85}" type="datetimeFigureOut">
              <a:rPr lang="en-US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15DE37A7-131E-4749-AAF7-688385F4FE99}" type="slidenum">
              <a:rPr lang="en-US"/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B4E1BB7-1AEA-4241-A1A4-B3E9CE44291D}" type="datetimeFigureOut">
              <a:rPr lang="en-US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F9FDBEA-6FCD-439E-9496-7EE16FD10296}" type="slidenum">
              <a:rPr lang="en-US"/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505CC-4CF2-4687-BEEE-8B23DAF3C4E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CBA7D-629C-46F6-96E6-1DEE05F46CC8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 spd="slow">
    <p:wip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505CC-4CF2-4687-BEEE-8B23DAF3C4E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CBA7D-629C-46F6-96E6-1DEE05F46CC8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 spd="slow">
    <p:wip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505CC-4CF2-4687-BEEE-8B23DAF3C4E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CBA7D-629C-46F6-96E6-1DEE05F46CC8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 spd="slow">
    <p:wip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505CC-4CF2-4687-BEEE-8B23DAF3C4E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CBA7D-629C-46F6-96E6-1DEE05F46CC8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 spd="slow">
    <p:wip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505CC-4CF2-4687-BEEE-8B23DAF3C4E7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CBA7D-629C-46F6-96E6-1DEE05F46CC8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 spd="slow">
    <p:wip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505CC-4CF2-4687-BEEE-8B23DAF3C4E7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CBA7D-629C-46F6-96E6-1DEE05F46CC8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 spd="slow">
    <p:wip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505CC-4CF2-4687-BEEE-8B23DAF3C4E7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CBA7D-629C-46F6-96E6-1DEE05F46CC8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 spd="slow">
    <p:wip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505CC-4CF2-4687-BEEE-8B23DAF3C4E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CBA7D-629C-46F6-96E6-1DEE05F46CC8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 spd="slow">
    <p:wip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505CC-4CF2-4687-BEEE-8B23DAF3C4E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CBA7D-629C-46F6-96E6-1DEE05F46CC8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505CC-4CF2-4687-BEEE-8B23DAF3C4E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CBA7D-629C-46F6-96E6-1DEE05F46CC8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 spd="slow">
    <p:wip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505CC-4CF2-4687-BEEE-8B23DAF3C4E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CBA7D-629C-46F6-96E6-1DEE05F46CC8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5" Type="http://schemas.openxmlformats.org/officeDocument/2006/relationships/theme" Target="../theme/theme2.xml"/><Relationship Id="rId14" Type="http://schemas.openxmlformats.org/officeDocument/2006/relationships/image" Target="../media/image1.jpeg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3.xml"/><Relationship Id="rId8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3" Type="http://schemas.openxmlformats.org/officeDocument/2006/relationships/theme" Target="../theme/theme3.xml"/><Relationship Id="rId12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4.xml"/><Relationship Id="rId1" Type="http://schemas.openxmlformats.org/officeDocument/2006/relationships/slideLayout" Target="../slideLayouts/slideLayout25.xml"/></Relationships>
</file>

<file path=ppt/slideMasters/_rels/slideMaster4.xml.rels><?xml version="1.0" encoding="UTF-8" standalone="yes"?>
<Relationships xmlns="http://schemas.openxmlformats.org/package/2006/relationships"><Relationship Id="rId6" Type="http://schemas.openxmlformats.org/officeDocument/2006/relationships/theme" Target="../theme/theme4.xml"/><Relationship Id="rId5" Type="http://schemas.openxmlformats.org/officeDocument/2006/relationships/image" Target="../media/image3.jpeg"/><Relationship Id="rId4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/Relationships>
</file>

<file path=ppt/slideMasters/_rels/slideMaster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9.xml"/><Relationship Id="rId8" Type="http://schemas.openxmlformats.org/officeDocument/2006/relationships/slideLayout" Target="../slideLayouts/slideLayout48.xml"/><Relationship Id="rId7" Type="http://schemas.openxmlformats.org/officeDocument/2006/relationships/slideLayout" Target="../slideLayouts/slideLayout47.xml"/><Relationship Id="rId6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5.xml"/><Relationship Id="rId4" Type="http://schemas.openxmlformats.org/officeDocument/2006/relationships/slideLayout" Target="../slideLayouts/slideLayout44.xml"/><Relationship Id="rId3" Type="http://schemas.openxmlformats.org/officeDocument/2006/relationships/slideLayout" Target="../slideLayouts/slideLayout43.xml"/><Relationship Id="rId2" Type="http://schemas.openxmlformats.org/officeDocument/2006/relationships/slideLayout" Target="../slideLayouts/slideLayout42.xml"/><Relationship Id="rId12" Type="http://schemas.openxmlformats.org/officeDocument/2006/relationships/theme" Target="../theme/theme5.xml"/><Relationship Id="rId11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hdr="0" ftr="0" dt="0"/>
  <p:txStyles>
    <p:titleStyle>
      <a:lvl1pPr algn="ctr" defTabSz="121920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3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9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5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1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7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3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</p:sldLayoutIdLst>
  <p:transition spd="slow">
    <p:random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SimSun" panose="02010600030101010101" pitchFamily="2" charset="-122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F505CC-4CF2-4687-BEEE-8B23DAF3C4E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CCBA7D-629C-46F6-96E6-1DEE05F46CC8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p:transition spd="slow"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3.xml"/><Relationship Id="rId4" Type="http://schemas.openxmlformats.org/officeDocument/2006/relationships/image" Target="../media/image49.png"/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image" Target="../media/image46.png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3.xml"/><Relationship Id="rId4" Type="http://schemas.openxmlformats.org/officeDocument/2006/relationships/image" Target="../media/image49.png"/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image" Target="../media/image50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image" Target="../media/image49.png"/><Relationship Id="rId2" Type="http://schemas.openxmlformats.org/officeDocument/2006/relationships/image" Target="../media/image54.png"/><Relationship Id="rId1" Type="http://schemas.openxmlformats.org/officeDocument/2006/relationships/image" Target="../media/image5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49.png"/><Relationship Id="rId1" Type="http://schemas.openxmlformats.org/officeDocument/2006/relationships/image" Target="../media/image55.pn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image" Target="../media/image49.png"/><Relationship Id="rId2" Type="http://schemas.openxmlformats.org/officeDocument/2006/relationships/image" Target="../media/image57.png"/><Relationship Id="rId1" Type="http://schemas.openxmlformats.org/officeDocument/2006/relationships/image" Target="../media/image5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49.png"/><Relationship Id="rId1" Type="http://schemas.openxmlformats.org/officeDocument/2006/relationships/image" Target="../media/image58.png"/></Relationships>
</file>

<file path=ppt/slides/_rels/slide16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3.xml"/><Relationship Id="rId6" Type="http://schemas.openxmlformats.org/officeDocument/2006/relationships/slideLayout" Target="../slideLayouts/slideLayout32.xml"/><Relationship Id="rId5" Type="http://schemas.openxmlformats.org/officeDocument/2006/relationships/image" Target="../media/image45.emf"/><Relationship Id="rId4" Type="http://schemas.openxmlformats.org/officeDocument/2006/relationships/image" Target="../media/image44.emf"/><Relationship Id="rId3" Type="http://schemas.openxmlformats.org/officeDocument/2006/relationships/image" Target="../media/image43.emf"/><Relationship Id="rId2" Type="http://schemas.openxmlformats.org/officeDocument/2006/relationships/image" Target="../media/image42.emf"/><Relationship Id="rId1" Type="http://schemas.openxmlformats.org/officeDocument/2006/relationships/image" Target="../media/image41.emf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5.xml"/><Relationship Id="rId3" Type="http://schemas.openxmlformats.org/officeDocument/2006/relationships/image" Target="../media/image49.png"/><Relationship Id="rId2" Type="http://schemas.openxmlformats.org/officeDocument/2006/relationships/image" Target="../media/image60.png"/><Relationship Id="rId1" Type="http://schemas.openxmlformats.org/officeDocument/2006/relationships/image" Target="../media/image5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49.png"/><Relationship Id="rId1" Type="http://schemas.openxmlformats.org/officeDocument/2006/relationships/image" Target="../media/image6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49.png"/><Relationship Id="rId1" Type="http://schemas.openxmlformats.org/officeDocument/2006/relationships/image" Target="../media/image62.png"/></Relationships>
</file>

<file path=ppt/slides/_rels/slide2.xml.rels><?xml version="1.0" encoding="UTF-8" standalone="yes"?>
<Relationships xmlns="http://schemas.openxmlformats.org/package/2006/relationships"><Relationship Id="rId9" Type="http://schemas.microsoft.com/office/2007/relationships/media" Target="../media/media1.mp3"/><Relationship Id="rId8" Type="http://schemas.openxmlformats.org/officeDocument/2006/relationships/audio" Target="../media/media1.mp3"/><Relationship Id="rId7" Type="http://schemas.microsoft.com/office/2007/relationships/hdphoto" Target="../media/image11.wdp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jpeg"/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1" Type="http://schemas.openxmlformats.org/officeDocument/2006/relationships/slideLayout" Target="../slideLayouts/slideLayout41.xml"/><Relationship Id="rId10" Type="http://schemas.openxmlformats.org/officeDocument/2006/relationships/image" Target="../media/image12.png"/><Relationship Id="rId1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49.png"/><Relationship Id="rId1" Type="http://schemas.openxmlformats.org/officeDocument/2006/relationships/image" Target="../media/image6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49.png"/><Relationship Id="rId1" Type="http://schemas.openxmlformats.org/officeDocument/2006/relationships/image" Target="../media/image64.png"/></Relationships>
</file>

<file path=ppt/slides/_rels/slide22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4.xml"/><Relationship Id="rId6" Type="http://schemas.openxmlformats.org/officeDocument/2006/relationships/slideLayout" Target="../slideLayouts/slideLayout32.xml"/><Relationship Id="rId5" Type="http://schemas.openxmlformats.org/officeDocument/2006/relationships/image" Target="../media/image45.emf"/><Relationship Id="rId4" Type="http://schemas.openxmlformats.org/officeDocument/2006/relationships/image" Target="../media/image44.emf"/><Relationship Id="rId3" Type="http://schemas.openxmlformats.org/officeDocument/2006/relationships/image" Target="../media/image43.emf"/><Relationship Id="rId2" Type="http://schemas.openxmlformats.org/officeDocument/2006/relationships/image" Target="../media/image42.emf"/><Relationship Id="rId1" Type="http://schemas.openxmlformats.org/officeDocument/2006/relationships/image" Target="../media/image41.emf"/></Relationships>
</file>

<file path=ppt/slides/_rels/slide2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image" Target="../media/image49.png"/><Relationship Id="rId2" Type="http://schemas.openxmlformats.org/officeDocument/2006/relationships/image" Target="../media/image66.png"/><Relationship Id="rId1" Type="http://schemas.openxmlformats.org/officeDocument/2006/relationships/image" Target="../media/image6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49.png"/><Relationship Id="rId1" Type="http://schemas.openxmlformats.org/officeDocument/2006/relationships/image" Target="../media/image67.png"/></Relationships>
</file>

<file path=ppt/slides/_rels/slide2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image" Target="../media/image49.png"/><Relationship Id="rId2" Type="http://schemas.openxmlformats.org/officeDocument/2006/relationships/image" Target="../media/image69.png"/><Relationship Id="rId1" Type="http://schemas.openxmlformats.org/officeDocument/2006/relationships/image" Target="../media/image68.png"/></Relationships>
</file>

<file path=ppt/slides/_rels/slide2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image" Target="../media/image70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7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75.png"/><Relationship Id="rId1" Type="http://schemas.openxmlformats.org/officeDocument/2006/relationships/image" Target="../media/image7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1.xml"/><Relationship Id="rId1" Type="http://schemas.openxmlformats.org/officeDocument/2006/relationships/image" Target="../media/image76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1.xml"/><Relationship Id="rId8" Type="http://schemas.microsoft.com/office/2007/relationships/hdphoto" Target="../media/image20.wdp"/><Relationship Id="rId7" Type="http://schemas.openxmlformats.org/officeDocument/2006/relationships/image" Target="../media/image19.png"/><Relationship Id="rId6" Type="http://schemas.microsoft.com/office/2007/relationships/hdphoto" Target="../media/image18.wdp"/><Relationship Id="rId5" Type="http://schemas.openxmlformats.org/officeDocument/2006/relationships/image" Target="../media/image17.png"/><Relationship Id="rId4" Type="http://schemas.microsoft.com/office/2007/relationships/hdphoto" Target="../media/image16.wdp"/><Relationship Id="rId3" Type="http://schemas.openxmlformats.org/officeDocument/2006/relationships/image" Target="../media/image15.png"/><Relationship Id="rId2" Type="http://schemas.microsoft.com/office/2007/relationships/hdphoto" Target="../media/image14.wdp"/><Relationship Id="rId1" Type="http://schemas.openxmlformats.org/officeDocument/2006/relationships/image" Target="../media/image13.png"/></Relationships>
</file>

<file path=ppt/slides/_rels/slide30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5.xml"/><Relationship Id="rId6" Type="http://schemas.openxmlformats.org/officeDocument/2006/relationships/slideLayout" Target="../slideLayouts/slideLayout32.xml"/><Relationship Id="rId5" Type="http://schemas.openxmlformats.org/officeDocument/2006/relationships/image" Target="../media/image45.emf"/><Relationship Id="rId4" Type="http://schemas.openxmlformats.org/officeDocument/2006/relationships/image" Target="../media/image44.emf"/><Relationship Id="rId3" Type="http://schemas.openxmlformats.org/officeDocument/2006/relationships/image" Target="../media/image43.emf"/><Relationship Id="rId2" Type="http://schemas.openxmlformats.org/officeDocument/2006/relationships/image" Target="../media/image42.emf"/><Relationship Id="rId1" Type="http://schemas.openxmlformats.org/officeDocument/2006/relationships/image" Target="../media/image41.emf"/></Relationships>
</file>

<file path=ppt/slides/_rels/slide3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3.xml"/><Relationship Id="rId6" Type="http://schemas.openxmlformats.org/officeDocument/2006/relationships/image" Target="../media/image49.png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image" Target="../media/image77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7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49.png"/><Relationship Id="rId1" Type="http://schemas.openxmlformats.org/officeDocument/2006/relationships/image" Target="../media/image7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49.png"/><Relationship Id="rId1" Type="http://schemas.openxmlformats.org/officeDocument/2006/relationships/image" Target="../media/image8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49.png"/><Relationship Id="rId1" Type="http://schemas.openxmlformats.org/officeDocument/2006/relationships/image" Target="../media/image81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82.png"/></Relationships>
</file>

<file path=ppt/slides/_rels/slide37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6.xml"/><Relationship Id="rId6" Type="http://schemas.openxmlformats.org/officeDocument/2006/relationships/slideLayout" Target="../slideLayouts/slideLayout32.xml"/><Relationship Id="rId5" Type="http://schemas.openxmlformats.org/officeDocument/2006/relationships/image" Target="../media/image45.emf"/><Relationship Id="rId4" Type="http://schemas.openxmlformats.org/officeDocument/2006/relationships/image" Target="../media/image44.emf"/><Relationship Id="rId3" Type="http://schemas.openxmlformats.org/officeDocument/2006/relationships/image" Target="../media/image43.emf"/><Relationship Id="rId2" Type="http://schemas.openxmlformats.org/officeDocument/2006/relationships/image" Target="../media/image42.emf"/><Relationship Id="rId1" Type="http://schemas.openxmlformats.org/officeDocument/2006/relationships/image" Target="../media/image41.emf"/></Relationships>
</file>

<file path=ppt/slides/_rels/slide3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3.xml"/><Relationship Id="rId4" Type="http://schemas.openxmlformats.org/officeDocument/2006/relationships/image" Target="../media/image49.png"/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image" Target="../media/image83.jpeg"/></Relationships>
</file>

<file path=ppt/slides/_rels/slide3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3.xml"/><Relationship Id="rId4" Type="http://schemas.openxmlformats.org/officeDocument/2006/relationships/image" Target="../media/image49.png"/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image" Target="../media/image83.jpe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image" Target="../media/image25.png"/><Relationship Id="rId7" Type="http://schemas.openxmlformats.org/officeDocument/2006/relationships/image" Target="../media/image24.GIF"/><Relationship Id="rId6" Type="http://schemas.microsoft.com/office/2007/relationships/hdphoto" Target="../media/image23.wdp"/><Relationship Id="rId5" Type="http://schemas.openxmlformats.org/officeDocument/2006/relationships/image" Target="../media/image22.png"/><Relationship Id="rId4" Type="http://schemas.openxmlformats.org/officeDocument/2006/relationships/image" Target="../media/image7.jpeg"/><Relationship Id="rId3" Type="http://schemas.openxmlformats.org/officeDocument/2006/relationships/image" Target="../media/image21.jpeg"/><Relationship Id="rId2" Type="http://schemas.openxmlformats.org/officeDocument/2006/relationships/image" Target="../media/image6.png"/><Relationship Id="rId13" Type="http://schemas.openxmlformats.org/officeDocument/2006/relationships/slideLayout" Target="../slideLayouts/slideLayout41.xml"/><Relationship Id="rId12" Type="http://schemas.openxmlformats.org/officeDocument/2006/relationships/audio" Target="../media/audio3.wav"/><Relationship Id="rId11" Type="http://schemas.openxmlformats.org/officeDocument/2006/relationships/audio" Target="../media/audio2.wav"/><Relationship Id="rId10" Type="http://schemas.openxmlformats.org/officeDocument/2006/relationships/audio" Target="../media/audio1.wav"/><Relationship Id="rId1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5.xml"/><Relationship Id="rId4" Type="http://schemas.openxmlformats.org/officeDocument/2006/relationships/image" Target="../media/image49.png"/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image" Target="../media/image88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5.xml"/><Relationship Id="rId1" Type="http://schemas.openxmlformats.org/officeDocument/2006/relationships/image" Target="../media/image9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audio" Target="../media/audio3.wav"/><Relationship Id="rId1" Type="http://schemas.openxmlformats.org/officeDocument/2006/relationships/image" Target="../media/image92.png"/></Relationships>
</file>

<file path=ppt/slides/_rels/slide5.xml.rels><?xml version="1.0" encoding="UTF-8" standalone="yes"?>
<Relationships xmlns="http://schemas.openxmlformats.org/package/2006/relationships"><Relationship Id="rId9" Type="http://schemas.microsoft.com/office/2007/relationships/hdphoto" Target="../media/image31.wdp"/><Relationship Id="rId8" Type="http://schemas.openxmlformats.org/officeDocument/2006/relationships/image" Target="../media/image30.png"/><Relationship Id="rId7" Type="http://schemas.microsoft.com/office/2007/relationships/hdphoto" Target="../media/image29.wdp"/><Relationship Id="rId6" Type="http://schemas.openxmlformats.org/officeDocument/2006/relationships/image" Target="../media/image28.png"/><Relationship Id="rId5" Type="http://schemas.openxmlformats.org/officeDocument/2006/relationships/image" Target="../media/image7.jpeg"/><Relationship Id="rId4" Type="http://schemas.microsoft.com/office/2007/relationships/hdphoto" Target="../media/image27.wdp"/><Relationship Id="rId3" Type="http://schemas.openxmlformats.org/officeDocument/2006/relationships/image" Target="../media/image26.png"/><Relationship Id="rId2" Type="http://schemas.openxmlformats.org/officeDocument/2006/relationships/image" Target="../media/image6.png"/><Relationship Id="rId14" Type="http://schemas.openxmlformats.org/officeDocument/2006/relationships/slideLayout" Target="../slideLayouts/slideLayout41.xml"/><Relationship Id="rId13" Type="http://schemas.openxmlformats.org/officeDocument/2006/relationships/audio" Target="../media/audio3.wav"/><Relationship Id="rId12" Type="http://schemas.openxmlformats.org/officeDocument/2006/relationships/audio" Target="../media/audio2.wav"/><Relationship Id="rId11" Type="http://schemas.openxmlformats.org/officeDocument/2006/relationships/audio" Target="../media/audio1.wav"/><Relationship Id="rId10" Type="http://schemas.openxmlformats.org/officeDocument/2006/relationships/image" Target="../media/image9.png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audio" Target="../media/audio3.wav"/><Relationship Id="rId8" Type="http://schemas.openxmlformats.org/officeDocument/2006/relationships/audio" Target="../media/audio2.wav"/><Relationship Id="rId7" Type="http://schemas.openxmlformats.org/officeDocument/2006/relationships/audio" Target="../media/audio1.wav"/><Relationship Id="rId6" Type="http://schemas.openxmlformats.org/officeDocument/2006/relationships/image" Target="../media/image33.png"/><Relationship Id="rId5" Type="http://schemas.openxmlformats.org/officeDocument/2006/relationships/image" Target="../media/image7.jpeg"/><Relationship Id="rId4" Type="http://schemas.openxmlformats.org/officeDocument/2006/relationships/image" Target="../media/image9.png"/><Relationship Id="rId3" Type="http://schemas.openxmlformats.org/officeDocument/2006/relationships/image" Target="../media/image32.jpeg"/><Relationship Id="rId2" Type="http://schemas.openxmlformats.org/officeDocument/2006/relationships/image" Target="../media/image6.png"/><Relationship Id="rId10" Type="http://schemas.openxmlformats.org/officeDocument/2006/relationships/slideLayout" Target="../slideLayouts/slideLayout41.xml"/><Relationship Id="rId1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audio" Target="../media/audio2.wav"/><Relationship Id="rId8" Type="http://schemas.openxmlformats.org/officeDocument/2006/relationships/audio" Target="../media/audio1.wav"/><Relationship Id="rId7" Type="http://schemas.openxmlformats.org/officeDocument/2006/relationships/image" Target="../media/image9.png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7.jpeg"/><Relationship Id="rId3" Type="http://schemas.openxmlformats.org/officeDocument/2006/relationships/image" Target="../media/image34.jpeg"/><Relationship Id="rId2" Type="http://schemas.openxmlformats.org/officeDocument/2006/relationships/image" Target="../media/image6.png"/><Relationship Id="rId11" Type="http://schemas.openxmlformats.org/officeDocument/2006/relationships/slideLayout" Target="../slideLayouts/slideLayout41.xml"/><Relationship Id="rId10" Type="http://schemas.openxmlformats.org/officeDocument/2006/relationships/audio" Target="../media/audio3.wav"/><Relationship Id="rId1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19.xml"/><Relationship Id="rId4" Type="http://schemas.openxmlformats.org/officeDocument/2006/relationships/image" Target="../media/image40.png"/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image" Target="../media/image37.jpeg"/></Relationships>
</file>

<file path=ppt/slides/_rels/slide9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.xml"/><Relationship Id="rId6" Type="http://schemas.openxmlformats.org/officeDocument/2006/relationships/slideLayout" Target="../slideLayouts/slideLayout32.xml"/><Relationship Id="rId5" Type="http://schemas.openxmlformats.org/officeDocument/2006/relationships/image" Target="../media/image45.emf"/><Relationship Id="rId4" Type="http://schemas.openxmlformats.org/officeDocument/2006/relationships/image" Target="../media/image44.emf"/><Relationship Id="rId3" Type="http://schemas.openxmlformats.org/officeDocument/2006/relationships/image" Target="../media/image43.emf"/><Relationship Id="rId2" Type="http://schemas.openxmlformats.org/officeDocument/2006/relationships/image" Target="../media/image42.emf"/><Relationship Id="rId1" Type="http://schemas.openxmlformats.org/officeDocument/2006/relationships/image" Target="../media/image4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471930"/>
            <a:ext cx="9144000" cy="3785870"/>
          </a:xfrm>
        </p:spPr>
        <p:txBody>
          <a:bodyPr/>
          <a:lstStyle/>
          <a:p>
            <a:pPr lvl="1" algn="ctr" defTabSz="457200" fontAlgn="base">
              <a:lnSpc>
                <a:spcPct val="100000"/>
              </a:lnSpc>
              <a:buClrTx/>
              <a:buSzTx/>
              <a:buFontTx/>
              <a:defRPr/>
            </a:pPr>
            <a:r>
              <a:rPr lang="en-US" altLang="zh-CN" sz="7200" b="1" noProof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  <a:sym typeface="+mn-ea"/>
              </a:rPr>
              <a:t>Chào mừng các em đến với tiết Toán</a:t>
            </a:r>
            <a:endParaRPr lang="en-US"/>
          </a:p>
        </p:txBody>
      </p:sp>
      <p:sp>
        <p:nvSpPr>
          <p:cNvPr id="5" name="Text Box 4"/>
          <p:cNvSpPr txBox="1"/>
          <p:nvPr/>
        </p:nvSpPr>
        <p:spPr>
          <a:xfrm>
            <a:off x="1523365" y="141605"/>
            <a:ext cx="874966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Bản quyền thuộc về: FB Hương Thảo - https://www.facebook.com/huongthaoGADT/</a:t>
            </a:r>
            <a:endParaRPr lang="en-US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71755" y="124460"/>
            <a:ext cx="2491740" cy="100584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0015" y="1129665"/>
            <a:ext cx="7886700" cy="376428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0875" y="5168900"/>
            <a:ext cx="2884170" cy="982345"/>
          </a:xfrm>
          <a:prstGeom prst="rect">
            <a:avLst/>
          </a:prstGeom>
        </p:spPr>
      </p:pic>
      <p:sp>
        <p:nvSpPr>
          <p:cNvPr id="19" name="Rounded Rectangle 18"/>
          <p:cNvSpPr/>
          <p:nvPr/>
        </p:nvSpPr>
        <p:spPr>
          <a:xfrm>
            <a:off x="6460490" y="5375910"/>
            <a:ext cx="659130" cy="58801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/>
              <a:t>14</a:t>
            </a:r>
            <a:endParaRPr lang="en-US" sz="3200"/>
          </a:p>
        </p:txBody>
      </p:sp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3" name="Content Placeholder 2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609600" y="92710"/>
            <a:ext cx="10570210" cy="243459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2614295"/>
            <a:ext cx="6819900" cy="384048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7725" y="2987040"/>
            <a:ext cx="3331210" cy="2840990"/>
          </a:xfrm>
          <a:prstGeom prst="rect">
            <a:avLst/>
          </a:prstGeom>
        </p:spPr>
      </p:pic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" name="Content Placeholder 9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89865" y="102870"/>
            <a:ext cx="2560320" cy="121158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6170" y="1711960"/>
            <a:ext cx="10333990" cy="3688080"/>
          </a:xfrm>
          <a:prstGeom prst="rect">
            <a:avLst/>
          </a:prstGeom>
        </p:spPr>
      </p:pic>
      <p:sp>
        <p:nvSpPr>
          <p:cNvPr id="13" name="Rounded Rectangle 12"/>
          <p:cNvSpPr/>
          <p:nvPr/>
        </p:nvSpPr>
        <p:spPr>
          <a:xfrm>
            <a:off x="9625330" y="3134360"/>
            <a:ext cx="445770" cy="49657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/>
              <a:t>1</a:t>
            </a:r>
            <a:endParaRPr lang="en-US" sz="3200"/>
          </a:p>
        </p:txBody>
      </p:sp>
      <p:sp>
        <p:nvSpPr>
          <p:cNvPr id="14" name="Rounded Rectangle 13"/>
          <p:cNvSpPr/>
          <p:nvPr/>
        </p:nvSpPr>
        <p:spPr>
          <a:xfrm>
            <a:off x="10436225" y="3104515"/>
            <a:ext cx="618490" cy="49657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10</a:t>
            </a:r>
            <a:endParaRPr lang="en-US" sz="2800"/>
          </a:p>
        </p:txBody>
      </p:sp>
      <p:sp>
        <p:nvSpPr>
          <p:cNvPr id="17" name="Rounded Rectangle 16"/>
          <p:cNvSpPr/>
          <p:nvPr/>
        </p:nvSpPr>
        <p:spPr>
          <a:xfrm>
            <a:off x="9818370" y="3682365"/>
            <a:ext cx="445770" cy="49657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/>
              <a:t>5</a:t>
            </a:r>
            <a:endParaRPr lang="en-US" sz="3200"/>
          </a:p>
        </p:txBody>
      </p:sp>
      <p:sp>
        <p:nvSpPr>
          <p:cNvPr id="18" name="Rounded Rectangle 17"/>
          <p:cNvSpPr/>
          <p:nvPr/>
        </p:nvSpPr>
        <p:spPr>
          <a:xfrm>
            <a:off x="10598785" y="3682365"/>
            <a:ext cx="618490" cy="49657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15</a:t>
            </a:r>
            <a:endParaRPr lang="en-US" sz="2800"/>
          </a:p>
        </p:txBody>
      </p:sp>
      <p:sp>
        <p:nvSpPr>
          <p:cNvPr id="19" name="Rounded Rectangle 18"/>
          <p:cNvSpPr/>
          <p:nvPr/>
        </p:nvSpPr>
        <p:spPr>
          <a:xfrm>
            <a:off x="10071100" y="4463415"/>
            <a:ext cx="618490" cy="49657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15</a:t>
            </a:r>
            <a:endParaRPr lang="en-US" sz="2800"/>
          </a:p>
        </p:txBody>
      </p:sp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bldLvl="0" animBg="1"/>
      <p:bldP spid="14" grpId="1" animBg="1"/>
      <p:bldP spid="17" grpId="0" bldLvl="0" animBg="1"/>
      <p:bldP spid="17" grpId="1" animBg="1"/>
      <p:bldP spid="18" grpId="0" bldLvl="0" animBg="1"/>
      <p:bldP spid="18" grpId="1" animBg="1"/>
      <p:bldP spid="19" grpId="0" bldLvl="0" animBg="1"/>
      <p:bldP spid="19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278890" y="1245235"/>
            <a:ext cx="9937750" cy="386080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10608945" y="2190750"/>
            <a:ext cx="415925" cy="49720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/>
              <a:t>4</a:t>
            </a:r>
            <a:endParaRPr lang="en-US" sz="3200"/>
          </a:p>
        </p:txBody>
      </p:sp>
      <p:sp>
        <p:nvSpPr>
          <p:cNvPr id="7" name="Rounded Rectangle 6"/>
          <p:cNvSpPr/>
          <p:nvPr/>
        </p:nvSpPr>
        <p:spPr>
          <a:xfrm>
            <a:off x="9279890" y="2778760"/>
            <a:ext cx="415925" cy="49720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/>
              <a:t>2</a:t>
            </a:r>
            <a:endParaRPr lang="en-US" sz="3200"/>
          </a:p>
        </p:txBody>
      </p:sp>
      <p:sp>
        <p:nvSpPr>
          <p:cNvPr id="12" name="Rounded Rectangle 11"/>
          <p:cNvSpPr/>
          <p:nvPr/>
        </p:nvSpPr>
        <p:spPr>
          <a:xfrm>
            <a:off x="10050780" y="2778760"/>
            <a:ext cx="689610" cy="49720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/>
              <a:t>10</a:t>
            </a:r>
            <a:endParaRPr lang="en-US" sz="3200"/>
          </a:p>
        </p:txBody>
      </p:sp>
      <p:sp>
        <p:nvSpPr>
          <p:cNvPr id="13" name="Rounded Rectangle 12"/>
          <p:cNvSpPr/>
          <p:nvPr/>
        </p:nvSpPr>
        <p:spPr>
          <a:xfrm>
            <a:off x="9422130" y="3336925"/>
            <a:ext cx="415925" cy="49720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/>
              <a:t>4</a:t>
            </a:r>
            <a:endParaRPr lang="en-US" sz="3200"/>
          </a:p>
        </p:txBody>
      </p:sp>
      <p:sp>
        <p:nvSpPr>
          <p:cNvPr id="14" name="Rounded Rectangle 13"/>
          <p:cNvSpPr/>
          <p:nvPr/>
        </p:nvSpPr>
        <p:spPr>
          <a:xfrm>
            <a:off x="10182860" y="3336925"/>
            <a:ext cx="689610" cy="49720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/>
              <a:t>14</a:t>
            </a:r>
            <a:endParaRPr lang="en-US" sz="3200"/>
          </a:p>
        </p:txBody>
      </p:sp>
      <p:sp>
        <p:nvSpPr>
          <p:cNvPr id="15" name="Rounded Rectangle 14"/>
          <p:cNvSpPr/>
          <p:nvPr/>
        </p:nvSpPr>
        <p:spPr>
          <a:xfrm>
            <a:off x="9695815" y="4016375"/>
            <a:ext cx="689610" cy="49720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/>
              <a:t>14</a:t>
            </a:r>
            <a:endParaRPr lang="en-US" sz="3200"/>
          </a:p>
        </p:txBody>
      </p:sp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bldLvl="0" animBg="1"/>
      <p:bldP spid="7" grpId="1" animBg="1"/>
      <p:bldP spid="12" grpId="0" bldLvl="0" animBg="1"/>
      <p:bldP spid="12" grpId="1" animBg="1"/>
      <p:bldP spid="13" grpId="0" bldLvl="0" animBg="1"/>
      <p:bldP spid="13" grpId="1" animBg="1"/>
      <p:bldP spid="14" grpId="0" bldLvl="0" animBg="1"/>
      <p:bldP spid="14" grpId="1" animBg="1"/>
      <p:bldP spid="15" grpId="0" bldLvl="0" animBg="1"/>
      <p:bldP spid="15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846580" y="274955"/>
            <a:ext cx="8670290" cy="2005965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5121275" y="1501140"/>
            <a:ext cx="629285" cy="50736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11</a:t>
            </a:r>
            <a:endParaRPr lang="en-US" sz="2800"/>
          </a:p>
        </p:txBody>
      </p:sp>
      <p:sp>
        <p:nvSpPr>
          <p:cNvPr id="7" name="Rounded Rectangle 6"/>
          <p:cNvSpPr/>
          <p:nvPr/>
        </p:nvSpPr>
        <p:spPr>
          <a:xfrm>
            <a:off x="9746615" y="1501140"/>
            <a:ext cx="629285" cy="50736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11</a:t>
            </a:r>
            <a:endParaRPr lang="en-US" sz="280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3695" y="2731135"/>
            <a:ext cx="9429750" cy="3990340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3843655" y="4198620"/>
            <a:ext cx="488950" cy="50736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1</a:t>
            </a:r>
            <a:endParaRPr lang="en-US" sz="2800"/>
          </a:p>
        </p:txBody>
      </p:sp>
      <p:sp>
        <p:nvSpPr>
          <p:cNvPr id="13" name="Rounded Rectangle 12"/>
          <p:cNvSpPr/>
          <p:nvPr/>
        </p:nvSpPr>
        <p:spPr>
          <a:xfrm>
            <a:off x="4664075" y="4198620"/>
            <a:ext cx="619760" cy="50736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10</a:t>
            </a:r>
            <a:endParaRPr lang="en-US" sz="2800"/>
          </a:p>
        </p:txBody>
      </p:sp>
      <p:sp>
        <p:nvSpPr>
          <p:cNvPr id="16" name="Rounded Rectangle 15"/>
          <p:cNvSpPr/>
          <p:nvPr/>
        </p:nvSpPr>
        <p:spPr>
          <a:xfrm>
            <a:off x="4046220" y="4807585"/>
            <a:ext cx="488950" cy="50736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2</a:t>
            </a:r>
            <a:endParaRPr lang="en-US" sz="2800"/>
          </a:p>
        </p:txBody>
      </p:sp>
      <p:sp>
        <p:nvSpPr>
          <p:cNvPr id="17" name="Rounded Rectangle 16"/>
          <p:cNvSpPr/>
          <p:nvPr/>
        </p:nvSpPr>
        <p:spPr>
          <a:xfrm>
            <a:off x="4836795" y="4807585"/>
            <a:ext cx="619760" cy="50736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12</a:t>
            </a:r>
            <a:endParaRPr lang="en-US" sz="2800"/>
          </a:p>
        </p:txBody>
      </p:sp>
      <p:sp>
        <p:nvSpPr>
          <p:cNvPr id="18" name="Rounded Rectangle 17"/>
          <p:cNvSpPr/>
          <p:nvPr/>
        </p:nvSpPr>
        <p:spPr>
          <a:xfrm>
            <a:off x="4664075" y="5619115"/>
            <a:ext cx="619760" cy="50736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12</a:t>
            </a:r>
            <a:endParaRPr lang="en-US" sz="2800"/>
          </a:p>
        </p:txBody>
      </p:sp>
      <p:sp>
        <p:nvSpPr>
          <p:cNvPr id="19" name="Rounded Rectangle 18"/>
          <p:cNvSpPr/>
          <p:nvPr/>
        </p:nvSpPr>
        <p:spPr>
          <a:xfrm>
            <a:off x="8610600" y="3569335"/>
            <a:ext cx="488950" cy="50736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1</a:t>
            </a:r>
            <a:endParaRPr lang="en-US" sz="2800"/>
          </a:p>
        </p:txBody>
      </p:sp>
      <p:sp>
        <p:nvSpPr>
          <p:cNvPr id="20" name="Rounded Rectangle 19"/>
          <p:cNvSpPr/>
          <p:nvPr/>
        </p:nvSpPr>
        <p:spPr>
          <a:xfrm>
            <a:off x="9452610" y="3569335"/>
            <a:ext cx="488950" cy="50736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6</a:t>
            </a:r>
            <a:endParaRPr lang="en-US" sz="2800"/>
          </a:p>
        </p:txBody>
      </p:sp>
      <p:sp>
        <p:nvSpPr>
          <p:cNvPr id="21" name="Rounded Rectangle 20"/>
          <p:cNvSpPr/>
          <p:nvPr/>
        </p:nvSpPr>
        <p:spPr>
          <a:xfrm>
            <a:off x="7788910" y="4198620"/>
            <a:ext cx="488950" cy="50736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1</a:t>
            </a:r>
            <a:endParaRPr lang="en-US" sz="2800"/>
          </a:p>
        </p:txBody>
      </p:sp>
      <p:sp>
        <p:nvSpPr>
          <p:cNvPr id="22" name="Rounded Rectangle 21"/>
          <p:cNvSpPr/>
          <p:nvPr/>
        </p:nvSpPr>
        <p:spPr>
          <a:xfrm>
            <a:off x="8610600" y="4198620"/>
            <a:ext cx="640715" cy="50736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10</a:t>
            </a:r>
            <a:endParaRPr lang="en-US" sz="2800"/>
          </a:p>
        </p:txBody>
      </p:sp>
      <p:sp>
        <p:nvSpPr>
          <p:cNvPr id="23" name="Rounded Rectangle 22"/>
          <p:cNvSpPr/>
          <p:nvPr/>
        </p:nvSpPr>
        <p:spPr>
          <a:xfrm>
            <a:off x="7941310" y="4807585"/>
            <a:ext cx="488950" cy="50736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6</a:t>
            </a:r>
            <a:endParaRPr lang="en-US" sz="2800"/>
          </a:p>
        </p:txBody>
      </p:sp>
      <p:sp>
        <p:nvSpPr>
          <p:cNvPr id="24" name="Rounded Rectangle 23"/>
          <p:cNvSpPr/>
          <p:nvPr/>
        </p:nvSpPr>
        <p:spPr>
          <a:xfrm>
            <a:off x="8762365" y="4807585"/>
            <a:ext cx="689610" cy="50736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16</a:t>
            </a:r>
            <a:endParaRPr lang="en-US" sz="2800"/>
          </a:p>
        </p:txBody>
      </p:sp>
      <p:sp>
        <p:nvSpPr>
          <p:cNvPr id="25" name="Rounded Rectangle 24"/>
          <p:cNvSpPr/>
          <p:nvPr/>
        </p:nvSpPr>
        <p:spPr>
          <a:xfrm>
            <a:off x="8430260" y="5619115"/>
            <a:ext cx="689610" cy="50736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16</a:t>
            </a:r>
            <a:endParaRPr lang="en-US" sz="2800"/>
          </a:p>
        </p:txBody>
      </p:sp>
      <p:pic>
        <p:nvPicPr>
          <p:cNvPr id="3" name="Content Placeholder 2" descr="logo"/>
          <p:cNvPicPr>
            <a:picLocks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bldLvl="0" animBg="1"/>
      <p:bldP spid="7" grpId="1" animBg="1"/>
      <p:bldP spid="10" grpId="0" bldLvl="0" animBg="1"/>
      <p:bldP spid="10" grpId="1" animBg="1"/>
      <p:bldP spid="13" grpId="0" bldLvl="0" animBg="1"/>
      <p:bldP spid="13" grpId="1" animBg="1"/>
      <p:bldP spid="16" grpId="0" bldLvl="0" animBg="1"/>
      <p:bldP spid="16" grpId="1" animBg="1"/>
      <p:bldP spid="17" grpId="0" bldLvl="0" animBg="1"/>
      <p:bldP spid="17" grpId="1" animBg="1"/>
      <p:bldP spid="18" grpId="0" bldLvl="0" animBg="1"/>
      <p:bldP spid="18" grpId="1" animBg="1"/>
      <p:bldP spid="19" grpId="0" bldLvl="0" animBg="1"/>
      <p:bldP spid="19" grpId="1" animBg="1"/>
      <p:bldP spid="20" grpId="0" bldLvl="0" animBg="1"/>
      <p:bldP spid="20" grpId="1" animBg="1"/>
      <p:bldP spid="21" grpId="0" bldLvl="0" animBg="1"/>
      <p:bldP spid="21" grpId="1" animBg="1"/>
      <p:bldP spid="22" grpId="0" bldLvl="0" animBg="1"/>
      <p:bldP spid="22" grpId="1" animBg="1"/>
      <p:bldP spid="23" grpId="0" bldLvl="0" animBg="1"/>
      <p:bldP spid="23" grpId="1" animBg="1"/>
      <p:bldP spid="24" grpId="0" bldLvl="0" animBg="1"/>
      <p:bldP spid="24" grpId="1" animBg="1"/>
      <p:bldP spid="25" grpId="0" bldLvl="0" animBg="1"/>
      <p:bldP spid="25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689735" y="2872740"/>
            <a:ext cx="8851265" cy="1462405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3924935" y="3265805"/>
            <a:ext cx="628650" cy="62928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11</a:t>
            </a:r>
            <a:endParaRPr lang="en-US" sz="2800"/>
          </a:p>
        </p:txBody>
      </p:sp>
      <p:sp>
        <p:nvSpPr>
          <p:cNvPr id="7" name="Rounded Rectangle 6"/>
          <p:cNvSpPr/>
          <p:nvPr/>
        </p:nvSpPr>
        <p:spPr>
          <a:xfrm>
            <a:off x="6734810" y="3289300"/>
            <a:ext cx="628650" cy="62928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13</a:t>
            </a:r>
            <a:endParaRPr lang="en-US" sz="2800"/>
          </a:p>
        </p:txBody>
      </p:sp>
      <p:sp>
        <p:nvSpPr>
          <p:cNvPr id="8" name="Rounded Rectangle 7"/>
          <p:cNvSpPr/>
          <p:nvPr/>
        </p:nvSpPr>
        <p:spPr>
          <a:xfrm>
            <a:off x="9574530" y="3265805"/>
            <a:ext cx="628650" cy="62928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13</a:t>
            </a:r>
            <a:endParaRPr lang="en-US" sz="2800"/>
          </a:p>
        </p:txBody>
      </p:sp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bldLvl="0" animBg="1"/>
      <p:bldP spid="7" grpId="1" animBg="1"/>
      <p:bldP spid="8" grpId="0" bldLvl="0" animBg="1"/>
      <p:bldP spid="8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24000" y="614362"/>
            <a:ext cx="9144000" cy="715071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6850" y="1509713"/>
            <a:ext cx="7942501" cy="398145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4132" y="995364"/>
            <a:ext cx="1911029" cy="206260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76053" y="905902"/>
            <a:ext cx="1482494" cy="18308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27021" y="4215766"/>
            <a:ext cx="6151721" cy="1510665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 rot="6329695" flipH="1">
            <a:off x="7886001" y="2918103"/>
            <a:ext cx="1267341" cy="865607"/>
            <a:chOff x="9015984" y="2528554"/>
            <a:chExt cx="2157344" cy="1473489"/>
          </a:xfrm>
        </p:grpSpPr>
        <p:sp>
          <p:nvSpPr>
            <p:cNvPr id="23" name="Freeform 166"/>
            <p:cNvSpPr/>
            <p:nvPr/>
          </p:nvSpPr>
          <p:spPr bwMode="auto">
            <a:xfrm>
              <a:off x="10132784" y="3116474"/>
              <a:ext cx="831450" cy="526422"/>
            </a:xfrm>
            <a:custGeom>
              <a:avLst/>
              <a:gdLst>
                <a:gd name="T0" fmla="*/ 10 w 143"/>
                <a:gd name="T1" fmla="*/ 90 h 90"/>
                <a:gd name="T2" fmla="*/ 10 w 143"/>
                <a:gd name="T3" fmla="*/ 90 h 90"/>
                <a:gd name="T4" fmla="*/ 143 w 143"/>
                <a:gd name="T5" fmla="*/ 18 h 90"/>
                <a:gd name="T6" fmla="*/ 130 w 143"/>
                <a:gd name="T7" fmla="*/ 0 h 90"/>
                <a:gd name="T8" fmla="*/ 0 w 143"/>
                <a:gd name="T9" fmla="*/ 77 h 90"/>
                <a:gd name="T10" fmla="*/ 10 w 143"/>
                <a:gd name="T11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90">
                  <a:moveTo>
                    <a:pt x="10" y="90"/>
                  </a:moveTo>
                  <a:cubicBezTo>
                    <a:pt x="10" y="90"/>
                    <a:pt x="10" y="90"/>
                    <a:pt x="10" y="90"/>
                  </a:cubicBezTo>
                  <a:cubicBezTo>
                    <a:pt x="52" y="61"/>
                    <a:pt x="98" y="41"/>
                    <a:pt x="143" y="18"/>
                  </a:cubicBezTo>
                  <a:cubicBezTo>
                    <a:pt x="138" y="12"/>
                    <a:pt x="134" y="7"/>
                    <a:pt x="130" y="0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4" y="79"/>
                    <a:pt x="8" y="83"/>
                    <a:pt x="10" y="9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4" name="Freeform 167"/>
            <p:cNvSpPr/>
            <p:nvPr/>
          </p:nvSpPr>
          <p:spPr bwMode="auto">
            <a:xfrm>
              <a:off x="9933530" y="2779466"/>
              <a:ext cx="954446" cy="787173"/>
            </a:xfrm>
            <a:custGeom>
              <a:avLst/>
              <a:gdLst>
                <a:gd name="T0" fmla="*/ 164 w 164"/>
                <a:gd name="T1" fmla="*/ 58 h 135"/>
                <a:gd name="T2" fmla="*/ 140 w 164"/>
                <a:gd name="T3" fmla="*/ 0 h 135"/>
                <a:gd name="T4" fmla="*/ 9 w 164"/>
                <a:gd name="T5" fmla="*/ 77 h 135"/>
                <a:gd name="T6" fmla="*/ 5 w 164"/>
                <a:gd name="T7" fmla="*/ 120 h 135"/>
                <a:gd name="T8" fmla="*/ 34 w 164"/>
                <a:gd name="T9" fmla="*/ 135 h 135"/>
                <a:gd name="T10" fmla="*/ 164 w 164"/>
                <a:gd name="T11" fmla="*/ 5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4" h="135">
                  <a:moveTo>
                    <a:pt x="164" y="58"/>
                  </a:moveTo>
                  <a:cubicBezTo>
                    <a:pt x="154" y="40"/>
                    <a:pt x="146" y="20"/>
                    <a:pt x="140" y="0"/>
                  </a:cubicBezTo>
                  <a:cubicBezTo>
                    <a:pt x="9" y="77"/>
                    <a:pt x="9" y="77"/>
                    <a:pt x="9" y="77"/>
                  </a:cubicBezTo>
                  <a:cubicBezTo>
                    <a:pt x="13" y="92"/>
                    <a:pt x="0" y="109"/>
                    <a:pt x="5" y="120"/>
                  </a:cubicBezTo>
                  <a:cubicBezTo>
                    <a:pt x="10" y="129"/>
                    <a:pt x="24" y="128"/>
                    <a:pt x="34" y="135"/>
                  </a:cubicBezTo>
                  <a:cubicBezTo>
                    <a:pt x="164" y="58"/>
                    <a:pt x="164" y="58"/>
                    <a:pt x="164" y="58"/>
                  </a:cubicBezTo>
                </a:path>
              </a:pathLst>
            </a:custGeom>
            <a:solidFill>
              <a:srgbClr val="ECC6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5" name="Freeform 168"/>
            <p:cNvSpPr/>
            <p:nvPr/>
          </p:nvSpPr>
          <p:spPr bwMode="auto">
            <a:xfrm>
              <a:off x="9618662" y="2570374"/>
              <a:ext cx="1129101" cy="656798"/>
            </a:xfrm>
            <a:custGeom>
              <a:avLst/>
              <a:gdLst>
                <a:gd name="T0" fmla="*/ 185 w 194"/>
                <a:gd name="T1" fmla="*/ 0 h 113"/>
                <a:gd name="T2" fmla="*/ 0 w 194"/>
                <a:gd name="T3" fmla="*/ 110 h 113"/>
                <a:gd name="T4" fmla="*/ 59 w 194"/>
                <a:gd name="T5" fmla="*/ 105 h 113"/>
                <a:gd name="T6" fmla="*/ 63 w 194"/>
                <a:gd name="T7" fmla="*/ 113 h 113"/>
                <a:gd name="T8" fmla="*/ 194 w 194"/>
                <a:gd name="T9" fmla="*/ 36 h 113"/>
                <a:gd name="T10" fmla="*/ 185 w 194"/>
                <a:gd name="T1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4" h="113">
                  <a:moveTo>
                    <a:pt x="185" y="0"/>
                  </a:moveTo>
                  <a:cubicBezTo>
                    <a:pt x="0" y="110"/>
                    <a:pt x="0" y="110"/>
                    <a:pt x="0" y="110"/>
                  </a:cubicBezTo>
                  <a:cubicBezTo>
                    <a:pt x="4" y="108"/>
                    <a:pt x="47" y="90"/>
                    <a:pt x="59" y="105"/>
                  </a:cubicBezTo>
                  <a:cubicBezTo>
                    <a:pt x="61" y="108"/>
                    <a:pt x="63" y="110"/>
                    <a:pt x="63" y="113"/>
                  </a:cubicBezTo>
                  <a:cubicBezTo>
                    <a:pt x="194" y="36"/>
                    <a:pt x="194" y="36"/>
                    <a:pt x="194" y="36"/>
                  </a:cubicBezTo>
                  <a:cubicBezTo>
                    <a:pt x="191" y="24"/>
                    <a:pt x="188" y="12"/>
                    <a:pt x="185" y="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" name="Freeform 169"/>
            <p:cNvSpPr/>
            <p:nvPr/>
          </p:nvSpPr>
          <p:spPr bwMode="auto">
            <a:xfrm>
              <a:off x="9200477" y="3094334"/>
              <a:ext cx="996266" cy="797012"/>
            </a:xfrm>
            <a:custGeom>
              <a:avLst/>
              <a:gdLst>
                <a:gd name="T0" fmla="*/ 170 w 171"/>
                <a:gd name="T1" fmla="*/ 94 h 137"/>
                <a:gd name="T2" fmla="*/ 159 w 171"/>
                <a:gd name="T3" fmla="*/ 102 h 137"/>
                <a:gd name="T4" fmla="*/ 170 w 171"/>
                <a:gd name="T5" fmla="*/ 94 h 137"/>
                <a:gd name="T6" fmla="*/ 170 w 171"/>
                <a:gd name="T7" fmla="*/ 94 h 137"/>
                <a:gd name="T8" fmla="*/ 160 w 171"/>
                <a:gd name="T9" fmla="*/ 81 h 137"/>
                <a:gd name="T10" fmla="*/ 131 w 171"/>
                <a:gd name="T11" fmla="*/ 66 h 137"/>
                <a:gd name="T12" fmla="*/ 135 w 171"/>
                <a:gd name="T13" fmla="*/ 23 h 137"/>
                <a:gd name="T14" fmla="*/ 131 w 171"/>
                <a:gd name="T15" fmla="*/ 15 h 137"/>
                <a:gd name="T16" fmla="*/ 72 w 171"/>
                <a:gd name="T17" fmla="*/ 20 h 137"/>
                <a:gd name="T18" fmla="*/ 72 w 171"/>
                <a:gd name="T19" fmla="*/ 20 h 137"/>
                <a:gd name="T20" fmla="*/ 0 w 171"/>
                <a:gd name="T21" fmla="*/ 114 h 137"/>
                <a:gd name="T22" fmla="*/ 17 w 171"/>
                <a:gd name="T23" fmla="*/ 137 h 137"/>
                <a:gd name="T24" fmla="*/ 171 w 171"/>
                <a:gd name="T25" fmla="*/ 97 h 137"/>
                <a:gd name="T26" fmla="*/ 170 w 171"/>
                <a:gd name="T27" fmla="*/ 9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1" h="137">
                  <a:moveTo>
                    <a:pt x="170" y="94"/>
                  </a:moveTo>
                  <a:cubicBezTo>
                    <a:pt x="166" y="97"/>
                    <a:pt x="163" y="99"/>
                    <a:pt x="159" y="102"/>
                  </a:cubicBezTo>
                  <a:cubicBezTo>
                    <a:pt x="163" y="99"/>
                    <a:pt x="166" y="97"/>
                    <a:pt x="170" y="94"/>
                  </a:cubicBezTo>
                  <a:cubicBezTo>
                    <a:pt x="170" y="94"/>
                    <a:pt x="170" y="94"/>
                    <a:pt x="170" y="94"/>
                  </a:cubicBezTo>
                  <a:cubicBezTo>
                    <a:pt x="168" y="87"/>
                    <a:pt x="164" y="83"/>
                    <a:pt x="160" y="81"/>
                  </a:cubicBezTo>
                  <a:cubicBezTo>
                    <a:pt x="150" y="74"/>
                    <a:pt x="136" y="75"/>
                    <a:pt x="131" y="66"/>
                  </a:cubicBezTo>
                  <a:cubicBezTo>
                    <a:pt x="126" y="55"/>
                    <a:pt x="139" y="38"/>
                    <a:pt x="135" y="23"/>
                  </a:cubicBezTo>
                  <a:cubicBezTo>
                    <a:pt x="135" y="20"/>
                    <a:pt x="133" y="18"/>
                    <a:pt x="131" y="15"/>
                  </a:cubicBezTo>
                  <a:cubicBezTo>
                    <a:pt x="119" y="0"/>
                    <a:pt x="76" y="18"/>
                    <a:pt x="72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14"/>
                    <a:pt x="12" y="121"/>
                    <a:pt x="17" y="137"/>
                  </a:cubicBezTo>
                  <a:cubicBezTo>
                    <a:pt x="69" y="125"/>
                    <a:pt x="126" y="124"/>
                    <a:pt x="171" y="97"/>
                  </a:cubicBezTo>
                  <a:cubicBezTo>
                    <a:pt x="171" y="96"/>
                    <a:pt x="171" y="95"/>
                    <a:pt x="170" y="94"/>
                  </a:cubicBezTo>
                </a:path>
              </a:pathLst>
            </a:custGeom>
            <a:solidFill>
              <a:srgbClr val="EACE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" name="Freeform 170"/>
            <p:cNvSpPr/>
            <p:nvPr/>
          </p:nvSpPr>
          <p:spPr bwMode="auto">
            <a:xfrm>
              <a:off x="9033203" y="3758510"/>
              <a:ext cx="265671" cy="221392"/>
            </a:xfrm>
            <a:custGeom>
              <a:avLst/>
              <a:gdLst>
                <a:gd name="T0" fmla="*/ 29 w 46"/>
                <a:gd name="T1" fmla="*/ 0 h 38"/>
                <a:gd name="T2" fmla="*/ 0 w 46"/>
                <a:gd name="T3" fmla="*/ 38 h 38"/>
                <a:gd name="T4" fmla="*/ 46 w 46"/>
                <a:gd name="T5" fmla="*/ 23 h 38"/>
                <a:gd name="T6" fmla="*/ 29 w 46"/>
                <a:gd name="T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38">
                  <a:moveTo>
                    <a:pt x="29" y="0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15" y="31"/>
                    <a:pt x="30" y="27"/>
                    <a:pt x="46" y="23"/>
                  </a:cubicBezTo>
                  <a:cubicBezTo>
                    <a:pt x="41" y="7"/>
                    <a:pt x="29" y="0"/>
                    <a:pt x="29" y="0"/>
                  </a:cubicBezTo>
                </a:path>
              </a:pathLst>
            </a:custGeom>
            <a:solidFill>
              <a:srgbClr val="1F1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8" name="Freeform 175"/>
            <p:cNvSpPr/>
            <p:nvPr/>
          </p:nvSpPr>
          <p:spPr bwMode="auto">
            <a:xfrm>
              <a:off x="9945831" y="3030377"/>
              <a:ext cx="1227497" cy="890489"/>
            </a:xfrm>
            <a:custGeom>
              <a:avLst/>
              <a:gdLst>
                <a:gd name="T0" fmla="*/ 189 w 211"/>
                <a:gd name="T1" fmla="*/ 0 h 153"/>
                <a:gd name="T2" fmla="*/ 189 w 211"/>
                <a:gd name="T3" fmla="*/ 0 h 153"/>
                <a:gd name="T4" fmla="*/ 162 w 211"/>
                <a:gd name="T5" fmla="*/ 15 h 153"/>
                <a:gd name="T6" fmla="*/ 175 w 211"/>
                <a:gd name="T7" fmla="*/ 33 h 153"/>
                <a:gd name="T8" fmla="*/ 175 w 211"/>
                <a:gd name="T9" fmla="*/ 33 h 153"/>
                <a:gd name="T10" fmla="*/ 175 w 211"/>
                <a:gd name="T11" fmla="*/ 33 h 153"/>
                <a:gd name="T12" fmla="*/ 42 w 211"/>
                <a:gd name="T13" fmla="*/ 105 h 153"/>
                <a:gd name="T14" fmla="*/ 43 w 211"/>
                <a:gd name="T15" fmla="*/ 108 h 153"/>
                <a:gd name="T16" fmla="*/ 0 w 211"/>
                <a:gd name="T17" fmla="*/ 153 h 153"/>
                <a:gd name="T18" fmla="*/ 185 w 211"/>
                <a:gd name="T19" fmla="*/ 45 h 153"/>
                <a:gd name="T20" fmla="*/ 211 w 211"/>
                <a:gd name="T21" fmla="*/ 30 h 153"/>
                <a:gd name="T22" fmla="*/ 211 w 211"/>
                <a:gd name="T23" fmla="*/ 30 h 153"/>
                <a:gd name="T24" fmla="*/ 211 w 211"/>
                <a:gd name="T25" fmla="*/ 29 h 153"/>
                <a:gd name="T26" fmla="*/ 190 w 211"/>
                <a:gd name="T27" fmla="*/ 0 h 153"/>
                <a:gd name="T28" fmla="*/ 189 w 211"/>
                <a:gd name="T29" fmla="*/ 0 h 153"/>
                <a:gd name="T30" fmla="*/ 189 w 211"/>
                <a:gd name="T31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1" h="153">
                  <a:moveTo>
                    <a:pt x="189" y="0"/>
                  </a:moveTo>
                  <a:cubicBezTo>
                    <a:pt x="189" y="0"/>
                    <a:pt x="189" y="0"/>
                    <a:pt x="189" y="0"/>
                  </a:cubicBezTo>
                  <a:cubicBezTo>
                    <a:pt x="162" y="15"/>
                    <a:pt x="162" y="15"/>
                    <a:pt x="162" y="15"/>
                  </a:cubicBezTo>
                  <a:cubicBezTo>
                    <a:pt x="166" y="22"/>
                    <a:pt x="170" y="27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30" y="56"/>
                    <a:pt x="84" y="76"/>
                    <a:pt x="42" y="105"/>
                  </a:cubicBezTo>
                  <a:cubicBezTo>
                    <a:pt x="43" y="106"/>
                    <a:pt x="43" y="107"/>
                    <a:pt x="43" y="108"/>
                  </a:cubicBezTo>
                  <a:cubicBezTo>
                    <a:pt x="43" y="125"/>
                    <a:pt x="6" y="149"/>
                    <a:pt x="0" y="153"/>
                  </a:cubicBezTo>
                  <a:cubicBezTo>
                    <a:pt x="185" y="45"/>
                    <a:pt x="185" y="45"/>
                    <a:pt x="185" y="45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29"/>
                    <a:pt x="211" y="29"/>
                    <a:pt x="211" y="29"/>
                  </a:cubicBezTo>
                  <a:cubicBezTo>
                    <a:pt x="204" y="20"/>
                    <a:pt x="196" y="10"/>
                    <a:pt x="19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189" y="0"/>
                    <a:pt x="189" y="0"/>
                    <a:pt x="189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9" name="Freeform 176"/>
            <p:cNvSpPr/>
            <p:nvPr/>
          </p:nvSpPr>
          <p:spPr bwMode="auto">
            <a:xfrm>
              <a:off x="10747762" y="2720427"/>
              <a:ext cx="297650" cy="396047"/>
            </a:xfrm>
            <a:custGeom>
              <a:avLst/>
              <a:gdLst>
                <a:gd name="T0" fmla="*/ 18 w 51"/>
                <a:gd name="T1" fmla="*/ 0 h 68"/>
                <a:gd name="T2" fmla="*/ 18 w 51"/>
                <a:gd name="T3" fmla="*/ 0 h 68"/>
                <a:gd name="T4" fmla="*/ 0 w 51"/>
                <a:gd name="T5" fmla="*/ 10 h 68"/>
                <a:gd name="T6" fmla="*/ 0 w 51"/>
                <a:gd name="T7" fmla="*/ 10 h 68"/>
                <a:gd name="T8" fmla="*/ 24 w 51"/>
                <a:gd name="T9" fmla="*/ 68 h 68"/>
                <a:gd name="T10" fmla="*/ 24 w 51"/>
                <a:gd name="T11" fmla="*/ 68 h 68"/>
                <a:gd name="T12" fmla="*/ 51 w 51"/>
                <a:gd name="T13" fmla="*/ 53 h 68"/>
                <a:gd name="T14" fmla="*/ 18 w 51"/>
                <a:gd name="T1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68"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6" y="30"/>
                    <a:pt x="14" y="50"/>
                    <a:pt x="24" y="68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38" y="35"/>
                    <a:pt x="27" y="17"/>
                    <a:pt x="18" y="0"/>
                  </a:cubicBezTo>
                </a:path>
              </a:pathLst>
            </a:custGeom>
            <a:solidFill>
              <a:srgbClr val="DCB4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0" name="Freeform 177"/>
            <p:cNvSpPr/>
            <p:nvPr/>
          </p:nvSpPr>
          <p:spPr bwMode="auto">
            <a:xfrm>
              <a:off x="10696104" y="2528554"/>
              <a:ext cx="157435" cy="250912"/>
            </a:xfrm>
            <a:custGeom>
              <a:avLst/>
              <a:gdLst>
                <a:gd name="T0" fmla="*/ 11 w 27"/>
                <a:gd name="T1" fmla="*/ 0 h 43"/>
                <a:gd name="T2" fmla="*/ 11 w 27"/>
                <a:gd name="T3" fmla="*/ 0 h 43"/>
                <a:gd name="T4" fmla="*/ 0 w 27"/>
                <a:gd name="T5" fmla="*/ 7 h 43"/>
                <a:gd name="T6" fmla="*/ 9 w 27"/>
                <a:gd name="T7" fmla="*/ 43 h 43"/>
                <a:gd name="T8" fmla="*/ 27 w 27"/>
                <a:gd name="T9" fmla="*/ 33 h 43"/>
                <a:gd name="T10" fmla="*/ 11 w 27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43">
                  <a:moveTo>
                    <a:pt x="1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3" y="19"/>
                    <a:pt x="6" y="31"/>
                    <a:pt x="9" y="4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1" y="22"/>
                    <a:pt x="15" y="11"/>
                    <a:pt x="11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1" name="Freeform 178"/>
            <p:cNvSpPr/>
            <p:nvPr/>
          </p:nvSpPr>
          <p:spPr bwMode="auto">
            <a:xfrm>
              <a:off x="9298873" y="3642896"/>
              <a:ext cx="897869" cy="337009"/>
            </a:xfrm>
            <a:custGeom>
              <a:avLst/>
              <a:gdLst>
                <a:gd name="T0" fmla="*/ 153 w 154"/>
                <a:gd name="T1" fmla="*/ 0 h 58"/>
                <a:gd name="T2" fmla="*/ 153 w 154"/>
                <a:gd name="T3" fmla="*/ 0 h 58"/>
                <a:gd name="T4" fmla="*/ 154 w 154"/>
                <a:gd name="T5" fmla="*/ 3 h 58"/>
                <a:gd name="T6" fmla="*/ 154 w 154"/>
                <a:gd name="T7" fmla="*/ 3 h 58"/>
                <a:gd name="T8" fmla="*/ 154 w 154"/>
                <a:gd name="T9" fmla="*/ 3 h 58"/>
                <a:gd name="T10" fmla="*/ 0 w 154"/>
                <a:gd name="T11" fmla="*/ 43 h 58"/>
                <a:gd name="T12" fmla="*/ 3 w 154"/>
                <a:gd name="T13" fmla="*/ 58 h 58"/>
                <a:gd name="T14" fmla="*/ 3 w 154"/>
                <a:gd name="T15" fmla="*/ 58 h 58"/>
                <a:gd name="T16" fmla="*/ 110 w 154"/>
                <a:gd name="T17" fmla="*/ 49 h 58"/>
                <a:gd name="T18" fmla="*/ 111 w 154"/>
                <a:gd name="T19" fmla="*/ 48 h 58"/>
                <a:gd name="T20" fmla="*/ 111 w 154"/>
                <a:gd name="T21" fmla="*/ 48 h 58"/>
                <a:gd name="T22" fmla="*/ 154 w 154"/>
                <a:gd name="T23" fmla="*/ 3 h 58"/>
                <a:gd name="T24" fmla="*/ 153 w 154"/>
                <a:gd name="T2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58">
                  <a:moveTo>
                    <a:pt x="153" y="0"/>
                  </a:moveTo>
                  <a:cubicBezTo>
                    <a:pt x="153" y="0"/>
                    <a:pt x="153" y="0"/>
                    <a:pt x="153" y="0"/>
                  </a:cubicBezTo>
                  <a:cubicBezTo>
                    <a:pt x="154" y="1"/>
                    <a:pt x="154" y="2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09" y="30"/>
                    <a:pt x="53" y="31"/>
                    <a:pt x="0" y="43"/>
                  </a:cubicBezTo>
                  <a:cubicBezTo>
                    <a:pt x="2" y="47"/>
                    <a:pt x="3" y="52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110" y="49"/>
                    <a:pt x="110" y="49"/>
                    <a:pt x="110" y="49"/>
                  </a:cubicBezTo>
                  <a:cubicBezTo>
                    <a:pt x="110" y="49"/>
                    <a:pt x="110" y="49"/>
                    <a:pt x="111" y="48"/>
                  </a:cubicBezTo>
                  <a:cubicBezTo>
                    <a:pt x="111" y="48"/>
                    <a:pt x="111" y="48"/>
                    <a:pt x="111" y="48"/>
                  </a:cubicBezTo>
                  <a:cubicBezTo>
                    <a:pt x="117" y="44"/>
                    <a:pt x="154" y="20"/>
                    <a:pt x="154" y="3"/>
                  </a:cubicBezTo>
                  <a:cubicBezTo>
                    <a:pt x="154" y="2"/>
                    <a:pt x="154" y="1"/>
                    <a:pt x="153" y="0"/>
                  </a:cubicBezTo>
                </a:path>
              </a:pathLst>
            </a:custGeom>
            <a:solidFill>
              <a:srgbClr val="DABB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" name="Freeform 179"/>
            <p:cNvSpPr/>
            <p:nvPr/>
          </p:nvSpPr>
          <p:spPr bwMode="auto">
            <a:xfrm>
              <a:off x="9015984" y="3891346"/>
              <a:ext cx="302571" cy="110697"/>
            </a:xfrm>
            <a:custGeom>
              <a:avLst/>
              <a:gdLst>
                <a:gd name="T0" fmla="*/ 49 w 52"/>
                <a:gd name="T1" fmla="*/ 0 h 19"/>
                <a:gd name="T2" fmla="*/ 49 w 52"/>
                <a:gd name="T3" fmla="*/ 0 h 19"/>
                <a:gd name="T4" fmla="*/ 49 w 52"/>
                <a:gd name="T5" fmla="*/ 0 h 19"/>
                <a:gd name="T6" fmla="*/ 3 w 52"/>
                <a:gd name="T7" fmla="*/ 15 h 19"/>
                <a:gd name="T8" fmla="*/ 0 w 52"/>
                <a:gd name="T9" fmla="*/ 19 h 19"/>
                <a:gd name="T10" fmla="*/ 52 w 52"/>
                <a:gd name="T11" fmla="*/ 15 h 19"/>
                <a:gd name="T12" fmla="*/ 49 w 52"/>
                <a:gd name="T1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19">
                  <a:moveTo>
                    <a:pt x="49" y="0"/>
                  </a:move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33" y="4"/>
                    <a:pt x="18" y="8"/>
                    <a:pt x="3" y="15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2" y="9"/>
                    <a:pt x="51" y="4"/>
                    <a:pt x="49" y="0"/>
                  </a:cubicBezTo>
                </a:path>
              </a:pathLst>
            </a:custGeom>
            <a:solidFill>
              <a:srgbClr val="1D1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33" name="文本框 32"/>
          <p:cNvSpPr txBox="1"/>
          <p:nvPr/>
        </p:nvSpPr>
        <p:spPr>
          <a:xfrm>
            <a:off x="3432167" y="2598372"/>
            <a:ext cx="4693090" cy="1204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6600" b="1" i="0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Tiết</a:t>
            </a:r>
            <a:r>
              <a:rPr kumimoji="0" lang="en-US" altLang="zh-CN" sz="6600" b="1" i="0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 2</a:t>
            </a:r>
            <a:endParaRPr kumimoji="0" lang="en-US" altLang="zh-CN" sz="6600" b="1" i="0" u="none" strike="noStrike" kern="1200" cap="none" spc="0" normalizeH="0" baseline="0" noProof="0" dirty="0">
              <a:ln w="0"/>
              <a:solidFill>
                <a:srgbClr val="4472C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Microsoft YaHei" panose="020B050302020402020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Content Placeholder 3"/>
          <p:cNvPicPr>
            <a:picLocks noChangeAspect="1"/>
          </p:cNvPicPr>
          <p:nvPr>
            <p:ph sz="half" idx="1"/>
          </p:nvPr>
        </p:nvPicPr>
        <p:blipFill>
          <a:blip r:embed="rId1"/>
          <a:stretch>
            <a:fillRect/>
          </a:stretch>
        </p:blipFill>
        <p:spPr>
          <a:xfrm>
            <a:off x="0" y="94615"/>
            <a:ext cx="2423160" cy="104394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2430" y="1426210"/>
            <a:ext cx="9060180" cy="3955415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6713855" y="2272030"/>
            <a:ext cx="598805" cy="54800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11</a:t>
            </a:r>
            <a:endParaRPr lang="en-US" sz="2800"/>
          </a:p>
        </p:txBody>
      </p:sp>
      <p:sp>
        <p:nvSpPr>
          <p:cNvPr id="12" name="Rounded Rectangle 11"/>
          <p:cNvSpPr/>
          <p:nvPr/>
        </p:nvSpPr>
        <p:spPr>
          <a:xfrm>
            <a:off x="9685655" y="2241550"/>
            <a:ext cx="598805" cy="54800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11</a:t>
            </a:r>
            <a:endParaRPr lang="en-US" sz="2800"/>
          </a:p>
        </p:txBody>
      </p:sp>
      <p:sp>
        <p:nvSpPr>
          <p:cNvPr id="13" name="Rounded Rectangle 12"/>
          <p:cNvSpPr/>
          <p:nvPr/>
        </p:nvSpPr>
        <p:spPr>
          <a:xfrm>
            <a:off x="6713855" y="3924935"/>
            <a:ext cx="598805" cy="54800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11</a:t>
            </a:r>
            <a:endParaRPr lang="en-US" sz="2800"/>
          </a:p>
        </p:txBody>
      </p:sp>
      <p:sp>
        <p:nvSpPr>
          <p:cNvPr id="14" name="Rounded Rectangle 13"/>
          <p:cNvSpPr/>
          <p:nvPr/>
        </p:nvSpPr>
        <p:spPr>
          <a:xfrm>
            <a:off x="9685655" y="3965575"/>
            <a:ext cx="598805" cy="54800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11</a:t>
            </a:r>
            <a:endParaRPr lang="en-US" sz="2800"/>
          </a:p>
        </p:txBody>
      </p:sp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12" grpId="0" bldLvl="0" animBg="1"/>
      <p:bldP spid="12" grpId="1" animBg="1"/>
      <p:bldP spid="13" grpId="0" bldLvl="0" animBg="1"/>
      <p:bldP spid="13" grpId="1" animBg="1"/>
      <p:bldP spid="14" grpId="0" bldLvl="0" animBg="1"/>
      <p:bldP spid="14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3" name="Content Placeholder 2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609600" y="1965960"/>
            <a:ext cx="10675620" cy="258699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3650615" y="3915410"/>
            <a:ext cx="831850" cy="40576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12</a:t>
            </a:r>
            <a:endParaRPr lang="en-US" sz="2800"/>
          </a:p>
        </p:txBody>
      </p:sp>
      <p:sp>
        <p:nvSpPr>
          <p:cNvPr id="9" name="Rounded Rectangle 8"/>
          <p:cNvSpPr/>
          <p:nvPr/>
        </p:nvSpPr>
        <p:spPr>
          <a:xfrm>
            <a:off x="4786630" y="3905250"/>
            <a:ext cx="831850" cy="40576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13</a:t>
            </a:r>
            <a:endParaRPr lang="en-US" sz="2800"/>
          </a:p>
        </p:txBody>
      </p:sp>
      <p:sp>
        <p:nvSpPr>
          <p:cNvPr id="10" name="Rounded Rectangle 9"/>
          <p:cNvSpPr/>
          <p:nvPr/>
        </p:nvSpPr>
        <p:spPr>
          <a:xfrm>
            <a:off x="5821045" y="3915410"/>
            <a:ext cx="831850" cy="40576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14</a:t>
            </a:r>
            <a:endParaRPr lang="en-US" sz="2800"/>
          </a:p>
        </p:txBody>
      </p:sp>
      <p:sp>
        <p:nvSpPr>
          <p:cNvPr id="12" name="Rounded Rectangle 11"/>
          <p:cNvSpPr/>
          <p:nvPr/>
        </p:nvSpPr>
        <p:spPr>
          <a:xfrm>
            <a:off x="6926580" y="3905250"/>
            <a:ext cx="831850" cy="40576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15</a:t>
            </a:r>
            <a:endParaRPr lang="en-US" sz="2800"/>
          </a:p>
        </p:txBody>
      </p:sp>
      <p:sp>
        <p:nvSpPr>
          <p:cNvPr id="14" name="Rounded Rectangle 13"/>
          <p:cNvSpPr/>
          <p:nvPr/>
        </p:nvSpPr>
        <p:spPr>
          <a:xfrm>
            <a:off x="7991475" y="3905250"/>
            <a:ext cx="831850" cy="40576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16</a:t>
            </a:r>
            <a:endParaRPr lang="en-US" sz="2800"/>
          </a:p>
        </p:txBody>
      </p:sp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bldLvl="0" animBg="1"/>
      <p:bldP spid="9" grpId="1" animBg="1"/>
      <p:bldP spid="10" grpId="0" bldLvl="0" animBg="1"/>
      <p:bldP spid="10" grpId="1" animBg="1"/>
      <p:bldP spid="12" grpId="0" bldLvl="0" animBg="1"/>
      <p:bldP spid="12" grpId="1" animBg="1"/>
      <p:bldP spid="14" grpId="0" bldLvl="0" animBg="1"/>
      <p:bldP spid="14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9" name="Content Placeholder 8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473835" y="2197100"/>
            <a:ext cx="9738995" cy="2439035"/>
          </a:xfrm>
          <a:prstGeom prst="rect">
            <a:avLst/>
          </a:prstGeom>
        </p:spPr>
      </p:pic>
      <p:sp>
        <p:nvSpPr>
          <p:cNvPr id="10" name="Text Box 9"/>
          <p:cNvSpPr txBox="1"/>
          <p:nvPr/>
        </p:nvSpPr>
        <p:spPr>
          <a:xfrm>
            <a:off x="4127500" y="3550285"/>
            <a:ext cx="116649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3600">
                <a:solidFill>
                  <a:srgbClr val="FF0000"/>
                </a:solidFill>
              </a:rPr>
              <a:t>= 17</a:t>
            </a:r>
            <a:endParaRPr lang="en-US" sz="3600">
              <a:solidFill>
                <a:srgbClr val="FF0000"/>
              </a:solidFill>
            </a:endParaRPr>
          </a:p>
        </p:txBody>
      </p:sp>
      <p:sp>
        <p:nvSpPr>
          <p:cNvPr id="11" name="Text Box 10"/>
          <p:cNvSpPr txBox="1"/>
          <p:nvPr/>
        </p:nvSpPr>
        <p:spPr>
          <a:xfrm>
            <a:off x="7363460" y="3499485"/>
            <a:ext cx="116649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3600">
                <a:solidFill>
                  <a:srgbClr val="FF0000"/>
                </a:solidFill>
              </a:rPr>
              <a:t>= 13</a:t>
            </a:r>
            <a:endParaRPr lang="en-US" sz="3600">
              <a:solidFill>
                <a:srgbClr val="FF0000"/>
              </a:solidFill>
            </a:endParaRPr>
          </a:p>
        </p:txBody>
      </p:sp>
      <p:sp>
        <p:nvSpPr>
          <p:cNvPr id="12" name="Text Box 11"/>
          <p:cNvSpPr txBox="1"/>
          <p:nvPr/>
        </p:nvSpPr>
        <p:spPr>
          <a:xfrm>
            <a:off x="10791825" y="3550285"/>
            <a:ext cx="116649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3600">
                <a:solidFill>
                  <a:srgbClr val="FF0000"/>
                </a:solidFill>
              </a:rPr>
              <a:t>= 13</a:t>
            </a:r>
            <a:endParaRPr lang="en-US" sz="3600">
              <a:solidFill>
                <a:srgbClr val="FF0000"/>
              </a:solidFill>
            </a:endParaRPr>
          </a:p>
        </p:txBody>
      </p:sp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  <p:bldP spid="11" grpId="0"/>
      <p:bldP spid="11" grpId="1"/>
      <p:bldP spid="12" grpId="0"/>
      <p:bldP spid="12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137233" y="878097"/>
            <a:ext cx="7836185" cy="3415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36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rò </a:t>
            </a:r>
            <a:r>
              <a:rPr lang="en-US" sz="3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 này thuộc bản quyền của trang </a:t>
            </a:r>
            <a:r>
              <a:rPr lang="en-US" sz="36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 Đá</a:t>
            </a:r>
            <a:r>
              <a:rPr lang="en-US" sz="3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thầy cô có nhu cầu tham khảo thêm các trò chơi dạy học khác có </a:t>
            </a:r>
            <a:r>
              <a:rPr lang="en-US" sz="3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 liên hệ với trang của </a:t>
            </a:r>
            <a:r>
              <a:rPr lang="en-US" sz="36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 Đá </a:t>
            </a:r>
            <a:r>
              <a:rPr lang="en-US" sz="3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 địa chỉ </a:t>
            </a:r>
            <a:r>
              <a:rPr lang="en-US" sz="36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facebook bên dưới</a:t>
            </a:r>
            <a:endParaRPr lang="en-US" sz="36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36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60315" y="3801406"/>
            <a:ext cx="7595170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</a:t>
            </a:r>
            <a:r>
              <a:rPr lang="en-US" sz="40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://www.facebook.com/TheGioiTroChoiDayHoc</a:t>
            </a:r>
            <a:endParaRPr lang="en-US" sz="400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40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7233" y="5566228"/>
            <a:ext cx="1219200" cy="12192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378248" y="5935991"/>
            <a:ext cx="75951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Gmail: </a:t>
            </a:r>
            <a:r>
              <a:rPr lang="en-US" sz="280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SenDaStudio4291@gmail.com</a:t>
            </a:r>
            <a:endParaRPr lang="en-US" sz="28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63"/>
          <a:stretch>
            <a:fillRect/>
          </a:stretch>
        </p:blipFill>
        <p:spPr>
          <a:xfrm rot="10800000">
            <a:off x="1524000" y="5456733"/>
            <a:ext cx="9167328" cy="1400630"/>
          </a:xfrm>
          <a:prstGeom prst="rect">
            <a:avLst/>
          </a:prstGeom>
        </p:spPr>
      </p:pic>
      <p:pic>
        <p:nvPicPr>
          <p:cNvPr id="14" name="Picture 4" descr="Create awesome children book illustrations by Graphic_woorl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67328" cy="5456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56348" y="4304936"/>
            <a:ext cx="6980348" cy="2610214"/>
          </a:xfrm>
          <a:prstGeom prst="rect">
            <a:avLst/>
          </a:prstGeom>
        </p:spPr>
      </p:pic>
      <p:pic>
        <p:nvPicPr>
          <p:cNvPr id="16" name="Picture 10" descr="C:\Users\ADMIN\Desktop\Tai nguyen thiet ke tro choi\Bảng gỗ\images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8886" y="-988515"/>
            <a:ext cx="5207345" cy="3419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4332807" y="311806"/>
            <a:ext cx="3659505" cy="15684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TÀU ƠI</a:t>
            </a:r>
            <a:endParaRPr lang="en-US" sz="3200" b="1" smtClean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3200" b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MÌNH ĐI ĐÂU THẾ</a:t>
            </a:r>
            <a:endParaRPr lang="en-US" sz="3200" b="1" dirty="0" smtClean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Vũ điệu Pikachu cực dễ thương ^^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358078" y="2728366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0.01666 L 0.7967 -0.00579 " pathEditMode="relative" rAng="0" ptsTypes="AA">
                                      <p:cBhvr>
                                        <p:cTn id="8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826" y="-113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2700" numSld="12">
                <p:cTn id="41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1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" name="Content Placeholder 5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233170" y="698500"/>
            <a:ext cx="10071100" cy="4858385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>
            <a:off x="5192395" y="3205480"/>
            <a:ext cx="2546350" cy="1399540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7596505" y="3032760"/>
            <a:ext cx="2474595" cy="1490980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>
            <a:off x="2575560" y="3134360"/>
            <a:ext cx="7486015" cy="1633220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821690" y="1317625"/>
            <a:ext cx="10760710" cy="409194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1581785" y="2769235"/>
            <a:ext cx="608330" cy="55753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/>
              <a:t>9</a:t>
            </a:r>
            <a:endParaRPr lang="en-US" sz="3200"/>
          </a:p>
        </p:txBody>
      </p:sp>
      <p:sp>
        <p:nvSpPr>
          <p:cNvPr id="7" name="Rounded Rectangle 6"/>
          <p:cNvSpPr/>
          <p:nvPr/>
        </p:nvSpPr>
        <p:spPr>
          <a:xfrm>
            <a:off x="2626360" y="2779395"/>
            <a:ext cx="608330" cy="55753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/>
              <a:t>4</a:t>
            </a:r>
            <a:endParaRPr lang="en-US" sz="3200"/>
          </a:p>
        </p:txBody>
      </p:sp>
      <p:sp>
        <p:nvSpPr>
          <p:cNvPr id="8" name="Rounded Rectangle 7"/>
          <p:cNvSpPr/>
          <p:nvPr/>
        </p:nvSpPr>
        <p:spPr>
          <a:xfrm>
            <a:off x="3660775" y="2769235"/>
            <a:ext cx="689610" cy="55753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/>
              <a:t>13</a:t>
            </a:r>
            <a:endParaRPr lang="en-US" sz="3200"/>
          </a:p>
        </p:txBody>
      </p:sp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bldLvl="0" animBg="1"/>
      <p:bldP spid="7" grpId="1" animBg="1"/>
      <p:bldP spid="8" grpId="0" bldLvl="0" animBg="1"/>
      <p:bldP spid="8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24000" y="614362"/>
            <a:ext cx="9144000" cy="715071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6850" y="1509713"/>
            <a:ext cx="7942501" cy="398145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4132" y="995364"/>
            <a:ext cx="1911029" cy="206260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76053" y="905902"/>
            <a:ext cx="1482494" cy="18308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27021" y="4215766"/>
            <a:ext cx="6151721" cy="1510665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 rot="6329695" flipH="1">
            <a:off x="7886001" y="2918103"/>
            <a:ext cx="1267341" cy="865607"/>
            <a:chOff x="9015984" y="2528554"/>
            <a:chExt cx="2157344" cy="1473489"/>
          </a:xfrm>
        </p:grpSpPr>
        <p:sp>
          <p:nvSpPr>
            <p:cNvPr id="23" name="Freeform 166"/>
            <p:cNvSpPr/>
            <p:nvPr/>
          </p:nvSpPr>
          <p:spPr bwMode="auto">
            <a:xfrm>
              <a:off x="10132784" y="3116474"/>
              <a:ext cx="831450" cy="526422"/>
            </a:xfrm>
            <a:custGeom>
              <a:avLst/>
              <a:gdLst>
                <a:gd name="T0" fmla="*/ 10 w 143"/>
                <a:gd name="T1" fmla="*/ 90 h 90"/>
                <a:gd name="T2" fmla="*/ 10 w 143"/>
                <a:gd name="T3" fmla="*/ 90 h 90"/>
                <a:gd name="T4" fmla="*/ 143 w 143"/>
                <a:gd name="T5" fmla="*/ 18 h 90"/>
                <a:gd name="T6" fmla="*/ 130 w 143"/>
                <a:gd name="T7" fmla="*/ 0 h 90"/>
                <a:gd name="T8" fmla="*/ 0 w 143"/>
                <a:gd name="T9" fmla="*/ 77 h 90"/>
                <a:gd name="T10" fmla="*/ 10 w 143"/>
                <a:gd name="T11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90">
                  <a:moveTo>
                    <a:pt x="10" y="90"/>
                  </a:moveTo>
                  <a:cubicBezTo>
                    <a:pt x="10" y="90"/>
                    <a:pt x="10" y="90"/>
                    <a:pt x="10" y="90"/>
                  </a:cubicBezTo>
                  <a:cubicBezTo>
                    <a:pt x="52" y="61"/>
                    <a:pt x="98" y="41"/>
                    <a:pt x="143" y="18"/>
                  </a:cubicBezTo>
                  <a:cubicBezTo>
                    <a:pt x="138" y="12"/>
                    <a:pt x="134" y="7"/>
                    <a:pt x="130" y="0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4" y="79"/>
                    <a:pt x="8" y="83"/>
                    <a:pt x="10" y="9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4" name="Freeform 167"/>
            <p:cNvSpPr/>
            <p:nvPr/>
          </p:nvSpPr>
          <p:spPr bwMode="auto">
            <a:xfrm>
              <a:off x="9933530" y="2779466"/>
              <a:ext cx="954446" cy="787173"/>
            </a:xfrm>
            <a:custGeom>
              <a:avLst/>
              <a:gdLst>
                <a:gd name="T0" fmla="*/ 164 w 164"/>
                <a:gd name="T1" fmla="*/ 58 h 135"/>
                <a:gd name="T2" fmla="*/ 140 w 164"/>
                <a:gd name="T3" fmla="*/ 0 h 135"/>
                <a:gd name="T4" fmla="*/ 9 w 164"/>
                <a:gd name="T5" fmla="*/ 77 h 135"/>
                <a:gd name="T6" fmla="*/ 5 w 164"/>
                <a:gd name="T7" fmla="*/ 120 h 135"/>
                <a:gd name="T8" fmla="*/ 34 w 164"/>
                <a:gd name="T9" fmla="*/ 135 h 135"/>
                <a:gd name="T10" fmla="*/ 164 w 164"/>
                <a:gd name="T11" fmla="*/ 5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4" h="135">
                  <a:moveTo>
                    <a:pt x="164" y="58"/>
                  </a:moveTo>
                  <a:cubicBezTo>
                    <a:pt x="154" y="40"/>
                    <a:pt x="146" y="20"/>
                    <a:pt x="140" y="0"/>
                  </a:cubicBezTo>
                  <a:cubicBezTo>
                    <a:pt x="9" y="77"/>
                    <a:pt x="9" y="77"/>
                    <a:pt x="9" y="77"/>
                  </a:cubicBezTo>
                  <a:cubicBezTo>
                    <a:pt x="13" y="92"/>
                    <a:pt x="0" y="109"/>
                    <a:pt x="5" y="120"/>
                  </a:cubicBezTo>
                  <a:cubicBezTo>
                    <a:pt x="10" y="129"/>
                    <a:pt x="24" y="128"/>
                    <a:pt x="34" y="135"/>
                  </a:cubicBezTo>
                  <a:cubicBezTo>
                    <a:pt x="164" y="58"/>
                    <a:pt x="164" y="58"/>
                    <a:pt x="164" y="58"/>
                  </a:cubicBezTo>
                </a:path>
              </a:pathLst>
            </a:custGeom>
            <a:solidFill>
              <a:srgbClr val="ECC6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5" name="Freeform 168"/>
            <p:cNvSpPr/>
            <p:nvPr/>
          </p:nvSpPr>
          <p:spPr bwMode="auto">
            <a:xfrm>
              <a:off x="9618662" y="2570374"/>
              <a:ext cx="1129101" cy="656798"/>
            </a:xfrm>
            <a:custGeom>
              <a:avLst/>
              <a:gdLst>
                <a:gd name="T0" fmla="*/ 185 w 194"/>
                <a:gd name="T1" fmla="*/ 0 h 113"/>
                <a:gd name="T2" fmla="*/ 0 w 194"/>
                <a:gd name="T3" fmla="*/ 110 h 113"/>
                <a:gd name="T4" fmla="*/ 59 w 194"/>
                <a:gd name="T5" fmla="*/ 105 h 113"/>
                <a:gd name="T6" fmla="*/ 63 w 194"/>
                <a:gd name="T7" fmla="*/ 113 h 113"/>
                <a:gd name="T8" fmla="*/ 194 w 194"/>
                <a:gd name="T9" fmla="*/ 36 h 113"/>
                <a:gd name="T10" fmla="*/ 185 w 194"/>
                <a:gd name="T1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4" h="113">
                  <a:moveTo>
                    <a:pt x="185" y="0"/>
                  </a:moveTo>
                  <a:cubicBezTo>
                    <a:pt x="0" y="110"/>
                    <a:pt x="0" y="110"/>
                    <a:pt x="0" y="110"/>
                  </a:cubicBezTo>
                  <a:cubicBezTo>
                    <a:pt x="4" y="108"/>
                    <a:pt x="47" y="90"/>
                    <a:pt x="59" y="105"/>
                  </a:cubicBezTo>
                  <a:cubicBezTo>
                    <a:pt x="61" y="108"/>
                    <a:pt x="63" y="110"/>
                    <a:pt x="63" y="113"/>
                  </a:cubicBezTo>
                  <a:cubicBezTo>
                    <a:pt x="194" y="36"/>
                    <a:pt x="194" y="36"/>
                    <a:pt x="194" y="36"/>
                  </a:cubicBezTo>
                  <a:cubicBezTo>
                    <a:pt x="191" y="24"/>
                    <a:pt x="188" y="12"/>
                    <a:pt x="185" y="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" name="Freeform 169"/>
            <p:cNvSpPr/>
            <p:nvPr/>
          </p:nvSpPr>
          <p:spPr bwMode="auto">
            <a:xfrm>
              <a:off x="9200477" y="3094334"/>
              <a:ext cx="996266" cy="797012"/>
            </a:xfrm>
            <a:custGeom>
              <a:avLst/>
              <a:gdLst>
                <a:gd name="T0" fmla="*/ 170 w 171"/>
                <a:gd name="T1" fmla="*/ 94 h 137"/>
                <a:gd name="T2" fmla="*/ 159 w 171"/>
                <a:gd name="T3" fmla="*/ 102 h 137"/>
                <a:gd name="T4" fmla="*/ 170 w 171"/>
                <a:gd name="T5" fmla="*/ 94 h 137"/>
                <a:gd name="T6" fmla="*/ 170 w 171"/>
                <a:gd name="T7" fmla="*/ 94 h 137"/>
                <a:gd name="T8" fmla="*/ 160 w 171"/>
                <a:gd name="T9" fmla="*/ 81 h 137"/>
                <a:gd name="T10" fmla="*/ 131 w 171"/>
                <a:gd name="T11" fmla="*/ 66 h 137"/>
                <a:gd name="T12" fmla="*/ 135 w 171"/>
                <a:gd name="T13" fmla="*/ 23 h 137"/>
                <a:gd name="T14" fmla="*/ 131 w 171"/>
                <a:gd name="T15" fmla="*/ 15 h 137"/>
                <a:gd name="T16" fmla="*/ 72 w 171"/>
                <a:gd name="T17" fmla="*/ 20 h 137"/>
                <a:gd name="T18" fmla="*/ 72 w 171"/>
                <a:gd name="T19" fmla="*/ 20 h 137"/>
                <a:gd name="T20" fmla="*/ 0 w 171"/>
                <a:gd name="T21" fmla="*/ 114 h 137"/>
                <a:gd name="T22" fmla="*/ 17 w 171"/>
                <a:gd name="T23" fmla="*/ 137 h 137"/>
                <a:gd name="T24" fmla="*/ 171 w 171"/>
                <a:gd name="T25" fmla="*/ 97 h 137"/>
                <a:gd name="T26" fmla="*/ 170 w 171"/>
                <a:gd name="T27" fmla="*/ 9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1" h="137">
                  <a:moveTo>
                    <a:pt x="170" y="94"/>
                  </a:moveTo>
                  <a:cubicBezTo>
                    <a:pt x="166" y="97"/>
                    <a:pt x="163" y="99"/>
                    <a:pt x="159" y="102"/>
                  </a:cubicBezTo>
                  <a:cubicBezTo>
                    <a:pt x="163" y="99"/>
                    <a:pt x="166" y="97"/>
                    <a:pt x="170" y="94"/>
                  </a:cubicBezTo>
                  <a:cubicBezTo>
                    <a:pt x="170" y="94"/>
                    <a:pt x="170" y="94"/>
                    <a:pt x="170" y="94"/>
                  </a:cubicBezTo>
                  <a:cubicBezTo>
                    <a:pt x="168" y="87"/>
                    <a:pt x="164" y="83"/>
                    <a:pt x="160" y="81"/>
                  </a:cubicBezTo>
                  <a:cubicBezTo>
                    <a:pt x="150" y="74"/>
                    <a:pt x="136" y="75"/>
                    <a:pt x="131" y="66"/>
                  </a:cubicBezTo>
                  <a:cubicBezTo>
                    <a:pt x="126" y="55"/>
                    <a:pt x="139" y="38"/>
                    <a:pt x="135" y="23"/>
                  </a:cubicBezTo>
                  <a:cubicBezTo>
                    <a:pt x="135" y="20"/>
                    <a:pt x="133" y="18"/>
                    <a:pt x="131" y="15"/>
                  </a:cubicBezTo>
                  <a:cubicBezTo>
                    <a:pt x="119" y="0"/>
                    <a:pt x="76" y="18"/>
                    <a:pt x="72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14"/>
                    <a:pt x="12" y="121"/>
                    <a:pt x="17" y="137"/>
                  </a:cubicBezTo>
                  <a:cubicBezTo>
                    <a:pt x="69" y="125"/>
                    <a:pt x="126" y="124"/>
                    <a:pt x="171" y="97"/>
                  </a:cubicBezTo>
                  <a:cubicBezTo>
                    <a:pt x="171" y="96"/>
                    <a:pt x="171" y="95"/>
                    <a:pt x="170" y="94"/>
                  </a:cubicBezTo>
                </a:path>
              </a:pathLst>
            </a:custGeom>
            <a:solidFill>
              <a:srgbClr val="EACE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" name="Freeform 170"/>
            <p:cNvSpPr/>
            <p:nvPr/>
          </p:nvSpPr>
          <p:spPr bwMode="auto">
            <a:xfrm>
              <a:off x="9033203" y="3758510"/>
              <a:ext cx="265671" cy="221392"/>
            </a:xfrm>
            <a:custGeom>
              <a:avLst/>
              <a:gdLst>
                <a:gd name="T0" fmla="*/ 29 w 46"/>
                <a:gd name="T1" fmla="*/ 0 h 38"/>
                <a:gd name="T2" fmla="*/ 0 w 46"/>
                <a:gd name="T3" fmla="*/ 38 h 38"/>
                <a:gd name="T4" fmla="*/ 46 w 46"/>
                <a:gd name="T5" fmla="*/ 23 h 38"/>
                <a:gd name="T6" fmla="*/ 29 w 46"/>
                <a:gd name="T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38">
                  <a:moveTo>
                    <a:pt x="29" y="0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15" y="31"/>
                    <a:pt x="30" y="27"/>
                    <a:pt x="46" y="23"/>
                  </a:cubicBezTo>
                  <a:cubicBezTo>
                    <a:pt x="41" y="7"/>
                    <a:pt x="29" y="0"/>
                    <a:pt x="29" y="0"/>
                  </a:cubicBezTo>
                </a:path>
              </a:pathLst>
            </a:custGeom>
            <a:solidFill>
              <a:srgbClr val="1F1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8" name="Freeform 175"/>
            <p:cNvSpPr/>
            <p:nvPr/>
          </p:nvSpPr>
          <p:spPr bwMode="auto">
            <a:xfrm>
              <a:off x="9945831" y="3030377"/>
              <a:ext cx="1227497" cy="890489"/>
            </a:xfrm>
            <a:custGeom>
              <a:avLst/>
              <a:gdLst>
                <a:gd name="T0" fmla="*/ 189 w 211"/>
                <a:gd name="T1" fmla="*/ 0 h 153"/>
                <a:gd name="T2" fmla="*/ 189 w 211"/>
                <a:gd name="T3" fmla="*/ 0 h 153"/>
                <a:gd name="T4" fmla="*/ 162 w 211"/>
                <a:gd name="T5" fmla="*/ 15 h 153"/>
                <a:gd name="T6" fmla="*/ 175 w 211"/>
                <a:gd name="T7" fmla="*/ 33 h 153"/>
                <a:gd name="T8" fmla="*/ 175 w 211"/>
                <a:gd name="T9" fmla="*/ 33 h 153"/>
                <a:gd name="T10" fmla="*/ 175 w 211"/>
                <a:gd name="T11" fmla="*/ 33 h 153"/>
                <a:gd name="T12" fmla="*/ 42 w 211"/>
                <a:gd name="T13" fmla="*/ 105 h 153"/>
                <a:gd name="T14" fmla="*/ 43 w 211"/>
                <a:gd name="T15" fmla="*/ 108 h 153"/>
                <a:gd name="T16" fmla="*/ 0 w 211"/>
                <a:gd name="T17" fmla="*/ 153 h 153"/>
                <a:gd name="T18" fmla="*/ 185 w 211"/>
                <a:gd name="T19" fmla="*/ 45 h 153"/>
                <a:gd name="T20" fmla="*/ 211 w 211"/>
                <a:gd name="T21" fmla="*/ 30 h 153"/>
                <a:gd name="T22" fmla="*/ 211 w 211"/>
                <a:gd name="T23" fmla="*/ 30 h 153"/>
                <a:gd name="T24" fmla="*/ 211 w 211"/>
                <a:gd name="T25" fmla="*/ 29 h 153"/>
                <a:gd name="T26" fmla="*/ 190 w 211"/>
                <a:gd name="T27" fmla="*/ 0 h 153"/>
                <a:gd name="T28" fmla="*/ 189 w 211"/>
                <a:gd name="T29" fmla="*/ 0 h 153"/>
                <a:gd name="T30" fmla="*/ 189 w 211"/>
                <a:gd name="T31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1" h="153">
                  <a:moveTo>
                    <a:pt x="189" y="0"/>
                  </a:moveTo>
                  <a:cubicBezTo>
                    <a:pt x="189" y="0"/>
                    <a:pt x="189" y="0"/>
                    <a:pt x="189" y="0"/>
                  </a:cubicBezTo>
                  <a:cubicBezTo>
                    <a:pt x="162" y="15"/>
                    <a:pt x="162" y="15"/>
                    <a:pt x="162" y="15"/>
                  </a:cubicBezTo>
                  <a:cubicBezTo>
                    <a:pt x="166" y="22"/>
                    <a:pt x="170" y="27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30" y="56"/>
                    <a:pt x="84" y="76"/>
                    <a:pt x="42" y="105"/>
                  </a:cubicBezTo>
                  <a:cubicBezTo>
                    <a:pt x="43" y="106"/>
                    <a:pt x="43" y="107"/>
                    <a:pt x="43" y="108"/>
                  </a:cubicBezTo>
                  <a:cubicBezTo>
                    <a:pt x="43" y="125"/>
                    <a:pt x="6" y="149"/>
                    <a:pt x="0" y="153"/>
                  </a:cubicBezTo>
                  <a:cubicBezTo>
                    <a:pt x="185" y="45"/>
                    <a:pt x="185" y="45"/>
                    <a:pt x="185" y="45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29"/>
                    <a:pt x="211" y="29"/>
                    <a:pt x="211" y="29"/>
                  </a:cubicBezTo>
                  <a:cubicBezTo>
                    <a:pt x="204" y="20"/>
                    <a:pt x="196" y="10"/>
                    <a:pt x="19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189" y="0"/>
                    <a:pt x="189" y="0"/>
                    <a:pt x="189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9" name="Freeform 176"/>
            <p:cNvSpPr/>
            <p:nvPr/>
          </p:nvSpPr>
          <p:spPr bwMode="auto">
            <a:xfrm>
              <a:off x="10747762" y="2720427"/>
              <a:ext cx="297650" cy="396047"/>
            </a:xfrm>
            <a:custGeom>
              <a:avLst/>
              <a:gdLst>
                <a:gd name="T0" fmla="*/ 18 w 51"/>
                <a:gd name="T1" fmla="*/ 0 h 68"/>
                <a:gd name="T2" fmla="*/ 18 w 51"/>
                <a:gd name="T3" fmla="*/ 0 h 68"/>
                <a:gd name="T4" fmla="*/ 0 w 51"/>
                <a:gd name="T5" fmla="*/ 10 h 68"/>
                <a:gd name="T6" fmla="*/ 0 w 51"/>
                <a:gd name="T7" fmla="*/ 10 h 68"/>
                <a:gd name="T8" fmla="*/ 24 w 51"/>
                <a:gd name="T9" fmla="*/ 68 h 68"/>
                <a:gd name="T10" fmla="*/ 24 w 51"/>
                <a:gd name="T11" fmla="*/ 68 h 68"/>
                <a:gd name="T12" fmla="*/ 51 w 51"/>
                <a:gd name="T13" fmla="*/ 53 h 68"/>
                <a:gd name="T14" fmla="*/ 18 w 51"/>
                <a:gd name="T1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68"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6" y="30"/>
                    <a:pt x="14" y="50"/>
                    <a:pt x="24" y="68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38" y="35"/>
                    <a:pt x="27" y="17"/>
                    <a:pt x="18" y="0"/>
                  </a:cubicBezTo>
                </a:path>
              </a:pathLst>
            </a:custGeom>
            <a:solidFill>
              <a:srgbClr val="DCB4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0" name="Freeform 177"/>
            <p:cNvSpPr/>
            <p:nvPr/>
          </p:nvSpPr>
          <p:spPr bwMode="auto">
            <a:xfrm>
              <a:off x="10696104" y="2528554"/>
              <a:ext cx="157435" cy="250912"/>
            </a:xfrm>
            <a:custGeom>
              <a:avLst/>
              <a:gdLst>
                <a:gd name="T0" fmla="*/ 11 w 27"/>
                <a:gd name="T1" fmla="*/ 0 h 43"/>
                <a:gd name="T2" fmla="*/ 11 w 27"/>
                <a:gd name="T3" fmla="*/ 0 h 43"/>
                <a:gd name="T4" fmla="*/ 0 w 27"/>
                <a:gd name="T5" fmla="*/ 7 h 43"/>
                <a:gd name="T6" fmla="*/ 9 w 27"/>
                <a:gd name="T7" fmla="*/ 43 h 43"/>
                <a:gd name="T8" fmla="*/ 27 w 27"/>
                <a:gd name="T9" fmla="*/ 33 h 43"/>
                <a:gd name="T10" fmla="*/ 11 w 27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43">
                  <a:moveTo>
                    <a:pt x="1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3" y="19"/>
                    <a:pt x="6" y="31"/>
                    <a:pt x="9" y="4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1" y="22"/>
                    <a:pt x="15" y="11"/>
                    <a:pt x="11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1" name="Freeform 178"/>
            <p:cNvSpPr/>
            <p:nvPr/>
          </p:nvSpPr>
          <p:spPr bwMode="auto">
            <a:xfrm>
              <a:off x="9298873" y="3642896"/>
              <a:ext cx="897869" cy="337009"/>
            </a:xfrm>
            <a:custGeom>
              <a:avLst/>
              <a:gdLst>
                <a:gd name="T0" fmla="*/ 153 w 154"/>
                <a:gd name="T1" fmla="*/ 0 h 58"/>
                <a:gd name="T2" fmla="*/ 153 w 154"/>
                <a:gd name="T3" fmla="*/ 0 h 58"/>
                <a:gd name="T4" fmla="*/ 154 w 154"/>
                <a:gd name="T5" fmla="*/ 3 h 58"/>
                <a:gd name="T6" fmla="*/ 154 w 154"/>
                <a:gd name="T7" fmla="*/ 3 h 58"/>
                <a:gd name="T8" fmla="*/ 154 w 154"/>
                <a:gd name="T9" fmla="*/ 3 h 58"/>
                <a:gd name="T10" fmla="*/ 0 w 154"/>
                <a:gd name="T11" fmla="*/ 43 h 58"/>
                <a:gd name="T12" fmla="*/ 3 w 154"/>
                <a:gd name="T13" fmla="*/ 58 h 58"/>
                <a:gd name="T14" fmla="*/ 3 w 154"/>
                <a:gd name="T15" fmla="*/ 58 h 58"/>
                <a:gd name="T16" fmla="*/ 110 w 154"/>
                <a:gd name="T17" fmla="*/ 49 h 58"/>
                <a:gd name="T18" fmla="*/ 111 w 154"/>
                <a:gd name="T19" fmla="*/ 48 h 58"/>
                <a:gd name="T20" fmla="*/ 111 w 154"/>
                <a:gd name="T21" fmla="*/ 48 h 58"/>
                <a:gd name="T22" fmla="*/ 154 w 154"/>
                <a:gd name="T23" fmla="*/ 3 h 58"/>
                <a:gd name="T24" fmla="*/ 153 w 154"/>
                <a:gd name="T2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58">
                  <a:moveTo>
                    <a:pt x="153" y="0"/>
                  </a:moveTo>
                  <a:cubicBezTo>
                    <a:pt x="153" y="0"/>
                    <a:pt x="153" y="0"/>
                    <a:pt x="153" y="0"/>
                  </a:cubicBezTo>
                  <a:cubicBezTo>
                    <a:pt x="154" y="1"/>
                    <a:pt x="154" y="2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09" y="30"/>
                    <a:pt x="53" y="31"/>
                    <a:pt x="0" y="43"/>
                  </a:cubicBezTo>
                  <a:cubicBezTo>
                    <a:pt x="2" y="47"/>
                    <a:pt x="3" y="52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110" y="49"/>
                    <a:pt x="110" y="49"/>
                    <a:pt x="110" y="49"/>
                  </a:cubicBezTo>
                  <a:cubicBezTo>
                    <a:pt x="110" y="49"/>
                    <a:pt x="110" y="49"/>
                    <a:pt x="111" y="48"/>
                  </a:cubicBezTo>
                  <a:cubicBezTo>
                    <a:pt x="111" y="48"/>
                    <a:pt x="111" y="48"/>
                    <a:pt x="111" y="48"/>
                  </a:cubicBezTo>
                  <a:cubicBezTo>
                    <a:pt x="117" y="44"/>
                    <a:pt x="154" y="20"/>
                    <a:pt x="154" y="3"/>
                  </a:cubicBezTo>
                  <a:cubicBezTo>
                    <a:pt x="154" y="2"/>
                    <a:pt x="154" y="1"/>
                    <a:pt x="153" y="0"/>
                  </a:cubicBezTo>
                </a:path>
              </a:pathLst>
            </a:custGeom>
            <a:solidFill>
              <a:srgbClr val="DABB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" name="Freeform 179"/>
            <p:cNvSpPr/>
            <p:nvPr/>
          </p:nvSpPr>
          <p:spPr bwMode="auto">
            <a:xfrm>
              <a:off x="9015984" y="3891346"/>
              <a:ext cx="302571" cy="110697"/>
            </a:xfrm>
            <a:custGeom>
              <a:avLst/>
              <a:gdLst>
                <a:gd name="T0" fmla="*/ 49 w 52"/>
                <a:gd name="T1" fmla="*/ 0 h 19"/>
                <a:gd name="T2" fmla="*/ 49 w 52"/>
                <a:gd name="T3" fmla="*/ 0 h 19"/>
                <a:gd name="T4" fmla="*/ 49 w 52"/>
                <a:gd name="T5" fmla="*/ 0 h 19"/>
                <a:gd name="T6" fmla="*/ 3 w 52"/>
                <a:gd name="T7" fmla="*/ 15 h 19"/>
                <a:gd name="T8" fmla="*/ 0 w 52"/>
                <a:gd name="T9" fmla="*/ 19 h 19"/>
                <a:gd name="T10" fmla="*/ 52 w 52"/>
                <a:gd name="T11" fmla="*/ 15 h 19"/>
                <a:gd name="T12" fmla="*/ 49 w 52"/>
                <a:gd name="T1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19">
                  <a:moveTo>
                    <a:pt x="49" y="0"/>
                  </a:move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33" y="4"/>
                    <a:pt x="18" y="8"/>
                    <a:pt x="3" y="15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2" y="9"/>
                    <a:pt x="51" y="4"/>
                    <a:pt x="49" y="0"/>
                  </a:cubicBezTo>
                </a:path>
              </a:pathLst>
            </a:custGeom>
            <a:solidFill>
              <a:srgbClr val="1D1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33" name="文本框 32"/>
          <p:cNvSpPr txBox="1"/>
          <p:nvPr/>
        </p:nvSpPr>
        <p:spPr>
          <a:xfrm>
            <a:off x="3432167" y="2598372"/>
            <a:ext cx="4693090" cy="13093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6600" b="1" i="0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 Tiết</a:t>
            </a:r>
            <a:r>
              <a:rPr kumimoji="0" lang="en-US" altLang="zh-CN" sz="6600" b="1" i="0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 3</a:t>
            </a:r>
            <a:endParaRPr kumimoji="0" lang="en-US" altLang="zh-CN" sz="6600" b="1" i="0" u="none" strike="noStrike" kern="1200" cap="none" spc="0" normalizeH="0" baseline="0" noProof="0" dirty="0">
              <a:ln w="0"/>
              <a:solidFill>
                <a:srgbClr val="4472C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Microsoft YaHei" panose="020B050302020402020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67005" y="161290"/>
            <a:ext cx="2179320" cy="101346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1290" y="1934845"/>
            <a:ext cx="9735820" cy="3027680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4238625" y="4171315"/>
            <a:ext cx="669290" cy="72009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600"/>
              <a:t>2</a:t>
            </a:r>
            <a:endParaRPr lang="en-US" sz="3600"/>
          </a:p>
        </p:txBody>
      </p:sp>
      <p:sp>
        <p:nvSpPr>
          <p:cNvPr id="9" name="Rounded Rectangle 8"/>
          <p:cNvSpPr/>
          <p:nvPr/>
        </p:nvSpPr>
        <p:spPr>
          <a:xfrm>
            <a:off x="5989955" y="3007360"/>
            <a:ext cx="618490" cy="71056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600"/>
              <a:t>2</a:t>
            </a:r>
            <a:endParaRPr lang="en-US" sz="3600"/>
          </a:p>
        </p:txBody>
      </p:sp>
      <p:sp>
        <p:nvSpPr>
          <p:cNvPr id="10" name="Rounded Rectangle 9"/>
          <p:cNvSpPr/>
          <p:nvPr/>
        </p:nvSpPr>
        <p:spPr>
          <a:xfrm>
            <a:off x="7176770" y="3007360"/>
            <a:ext cx="749300" cy="71056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600"/>
              <a:t>12</a:t>
            </a:r>
            <a:endParaRPr lang="en-US" sz="3600"/>
          </a:p>
        </p:txBody>
      </p:sp>
      <p:sp>
        <p:nvSpPr>
          <p:cNvPr id="11" name="Rounded Rectangle 10"/>
          <p:cNvSpPr/>
          <p:nvPr/>
        </p:nvSpPr>
        <p:spPr>
          <a:xfrm>
            <a:off x="10107930" y="3322320"/>
            <a:ext cx="749300" cy="71056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600"/>
              <a:t>12</a:t>
            </a:r>
            <a:endParaRPr lang="en-US" sz="3600"/>
          </a:p>
        </p:txBody>
      </p:sp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bldLvl="0" animBg="1"/>
      <p:bldP spid="9" grpId="1" animBg="1"/>
      <p:bldP spid="10" grpId="0" bldLvl="0" animBg="1"/>
      <p:bldP spid="10" grpId="1" animBg="1"/>
      <p:bldP spid="11" grpId="0" bldLvl="0" animBg="1"/>
      <p:bldP spid="11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791970" y="1896745"/>
            <a:ext cx="9275445" cy="3059430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3995420" y="3884930"/>
            <a:ext cx="700405" cy="688975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4000"/>
              <a:t>3</a:t>
            </a:r>
            <a:endParaRPr lang="en-US" sz="4000"/>
          </a:p>
        </p:txBody>
      </p:sp>
      <p:sp>
        <p:nvSpPr>
          <p:cNvPr id="3" name="Rounded Rectangle 2"/>
          <p:cNvSpPr/>
          <p:nvPr/>
        </p:nvSpPr>
        <p:spPr>
          <a:xfrm>
            <a:off x="5882005" y="2759710"/>
            <a:ext cx="700405" cy="68897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4000"/>
              <a:t>3</a:t>
            </a:r>
            <a:endParaRPr lang="en-US" sz="4000"/>
          </a:p>
        </p:txBody>
      </p:sp>
      <p:sp>
        <p:nvSpPr>
          <p:cNvPr id="7" name="Rounded Rectangle 6"/>
          <p:cNvSpPr/>
          <p:nvPr/>
        </p:nvSpPr>
        <p:spPr>
          <a:xfrm>
            <a:off x="7170420" y="2739390"/>
            <a:ext cx="700405" cy="68897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/>
              <a:t>13</a:t>
            </a:r>
            <a:endParaRPr lang="en-US" sz="3200"/>
          </a:p>
        </p:txBody>
      </p:sp>
      <p:sp>
        <p:nvSpPr>
          <p:cNvPr id="8" name="Rounded Rectangle 7"/>
          <p:cNvSpPr/>
          <p:nvPr/>
        </p:nvSpPr>
        <p:spPr>
          <a:xfrm>
            <a:off x="10193020" y="3611880"/>
            <a:ext cx="700405" cy="68897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/>
              <a:t>13</a:t>
            </a:r>
            <a:endParaRPr lang="en-US" sz="3200"/>
          </a:p>
        </p:txBody>
      </p:sp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3" grpId="0" bldLvl="0" animBg="1"/>
      <p:bldP spid="3" grpId="1" animBg="1"/>
      <p:bldP spid="7" grpId="0" bldLvl="0" animBg="1"/>
      <p:bldP spid="7" grpId="1" animBg="1"/>
      <p:bldP spid="8" grpId="0" bldLvl="0" animBg="1"/>
      <p:bldP spid="8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89535" y="64770"/>
            <a:ext cx="1879600" cy="77914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4945" y="1889125"/>
            <a:ext cx="9516745" cy="234950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5283835" y="3529965"/>
            <a:ext cx="882650" cy="50673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600"/>
              <a:t>12</a:t>
            </a:r>
            <a:endParaRPr lang="en-US" sz="3600"/>
          </a:p>
        </p:txBody>
      </p:sp>
      <p:sp>
        <p:nvSpPr>
          <p:cNvPr id="9" name="Rounded Rectangle 8"/>
          <p:cNvSpPr/>
          <p:nvPr/>
        </p:nvSpPr>
        <p:spPr>
          <a:xfrm>
            <a:off x="6409690" y="3519805"/>
            <a:ext cx="882650" cy="50673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600"/>
              <a:t>13</a:t>
            </a:r>
            <a:endParaRPr lang="en-US" sz="3600"/>
          </a:p>
        </p:txBody>
      </p:sp>
      <p:sp>
        <p:nvSpPr>
          <p:cNvPr id="10" name="Rounded Rectangle 9"/>
          <p:cNvSpPr/>
          <p:nvPr/>
        </p:nvSpPr>
        <p:spPr>
          <a:xfrm>
            <a:off x="7545705" y="3529965"/>
            <a:ext cx="882650" cy="50673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600"/>
              <a:t>14</a:t>
            </a:r>
            <a:endParaRPr lang="en-US" sz="3600"/>
          </a:p>
        </p:txBody>
      </p:sp>
      <p:sp>
        <p:nvSpPr>
          <p:cNvPr id="11" name="Rounded Rectangle 10"/>
          <p:cNvSpPr/>
          <p:nvPr/>
        </p:nvSpPr>
        <p:spPr>
          <a:xfrm>
            <a:off x="9827895" y="3529965"/>
            <a:ext cx="882650" cy="50673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600"/>
              <a:t>16</a:t>
            </a:r>
            <a:endParaRPr lang="en-US" sz="3600"/>
          </a:p>
        </p:txBody>
      </p:sp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8" grpId="1" animBg="1"/>
      <p:bldP spid="9" grpId="0" bldLvl="0" animBg="1"/>
      <p:bldP spid="9" grpId="1" animBg="1"/>
      <p:bldP spid="10" grpId="0" bldLvl="0" animBg="1"/>
      <p:bldP spid="10" grpId="1" animBg="1"/>
      <p:bldP spid="11" grpId="0" bldLvl="0" animBg="1"/>
      <p:bldP spid="11" grpId="1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62865" y="143510"/>
            <a:ext cx="7125335" cy="105791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9640" y="391160"/>
            <a:ext cx="3432810" cy="361061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2935" y="1697355"/>
            <a:ext cx="5595620" cy="3209925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5415280" y="3084195"/>
            <a:ext cx="1115695" cy="43624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600"/>
              <a:t>5</a:t>
            </a:r>
            <a:endParaRPr lang="en-US" sz="3600"/>
          </a:p>
        </p:txBody>
      </p:sp>
      <p:sp>
        <p:nvSpPr>
          <p:cNvPr id="11" name="Rounded Rectangle 10"/>
          <p:cNvSpPr/>
          <p:nvPr/>
        </p:nvSpPr>
        <p:spPr>
          <a:xfrm>
            <a:off x="5405120" y="3662045"/>
            <a:ext cx="1115695" cy="43624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600"/>
              <a:t>6</a:t>
            </a:r>
            <a:endParaRPr lang="en-US" sz="3600"/>
          </a:p>
        </p:txBody>
      </p:sp>
      <p:sp>
        <p:nvSpPr>
          <p:cNvPr id="12" name="Rounded Rectangle 11"/>
          <p:cNvSpPr/>
          <p:nvPr/>
        </p:nvSpPr>
        <p:spPr>
          <a:xfrm>
            <a:off x="5415280" y="4219575"/>
            <a:ext cx="1115695" cy="43624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600"/>
              <a:t>7</a:t>
            </a:r>
            <a:endParaRPr lang="en-US" sz="36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bldLvl="0" animBg="1"/>
      <p:bldP spid="11" grpId="1" animBg="1"/>
      <p:bldP spid="12" grpId="0" bldLvl="0" animBg="1"/>
      <p:bldP spid="12" grpId="1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5" name="Content Placeholder 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609600" y="361315"/>
            <a:ext cx="11090910" cy="5857240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3560445" y="2383790"/>
            <a:ext cx="638175" cy="70993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sz="3600"/>
              <a:t>5</a:t>
            </a:r>
            <a:endParaRPr lang="en-US" sz="3600"/>
          </a:p>
        </p:txBody>
      </p:sp>
      <p:sp>
        <p:nvSpPr>
          <p:cNvPr id="8" name="Oval 7"/>
          <p:cNvSpPr/>
          <p:nvPr/>
        </p:nvSpPr>
        <p:spPr>
          <a:xfrm>
            <a:off x="4198620" y="1166495"/>
            <a:ext cx="1063625" cy="749935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sz="3600"/>
              <a:t>15</a:t>
            </a:r>
            <a:endParaRPr lang="en-US" sz="3600"/>
          </a:p>
        </p:txBody>
      </p:sp>
      <p:sp>
        <p:nvSpPr>
          <p:cNvPr id="9" name="Oval 8"/>
          <p:cNvSpPr/>
          <p:nvPr/>
        </p:nvSpPr>
        <p:spPr>
          <a:xfrm>
            <a:off x="2454910" y="5274310"/>
            <a:ext cx="638175" cy="70993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sz="3600"/>
              <a:t>2</a:t>
            </a:r>
            <a:endParaRPr lang="en-US" sz="3600"/>
          </a:p>
        </p:txBody>
      </p:sp>
      <p:sp>
        <p:nvSpPr>
          <p:cNvPr id="10" name="Oval 9"/>
          <p:cNvSpPr/>
          <p:nvPr/>
        </p:nvSpPr>
        <p:spPr>
          <a:xfrm>
            <a:off x="3560445" y="5253990"/>
            <a:ext cx="638175" cy="70993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sz="3600"/>
              <a:t>6</a:t>
            </a:r>
            <a:endParaRPr lang="en-US" sz="3600"/>
          </a:p>
        </p:txBody>
      </p:sp>
      <p:sp>
        <p:nvSpPr>
          <p:cNvPr id="11" name="Oval 10"/>
          <p:cNvSpPr/>
          <p:nvPr/>
        </p:nvSpPr>
        <p:spPr>
          <a:xfrm>
            <a:off x="4259580" y="4046855"/>
            <a:ext cx="1063625" cy="749935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sz="3600"/>
              <a:t>16</a:t>
            </a:r>
            <a:endParaRPr lang="en-US" sz="3600"/>
          </a:p>
        </p:txBody>
      </p:sp>
      <p:sp>
        <p:nvSpPr>
          <p:cNvPr id="12" name="Oval 11"/>
          <p:cNvSpPr/>
          <p:nvPr/>
        </p:nvSpPr>
        <p:spPr>
          <a:xfrm>
            <a:off x="9250680" y="2393950"/>
            <a:ext cx="638175" cy="70993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sz="3600"/>
              <a:t>3</a:t>
            </a:r>
            <a:endParaRPr lang="en-US" sz="3600"/>
          </a:p>
        </p:txBody>
      </p:sp>
      <p:sp>
        <p:nvSpPr>
          <p:cNvPr id="13" name="Oval 12"/>
          <p:cNvSpPr/>
          <p:nvPr/>
        </p:nvSpPr>
        <p:spPr>
          <a:xfrm>
            <a:off x="9797415" y="1166495"/>
            <a:ext cx="1063625" cy="749935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sz="3600"/>
              <a:t>13</a:t>
            </a:r>
            <a:endParaRPr lang="en-US" sz="3600"/>
          </a:p>
        </p:txBody>
      </p:sp>
      <p:sp>
        <p:nvSpPr>
          <p:cNvPr id="14" name="Oval 13"/>
          <p:cNvSpPr/>
          <p:nvPr/>
        </p:nvSpPr>
        <p:spPr>
          <a:xfrm>
            <a:off x="8104505" y="5274310"/>
            <a:ext cx="638175" cy="70993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sz="3600"/>
              <a:t>4</a:t>
            </a:r>
            <a:endParaRPr lang="en-US" sz="3600"/>
          </a:p>
        </p:txBody>
      </p:sp>
      <p:sp>
        <p:nvSpPr>
          <p:cNvPr id="15" name="Oval 14"/>
          <p:cNvSpPr/>
          <p:nvPr/>
        </p:nvSpPr>
        <p:spPr>
          <a:xfrm>
            <a:off x="9250680" y="5253990"/>
            <a:ext cx="638175" cy="70993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sz="3600"/>
              <a:t>1</a:t>
            </a:r>
            <a:endParaRPr lang="en-US" sz="3600"/>
          </a:p>
        </p:txBody>
      </p:sp>
      <p:sp>
        <p:nvSpPr>
          <p:cNvPr id="18" name="Oval 17"/>
          <p:cNvSpPr/>
          <p:nvPr/>
        </p:nvSpPr>
        <p:spPr>
          <a:xfrm>
            <a:off x="9888855" y="4046855"/>
            <a:ext cx="1063625" cy="749935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sz="3600"/>
              <a:t>11</a:t>
            </a:r>
            <a:endParaRPr lang="en-US" sz="36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7" grpId="1" animBg="1"/>
      <p:bldP spid="8" grpId="0" bldLvl="0" animBg="1"/>
      <p:bldP spid="8" grpId="1" animBg="1"/>
      <p:bldP spid="9" grpId="0" bldLvl="0" animBg="1"/>
      <p:bldP spid="9" grpId="1" animBg="1"/>
      <p:bldP spid="10" grpId="0" bldLvl="0" animBg="1"/>
      <p:bldP spid="10" grpId="1" animBg="1"/>
      <p:bldP spid="11" grpId="0" bldLvl="0" animBg="1"/>
      <p:bldP spid="11" grpId="1" animBg="1"/>
      <p:bldP spid="12" grpId="0" bldLvl="0" animBg="1"/>
      <p:bldP spid="12" grpId="1" animBg="1"/>
      <p:bldP spid="13" grpId="0" bldLvl="0" animBg="1"/>
      <p:bldP spid="13" grpId="1" animBg="1"/>
      <p:bldP spid="14" grpId="0" bldLvl="0" animBg="1"/>
      <p:bldP spid="14" grpId="1" animBg="1"/>
      <p:bldP spid="15" grpId="0" bldLvl="0" animBg="1"/>
      <p:bldP spid="15" grpId="1" animBg="1"/>
      <p:bldP spid="18" grpId="0" bldLvl="0" animBg="1"/>
      <p:bldP spid="18" grpId="1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298450" y="147320"/>
            <a:ext cx="1784985" cy="81724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9670" y="1884045"/>
            <a:ext cx="10125710" cy="2319655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4025900" y="3499485"/>
            <a:ext cx="821690" cy="50673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600"/>
              <a:t>12</a:t>
            </a:r>
            <a:endParaRPr lang="en-US" sz="3600"/>
          </a:p>
        </p:txBody>
      </p:sp>
      <p:sp>
        <p:nvSpPr>
          <p:cNvPr id="9" name="Rounded Rectangle 8"/>
          <p:cNvSpPr/>
          <p:nvPr/>
        </p:nvSpPr>
        <p:spPr>
          <a:xfrm>
            <a:off x="5222875" y="3489325"/>
            <a:ext cx="821690" cy="50673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600"/>
              <a:t>13</a:t>
            </a:r>
            <a:endParaRPr lang="en-US" sz="3600"/>
          </a:p>
        </p:txBody>
      </p:sp>
      <p:sp>
        <p:nvSpPr>
          <p:cNvPr id="10" name="Rounded Rectangle 9"/>
          <p:cNvSpPr/>
          <p:nvPr/>
        </p:nvSpPr>
        <p:spPr>
          <a:xfrm>
            <a:off x="6490970" y="3499485"/>
            <a:ext cx="821690" cy="50673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600"/>
              <a:t>14</a:t>
            </a:r>
            <a:endParaRPr lang="en-US" sz="3600"/>
          </a:p>
        </p:txBody>
      </p:sp>
      <p:sp>
        <p:nvSpPr>
          <p:cNvPr id="11" name="Rounded Rectangle 10"/>
          <p:cNvSpPr/>
          <p:nvPr/>
        </p:nvSpPr>
        <p:spPr>
          <a:xfrm>
            <a:off x="7666990" y="3489325"/>
            <a:ext cx="821690" cy="50673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600"/>
              <a:t>15</a:t>
            </a:r>
            <a:endParaRPr lang="en-US" sz="3600"/>
          </a:p>
        </p:txBody>
      </p:sp>
      <p:sp>
        <p:nvSpPr>
          <p:cNvPr id="12" name="Rounded Rectangle 11"/>
          <p:cNvSpPr/>
          <p:nvPr/>
        </p:nvSpPr>
        <p:spPr>
          <a:xfrm>
            <a:off x="10081260" y="3489325"/>
            <a:ext cx="821690" cy="50673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600"/>
              <a:t>17</a:t>
            </a:r>
            <a:endParaRPr lang="en-US" sz="36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8" grpId="1" animBg="1"/>
      <p:bldP spid="9" grpId="0" bldLvl="0" animBg="1"/>
      <p:bldP spid="9" grpId="1" animBg="1"/>
      <p:bldP spid="10" grpId="0" bldLvl="0" animBg="1"/>
      <p:bldP spid="10" grpId="1" animBg="1"/>
      <p:bldP spid="11" grpId="0" bldLvl="0" animBg="1"/>
      <p:bldP spid="11" grpId="1" animBg="1"/>
      <p:bldP spid="12" grpId="0" bldLvl="0" animBg="1"/>
      <p:bldP spid="12" grpId="1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609600" y="274955"/>
            <a:ext cx="10972800" cy="2804795"/>
          </a:xfrm>
          <a:prstGeom prst="rect">
            <a:avLst/>
          </a:prstGeom>
        </p:spPr>
      </p:pic>
      <p:sp>
        <p:nvSpPr>
          <p:cNvPr id="6" name="Line Callout 1 5"/>
          <p:cNvSpPr/>
          <p:nvPr>
            <p:custDataLst>
              <p:tags r:id="rId2"/>
            </p:custDataLst>
          </p:nvPr>
        </p:nvSpPr>
        <p:spPr>
          <a:xfrm>
            <a:off x="3063240" y="4046855"/>
            <a:ext cx="8439150" cy="1948180"/>
          </a:xfrm>
          <a:prstGeom prst="borderCallout1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4000"/>
              <a:t>Lớp em đã quyên góp được số thùng là:</a:t>
            </a:r>
            <a:endParaRPr lang="en-US" sz="4000"/>
          </a:p>
          <a:p>
            <a:pPr algn="ctr"/>
            <a:r>
              <a:rPr lang="en-US" sz="4000"/>
              <a:t>8 + 5 = 13 (thùng)</a:t>
            </a:r>
            <a:endParaRPr lang="en-US" sz="4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263"/>
          <a:stretch>
            <a:fillRect/>
          </a:stretch>
        </p:blipFill>
        <p:spPr>
          <a:xfrm rot="10800000">
            <a:off x="1500672" y="5485308"/>
            <a:ext cx="9167328" cy="1400630"/>
          </a:xfrm>
          <a:prstGeom prst="rect">
            <a:avLst/>
          </a:prstGeom>
        </p:spPr>
      </p:pic>
      <p:pic>
        <p:nvPicPr>
          <p:cNvPr id="14" name="Picture 4" descr="Create awesome children book illustrations by Graphic_woorl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672" y="28575"/>
            <a:ext cx="9167328" cy="5456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581283" y="4196742"/>
            <a:ext cx="6980348" cy="2610214"/>
          </a:xfrm>
          <a:prstGeom prst="rect">
            <a:avLst/>
          </a:prstGeom>
        </p:spPr>
      </p:pic>
      <p:pic>
        <p:nvPicPr>
          <p:cNvPr id="17" name="Picture 2" descr="Kết quả hình ảnh cho frame&quot;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449" r="643"/>
          <a:stretch>
            <a:fillRect/>
          </a:stretch>
        </p:blipFill>
        <p:spPr bwMode="auto">
          <a:xfrm rot="5400000">
            <a:off x="3105766" y="-799394"/>
            <a:ext cx="5965370" cy="8231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2869203" y="1178342"/>
            <a:ext cx="6371773" cy="4030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 ta sẽ cùng theo một </a:t>
            </a:r>
            <a:endParaRPr lang="en-US" sz="320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20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chuyến tàu để đến tham quan nơi </a:t>
            </a:r>
            <a:endParaRPr lang="en-US" sz="320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20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 sống của các muôn thú.</a:t>
            </a:r>
            <a:br>
              <a:rPr lang="en-US" sz="320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320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 vậy, các em hãy cố gắng </a:t>
            </a:r>
            <a:endParaRPr lang="en-US" sz="320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20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 lời đúng những câu hỏi nhé!</a:t>
            </a:r>
            <a:endParaRPr lang="en-US" sz="320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320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20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Sẵn sàng cho chuyến tham quan nào!</a:t>
            </a:r>
            <a:endParaRPr lang="en-US" sz="320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24000" y="614362"/>
            <a:ext cx="9144000" cy="715071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6850" y="1509713"/>
            <a:ext cx="7942501" cy="398145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4132" y="995364"/>
            <a:ext cx="1911029" cy="206260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76053" y="905902"/>
            <a:ext cx="1482494" cy="18308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27021" y="4215766"/>
            <a:ext cx="6151721" cy="1510665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 rot="6329695" flipH="1">
            <a:off x="7886001" y="2918103"/>
            <a:ext cx="1267341" cy="865607"/>
            <a:chOff x="9015984" y="2528554"/>
            <a:chExt cx="2157344" cy="1473489"/>
          </a:xfrm>
        </p:grpSpPr>
        <p:sp>
          <p:nvSpPr>
            <p:cNvPr id="23" name="Freeform 166"/>
            <p:cNvSpPr/>
            <p:nvPr/>
          </p:nvSpPr>
          <p:spPr bwMode="auto">
            <a:xfrm>
              <a:off x="10132784" y="3116474"/>
              <a:ext cx="831450" cy="526422"/>
            </a:xfrm>
            <a:custGeom>
              <a:avLst/>
              <a:gdLst>
                <a:gd name="T0" fmla="*/ 10 w 143"/>
                <a:gd name="T1" fmla="*/ 90 h 90"/>
                <a:gd name="T2" fmla="*/ 10 w 143"/>
                <a:gd name="T3" fmla="*/ 90 h 90"/>
                <a:gd name="T4" fmla="*/ 143 w 143"/>
                <a:gd name="T5" fmla="*/ 18 h 90"/>
                <a:gd name="T6" fmla="*/ 130 w 143"/>
                <a:gd name="T7" fmla="*/ 0 h 90"/>
                <a:gd name="T8" fmla="*/ 0 w 143"/>
                <a:gd name="T9" fmla="*/ 77 h 90"/>
                <a:gd name="T10" fmla="*/ 10 w 143"/>
                <a:gd name="T11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90">
                  <a:moveTo>
                    <a:pt x="10" y="90"/>
                  </a:moveTo>
                  <a:cubicBezTo>
                    <a:pt x="10" y="90"/>
                    <a:pt x="10" y="90"/>
                    <a:pt x="10" y="90"/>
                  </a:cubicBezTo>
                  <a:cubicBezTo>
                    <a:pt x="52" y="61"/>
                    <a:pt x="98" y="41"/>
                    <a:pt x="143" y="18"/>
                  </a:cubicBezTo>
                  <a:cubicBezTo>
                    <a:pt x="138" y="12"/>
                    <a:pt x="134" y="7"/>
                    <a:pt x="130" y="0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4" y="79"/>
                    <a:pt x="8" y="83"/>
                    <a:pt x="10" y="9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4" name="Freeform 167"/>
            <p:cNvSpPr/>
            <p:nvPr/>
          </p:nvSpPr>
          <p:spPr bwMode="auto">
            <a:xfrm>
              <a:off x="9933530" y="2779466"/>
              <a:ext cx="954446" cy="787173"/>
            </a:xfrm>
            <a:custGeom>
              <a:avLst/>
              <a:gdLst>
                <a:gd name="T0" fmla="*/ 164 w 164"/>
                <a:gd name="T1" fmla="*/ 58 h 135"/>
                <a:gd name="T2" fmla="*/ 140 w 164"/>
                <a:gd name="T3" fmla="*/ 0 h 135"/>
                <a:gd name="T4" fmla="*/ 9 w 164"/>
                <a:gd name="T5" fmla="*/ 77 h 135"/>
                <a:gd name="T6" fmla="*/ 5 w 164"/>
                <a:gd name="T7" fmla="*/ 120 h 135"/>
                <a:gd name="T8" fmla="*/ 34 w 164"/>
                <a:gd name="T9" fmla="*/ 135 h 135"/>
                <a:gd name="T10" fmla="*/ 164 w 164"/>
                <a:gd name="T11" fmla="*/ 5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4" h="135">
                  <a:moveTo>
                    <a:pt x="164" y="58"/>
                  </a:moveTo>
                  <a:cubicBezTo>
                    <a:pt x="154" y="40"/>
                    <a:pt x="146" y="20"/>
                    <a:pt x="140" y="0"/>
                  </a:cubicBezTo>
                  <a:cubicBezTo>
                    <a:pt x="9" y="77"/>
                    <a:pt x="9" y="77"/>
                    <a:pt x="9" y="77"/>
                  </a:cubicBezTo>
                  <a:cubicBezTo>
                    <a:pt x="13" y="92"/>
                    <a:pt x="0" y="109"/>
                    <a:pt x="5" y="120"/>
                  </a:cubicBezTo>
                  <a:cubicBezTo>
                    <a:pt x="10" y="129"/>
                    <a:pt x="24" y="128"/>
                    <a:pt x="34" y="135"/>
                  </a:cubicBezTo>
                  <a:cubicBezTo>
                    <a:pt x="164" y="58"/>
                    <a:pt x="164" y="58"/>
                    <a:pt x="164" y="58"/>
                  </a:cubicBezTo>
                </a:path>
              </a:pathLst>
            </a:custGeom>
            <a:solidFill>
              <a:srgbClr val="ECC6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5" name="Freeform 168"/>
            <p:cNvSpPr/>
            <p:nvPr/>
          </p:nvSpPr>
          <p:spPr bwMode="auto">
            <a:xfrm>
              <a:off x="9618662" y="2570374"/>
              <a:ext cx="1129101" cy="656798"/>
            </a:xfrm>
            <a:custGeom>
              <a:avLst/>
              <a:gdLst>
                <a:gd name="T0" fmla="*/ 185 w 194"/>
                <a:gd name="T1" fmla="*/ 0 h 113"/>
                <a:gd name="T2" fmla="*/ 0 w 194"/>
                <a:gd name="T3" fmla="*/ 110 h 113"/>
                <a:gd name="T4" fmla="*/ 59 w 194"/>
                <a:gd name="T5" fmla="*/ 105 h 113"/>
                <a:gd name="T6" fmla="*/ 63 w 194"/>
                <a:gd name="T7" fmla="*/ 113 h 113"/>
                <a:gd name="T8" fmla="*/ 194 w 194"/>
                <a:gd name="T9" fmla="*/ 36 h 113"/>
                <a:gd name="T10" fmla="*/ 185 w 194"/>
                <a:gd name="T1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4" h="113">
                  <a:moveTo>
                    <a:pt x="185" y="0"/>
                  </a:moveTo>
                  <a:cubicBezTo>
                    <a:pt x="0" y="110"/>
                    <a:pt x="0" y="110"/>
                    <a:pt x="0" y="110"/>
                  </a:cubicBezTo>
                  <a:cubicBezTo>
                    <a:pt x="4" y="108"/>
                    <a:pt x="47" y="90"/>
                    <a:pt x="59" y="105"/>
                  </a:cubicBezTo>
                  <a:cubicBezTo>
                    <a:pt x="61" y="108"/>
                    <a:pt x="63" y="110"/>
                    <a:pt x="63" y="113"/>
                  </a:cubicBezTo>
                  <a:cubicBezTo>
                    <a:pt x="194" y="36"/>
                    <a:pt x="194" y="36"/>
                    <a:pt x="194" y="36"/>
                  </a:cubicBezTo>
                  <a:cubicBezTo>
                    <a:pt x="191" y="24"/>
                    <a:pt x="188" y="12"/>
                    <a:pt x="185" y="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" name="Freeform 169"/>
            <p:cNvSpPr/>
            <p:nvPr/>
          </p:nvSpPr>
          <p:spPr bwMode="auto">
            <a:xfrm>
              <a:off x="9200477" y="3094334"/>
              <a:ext cx="996266" cy="797012"/>
            </a:xfrm>
            <a:custGeom>
              <a:avLst/>
              <a:gdLst>
                <a:gd name="T0" fmla="*/ 170 w 171"/>
                <a:gd name="T1" fmla="*/ 94 h 137"/>
                <a:gd name="T2" fmla="*/ 159 w 171"/>
                <a:gd name="T3" fmla="*/ 102 h 137"/>
                <a:gd name="T4" fmla="*/ 170 w 171"/>
                <a:gd name="T5" fmla="*/ 94 h 137"/>
                <a:gd name="T6" fmla="*/ 170 w 171"/>
                <a:gd name="T7" fmla="*/ 94 h 137"/>
                <a:gd name="T8" fmla="*/ 160 w 171"/>
                <a:gd name="T9" fmla="*/ 81 h 137"/>
                <a:gd name="T10" fmla="*/ 131 w 171"/>
                <a:gd name="T11" fmla="*/ 66 h 137"/>
                <a:gd name="T12" fmla="*/ 135 w 171"/>
                <a:gd name="T13" fmla="*/ 23 h 137"/>
                <a:gd name="T14" fmla="*/ 131 w 171"/>
                <a:gd name="T15" fmla="*/ 15 h 137"/>
                <a:gd name="T16" fmla="*/ 72 w 171"/>
                <a:gd name="T17" fmla="*/ 20 h 137"/>
                <a:gd name="T18" fmla="*/ 72 w 171"/>
                <a:gd name="T19" fmla="*/ 20 h 137"/>
                <a:gd name="T20" fmla="*/ 0 w 171"/>
                <a:gd name="T21" fmla="*/ 114 h 137"/>
                <a:gd name="T22" fmla="*/ 17 w 171"/>
                <a:gd name="T23" fmla="*/ 137 h 137"/>
                <a:gd name="T24" fmla="*/ 171 w 171"/>
                <a:gd name="T25" fmla="*/ 97 h 137"/>
                <a:gd name="T26" fmla="*/ 170 w 171"/>
                <a:gd name="T27" fmla="*/ 9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1" h="137">
                  <a:moveTo>
                    <a:pt x="170" y="94"/>
                  </a:moveTo>
                  <a:cubicBezTo>
                    <a:pt x="166" y="97"/>
                    <a:pt x="163" y="99"/>
                    <a:pt x="159" y="102"/>
                  </a:cubicBezTo>
                  <a:cubicBezTo>
                    <a:pt x="163" y="99"/>
                    <a:pt x="166" y="97"/>
                    <a:pt x="170" y="94"/>
                  </a:cubicBezTo>
                  <a:cubicBezTo>
                    <a:pt x="170" y="94"/>
                    <a:pt x="170" y="94"/>
                    <a:pt x="170" y="94"/>
                  </a:cubicBezTo>
                  <a:cubicBezTo>
                    <a:pt x="168" y="87"/>
                    <a:pt x="164" y="83"/>
                    <a:pt x="160" y="81"/>
                  </a:cubicBezTo>
                  <a:cubicBezTo>
                    <a:pt x="150" y="74"/>
                    <a:pt x="136" y="75"/>
                    <a:pt x="131" y="66"/>
                  </a:cubicBezTo>
                  <a:cubicBezTo>
                    <a:pt x="126" y="55"/>
                    <a:pt x="139" y="38"/>
                    <a:pt x="135" y="23"/>
                  </a:cubicBezTo>
                  <a:cubicBezTo>
                    <a:pt x="135" y="20"/>
                    <a:pt x="133" y="18"/>
                    <a:pt x="131" y="15"/>
                  </a:cubicBezTo>
                  <a:cubicBezTo>
                    <a:pt x="119" y="0"/>
                    <a:pt x="76" y="18"/>
                    <a:pt x="72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14"/>
                    <a:pt x="12" y="121"/>
                    <a:pt x="17" y="137"/>
                  </a:cubicBezTo>
                  <a:cubicBezTo>
                    <a:pt x="69" y="125"/>
                    <a:pt x="126" y="124"/>
                    <a:pt x="171" y="97"/>
                  </a:cubicBezTo>
                  <a:cubicBezTo>
                    <a:pt x="171" y="96"/>
                    <a:pt x="171" y="95"/>
                    <a:pt x="170" y="94"/>
                  </a:cubicBezTo>
                </a:path>
              </a:pathLst>
            </a:custGeom>
            <a:solidFill>
              <a:srgbClr val="EACE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" name="Freeform 170"/>
            <p:cNvSpPr/>
            <p:nvPr/>
          </p:nvSpPr>
          <p:spPr bwMode="auto">
            <a:xfrm>
              <a:off x="9033203" y="3758510"/>
              <a:ext cx="265671" cy="221392"/>
            </a:xfrm>
            <a:custGeom>
              <a:avLst/>
              <a:gdLst>
                <a:gd name="T0" fmla="*/ 29 w 46"/>
                <a:gd name="T1" fmla="*/ 0 h 38"/>
                <a:gd name="T2" fmla="*/ 0 w 46"/>
                <a:gd name="T3" fmla="*/ 38 h 38"/>
                <a:gd name="T4" fmla="*/ 46 w 46"/>
                <a:gd name="T5" fmla="*/ 23 h 38"/>
                <a:gd name="T6" fmla="*/ 29 w 46"/>
                <a:gd name="T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38">
                  <a:moveTo>
                    <a:pt x="29" y="0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15" y="31"/>
                    <a:pt x="30" y="27"/>
                    <a:pt x="46" y="23"/>
                  </a:cubicBezTo>
                  <a:cubicBezTo>
                    <a:pt x="41" y="7"/>
                    <a:pt x="29" y="0"/>
                    <a:pt x="29" y="0"/>
                  </a:cubicBezTo>
                </a:path>
              </a:pathLst>
            </a:custGeom>
            <a:solidFill>
              <a:srgbClr val="1F1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8" name="Freeform 175"/>
            <p:cNvSpPr/>
            <p:nvPr/>
          </p:nvSpPr>
          <p:spPr bwMode="auto">
            <a:xfrm>
              <a:off x="9945831" y="3030377"/>
              <a:ext cx="1227497" cy="890489"/>
            </a:xfrm>
            <a:custGeom>
              <a:avLst/>
              <a:gdLst>
                <a:gd name="T0" fmla="*/ 189 w 211"/>
                <a:gd name="T1" fmla="*/ 0 h 153"/>
                <a:gd name="T2" fmla="*/ 189 w 211"/>
                <a:gd name="T3" fmla="*/ 0 h 153"/>
                <a:gd name="T4" fmla="*/ 162 w 211"/>
                <a:gd name="T5" fmla="*/ 15 h 153"/>
                <a:gd name="T6" fmla="*/ 175 w 211"/>
                <a:gd name="T7" fmla="*/ 33 h 153"/>
                <a:gd name="T8" fmla="*/ 175 w 211"/>
                <a:gd name="T9" fmla="*/ 33 h 153"/>
                <a:gd name="T10" fmla="*/ 175 w 211"/>
                <a:gd name="T11" fmla="*/ 33 h 153"/>
                <a:gd name="T12" fmla="*/ 42 w 211"/>
                <a:gd name="T13" fmla="*/ 105 h 153"/>
                <a:gd name="T14" fmla="*/ 43 w 211"/>
                <a:gd name="T15" fmla="*/ 108 h 153"/>
                <a:gd name="T16" fmla="*/ 0 w 211"/>
                <a:gd name="T17" fmla="*/ 153 h 153"/>
                <a:gd name="T18" fmla="*/ 185 w 211"/>
                <a:gd name="T19" fmla="*/ 45 h 153"/>
                <a:gd name="T20" fmla="*/ 211 w 211"/>
                <a:gd name="T21" fmla="*/ 30 h 153"/>
                <a:gd name="T22" fmla="*/ 211 w 211"/>
                <a:gd name="T23" fmla="*/ 30 h 153"/>
                <a:gd name="T24" fmla="*/ 211 w 211"/>
                <a:gd name="T25" fmla="*/ 29 h 153"/>
                <a:gd name="T26" fmla="*/ 190 w 211"/>
                <a:gd name="T27" fmla="*/ 0 h 153"/>
                <a:gd name="T28" fmla="*/ 189 w 211"/>
                <a:gd name="T29" fmla="*/ 0 h 153"/>
                <a:gd name="T30" fmla="*/ 189 w 211"/>
                <a:gd name="T31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1" h="153">
                  <a:moveTo>
                    <a:pt x="189" y="0"/>
                  </a:moveTo>
                  <a:cubicBezTo>
                    <a:pt x="189" y="0"/>
                    <a:pt x="189" y="0"/>
                    <a:pt x="189" y="0"/>
                  </a:cubicBezTo>
                  <a:cubicBezTo>
                    <a:pt x="162" y="15"/>
                    <a:pt x="162" y="15"/>
                    <a:pt x="162" y="15"/>
                  </a:cubicBezTo>
                  <a:cubicBezTo>
                    <a:pt x="166" y="22"/>
                    <a:pt x="170" y="27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30" y="56"/>
                    <a:pt x="84" y="76"/>
                    <a:pt x="42" y="105"/>
                  </a:cubicBezTo>
                  <a:cubicBezTo>
                    <a:pt x="43" y="106"/>
                    <a:pt x="43" y="107"/>
                    <a:pt x="43" y="108"/>
                  </a:cubicBezTo>
                  <a:cubicBezTo>
                    <a:pt x="43" y="125"/>
                    <a:pt x="6" y="149"/>
                    <a:pt x="0" y="153"/>
                  </a:cubicBezTo>
                  <a:cubicBezTo>
                    <a:pt x="185" y="45"/>
                    <a:pt x="185" y="45"/>
                    <a:pt x="185" y="45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29"/>
                    <a:pt x="211" y="29"/>
                    <a:pt x="211" y="29"/>
                  </a:cubicBezTo>
                  <a:cubicBezTo>
                    <a:pt x="204" y="20"/>
                    <a:pt x="196" y="10"/>
                    <a:pt x="19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189" y="0"/>
                    <a:pt x="189" y="0"/>
                    <a:pt x="189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9" name="Freeform 176"/>
            <p:cNvSpPr/>
            <p:nvPr/>
          </p:nvSpPr>
          <p:spPr bwMode="auto">
            <a:xfrm>
              <a:off x="10747762" y="2720427"/>
              <a:ext cx="297650" cy="396047"/>
            </a:xfrm>
            <a:custGeom>
              <a:avLst/>
              <a:gdLst>
                <a:gd name="T0" fmla="*/ 18 w 51"/>
                <a:gd name="T1" fmla="*/ 0 h 68"/>
                <a:gd name="T2" fmla="*/ 18 w 51"/>
                <a:gd name="T3" fmla="*/ 0 h 68"/>
                <a:gd name="T4" fmla="*/ 0 w 51"/>
                <a:gd name="T5" fmla="*/ 10 h 68"/>
                <a:gd name="T6" fmla="*/ 0 w 51"/>
                <a:gd name="T7" fmla="*/ 10 h 68"/>
                <a:gd name="T8" fmla="*/ 24 w 51"/>
                <a:gd name="T9" fmla="*/ 68 h 68"/>
                <a:gd name="T10" fmla="*/ 24 w 51"/>
                <a:gd name="T11" fmla="*/ 68 h 68"/>
                <a:gd name="T12" fmla="*/ 51 w 51"/>
                <a:gd name="T13" fmla="*/ 53 h 68"/>
                <a:gd name="T14" fmla="*/ 18 w 51"/>
                <a:gd name="T1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68"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6" y="30"/>
                    <a:pt x="14" y="50"/>
                    <a:pt x="24" y="68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38" y="35"/>
                    <a:pt x="27" y="17"/>
                    <a:pt x="18" y="0"/>
                  </a:cubicBezTo>
                </a:path>
              </a:pathLst>
            </a:custGeom>
            <a:solidFill>
              <a:srgbClr val="DCB4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0" name="Freeform 177"/>
            <p:cNvSpPr/>
            <p:nvPr/>
          </p:nvSpPr>
          <p:spPr bwMode="auto">
            <a:xfrm>
              <a:off x="10696104" y="2528554"/>
              <a:ext cx="157435" cy="250912"/>
            </a:xfrm>
            <a:custGeom>
              <a:avLst/>
              <a:gdLst>
                <a:gd name="T0" fmla="*/ 11 w 27"/>
                <a:gd name="T1" fmla="*/ 0 h 43"/>
                <a:gd name="T2" fmla="*/ 11 w 27"/>
                <a:gd name="T3" fmla="*/ 0 h 43"/>
                <a:gd name="T4" fmla="*/ 0 w 27"/>
                <a:gd name="T5" fmla="*/ 7 h 43"/>
                <a:gd name="T6" fmla="*/ 9 w 27"/>
                <a:gd name="T7" fmla="*/ 43 h 43"/>
                <a:gd name="T8" fmla="*/ 27 w 27"/>
                <a:gd name="T9" fmla="*/ 33 h 43"/>
                <a:gd name="T10" fmla="*/ 11 w 27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43">
                  <a:moveTo>
                    <a:pt x="1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3" y="19"/>
                    <a:pt x="6" y="31"/>
                    <a:pt x="9" y="4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1" y="22"/>
                    <a:pt x="15" y="11"/>
                    <a:pt x="11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1" name="Freeform 178"/>
            <p:cNvSpPr/>
            <p:nvPr/>
          </p:nvSpPr>
          <p:spPr bwMode="auto">
            <a:xfrm>
              <a:off x="9298873" y="3642896"/>
              <a:ext cx="897869" cy="337009"/>
            </a:xfrm>
            <a:custGeom>
              <a:avLst/>
              <a:gdLst>
                <a:gd name="T0" fmla="*/ 153 w 154"/>
                <a:gd name="T1" fmla="*/ 0 h 58"/>
                <a:gd name="T2" fmla="*/ 153 w 154"/>
                <a:gd name="T3" fmla="*/ 0 h 58"/>
                <a:gd name="T4" fmla="*/ 154 w 154"/>
                <a:gd name="T5" fmla="*/ 3 h 58"/>
                <a:gd name="T6" fmla="*/ 154 w 154"/>
                <a:gd name="T7" fmla="*/ 3 h 58"/>
                <a:gd name="T8" fmla="*/ 154 w 154"/>
                <a:gd name="T9" fmla="*/ 3 h 58"/>
                <a:gd name="T10" fmla="*/ 0 w 154"/>
                <a:gd name="T11" fmla="*/ 43 h 58"/>
                <a:gd name="T12" fmla="*/ 3 w 154"/>
                <a:gd name="T13" fmla="*/ 58 h 58"/>
                <a:gd name="T14" fmla="*/ 3 w 154"/>
                <a:gd name="T15" fmla="*/ 58 h 58"/>
                <a:gd name="T16" fmla="*/ 110 w 154"/>
                <a:gd name="T17" fmla="*/ 49 h 58"/>
                <a:gd name="T18" fmla="*/ 111 w 154"/>
                <a:gd name="T19" fmla="*/ 48 h 58"/>
                <a:gd name="T20" fmla="*/ 111 w 154"/>
                <a:gd name="T21" fmla="*/ 48 h 58"/>
                <a:gd name="T22" fmla="*/ 154 w 154"/>
                <a:gd name="T23" fmla="*/ 3 h 58"/>
                <a:gd name="T24" fmla="*/ 153 w 154"/>
                <a:gd name="T2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58">
                  <a:moveTo>
                    <a:pt x="153" y="0"/>
                  </a:moveTo>
                  <a:cubicBezTo>
                    <a:pt x="153" y="0"/>
                    <a:pt x="153" y="0"/>
                    <a:pt x="153" y="0"/>
                  </a:cubicBezTo>
                  <a:cubicBezTo>
                    <a:pt x="154" y="1"/>
                    <a:pt x="154" y="2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09" y="30"/>
                    <a:pt x="53" y="31"/>
                    <a:pt x="0" y="43"/>
                  </a:cubicBezTo>
                  <a:cubicBezTo>
                    <a:pt x="2" y="47"/>
                    <a:pt x="3" y="52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110" y="49"/>
                    <a:pt x="110" y="49"/>
                    <a:pt x="110" y="49"/>
                  </a:cubicBezTo>
                  <a:cubicBezTo>
                    <a:pt x="110" y="49"/>
                    <a:pt x="110" y="49"/>
                    <a:pt x="111" y="48"/>
                  </a:cubicBezTo>
                  <a:cubicBezTo>
                    <a:pt x="111" y="48"/>
                    <a:pt x="111" y="48"/>
                    <a:pt x="111" y="48"/>
                  </a:cubicBezTo>
                  <a:cubicBezTo>
                    <a:pt x="117" y="44"/>
                    <a:pt x="154" y="20"/>
                    <a:pt x="154" y="3"/>
                  </a:cubicBezTo>
                  <a:cubicBezTo>
                    <a:pt x="154" y="2"/>
                    <a:pt x="154" y="1"/>
                    <a:pt x="153" y="0"/>
                  </a:cubicBezTo>
                </a:path>
              </a:pathLst>
            </a:custGeom>
            <a:solidFill>
              <a:srgbClr val="DABB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" name="Freeform 179"/>
            <p:cNvSpPr/>
            <p:nvPr/>
          </p:nvSpPr>
          <p:spPr bwMode="auto">
            <a:xfrm>
              <a:off x="9015984" y="3891346"/>
              <a:ext cx="302571" cy="110697"/>
            </a:xfrm>
            <a:custGeom>
              <a:avLst/>
              <a:gdLst>
                <a:gd name="T0" fmla="*/ 49 w 52"/>
                <a:gd name="T1" fmla="*/ 0 h 19"/>
                <a:gd name="T2" fmla="*/ 49 w 52"/>
                <a:gd name="T3" fmla="*/ 0 h 19"/>
                <a:gd name="T4" fmla="*/ 49 w 52"/>
                <a:gd name="T5" fmla="*/ 0 h 19"/>
                <a:gd name="T6" fmla="*/ 3 w 52"/>
                <a:gd name="T7" fmla="*/ 15 h 19"/>
                <a:gd name="T8" fmla="*/ 0 w 52"/>
                <a:gd name="T9" fmla="*/ 19 h 19"/>
                <a:gd name="T10" fmla="*/ 52 w 52"/>
                <a:gd name="T11" fmla="*/ 15 h 19"/>
                <a:gd name="T12" fmla="*/ 49 w 52"/>
                <a:gd name="T1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19">
                  <a:moveTo>
                    <a:pt x="49" y="0"/>
                  </a:move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33" y="4"/>
                    <a:pt x="18" y="8"/>
                    <a:pt x="3" y="15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2" y="9"/>
                    <a:pt x="51" y="4"/>
                    <a:pt x="49" y="0"/>
                  </a:cubicBezTo>
                </a:path>
              </a:pathLst>
            </a:custGeom>
            <a:solidFill>
              <a:srgbClr val="1D1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33" name="文本框 32"/>
          <p:cNvSpPr txBox="1"/>
          <p:nvPr/>
        </p:nvSpPr>
        <p:spPr>
          <a:xfrm>
            <a:off x="3432167" y="2598372"/>
            <a:ext cx="4693090" cy="13093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6600" b="1" i="0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  Tiết</a:t>
            </a:r>
            <a:r>
              <a:rPr kumimoji="0" lang="en-US" altLang="zh-CN" sz="6600" b="1" i="0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 4</a:t>
            </a:r>
            <a:endParaRPr kumimoji="0" lang="en-US" altLang="zh-CN" sz="6600" b="1" i="0" u="none" strike="noStrike" kern="1200" cap="none" spc="0" normalizeH="0" baseline="0" noProof="0" dirty="0">
              <a:ln w="0"/>
              <a:solidFill>
                <a:srgbClr val="4472C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Microsoft YaHei" panose="020B050302020402020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791210" y="1645920"/>
            <a:ext cx="10791190" cy="2657475"/>
          </a:xfrm>
          <a:prstGeom prst="rect">
            <a:avLst/>
          </a:prstGeom>
        </p:spPr>
      </p:pic>
      <p:sp>
        <p:nvSpPr>
          <p:cNvPr id="6" name="Rounded Rectangle 5"/>
          <p:cNvSpPr/>
          <p:nvPr>
            <p:custDataLst>
              <p:tags r:id="rId2"/>
            </p:custDataLst>
          </p:nvPr>
        </p:nvSpPr>
        <p:spPr>
          <a:xfrm>
            <a:off x="5638800" y="3813810"/>
            <a:ext cx="842010" cy="41592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/>
              <a:t>11</a:t>
            </a:r>
            <a:endParaRPr lang="en-US" sz="3200"/>
          </a:p>
        </p:txBody>
      </p:sp>
      <p:sp>
        <p:nvSpPr>
          <p:cNvPr id="7" name="Rounded Rectangle 6"/>
          <p:cNvSpPr/>
          <p:nvPr>
            <p:custDataLst>
              <p:tags r:id="rId3"/>
            </p:custDataLst>
          </p:nvPr>
        </p:nvSpPr>
        <p:spPr>
          <a:xfrm>
            <a:off x="7738110" y="3803650"/>
            <a:ext cx="842010" cy="41592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/>
              <a:t>13</a:t>
            </a:r>
            <a:endParaRPr lang="en-US" sz="3200"/>
          </a:p>
        </p:txBody>
      </p:sp>
      <p:sp>
        <p:nvSpPr>
          <p:cNvPr id="8" name="Rounded Rectangle 7"/>
          <p:cNvSpPr/>
          <p:nvPr>
            <p:custDataLst>
              <p:tags r:id="rId4"/>
            </p:custDataLst>
          </p:nvPr>
        </p:nvSpPr>
        <p:spPr>
          <a:xfrm>
            <a:off x="8737600" y="3803650"/>
            <a:ext cx="842010" cy="41592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/>
              <a:t>14</a:t>
            </a:r>
            <a:endParaRPr lang="en-US" sz="3200"/>
          </a:p>
        </p:txBody>
      </p:sp>
      <p:sp>
        <p:nvSpPr>
          <p:cNvPr id="9" name="Rounded Rectangle 8"/>
          <p:cNvSpPr/>
          <p:nvPr>
            <p:custDataLst>
              <p:tags r:id="rId5"/>
            </p:custDataLst>
          </p:nvPr>
        </p:nvSpPr>
        <p:spPr>
          <a:xfrm>
            <a:off x="9823450" y="3803650"/>
            <a:ext cx="842010" cy="41592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/>
              <a:t>15</a:t>
            </a:r>
            <a:endParaRPr lang="en-US" sz="3200"/>
          </a:p>
        </p:txBody>
      </p:sp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6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bldLvl="0" animBg="1"/>
      <p:bldP spid="7" grpId="1" animBg="1"/>
      <p:bldP spid="8" grpId="0" bldLvl="0" animBg="1"/>
      <p:bldP spid="8" grpId="1" animBg="1"/>
      <p:bldP spid="9" grpId="0" bldLvl="0" animBg="1"/>
      <p:bldP spid="9" grpId="1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812925" y="1581150"/>
            <a:ext cx="8564880" cy="3397885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2778125" y="2505075"/>
            <a:ext cx="902335" cy="85217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/>
              <a:t>11</a:t>
            </a:r>
            <a:endParaRPr lang="en-US" sz="3200"/>
          </a:p>
        </p:txBody>
      </p:sp>
      <p:sp>
        <p:nvSpPr>
          <p:cNvPr id="7" name="Oval 6"/>
          <p:cNvSpPr/>
          <p:nvPr/>
        </p:nvSpPr>
        <p:spPr>
          <a:xfrm>
            <a:off x="9057005" y="3296285"/>
            <a:ext cx="770890" cy="822325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sz="3200"/>
              <a:t>2</a:t>
            </a:r>
            <a:endParaRPr lang="en-US" sz="3200"/>
          </a:p>
        </p:txBody>
      </p:sp>
      <p:sp>
        <p:nvSpPr>
          <p:cNvPr id="8" name="Oval 7"/>
          <p:cNvSpPr/>
          <p:nvPr/>
        </p:nvSpPr>
        <p:spPr>
          <a:xfrm>
            <a:off x="7890510" y="2534920"/>
            <a:ext cx="770890" cy="822325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sz="3200"/>
              <a:t>7</a:t>
            </a:r>
            <a:endParaRPr lang="en-US" sz="3200"/>
          </a:p>
        </p:txBody>
      </p:sp>
      <p:sp>
        <p:nvSpPr>
          <p:cNvPr id="11" name="Oval 10"/>
          <p:cNvSpPr/>
          <p:nvPr/>
        </p:nvSpPr>
        <p:spPr>
          <a:xfrm>
            <a:off x="8661400" y="2534920"/>
            <a:ext cx="770890" cy="822325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sz="3200"/>
              <a:t>6</a:t>
            </a:r>
            <a:endParaRPr lang="en-US" sz="3200"/>
          </a:p>
        </p:txBody>
      </p:sp>
      <p:sp>
        <p:nvSpPr>
          <p:cNvPr id="12" name="Oval 11"/>
          <p:cNvSpPr/>
          <p:nvPr/>
        </p:nvSpPr>
        <p:spPr>
          <a:xfrm>
            <a:off x="8286115" y="1835150"/>
            <a:ext cx="841375" cy="822325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sz="3200"/>
              <a:t>13</a:t>
            </a:r>
            <a:endParaRPr lang="en-US" sz="32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bldLvl="0" animBg="1"/>
      <p:bldP spid="7" grpId="1" animBg="1"/>
      <p:bldP spid="8" grpId="0" bldLvl="0" animBg="1"/>
      <p:bldP spid="8" grpId="1" animBg="1"/>
      <p:bldP spid="11" grpId="0" bldLvl="0" animBg="1"/>
      <p:bldP spid="11" grpId="1" animBg="1"/>
      <p:bldP spid="12" grpId="0" bldLvl="0" animBg="1"/>
      <p:bldP spid="12" grpId="1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362075" y="1417955"/>
            <a:ext cx="9112885" cy="310515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6318250" y="2971800"/>
            <a:ext cx="882650" cy="40576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/>
              <a:t>11</a:t>
            </a:r>
            <a:endParaRPr lang="en-US" sz="3200"/>
          </a:p>
        </p:txBody>
      </p:sp>
      <p:sp>
        <p:nvSpPr>
          <p:cNvPr id="7" name="Rounded Rectangle 6"/>
          <p:cNvSpPr/>
          <p:nvPr/>
        </p:nvSpPr>
        <p:spPr>
          <a:xfrm>
            <a:off x="9351010" y="2971800"/>
            <a:ext cx="882650" cy="40576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/>
              <a:t>16</a:t>
            </a:r>
            <a:endParaRPr lang="en-US" sz="3200"/>
          </a:p>
        </p:txBody>
      </p:sp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bldLvl="0" animBg="1"/>
      <p:bldP spid="7" grpId="1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861695" y="1856105"/>
            <a:ext cx="10336530" cy="2506345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4350385" y="3336925"/>
            <a:ext cx="446405" cy="44640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7</a:t>
            </a:r>
            <a:endParaRPr lang="en-US" sz="2800"/>
          </a:p>
        </p:txBody>
      </p:sp>
      <p:sp>
        <p:nvSpPr>
          <p:cNvPr id="7" name="Rounded Rectangle 6"/>
          <p:cNvSpPr/>
          <p:nvPr/>
        </p:nvSpPr>
        <p:spPr>
          <a:xfrm>
            <a:off x="7068820" y="3275965"/>
            <a:ext cx="608965" cy="44640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13</a:t>
            </a:r>
            <a:endParaRPr lang="en-US" sz="2800"/>
          </a:p>
        </p:txBody>
      </p:sp>
      <p:sp>
        <p:nvSpPr>
          <p:cNvPr id="8" name="Rounded Rectangle 7"/>
          <p:cNvSpPr/>
          <p:nvPr/>
        </p:nvSpPr>
        <p:spPr>
          <a:xfrm>
            <a:off x="9705975" y="2886075"/>
            <a:ext cx="608965" cy="44640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17</a:t>
            </a:r>
            <a:endParaRPr lang="en-US" sz="2800"/>
          </a:p>
        </p:txBody>
      </p:sp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bldLvl="0" animBg="1"/>
      <p:bldP spid="7" grpId="1" animBg="1"/>
      <p:bldP spid="8" grpId="0" bldLvl="0" animBg="1"/>
      <p:bldP spid="8" grpId="1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166495" y="274955"/>
            <a:ext cx="10019665" cy="5648960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3346450" y="1623060"/>
            <a:ext cx="2079625" cy="1419860"/>
          </a:xfrm>
          <a:prstGeom prst="ellipse">
            <a:avLst/>
          </a:prstGeom>
          <a:noFill/>
          <a:ln w="41275"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7078980" y="1967865"/>
            <a:ext cx="1522095" cy="1419860"/>
          </a:xfrm>
          <a:prstGeom prst="ellipse">
            <a:avLst/>
          </a:prstGeom>
          <a:noFill/>
          <a:ln w="41275"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3021965" y="3387090"/>
            <a:ext cx="2059305" cy="1704975"/>
          </a:xfrm>
          <a:prstGeom prst="ellipse">
            <a:avLst/>
          </a:prstGeom>
          <a:noFill/>
          <a:ln w="38100"/>
          <a:extLst>
            <a:ext uri="{909E8E84-426E-40DD-AFC4-6F175D3DCCD1}">
              <a14:hiddenFill xmlns:a14="http://schemas.microsoft.com/office/drawing/2010/main">
                <a:solidFill>
                  <a:schemeClr val="accent3"/>
                </a:solidFill>
              </a14:hiddenFill>
            </a:ext>
          </a:ex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567680" y="1743710"/>
            <a:ext cx="1633855" cy="1441450"/>
          </a:xfrm>
          <a:prstGeom prst="ellipse">
            <a:avLst/>
          </a:prstGeom>
          <a:noFill/>
          <a:ln w="38100"/>
          <a:extLst>
            <a:ext uri="{909E8E84-426E-40DD-AFC4-6F175D3DCCD1}">
              <a14:hiddenFill xmlns:a14="http://schemas.microsoft.com/office/drawing/2010/main">
                <a:solidFill>
                  <a:schemeClr val="accent3"/>
                </a:solidFill>
              </a14:hiddenFill>
            </a:ext>
          </a:ex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8053070" y="852170"/>
            <a:ext cx="1754505" cy="1257300"/>
          </a:xfrm>
          <a:prstGeom prst="ellipse">
            <a:avLst/>
          </a:prstGeom>
          <a:noFill/>
          <a:ln w="38100"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5081270" y="3185160"/>
            <a:ext cx="1390650" cy="1257300"/>
          </a:xfrm>
          <a:prstGeom prst="ellipse">
            <a:avLst/>
          </a:prstGeom>
          <a:noFill/>
          <a:ln w="38100"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9301480" y="2108835"/>
            <a:ext cx="1733550" cy="1704975"/>
          </a:xfrm>
          <a:prstGeom prst="ellipse">
            <a:avLst/>
          </a:prstGeom>
          <a:noFill/>
          <a:ln w="38100"/>
          <a:extLst>
            <a:ext uri="{909E8E84-426E-40DD-AFC4-6F175D3DCCD1}">
              <a14:hiddenFill xmlns:a14="http://schemas.microsoft.com/office/drawing/2010/main">
                <a:solidFill>
                  <a:schemeClr val="accent4"/>
                </a:solidFill>
              </a14:hiddenFill>
            </a:ext>
          </a:ex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7618095" y="3498850"/>
            <a:ext cx="1327785" cy="1351280"/>
          </a:xfrm>
          <a:prstGeom prst="ellipse">
            <a:avLst/>
          </a:prstGeom>
          <a:noFill/>
          <a:ln w="38100"/>
          <a:extLst>
            <a:ext uri="{909E8E84-426E-40DD-AFC4-6F175D3DCCD1}">
              <a14:hiddenFill xmlns:a14="http://schemas.microsoft.com/office/drawing/2010/main">
                <a:solidFill>
                  <a:schemeClr val="accent4"/>
                </a:solidFill>
              </a14:hiddenFill>
            </a:ext>
          </a:ex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9300845" y="3813810"/>
            <a:ext cx="1734185" cy="1695450"/>
          </a:xfrm>
          <a:prstGeom prst="ellipse">
            <a:avLst/>
          </a:prstGeom>
          <a:noFill/>
          <a:ln w="34925"/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6541770" y="3326765"/>
            <a:ext cx="1075690" cy="1116330"/>
          </a:xfrm>
          <a:prstGeom prst="ellipse">
            <a:avLst/>
          </a:prstGeom>
          <a:noFill/>
          <a:ln w="34925"/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en-US"/>
          </a:p>
        </p:txBody>
      </p:sp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bldLvl="0" animBg="1"/>
      <p:bldP spid="8" grpId="0" animBg="1"/>
      <p:bldP spid="8" grpId="1" animBg="1"/>
      <p:bldP spid="9" grpId="0" bldLvl="0" animBg="1"/>
      <p:bldP spid="9" grpId="1" animBg="1"/>
      <p:bldP spid="10" grpId="0" animBg="1"/>
      <p:bldP spid="10" grpId="1" animBg="1"/>
      <p:bldP spid="11" grpId="0" bldLvl="0" animBg="1"/>
      <p:bldP spid="11" grpId="1" animBg="1"/>
      <p:bldP spid="12" grpId="0" animBg="1"/>
      <p:bldP spid="12" grpId="1" animBg="1"/>
      <p:bldP spid="13" grpId="0" bldLvl="0" animBg="1"/>
      <p:bldP spid="13" grpId="1" animBg="1"/>
      <p:bldP spid="14" grpId="0" animBg="1"/>
      <p:bldP spid="14" grpId="1" animBg="1"/>
      <p:bldP spid="15" grpId="0" bldLvl="0" animBg="1"/>
      <p:bldP spid="15" grpId="1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520065" y="274955"/>
            <a:ext cx="10937875" cy="3307715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1530985" y="3935730"/>
            <a:ext cx="9432925" cy="163258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4400"/>
              <a:t>Đoàn tàu đó có tất cả số toa là?</a:t>
            </a:r>
            <a:endParaRPr lang="en-US" sz="4400"/>
          </a:p>
          <a:p>
            <a:pPr algn="ctr"/>
            <a:r>
              <a:rPr lang="en-US" sz="4400"/>
              <a:t>4 + 7 = 11 (toa)</a:t>
            </a:r>
            <a:endParaRPr lang="en-US" sz="4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24000" y="614362"/>
            <a:ext cx="9144000" cy="715071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6850" y="1509713"/>
            <a:ext cx="7942501" cy="398145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4132" y="995364"/>
            <a:ext cx="1911029" cy="206260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76053" y="905902"/>
            <a:ext cx="1482494" cy="18308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27021" y="4215766"/>
            <a:ext cx="6151721" cy="1510665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 rot="6329695" flipH="1">
            <a:off x="7886001" y="2918103"/>
            <a:ext cx="1267341" cy="865607"/>
            <a:chOff x="9015984" y="2528554"/>
            <a:chExt cx="2157344" cy="1473489"/>
          </a:xfrm>
        </p:grpSpPr>
        <p:sp>
          <p:nvSpPr>
            <p:cNvPr id="23" name="Freeform 166"/>
            <p:cNvSpPr/>
            <p:nvPr/>
          </p:nvSpPr>
          <p:spPr bwMode="auto">
            <a:xfrm>
              <a:off x="10132784" y="3116474"/>
              <a:ext cx="831450" cy="526422"/>
            </a:xfrm>
            <a:custGeom>
              <a:avLst/>
              <a:gdLst>
                <a:gd name="T0" fmla="*/ 10 w 143"/>
                <a:gd name="T1" fmla="*/ 90 h 90"/>
                <a:gd name="T2" fmla="*/ 10 w 143"/>
                <a:gd name="T3" fmla="*/ 90 h 90"/>
                <a:gd name="T4" fmla="*/ 143 w 143"/>
                <a:gd name="T5" fmla="*/ 18 h 90"/>
                <a:gd name="T6" fmla="*/ 130 w 143"/>
                <a:gd name="T7" fmla="*/ 0 h 90"/>
                <a:gd name="T8" fmla="*/ 0 w 143"/>
                <a:gd name="T9" fmla="*/ 77 h 90"/>
                <a:gd name="T10" fmla="*/ 10 w 143"/>
                <a:gd name="T11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90">
                  <a:moveTo>
                    <a:pt x="10" y="90"/>
                  </a:moveTo>
                  <a:cubicBezTo>
                    <a:pt x="10" y="90"/>
                    <a:pt x="10" y="90"/>
                    <a:pt x="10" y="90"/>
                  </a:cubicBezTo>
                  <a:cubicBezTo>
                    <a:pt x="52" y="61"/>
                    <a:pt x="98" y="41"/>
                    <a:pt x="143" y="18"/>
                  </a:cubicBezTo>
                  <a:cubicBezTo>
                    <a:pt x="138" y="12"/>
                    <a:pt x="134" y="7"/>
                    <a:pt x="130" y="0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4" y="79"/>
                    <a:pt x="8" y="83"/>
                    <a:pt x="10" y="9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4" name="Freeform 167"/>
            <p:cNvSpPr/>
            <p:nvPr/>
          </p:nvSpPr>
          <p:spPr bwMode="auto">
            <a:xfrm>
              <a:off x="9933530" y="2779466"/>
              <a:ext cx="954446" cy="787173"/>
            </a:xfrm>
            <a:custGeom>
              <a:avLst/>
              <a:gdLst>
                <a:gd name="T0" fmla="*/ 164 w 164"/>
                <a:gd name="T1" fmla="*/ 58 h 135"/>
                <a:gd name="T2" fmla="*/ 140 w 164"/>
                <a:gd name="T3" fmla="*/ 0 h 135"/>
                <a:gd name="T4" fmla="*/ 9 w 164"/>
                <a:gd name="T5" fmla="*/ 77 h 135"/>
                <a:gd name="T6" fmla="*/ 5 w 164"/>
                <a:gd name="T7" fmla="*/ 120 h 135"/>
                <a:gd name="T8" fmla="*/ 34 w 164"/>
                <a:gd name="T9" fmla="*/ 135 h 135"/>
                <a:gd name="T10" fmla="*/ 164 w 164"/>
                <a:gd name="T11" fmla="*/ 5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4" h="135">
                  <a:moveTo>
                    <a:pt x="164" y="58"/>
                  </a:moveTo>
                  <a:cubicBezTo>
                    <a:pt x="154" y="40"/>
                    <a:pt x="146" y="20"/>
                    <a:pt x="140" y="0"/>
                  </a:cubicBezTo>
                  <a:cubicBezTo>
                    <a:pt x="9" y="77"/>
                    <a:pt x="9" y="77"/>
                    <a:pt x="9" y="77"/>
                  </a:cubicBezTo>
                  <a:cubicBezTo>
                    <a:pt x="13" y="92"/>
                    <a:pt x="0" y="109"/>
                    <a:pt x="5" y="120"/>
                  </a:cubicBezTo>
                  <a:cubicBezTo>
                    <a:pt x="10" y="129"/>
                    <a:pt x="24" y="128"/>
                    <a:pt x="34" y="135"/>
                  </a:cubicBezTo>
                  <a:cubicBezTo>
                    <a:pt x="164" y="58"/>
                    <a:pt x="164" y="58"/>
                    <a:pt x="164" y="58"/>
                  </a:cubicBezTo>
                </a:path>
              </a:pathLst>
            </a:custGeom>
            <a:solidFill>
              <a:srgbClr val="ECC6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5" name="Freeform 168"/>
            <p:cNvSpPr/>
            <p:nvPr/>
          </p:nvSpPr>
          <p:spPr bwMode="auto">
            <a:xfrm>
              <a:off x="9618662" y="2570374"/>
              <a:ext cx="1129101" cy="656798"/>
            </a:xfrm>
            <a:custGeom>
              <a:avLst/>
              <a:gdLst>
                <a:gd name="T0" fmla="*/ 185 w 194"/>
                <a:gd name="T1" fmla="*/ 0 h 113"/>
                <a:gd name="T2" fmla="*/ 0 w 194"/>
                <a:gd name="T3" fmla="*/ 110 h 113"/>
                <a:gd name="T4" fmla="*/ 59 w 194"/>
                <a:gd name="T5" fmla="*/ 105 h 113"/>
                <a:gd name="T6" fmla="*/ 63 w 194"/>
                <a:gd name="T7" fmla="*/ 113 h 113"/>
                <a:gd name="T8" fmla="*/ 194 w 194"/>
                <a:gd name="T9" fmla="*/ 36 h 113"/>
                <a:gd name="T10" fmla="*/ 185 w 194"/>
                <a:gd name="T1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4" h="113">
                  <a:moveTo>
                    <a:pt x="185" y="0"/>
                  </a:moveTo>
                  <a:cubicBezTo>
                    <a:pt x="0" y="110"/>
                    <a:pt x="0" y="110"/>
                    <a:pt x="0" y="110"/>
                  </a:cubicBezTo>
                  <a:cubicBezTo>
                    <a:pt x="4" y="108"/>
                    <a:pt x="47" y="90"/>
                    <a:pt x="59" y="105"/>
                  </a:cubicBezTo>
                  <a:cubicBezTo>
                    <a:pt x="61" y="108"/>
                    <a:pt x="63" y="110"/>
                    <a:pt x="63" y="113"/>
                  </a:cubicBezTo>
                  <a:cubicBezTo>
                    <a:pt x="194" y="36"/>
                    <a:pt x="194" y="36"/>
                    <a:pt x="194" y="36"/>
                  </a:cubicBezTo>
                  <a:cubicBezTo>
                    <a:pt x="191" y="24"/>
                    <a:pt x="188" y="12"/>
                    <a:pt x="185" y="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" name="Freeform 169"/>
            <p:cNvSpPr/>
            <p:nvPr/>
          </p:nvSpPr>
          <p:spPr bwMode="auto">
            <a:xfrm>
              <a:off x="9200477" y="3094334"/>
              <a:ext cx="996266" cy="797012"/>
            </a:xfrm>
            <a:custGeom>
              <a:avLst/>
              <a:gdLst>
                <a:gd name="T0" fmla="*/ 170 w 171"/>
                <a:gd name="T1" fmla="*/ 94 h 137"/>
                <a:gd name="T2" fmla="*/ 159 w 171"/>
                <a:gd name="T3" fmla="*/ 102 h 137"/>
                <a:gd name="T4" fmla="*/ 170 w 171"/>
                <a:gd name="T5" fmla="*/ 94 h 137"/>
                <a:gd name="T6" fmla="*/ 170 w 171"/>
                <a:gd name="T7" fmla="*/ 94 h 137"/>
                <a:gd name="T8" fmla="*/ 160 w 171"/>
                <a:gd name="T9" fmla="*/ 81 h 137"/>
                <a:gd name="T10" fmla="*/ 131 w 171"/>
                <a:gd name="T11" fmla="*/ 66 h 137"/>
                <a:gd name="T12" fmla="*/ 135 w 171"/>
                <a:gd name="T13" fmla="*/ 23 h 137"/>
                <a:gd name="T14" fmla="*/ 131 w 171"/>
                <a:gd name="T15" fmla="*/ 15 h 137"/>
                <a:gd name="T16" fmla="*/ 72 w 171"/>
                <a:gd name="T17" fmla="*/ 20 h 137"/>
                <a:gd name="T18" fmla="*/ 72 w 171"/>
                <a:gd name="T19" fmla="*/ 20 h 137"/>
                <a:gd name="T20" fmla="*/ 0 w 171"/>
                <a:gd name="T21" fmla="*/ 114 h 137"/>
                <a:gd name="T22" fmla="*/ 17 w 171"/>
                <a:gd name="T23" fmla="*/ 137 h 137"/>
                <a:gd name="T24" fmla="*/ 171 w 171"/>
                <a:gd name="T25" fmla="*/ 97 h 137"/>
                <a:gd name="T26" fmla="*/ 170 w 171"/>
                <a:gd name="T27" fmla="*/ 9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1" h="137">
                  <a:moveTo>
                    <a:pt x="170" y="94"/>
                  </a:moveTo>
                  <a:cubicBezTo>
                    <a:pt x="166" y="97"/>
                    <a:pt x="163" y="99"/>
                    <a:pt x="159" y="102"/>
                  </a:cubicBezTo>
                  <a:cubicBezTo>
                    <a:pt x="163" y="99"/>
                    <a:pt x="166" y="97"/>
                    <a:pt x="170" y="94"/>
                  </a:cubicBezTo>
                  <a:cubicBezTo>
                    <a:pt x="170" y="94"/>
                    <a:pt x="170" y="94"/>
                    <a:pt x="170" y="94"/>
                  </a:cubicBezTo>
                  <a:cubicBezTo>
                    <a:pt x="168" y="87"/>
                    <a:pt x="164" y="83"/>
                    <a:pt x="160" y="81"/>
                  </a:cubicBezTo>
                  <a:cubicBezTo>
                    <a:pt x="150" y="74"/>
                    <a:pt x="136" y="75"/>
                    <a:pt x="131" y="66"/>
                  </a:cubicBezTo>
                  <a:cubicBezTo>
                    <a:pt x="126" y="55"/>
                    <a:pt x="139" y="38"/>
                    <a:pt x="135" y="23"/>
                  </a:cubicBezTo>
                  <a:cubicBezTo>
                    <a:pt x="135" y="20"/>
                    <a:pt x="133" y="18"/>
                    <a:pt x="131" y="15"/>
                  </a:cubicBezTo>
                  <a:cubicBezTo>
                    <a:pt x="119" y="0"/>
                    <a:pt x="76" y="18"/>
                    <a:pt x="72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14"/>
                    <a:pt x="12" y="121"/>
                    <a:pt x="17" y="137"/>
                  </a:cubicBezTo>
                  <a:cubicBezTo>
                    <a:pt x="69" y="125"/>
                    <a:pt x="126" y="124"/>
                    <a:pt x="171" y="97"/>
                  </a:cubicBezTo>
                  <a:cubicBezTo>
                    <a:pt x="171" y="96"/>
                    <a:pt x="171" y="95"/>
                    <a:pt x="170" y="94"/>
                  </a:cubicBezTo>
                </a:path>
              </a:pathLst>
            </a:custGeom>
            <a:solidFill>
              <a:srgbClr val="EACE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" name="Freeform 170"/>
            <p:cNvSpPr/>
            <p:nvPr/>
          </p:nvSpPr>
          <p:spPr bwMode="auto">
            <a:xfrm>
              <a:off x="9033203" y="3758510"/>
              <a:ext cx="265671" cy="221392"/>
            </a:xfrm>
            <a:custGeom>
              <a:avLst/>
              <a:gdLst>
                <a:gd name="T0" fmla="*/ 29 w 46"/>
                <a:gd name="T1" fmla="*/ 0 h 38"/>
                <a:gd name="T2" fmla="*/ 0 w 46"/>
                <a:gd name="T3" fmla="*/ 38 h 38"/>
                <a:gd name="T4" fmla="*/ 46 w 46"/>
                <a:gd name="T5" fmla="*/ 23 h 38"/>
                <a:gd name="T6" fmla="*/ 29 w 46"/>
                <a:gd name="T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38">
                  <a:moveTo>
                    <a:pt x="29" y="0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15" y="31"/>
                    <a:pt x="30" y="27"/>
                    <a:pt x="46" y="23"/>
                  </a:cubicBezTo>
                  <a:cubicBezTo>
                    <a:pt x="41" y="7"/>
                    <a:pt x="29" y="0"/>
                    <a:pt x="29" y="0"/>
                  </a:cubicBezTo>
                </a:path>
              </a:pathLst>
            </a:custGeom>
            <a:solidFill>
              <a:srgbClr val="1F1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8" name="Freeform 175"/>
            <p:cNvSpPr/>
            <p:nvPr/>
          </p:nvSpPr>
          <p:spPr bwMode="auto">
            <a:xfrm>
              <a:off x="9945831" y="3030377"/>
              <a:ext cx="1227497" cy="890489"/>
            </a:xfrm>
            <a:custGeom>
              <a:avLst/>
              <a:gdLst>
                <a:gd name="T0" fmla="*/ 189 w 211"/>
                <a:gd name="T1" fmla="*/ 0 h 153"/>
                <a:gd name="T2" fmla="*/ 189 w 211"/>
                <a:gd name="T3" fmla="*/ 0 h 153"/>
                <a:gd name="T4" fmla="*/ 162 w 211"/>
                <a:gd name="T5" fmla="*/ 15 h 153"/>
                <a:gd name="T6" fmla="*/ 175 w 211"/>
                <a:gd name="T7" fmla="*/ 33 h 153"/>
                <a:gd name="T8" fmla="*/ 175 w 211"/>
                <a:gd name="T9" fmla="*/ 33 h 153"/>
                <a:gd name="T10" fmla="*/ 175 w 211"/>
                <a:gd name="T11" fmla="*/ 33 h 153"/>
                <a:gd name="T12" fmla="*/ 42 w 211"/>
                <a:gd name="T13" fmla="*/ 105 h 153"/>
                <a:gd name="T14" fmla="*/ 43 w 211"/>
                <a:gd name="T15" fmla="*/ 108 h 153"/>
                <a:gd name="T16" fmla="*/ 0 w 211"/>
                <a:gd name="T17" fmla="*/ 153 h 153"/>
                <a:gd name="T18" fmla="*/ 185 w 211"/>
                <a:gd name="T19" fmla="*/ 45 h 153"/>
                <a:gd name="T20" fmla="*/ 211 w 211"/>
                <a:gd name="T21" fmla="*/ 30 h 153"/>
                <a:gd name="T22" fmla="*/ 211 w 211"/>
                <a:gd name="T23" fmla="*/ 30 h 153"/>
                <a:gd name="T24" fmla="*/ 211 w 211"/>
                <a:gd name="T25" fmla="*/ 29 h 153"/>
                <a:gd name="T26" fmla="*/ 190 w 211"/>
                <a:gd name="T27" fmla="*/ 0 h 153"/>
                <a:gd name="T28" fmla="*/ 189 w 211"/>
                <a:gd name="T29" fmla="*/ 0 h 153"/>
                <a:gd name="T30" fmla="*/ 189 w 211"/>
                <a:gd name="T31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1" h="153">
                  <a:moveTo>
                    <a:pt x="189" y="0"/>
                  </a:moveTo>
                  <a:cubicBezTo>
                    <a:pt x="189" y="0"/>
                    <a:pt x="189" y="0"/>
                    <a:pt x="189" y="0"/>
                  </a:cubicBezTo>
                  <a:cubicBezTo>
                    <a:pt x="162" y="15"/>
                    <a:pt x="162" y="15"/>
                    <a:pt x="162" y="15"/>
                  </a:cubicBezTo>
                  <a:cubicBezTo>
                    <a:pt x="166" y="22"/>
                    <a:pt x="170" y="27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30" y="56"/>
                    <a:pt x="84" y="76"/>
                    <a:pt x="42" y="105"/>
                  </a:cubicBezTo>
                  <a:cubicBezTo>
                    <a:pt x="43" y="106"/>
                    <a:pt x="43" y="107"/>
                    <a:pt x="43" y="108"/>
                  </a:cubicBezTo>
                  <a:cubicBezTo>
                    <a:pt x="43" y="125"/>
                    <a:pt x="6" y="149"/>
                    <a:pt x="0" y="153"/>
                  </a:cubicBezTo>
                  <a:cubicBezTo>
                    <a:pt x="185" y="45"/>
                    <a:pt x="185" y="45"/>
                    <a:pt x="185" y="45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29"/>
                    <a:pt x="211" y="29"/>
                    <a:pt x="211" y="29"/>
                  </a:cubicBezTo>
                  <a:cubicBezTo>
                    <a:pt x="204" y="20"/>
                    <a:pt x="196" y="10"/>
                    <a:pt x="19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189" y="0"/>
                    <a:pt x="189" y="0"/>
                    <a:pt x="189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9" name="Freeform 176"/>
            <p:cNvSpPr/>
            <p:nvPr/>
          </p:nvSpPr>
          <p:spPr bwMode="auto">
            <a:xfrm>
              <a:off x="10747762" y="2720427"/>
              <a:ext cx="297650" cy="396047"/>
            </a:xfrm>
            <a:custGeom>
              <a:avLst/>
              <a:gdLst>
                <a:gd name="T0" fmla="*/ 18 w 51"/>
                <a:gd name="T1" fmla="*/ 0 h 68"/>
                <a:gd name="T2" fmla="*/ 18 w 51"/>
                <a:gd name="T3" fmla="*/ 0 h 68"/>
                <a:gd name="T4" fmla="*/ 0 w 51"/>
                <a:gd name="T5" fmla="*/ 10 h 68"/>
                <a:gd name="T6" fmla="*/ 0 w 51"/>
                <a:gd name="T7" fmla="*/ 10 h 68"/>
                <a:gd name="T8" fmla="*/ 24 w 51"/>
                <a:gd name="T9" fmla="*/ 68 h 68"/>
                <a:gd name="T10" fmla="*/ 24 w 51"/>
                <a:gd name="T11" fmla="*/ 68 h 68"/>
                <a:gd name="T12" fmla="*/ 51 w 51"/>
                <a:gd name="T13" fmla="*/ 53 h 68"/>
                <a:gd name="T14" fmla="*/ 18 w 51"/>
                <a:gd name="T1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68"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6" y="30"/>
                    <a:pt x="14" y="50"/>
                    <a:pt x="24" y="68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38" y="35"/>
                    <a:pt x="27" y="17"/>
                    <a:pt x="18" y="0"/>
                  </a:cubicBezTo>
                </a:path>
              </a:pathLst>
            </a:custGeom>
            <a:solidFill>
              <a:srgbClr val="DCB4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0" name="Freeform 177"/>
            <p:cNvSpPr/>
            <p:nvPr/>
          </p:nvSpPr>
          <p:spPr bwMode="auto">
            <a:xfrm>
              <a:off x="10696104" y="2528554"/>
              <a:ext cx="157435" cy="250912"/>
            </a:xfrm>
            <a:custGeom>
              <a:avLst/>
              <a:gdLst>
                <a:gd name="T0" fmla="*/ 11 w 27"/>
                <a:gd name="T1" fmla="*/ 0 h 43"/>
                <a:gd name="T2" fmla="*/ 11 w 27"/>
                <a:gd name="T3" fmla="*/ 0 h 43"/>
                <a:gd name="T4" fmla="*/ 0 w 27"/>
                <a:gd name="T5" fmla="*/ 7 h 43"/>
                <a:gd name="T6" fmla="*/ 9 w 27"/>
                <a:gd name="T7" fmla="*/ 43 h 43"/>
                <a:gd name="T8" fmla="*/ 27 w 27"/>
                <a:gd name="T9" fmla="*/ 33 h 43"/>
                <a:gd name="T10" fmla="*/ 11 w 27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43">
                  <a:moveTo>
                    <a:pt x="1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3" y="19"/>
                    <a:pt x="6" y="31"/>
                    <a:pt x="9" y="4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1" y="22"/>
                    <a:pt x="15" y="11"/>
                    <a:pt x="11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1" name="Freeform 178"/>
            <p:cNvSpPr/>
            <p:nvPr/>
          </p:nvSpPr>
          <p:spPr bwMode="auto">
            <a:xfrm>
              <a:off x="9298873" y="3642896"/>
              <a:ext cx="897869" cy="337009"/>
            </a:xfrm>
            <a:custGeom>
              <a:avLst/>
              <a:gdLst>
                <a:gd name="T0" fmla="*/ 153 w 154"/>
                <a:gd name="T1" fmla="*/ 0 h 58"/>
                <a:gd name="T2" fmla="*/ 153 w 154"/>
                <a:gd name="T3" fmla="*/ 0 h 58"/>
                <a:gd name="T4" fmla="*/ 154 w 154"/>
                <a:gd name="T5" fmla="*/ 3 h 58"/>
                <a:gd name="T6" fmla="*/ 154 w 154"/>
                <a:gd name="T7" fmla="*/ 3 h 58"/>
                <a:gd name="T8" fmla="*/ 154 w 154"/>
                <a:gd name="T9" fmla="*/ 3 h 58"/>
                <a:gd name="T10" fmla="*/ 0 w 154"/>
                <a:gd name="T11" fmla="*/ 43 h 58"/>
                <a:gd name="T12" fmla="*/ 3 w 154"/>
                <a:gd name="T13" fmla="*/ 58 h 58"/>
                <a:gd name="T14" fmla="*/ 3 w 154"/>
                <a:gd name="T15" fmla="*/ 58 h 58"/>
                <a:gd name="T16" fmla="*/ 110 w 154"/>
                <a:gd name="T17" fmla="*/ 49 h 58"/>
                <a:gd name="T18" fmla="*/ 111 w 154"/>
                <a:gd name="T19" fmla="*/ 48 h 58"/>
                <a:gd name="T20" fmla="*/ 111 w 154"/>
                <a:gd name="T21" fmla="*/ 48 h 58"/>
                <a:gd name="T22" fmla="*/ 154 w 154"/>
                <a:gd name="T23" fmla="*/ 3 h 58"/>
                <a:gd name="T24" fmla="*/ 153 w 154"/>
                <a:gd name="T2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58">
                  <a:moveTo>
                    <a:pt x="153" y="0"/>
                  </a:moveTo>
                  <a:cubicBezTo>
                    <a:pt x="153" y="0"/>
                    <a:pt x="153" y="0"/>
                    <a:pt x="153" y="0"/>
                  </a:cubicBezTo>
                  <a:cubicBezTo>
                    <a:pt x="154" y="1"/>
                    <a:pt x="154" y="2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09" y="30"/>
                    <a:pt x="53" y="31"/>
                    <a:pt x="0" y="43"/>
                  </a:cubicBezTo>
                  <a:cubicBezTo>
                    <a:pt x="2" y="47"/>
                    <a:pt x="3" y="52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110" y="49"/>
                    <a:pt x="110" y="49"/>
                    <a:pt x="110" y="49"/>
                  </a:cubicBezTo>
                  <a:cubicBezTo>
                    <a:pt x="110" y="49"/>
                    <a:pt x="110" y="49"/>
                    <a:pt x="111" y="48"/>
                  </a:cubicBezTo>
                  <a:cubicBezTo>
                    <a:pt x="111" y="48"/>
                    <a:pt x="111" y="48"/>
                    <a:pt x="111" y="48"/>
                  </a:cubicBezTo>
                  <a:cubicBezTo>
                    <a:pt x="117" y="44"/>
                    <a:pt x="154" y="20"/>
                    <a:pt x="154" y="3"/>
                  </a:cubicBezTo>
                  <a:cubicBezTo>
                    <a:pt x="154" y="2"/>
                    <a:pt x="154" y="1"/>
                    <a:pt x="153" y="0"/>
                  </a:cubicBezTo>
                </a:path>
              </a:pathLst>
            </a:custGeom>
            <a:solidFill>
              <a:srgbClr val="DABB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" name="Freeform 179"/>
            <p:cNvSpPr/>
            <p:nvPr/>
          </p:nvSpPr>
          <p:spPr bwMode="auto">
            <a:xfrm>
              <a:off x="9015984" y="3891346"/>
              <a:ext cx="302571" cy="110697"/>
            </a:xfrm>
            <a:custGeom>
              <a:avLst/>
              <a:gdLst>
                <a:gd name="T0" fmla="*/ 49 w 52"/>
                <a:gd name="T1" fmla="*/ 0 h 19"/>
                <a:gd name="T2" fmla="*/ 49 w 52"/>
                <a:gd name="T3" fmla="*/ 0 h 19"/>
                <a:gd name="T4" fmla="*/ 49 w 52"/>
                <a:gd name="T5" fmla="*/ 0 h 19"/>
                <a:gd name="T6" fmla="*/ 3 w 52"/>
                <a:gd name="T7" fmla="*/ 15 h 19"/>
                <a:gd name="T8" fmla="*/ 0 w 52"/>
                <a:gd name="T9" fmla="*/ 19 h 19"/>
                <a:gd name="T10" fmla="*/ 52 w 52"/>
                <a:gd name="T11" fmla="*/ 15 h 19"/>
                <a:gd name="T12" fmla="*/ 49 w 52"/>
                <a:gd name="T1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19">
                  <a:moveTo>
                    <a:pt x="49" y="0"/>
                  </a:move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33" y="4"/>
                    <a:pt x="18" y="8"/>
                    <a:pt x="3" y="15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2" y="9"/>
                    <a:pt x="51" y="4"/>
                    <a:pt x="49" y="0"/>
                  </a:cubicBezTo>
                </a:path>
              </a:pathLst>
            </a:custGeom>
            <a:solidFill>
              <a:srgbClr val="1D1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33" name="文本框 32"/>
          <p:cNvSpPr txBox="1"/>
          <p:nvPr/>
        </p:nvSpPr>
        <p:spPr>
          <a:xfrm>
            <a:off x="3432167" y="2598372"/>
            <a:ext cx="4693090" cy="13093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6600" b="1" i="0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  Tiết</a:t>
            </a:r>
            <a:r>
              <a:rPr kumimoji="0" lang="en-US" altLang="zh-CN" sz="6600" b="1" i="0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 5</a:t>
            </a:r>
            <a:endParaRPr kumimoji="0" lang="en-US" altLang="zh-CN" sz="6600" b="1" i="0" u="none" strike="noStrike" kern="1200" cap="none" spc="0" normalizeH="0" baseline="0" noProof="0" dirty="0">
              <a:ln w="0"/>
              <a:solidFill>
                <a:srgbClr val="4472C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Microsoft YaHei" panose="020B050302020402020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250" y="274955"/>
            <a:ext cx="2578100" cy="1143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395" y="2032000"/>
            <a:ext cx="10657205" cy="307848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5557520" y="4452620"/>
            <a:ext cx="781050" cy="47688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/>
              <a:t>13</a:t>
            </a:r>
            <a:endParaRPr lang="en-US" sz="3200"/>
          </a:p>
        </p:txBody>
      </p:sp>
      <p:sp>
        <p:nvSpPr>
          <p:cNvPr id="9" name="Rounded Rectangle 8"/>
          <p:cNvSpPr/>
          <p:nvPr/>
        </p:nvSpPr>
        <p:spPr>
          <a:xfrm>
            <a:off x="6703695" y="4452620"/>
            <a:ext cx="781050" cy="47688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/>
              <a:t>14</a:t>
            </a:r>
            <a:endParaRPr lang="en-US" sz="3200"/>
          </a:p>
        </p:txBody>
      </p:sp>
      <p:sp>
        <p:nvSpPr>
          <p:cNvPr id="10" name="Rounded Rectangle 9"/>
          <p:cNvSpPr/>
          <p:nvPr/>
        </p:nvSpPr>
        <p:spPr>
          <a:xfrm>
            <a:off x="7839710" y="4452620"/>
            <a:ext cx="781050" cy="47688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/>
              <a:t>16</a:t>
            </a:r>
            <a:endParaRPr lang="en-US" sz="3200"/>
          </a:p>
        </p:txBody>
      </p:sp>
      <p:sp>
        <p:nvSpPr>
          <p:cNvPr id="11" name="Rounded Rectangle 10"/>
          <p:cNvSpPr/>
          <p:nvPr/>
        </p:nvSpPr>
        <p:spPr>
          <a:xfrm>
            <a:off x="8975725" y="4452620"/>
            <a:ext cx="781050" cy="47688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/>
              <a:t>13</a:t>
            </a:r>
            <a:endParaRPr lang="en-US" sz="3200"/>
          </a:p>
        </p:txBody>
      </p:sp>
      <p:sp>
        <p:nvSpPr>
          <p:cNvPr id="12" name="Rounded Rectangle 11"/>
          <p:cNvSpPr/>
          <p:nvPr/>
        </p:nvSpPr>
        <p:spPr>
          <a:xfrm>
            <a:off x="10111740" y="4452620"/>
            <a:ext cx="781050" cy="47688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/>
              <a:t>14</a:t>
            </a:r>
            <a:endParaRPr lang="en-US" sz="3200"/>
          </a:p>
        </p:txBody>
      </p:sp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bldLvl="0" animBg="1"/>
      <p:bldP spid="9" grpId="1" animBg="1"/>
      <p:bldP spid="10" grpId="0" bldLvl="0" animBg="1"/>
      <p:bldP spid="10" grpId="1" animBg="1"/>
      <p:bldP spid="11" grpId="0" bldLvl="0" animBg="1"/>
      <p:bldP spid="11" grpId="1" animBg="1"/>
      <p:bldP spid="12" grpId="0" bldLvl="0" animBg="1"/>
      <p:bldP spid="12" grpId="1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7475" y="95885"/>
            <a:ext cx="5018405" cy="170307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2090" y="1798955"/>
            <a:ext cx="5086350" cy="4772660"/>
          </a:xfrm>
          <a:prstGeom prst="rect">
            <a:avLst/>
          </a:prstGeom>
        </p:spPr>
      </p:pic>
      <p:cxnSp>
        <p:nvCxnSpPr>
          <p:cNvPr id="8" name="Curved Connector 7"/>
          <p:cNvCxnSpPr/>
          <p:nvPr/>
        </p:nvCxnSpPr>
        <p:spPr>
          <a:xfrm>
            <a:off x="5872480" y="2576195"/>
            <a:ext cx="3032760" cy="1612900"/>
          </a:xfrm>
          <a:prstGeom prst="curvedConnector3">
            <a:avLst>
              <a:gd name="adj1" fmla="val 50021"/>
            </a:avLst>
          </a:prstGeom>
          <a:ln>
            <a:tailEnd type="arrow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" name="Curved Connector 8"/>
          <p:cNvCxnSpPr/>
          <p:nvPr/>
        </p:nvCxnSpPr>
        <p:spPr>
          <a:xfrm rot="5400000" flipV="1">
            <a:off x="4822190" y="3666490"/>
            <a:ext cx="2607310" cy="243840"/>
          </a:xfrm>
          <a:prstGeom prst="curvedConnector3">
            <a:avLst>
              <a:gd name="adj1" fmla="val 50024"/>
            </a:avLst>
          </a:prstGeom>
          <a:ln>
            <a:tailEnd type="arrow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" name="Curved Connector 9"/>
          <p:cNvCxnSpPr/>
          <p:nvPr/>
        </p:nvCxnSpPr>
        <p:spPr>
          <a:xfrm rot="5400000" flipV="1">
            <a:off x="5349875" y="3291205"/>
            <a:ext cx="2951480" cy="1521460"/>
          </a:xfrm>
          <a:prstGeom prst="curvedConnector3">
            <a:avLst>
              <a:gd name="adj1" fmla="val 50022"/>
            </a:avLst>
          </a:prstGeom>
          <a:ln>
            <a:tailEnd type="arrow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>
            <a:off x="2137233" y="878097"/>
            <a:ext cx="7836185" cy="3415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36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rò </a:t>
            </a:r>
            <a:r>
              <a:rPr lang="en-US" sz="3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 này thuộc bản quyền của trang </a:t>
            </a:r>
            <a:r>
              <a:rPr lang="en-US" sz="36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 Đá</a:t>
            </a:r>
            <a:r>
              <a:rPr lang="en-US" sz="3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thầy cô có nhu cầu tham khảo thêm các trò chơi dạy học khác có </a:t>
            </a:r>
            <a:r>
              <a:rPr lang="en-US" sz="3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 liên hệ với trang của </a:t>
            </a:r>
            <a:r>
              <a:rPr lang="en-US" sz="36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 Đá </a:t>
            </a:r>
            <a:r>
              <a:rPr lang="en-US" sz="3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 địa chỉ </a:t>
            </a:r>
            <a:r>
              <a:rPr lang="en-US" sz="36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facebook bên dưới</a:t>
            </a:r>
            <a:endParaRPr lang="en-US" sz="36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36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2260315" y="3801406"/>
            <a:ext cx="7595170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</a:t>
            </a:r>
            <a:r>
              <a:rPr lang="en-US" sz="40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://www.facebook.com/TheGioiTroChoiDayHoc</a:t>
            </a:r>
            <a:endParaRPr lang="en-US" sz="400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40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7233" y="5566228"/>
            <a:ext cx="1219200" cy="1219200"/>
          </a:xfrm>
          <a:prstGeom prst="rect">
            <a:avLst/>
          </a:prstGeom>
        </p:spPr>
      </p:pic>
      <p:sp>
        <p:nvSpPr>
          <p:cNvPr id="48" name="TextBox 47"/>
          <p:cNvSpPr txBox="1"/>
          <p:nvPr/>
        </p:nvSpPr>
        <p:spPr>
          <a:xfrm>
            <a:off x="2378248" y="5935991"/>
            <a:ext cx="75951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Gmail: </a:t>
            </a:r>
            <a:r>
              <a:rPr lang="en-US" sz="280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SenDaStudio4291@gmail.com</a:t>
            </a:r>
            <a:endParaRPr lang="en-US" sz="28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9" name="Picture 2" descr="Cartoon forest hill landscape vector nature background illustration -  Download Free Vectors, Clipart Graphics &amp; Vector Ar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563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0672" y="5456733"/>
            <a:ext cx="9167328" cy="1400630"/>
          </a:xfrm>
          <a:prstGeom prst="rect">
            <a:avLst/>
          </a:prstGeom>
        </p:spPr>
      </p:pic>
      <p:pic>
        <p:nvPicPr>
          <p:cNvPr id="60" name="Picture 2" descr="Cute rabbit cartoon Royalty Free Vector Image - VectorStock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2685" l="0" r="100000">
                        <a14:backgroundMark x1="36640" y1="37685" x2="4171" y2="89907"/>
                        <a14:backgroundMark x1="7892" y1="37407" x2="18715" y2="84630"/>
                        <a14:backgroundMark x1="36979" y1="37407" x2="27170" y2="82407"/>
                        <a14:backgroundMark x1="83653" y1="2130" x2="62007" y2="11019"/>
                        <a14:backgroundMark x1="89064" y1="9352" x2="95152" y2="37130"/>
                        <a14:backgroundMark x1="90755" y1="62130" x2="91432" y2="87407"/>
                        <a14:backgroundMark x1="94138" y1="38796" x2="88388" y2="42963"/>
                        <a14:backgroundMark x1="50507" y1="5463" x2="62683" y2="9074"/>
                        <a14:backgroundMark x1="9583" y1="6019" x2="6877" y2="140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5697101"/>
            <a:ext cx="953441" cy="1160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4" descr="Black and White rabbit vector | 77 Rabbit Clipart images . Use these free  Rabbit Clipart for your ... | Rabbit clipart, Rabbit pictures, Cute bunny  cartoon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9443" y="5697101"/>
            <a:ext cx="739662" cy="7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6" descr="Bunny Rabbit Cartoon Images | Rabbit cartoon images, Cartoon clip art, Cartoon  bunny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2725" y="5758751"/>
            <a:ext cx="797866" cy="797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4" name="Group 73"/>
          <p:cNvGrpSpPr/>
          <p:nvPr/>
        </p:nvGrpSpPr>
        <p:grpSpPr>
          <a:xfrm>
            <a:off x="-5678510" y="2773680"/>
            <a:ext cx="6980348" cy="2683690"/>
            <a:chOff x="798490" y="2838075"/>
            <a:chExt cx="6980348" cy="2683690"/>
          </a:xfrm>
        </p:grpSpPr>
        <p:pic>
          <p:nvPicPr>
            <p:cNvPr id="75" name="Picture 74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98490" y="2911551"/>
              <a:ext cx="6980348" cy="2610214"/>
            </a:xfrm>
            <a:prstGeom prst="rect">
              <a:avLst/>
            </a:prstGeom>
          </p:spPr>
        </p:pic>
        <p:sp>
          <p:nvSpPr>
            <p:cNvPr id="76" name="Rounded Rectangle 75"/>
            <p:cNvSpPr/>
            <p:nvPr/>
          </p:nvSpPr>
          <p:spPr>
            <a:xfrm>
              <a:off x="901521" y="2838075"/>
              <a:ext cx="1403797" cy="1124883"/>
            </a:xfrm>
            <a:prstGeom prst="roundRect">
              <a:avLst/>
            </a:prstGeom>
            <a:solidFill>
              <a:srgbClr val="FFFF00"/>
            </a:solidFill>
            <a:ln>
              <a:solidFill>
                <a:srgbClr val="00B050"/>
              </a:solidFill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0">
                  <a:solidFill>
                    <a:srgbClr val="00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49</a:t>
              </a:r>
              <a:endParaRPr lang="en-US" sz="600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7" name="Rounded Rectangle 76"/>
            <p:cNvSpPr/>
            <p:nvPr/>
          </p:nvSpPr>
          <p:spPr>
            <a:xfrm>
              <a:off x="2395470" y="3059055"/>
              <a:ext cx="1403797" cy="898354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0" smtClean="0">
                  <a:solidFill>
                    <a:srgbClr val="0099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  <a:endParaRPr lang="en-US" sz="800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8" name="Rounded Rectangle 77"/>
            <p:cNvSpPr/>
            <p:nvPr/>
          </p:nvSpPr>
          <p:spPr>
            <a:xfrm>
              <a:off x="3915177" y="2838075"/>
              <a:ext cx="1403797" cy="1100905"/>
            </a:xfrm>
            <a:prstGeom prst="roundRect">
              <a:avLst/>
            </a:prstGeom>
            <a:solidFill>
              <a:srgbClr val="FFFF00"/>
            </a:solidFill>
            <a:ln>
              <a:solidFill>
                <a:srgbClr val="00B050"/>
              </a:solidFill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0">
                  <a:solidFill>
                    <a:srgbClr val="00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46</a:t>
              </a:r>
              <a:endParaRPr lang="en-US" sz="600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9" name="Rectangle 78"/>
          <p:cNvSpPr/>
          <p:nvPr/>
        </p:nvSpPr>
        <p:spPr>
          <a:xfrm>
            <a:off x="8028511" y="552447"/>
            <a:ext cx="1545284" cy="8286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 cmpd="dbl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>
                <a:solidFill>
                  <a:srgbClr val="009900"/>
                </a:solidFill>
              </a:rPr>
              <a:t>&lt;</a:t>
            </a:r>
            <a:endParaRPr lang="en-US" sz="9600">
              <a:solidFill>
                <a:srgbClr val="009900"/>
              </a:solidFill>
            </a:endParaRPr>
          </a:p>
        </p:txBody>
      </p:sp>
      <p:sp>
        <p:nvSpPr>
          <p:cNvPr id="80" name="Rectangle 79"/>
          <p:cNvSpPr/>
          <p:nvPr/>
        </p:nvSpPr>
        <p:spPr>
          <a:xfrm>
            <a:off x="5212686" y="552448"/>
            <a:ext cx="1545284" cy="8286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 cmpd="dbl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smtClean="0">
                <a:solidFill>
                  <a:srgbClr val="009900"/>
                </a:solidFill>
              </a:rPr>
              <a:t>=</a:t>
            </a:r>
            <a:endParaRPr lang="en-US" sz="9600">
              <a:solidFill>
                <a:srgbClr val="009900"/>
              </a:solidFill>
            </a:endParaRPr>
          </a:p>
        </p:txBody>
      </p:sp>
      <p:sp>
        <p:nvSpPr>
          <p:cNvPr id="81" name="Rectangle 80"/>
          <p:cNvSpPr/>
          <p:nvPr/>
        </p:nvSpPr>
        <p:spPr>
          <a:xfrm>
            <a:off x="2396861" y="526713"/>
            <a:ext cx="1545284" cy="8286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 cmpd="dbl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>
                <a:solidFill>
                  <a:srgbClr val="009900"/>
                </a:solidFill>
              </a:rPr>
              <a:t>&gt;</a:t>
            </a:r>
            <a:endParaRPr lang="en-US" sz="9600">
              <a:solidFill>
                <a:srgbClr val="009900"/>
              </a:solidFill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2638610" y="-706487"/>
            <a:ext cx="1381760" cy="7683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smtClean="0">
                <a:solidFill>
                  <a:srgbClr val="FF0000"/>
                </a:solidFill>
              </a:rPr>
              <a:t>Đúng</a:t>
            </a:r>
            <a:endParaRPr lang="en-US" sz="44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1.11022E-16 L 0.92465 0.00764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233" y="37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Per-axle-rail-joint-sounds-in-Trainz-2009-_mp3cut.net_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Sai-o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Sai-o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8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92465 0.00764 L 1.79965 0.02083 " pathEditMode="relative" rAng="0" ptsTypes="AA">
                                      <p:cBhvr>
                                        <p:cTn id="55" dur="5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375" y="83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Per-axle-rail-joint-sounds-in-Trainz-2009-_mp3cut.net_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"/>
                  </p:tgtEl>
                </p:cond>
              </p:nextCondLst>
            </p:seq>
          </p:childTnLst>
        </p:cTn>
      </p:par>
    </p:tnLst>
    <p:bldLst>
      <p:bldP spid="79" grpId="0" bldLvl="0" animBg="1"/>
      <p:bldP spid="79" grpId="1" bldLvl="0" animBg="1"/>
      <p:bldP spid="80" grpId="0" bldLvl="0" animBg="1"/>
      <p:bldP spid="80" grpId="1" bldLvl="0" animBg="1"/>
      <p:bldP spid="81" grpId="0" bldLvl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ChangeAspect="1"/>
          </p:cNvPicPr>
          <p:nvPr>
            <p:ph sz="half" idx="1"/>
          </p:nvPr>
        </p:nvPicPr>
        <p:blipFill>
          <a:blip r:embed="rId1"/>
          <a:stretch>
            <a:fillRect/>
          </a:stretch>
        </p:blipFill>
        <p:spPr>
          <a:xfrm>
            <a:off x="630555" y="1633855"/>
            <a:ext cx="5341620" cy="44577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1780" y="274955"/>
            <a:ext cx="3705225" cy="114300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6784975" y="1957705"/>
            <a:ext cx="4605020" cy="243395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/>
              <a:t>9 + 5 = 14</a:t>
            </a:r>
            <a:endParaRPr lang="en-US" sz="3200"/>
          </a:p>
          <a:p>
            <a:pPr algn="ctr"/>
            <a:r>
              <a:rPr lang="en-US" sz="3200"/>
              <a:t>7 + 4 = 11</a:t>
            </a:r>
            <a:endParaRPr lang="en-US" sz="3200"/>
          </a:p>
          <a:p>
            <a:pPr algn="ctr"/>
            <a:r>
              <a:rPr lang="en-US" sz="3200"/>
              <a:t>8 + 6 = 14</a:t>
            </a:r>
            <a:endParaRPr lang="en-US" sz="3200"/>
          </a:p>
          <a:p>
            <a:pPr algn="ctr"/>
            <a:r>
              <a:rPr lang="en-US" sz="3200"/>
              <a:t>6 + 7 = 13</a:t>
            </a:r>
            <a:endParaRPr lang="en-US" sz="3200"/>
          </a:p>
          <a:p>
            <a:pPr algn="ctr"/>
            <a:r>
              <a:rPr lang="en-US" sz="3200"/>
              <a:t>9 + 7 = 16</a:t>
            </a:r>
            <a:endParaRPr lang="en-US" sz="3200"/>
          </a:p>
        </p:txBody>
      </p:sp>
      <p:pic>
        <p:nvPicPr>
          <p:cNvPr id="9" name="Content Placeholder 8"/>
          <p:cNvPicPr>
            <a:picLocks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235825" y="4727575"/>
            <a:ext cx="3824605" cy="1140460"/>
          </a:xfrm>
          <a:prstGeom prst="rect">
            <a:avLst/>
          </a:prstGeom>
        </p:spPr>
      </p:pic>
      <p:sp>
        <p:nvSpPr>
          <p:cNvPr id="11" name="Oval 10"/>
          <p:cNvSpPr/>
          <p:nvPr/>
        </p:nvSpPr>
        <p:spPr>
          <a:xfrm>
            <a:off x="3894455" y="4290695"/>
            <a:ext cx="841375" cy="405765"/>
          </a:xfrm>
          <a:prstGeom prst="ellipse">
            <a:avLst/>
          </a:prstGeom>
          <a:noFill/>
          <a:ln w="38100"/>
          <a:extLst>
            <a:ext uri="{909E8E84-426E-40DD-AFC4-6F175D3DCCD1}">
              <a14:hiddenFill xmlns:a14="http://schemas.microsoft.com/office/drawing/2010/main">
                <a:solidFill>
                  <a:schemeClr val="accent3"/>
                </a:solidFill>
              </a14:hiddenFill>
            </a:ext>
          </a:ex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4016375" y="4940300"/>
            <a:ext cx="841375" cy="405765"/>
          </a:xfrm>
          <a:prstGeom prst="ellipse">
            <a:avLst/>
          </a:prstGeom>
          <a:noFill/>
          <a:ln w="38100"/>
          <a:extLst>
            <a:ext uri="{909E8E84-426E-40DD-AFC4-6F175D3DCCD1}">
              <a14:hiddenFill xmlns:a14="http://schemas.microsoft.com/office/drawing/2010/main">
                <a:solidFill>
                  <a:schemeClr val="accent3"/>
                </a:solidFill>
              </a14:hiddenFill>
            </a:ext>
          </a:ex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pic>
        <p:nvPicPr>
          <p:cNvPr id="21" name="Content Placeholder 20" descr="logo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11" grpId="0" animBg="1"/>
      <p:bldP spid="11" grpId="1" animBg="1"/>
      <p:bldP spid="12" grpId="0" bldLvl="0" animBg="1"/>
      <p:bldP spid="12" grpId="1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Content Placeholder 5"/>
          <p:cNvPicPr>
            <a:picLocks noChangeAspect="1"/>
          </p:cNvPicPr>
          <p:nvPr>
            <p:ph sz="half" idx="1"/>
          </p:nvPr>
        </p:nvPicPr>
        <p:blipFill>
          <a:blip r:embed="rId1"/>
          <a:stretch>
            <a:fillRect/>
          </a:stretch>
        </p:blipFill>
        <p:spPr>
          <a:xfrm>
            <a:off x="878840" y="1682115"/>
            <a:ext cx="10702925" cy="2456180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1805305" y="2332990"/>
            <a:ext cx="2200275" cy="2008505"/>
          </a:xfrm>
          <a:prstGeom prst="ellipse">
            <a:avLst/>
          </a:prstGeom>
          <a:noFill/>
          <a:ln w="41275"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6045835" y="2242185"/>
            <a:ext cx="2352040" cy="2008505"/>
          </a:xfrm>
          <a:prstGeom prst="ellipse">
            <a:avLst/>
          </a:prstGeom>
          <a:noFill/>
          <a:ln w="41275"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bldLvl="0" animBg="1"/>
      <p:bldP spid="8" grpId="1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1" b="12057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368028" y="166200"/>
            <a:ext cx="745594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CHÀO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TẠM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BIỆT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en-US" sz="6000" b="1" i="0" u="none" strike="noStrike" kern="1200" cap="none" spc="0" normalizeH="0" baseline="0" noProof="0" dirty="0">
              <a:ln w="10160">
                <a:solidFill>
                  <a:srgbClr val="4472C4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highlight>
                <a:srgbClr val="800080"/>
              </a:highligh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: Rounded Corners 4"/>
          <p:cNvSpPr/>
          <p:nvPr/>
        </p:nvSpPr>
        <p:spPr>
          <a:xfrm>
            <a:off x="8523768" y="5761451"/>
            <a:ext cx="3668232" cy="93034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Liên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FB: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Gmail: tranthao121006@gmail.com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random/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2137233" y="878097"/>
            <a:ext cx="7836185" cy="3415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36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rò </a:t>
            </a:r>
            <a:r>
              <a:rPr lang="en-US" sz="3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 này thuộc bản quyền của trang </a:t>
            </a:r>
            <a:r>
              <a:rPr lang="en-US" sz="36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 Đá</a:t>
            </a:r>
            <a:r>
              <a:rPr lang="en-US" sz="3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thầy cô có nhu cầu tham khảo thêm các trò chơi dạy học khác có </a:t>
            </a:r>
            <a:r>
              <a:rPr lang="en-US" sz="3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 liên hệ với trang của </a:t>
            </a:r>
            <a:r>
              <a:rPr lang="en-US" sz="36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 Đá </a:t>
            </a:r>
            <a:r>
              <a:rPr lang="en-US" sz="3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 địa chỉ </a:t>
            </a:r>
            <a:r>
              <a:rPr lang="en-US" sz="36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facebook bên dưới</a:t>
            </a:r>
            <a:endParaRPr lang="en-US" sz="36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36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260315" y="3801406"/>
            <a:ext cx="7595170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</a:t>
            </a:r>
            <a:r>
              <a:rPr lang="en-US" sz="40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://www.facebook.com/TheGioiTroChoiDayHoc</a:t>
            </a:r>
            <a:endParaRPr lang="en-US" sz="400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40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7233" y="5566228"/>
            <a:ext cx="1219200" cy="121920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2378248" y="5935991"/>
            <a:ext cx="75951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Gmail: </a:t>
            </a:r>
            <a:r>
              <a:rPr lang="en-US" sz="280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SenDaStudio4291@gmail.com</a:t>
            </a:r>
            <a:endParaRPr lang="en-US" sz="28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" name="Picture 4" descr="5x7FT Cartoon Tropical Forest Palm Leaves Jungles Custom Photo Studio  Backdrop Background Vinyl 220cm x 150cm|background vinyl|studio  backdropphoto studio backdrop - AliExpress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957" y="0"/>
            <a:ext cx="9263131" cy="5523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088" y="5457370"/>
            <a:ext cx="9167328" cy="1400630"/>
          </a:xfrm>
          <a:prstGeom prst="rect">
            <a:avLst/>
          </a:prstGeom>
        </p:spPr>
      </p:pic>
      <p:pic>
        <p:nvPicPr>
          <p:cNvPr id="31" name="Picture 2" descr="Funny Baby Monkey Pictures - Monkeys Cartoon Clip Art | Monkey pictures,  Cartoon clip art, Cartoon monkey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61282">
            <a:off x="1622122" y="4142042"/>
            <a:ext cx="824802" cy="824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 descr="Monkey Cartoon Images, Stock Photos &amp; Vectors | Shutterstock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5714" l="0" r="100000">
                        <a14:foregroundMark x1="25313" y1="33571" x2="42813" y2="285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3395" y="2050231"/>
            <a:ext cx="910771" cy="796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4" name="Group 33"/>
          <p:cNvGrpSpPr/>
          <p:nvPr/>
        </p:nvGrpSpPr>
        <p:grpSpPr>
          <a:xfrm>
            <a:off x="-6183999" y="2773680"/>
            <a:ext cx="7484925" cy="2683690"/>
            <a:chOff x="293913" y="2838075"/>
            <a:chExt cx="7484925" cy="2683690"/>
          </a:xfrm>
        </p:grpSpPr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98490" y="2911551"/>
              <a:ext cx="6980348" cy="2610214"/>
            </a:xfrm>
            <a:prstGeom prst="rect">
              <a:avLst/>
            </a:prstGeom>
          </p:spPr>
        </p:pic>
        <p:sp>
          <p:nvSpPr>
            <p:cNvPr id="36" name="Rounded Rectangle 35"/>
            <p:cNvSpPr/>
            <p:nvPr/>
          </p:nvSpPr>
          <p:spPr>
            <a:xfrm>
              <a:off x="293913" y="2838075"/>
              <a:ext cx="2011405" cy="1124883"/>
            </a:xfrm>
            <a:prstGeom prst="roundRect">
              <a:avLst/>
            </a:prstGeom>
            <a:solidFill>
              <a:srgbClr val="FFFF00"/>
            </a:solidFill>
            <a:ln>
              <a:solidFill>
                <a:srgbClr val="00B050"/>
              </a:solidFill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0" smtClean="0">
                  <a:solidFill>
                    <a:srgbClr val="00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30</a:t>
              </a:r>
              <a:endParaRPr lang="en-US" sz="600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Rounded Rectangle 36"/>
            <p:cNvSpPr/>
            <p:nvPr/>
          </p:nvSpPr>
          <p:spPr>
            <a:xfrm>
              <a:off x="2395470" y="3059055"/>
              <a:ext cx="1403797" cy="898354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0" smtClean="0">
                  <a:solidFill>
                    <a:srgbClr val="0099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endParaRPr lang="en-US" sz="800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Rounded Rectangle 37"/>
            <p:cNvSpPr/>
            <p:nvPr/>
          </p:nvSpPr>
          <p:spPr>
            <a:xfrm>
              <a:off x="3915177" y="2838075"/>
              <a:ext cx="2056998" cy="1100905"/>
            </a:xfrm>
            <a:prstGeom prst="roundRect">
              <a:avLst/>
            </a:prstGeom>
            <a:solidFill>
              <a:srgbClr val="FFFF00"/>
            </a:solidFill>
            <a:ln>
              <a:solidFill>
                <a:srgbClr val="00B050"/>
              </a:solidFill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0" smtClean="0">
                  <a:solidFill>
                    <a:srgbClr val="00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600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9" name="Rectangle 38"/>
          <p:cNvSpPr/>
          <p:nvPr/>
        </p:nvSpPr>
        <p:spPr>
          <a:xfrm>
            <a:off x="2552729" y="590550"/>
            <a:ext cx="1545284" cy="8286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 cmpd="dbl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>
                <a:solidFill>
                  <a:srgbClr val="009900"/>
                </a:solidFill>
              </a:rPr>
              <a:t>31</a:t>
            </a:r>
            <a:endParaRPr lang="en-US" sz="9600">
              <a:solidFill>
                <a:srgbClr val="009900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5234755" y="590550"/>
            <a:ext cx="1545284" cy="8286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 cmpd="dbl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smtClean="0">
                <a:solidFill>
                  <a:srgbClr val="009900"/>
                </a:solidFill>
              </a:rPr>
              <a:t>32</a:t>
            </a:r>
            <a:endParaRPr lang="en-US" sz="9600">
              <a:solidFill>
                <a:srgbClr val="009900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7989021" y="590550"/>
            <a:ext cx="1545284" cy="8286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 cmpd="dbl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>
                <a:solidFill>
                  <a:srgbClr val="009900"/>
                </a:solidFill>
              </a:rPr>
              <a:t>33</a:t>
            </a:r>
            <a:endParaRPr lang="en-US" sz="9600">
              <a:solidFill>
                <a:srgbClr val="00990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8063395" y="-769441"/>
            <a:ext cx="1381760" cy="7683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smtClean="0">
                <a:solidFill>
                  <a:srgbClr val="FF0000"/>
                </a:solidFill>
              </a:rPr>
              <a:t>Đúng</a:t>
            </a:r>
            <a:endParaRPr lang="en-US" sz="44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1.11022E-16 L 0.92465 0.00764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233" y="37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Per-axle-rail-joint-sounds-in-Trainz-2009-_mp3cut.net_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Sai-o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Sai-o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92466 0.00764 L 1.94289 0.00116 " pathEditMode="relative" rAng="0" ptsTypes="AA">
                                      <p:cBhvr>
                                        <p:cTn id="37" dur="5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903" y="-32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Per-axle-rail-joint-sounds-in-Trainz-2009-_mp3cut.net_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</p:childTnLst>
        </p:cTn>
      </p:par>
    </p:tnLst>
    <p:bldLst>
      <p:bldP spid="39" grpId="0" bldLvl="0" animBg="1"/>
      <p:bldP spid="39" grpId="1" bldLvl="0" animBg="1"/>
      <p:bldP spid="40" grpId="0" bldLvl="0" animBg="1"/>
      <p:bldP spid="40" grpId="1" bldLvl="0" animBg="1"/>
      <p:bldP spid="41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2137233" y="878097"/>
            <a:ext cx="7836185" cy="3415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36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rò </a:t>
            </a:r>
            <a:r>
              <a:rPr lang="en-US" sz="3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 này thuộc bản quyền của trang </a:t>
            </a:r>
            <a:r>
              <a:rPr lang="en-US" sz="36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 Đá</a:t>
            </a:r>
            <a:r>
              <a:rPr lang="en-US" sz="3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thầy cô có nhu cầu tham khảo thêm các trò chơi dạy học khác có </a:t>
            </a:r>
            <a:r>
              <a:rPr lang="en-US" sz="3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 liên hệ với trang của </a:t>
            </a:r>
            <a:r>
              <a:rPr lang="en-US" sz="36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 Đá </a:t>
            </a:r>
            <a:r>
              <a:rPr lang="en-US" sz="3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 địa chỉ </a:t>
            </a:r>
            <a:r>
              <a:rPr lang="en-US" sz="36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facebook bên dưới</a:t>
            </a:r>
            <a:endParaRPr lang="en-US" sz="36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36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260315" y="3801406"/>
            <a:ext cx="7595170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</a:t>
            </a:r>
            <a:r>
              <a:rPr lang="en-US" sz="40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://www.facebook.com/TheGioiTroChoiDayHoc</a:t>
            </a:r>
            <a:endParaRPr lang="en-US" sz="400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40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7233" y="5566228"/>
            <a:ext cx="1219200" cy="1219200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2378248" y="5935991"/>
            <a:ext cx="75951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Gmail: </a:t>
            </a:r>
            <a:r>
              <a:rPr lang="en-US" sz="280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SenDaStudio4291@gmail.com</a:t>
            </a:r>
            <a:endParaRPr lang="en-US" sz="28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" name="Picture 6" descr="Citação de verão e ilustração de flores. | Vetor Premi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-14517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Group 30"/>
          <p:cNvGrpSpPr/>
          <p:nvPr/>
        </p:nvGrpSpPr>
        <p:grpSpPr>
          <a:xfrm>
            <a:off x="-5678510" y="2759164"/>
            <a:ext cx="6980348" cy="2683690"/>
            <a:chOff x="798490" y="2838075"/>
            <a:chExt cx="6980348" cy="2683690"/>
          </a:xfrm>
        </p:grpSpPr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98490" y="2911551"/>
              <a:ext cx="6980348" cy="2610214"/>
            </a:xfrm>
            <a:prstGeom prst="rect">
              <a:avLst/>
            </a:prstGeom>
          </p:spPr>
        </p:pic>
        <p:sp>
          <p:nvSpPr>
            <p:cNvPr id="33" name="Rounded Rectangle 32"/>
            <p:cNvSpPr/>
            <p:nvPr/>
          </p:nvSpPr>
          <p:spPr>
            <a:xfrm>
              <a:off x="901521" y="2838075"/>
              <a:ext cx="1403797" cy="1124883"/>
            </a:xfrm>
            <a:prstGeom prst="roundRect">
              <a:avLst/>
            </a:prstGeom>
            <a:solidFill>
              <a:srgbClr val="FFFF00"/>
            </a:solidFill>
            <a:ln>
              <a:solidFill>
                <a:srgbClr val="00B050"/>
              </a:solidFill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>
                  <a:solidFill>
                    <a:srgbClr val="00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44 - 4</a:t>
              </a:r>
              <a:endParaRPr lang="en-US" sz="320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Rounded Rectangle 33"/>
            <p:cNvSpPr/>
            <p:nvPr/>
          </p:nvSpPr>
          <p:spPr>
            <a:xfrm>
              <a:off x="2395470" y="3059055"/>
              <a:ext cx="1403797" cy="898354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0" smtClean="0">
                  <a:solidFill>
                    <a:srgbClr val="0099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  <a:endParaRPr lang="en-US" sz="800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Rounded Rectangle 34"/>
            <p:cNvSpPr/>
            <p:nvPr/>
          </p:nvSpPr>
          <p:spPr>
            <a:xfrm>
              <a:off x="3915177" y="2838075"/>
              <a:ext cx="1403797" cy="1100905"/>
            </a:xfrm>
            <a:prstGeom prst="roundRect">
              <a:avLst/>
            </a:prstGeom>
            <a:solidFill>
              <a:srgbClr val="FFFF00"/>
            </a:solidFill>
            <a:ln>
              <a:solidFill>
                <a:srgbClr val="00B050"/>
              </a:solidFill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>
                  <a:solidFill>
                    <a:srgbClr val="00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39</a:t>
              </a:r>
              <a:endParaRPr lang="en-US" sz="400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6" name="Rectangle 35"/>
          <p:cNvSpPr/>
          <p:nvPr/>
        </p:nvSpPr>
        <p:spPr>
          <a:xfrm>
            <a:off x="8028511" y="537931"/>
            <a:ext cx="1545284" cy="8286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 cmpd="dbl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>
                <a:solidFill>
                  <a:srgbClr val="009900"/>
                </a:solidFill>
              </a:rPr>
              <a:t>&lt;</a:t>
            </a:r>
            <a:endParaRPr lang="en-US" sz="9600">
              <a:solidFill>
                <a:srgbClr val="009900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5212686" y="537932"/>
            <a:ext cx="1545284" cy="8286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 cmpd="dbl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smtClean="0">
                <a:solidFill>
                  <a:srgbClr val="009900"/>
                </a:solidFill>
              </a:rPr>
              <a:t>=</a:t>
            </a:r>
            <a:endParaRPr lang="en-US" sz="9600">
              <a:solidFill>
                <a:srgbClr val="009900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2595701" y="537932"/>
            <a:ext cx="1545284" cy="8286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 cmpd="dbl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>
                <a:solidFill>
                  <a:srgbClr val="009900"/>
                </a:solidFill>
              </a:rPr>
              <a:t>&gt;</a:t>
            </a:r>
            <a:endParaRPr lang="en-US" sz="9600">
              <a:solidFill>
                <a:srgbClr val="009900"/>
              </a:solidFill>
            </a:endParaRPr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0672" y="5442217"/>
            <a:ext cx="9167328" cy="1400630"/>
          </a:xfrm>
          <a:prstGeom prst="rect">
            <a:avLst/>
          </a:prstGeom>
        </p:spPr>
      </p:pic>
      <p:sp>
        <p:nvSpPr>
          <p:cNvPr id="40" name="TextBox 39"/>
          <p:cNvSpPr txBox="1"/>
          <p:nvPr/>
        </p:nvSpPr>
        <p:spPr>
          <a:xfrm>
            <a:off x="2638610" y="-721003"/>
            <a:ext cx="1381760" cy="7683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smtClean="0">
                <a:solidFill>
                  <a:srgbClr val="FF0000"/>
                </a:solidFill>
              </a:rPr>
              <a:t>Đúng</a:t>
            </a:r>
            <a:endParaRPr lang="en-US" sz="4400">
              <a:solidFill>
                <a:srgbClr val="FF0000"/>
              </a:solidFill>
            </a:endParaRP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9236">
            <a:off x="9073868" y="5682169"/>
            <a:ext cx="998955" cy="920724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1.11022E-16 L 0.92465 0.00764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233" y="37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er-axle-rail-joint-sounds-in-Trainz-2009-_mp3cut.net_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Sai-o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Sai-o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92465 0.00764 L 1.79965 0.02083 " pathEditMode="relative" rAng="0" ptsTypes="AA">
                                      <p:cBhvr>
                                        <p:cTn id="43" dur="5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375" y="83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er-axle-rail-joint-sounds-in-Trainz-2009-_mp3cut.net_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  <p:bldLst>
      <p:bldP spid="36" grpId="0" bldLvl="0" animBg="1"/>
      <p:bldP spid="36" grpId="1" bldLvl="0" animBg="1"/>
      <p:bldP spid="37" grpId="0" bldLvl="0" animBg="1"/>
      <p:bldP spid="37" grpId="1" bldLvl="0" animBg="1"/>
      <p:bldP spid="38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2137233" y="878097"/>
            <a:ext cx="7836185" cy="3415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36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rò </a:t>
            </a:r>
            <a:r>
              <a:rPr lang="en-US" sz="3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 này thuộc bản quyền của trang </a:t>
            </a:r>
            <a:r>
              <a:rPr lang="en-US" sz="36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 Đá</a:t>
            </a:r>
            <a:r>
              <a:rPr lang="en-US" sz="3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thầy cô có nhu cầu tham khảo thêm các trò chơi dạy học khác có </a:t>
            </a:r>
            <a:r>
              <a:rPr lang="en-US" sz="3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 liên hệ với trang của </a:t>
            </a:r>
            <a:r>
              <a:rPr lang="en-US" sz="36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 Đá </a:t>
            </a:r>
            <a:r>
              <a:rPr lang="en-US" sz="3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 địa chỉ </a:t>
            </a:r>
            <a:r>
              <a:rPr lang="en-US" sz="36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facebook bên dưới</a:t>
            </a:r>
            <a:endParaRPr lang="en-US" sz="36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36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260315" y="3801406"/>
            <a:ext cx="7595170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</a:t>
            </a:r>
            <a:r>
              <a:rPr lang="en-US" sz="40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://www.facebook.com/TheGioiTroChoiDayHoc</a:t>
            </a:r>
            <a:endParaRPr lang="en-US" sz="400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40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7233" y="5566228"/>
            <a:ext cx="1219200" cy="1219200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2378248" y="5935991"/>
            <a:ext cx="75951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Gmail: </a:t>
            </a:r>
            <a:r>
              <a:rPr lang="en-US" sz="280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SenDaStudio4291@gmail.com</a:t>
            </a:r>
            <a:endParaRPr lang="en-US" sz="28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" name="Picture 4" descr="ᐈ Anime animal wallpaper stock pictures, Royalty Free savanna backgrounds |  download on Depositphotos®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-72572"/>
            <a:ext cx="9144000" cy="5457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5384798"/>
            <a:ext cx="9167328" cy="1400630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3114" y="3220367"/>
            <a:ext cx="981541" cy="762066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303" y="5495675"/>
            <a:ext cx="1060796" cy="1164437"/>
          </a:xfrm>
          <a:prstGeom prst="rect">
            <a:avLst/>
          </a:prstGeom>
        </p:spPr>
      </p:pic>
      <p:grpSp>
        <p:nvGrpSpPr>
          <p:cNvPr id="34" name="Group 33"/>
          <p:cNvGrpSpPr/>
          <p:nvPr/>
        </p:nvGrpSpPr>
        <p:grpSpPr>
          <a:xfrm>
            <a:off x="-5678510" y="2701108"/>
            <a:ext cx="6980348" cy="2683690"/>
            <a:chOff x="798490" y="2838075"/>
            <a:chExt cx="6980348" cy="2683690"/>
          </a:xfrm>
        </p:grpSpPr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98490" y="2911551"/>
              <a:ext cx="6980348" cy="2610214"/>
            </a:xfrm>
            <a:prstGeom prst="rect">
              <a:avLst/>
            </a:prstGeom>
          </p:spPr>
        </p:pic>
        <p:sp>
          <p:nvSpPr>
            <p:cNvPr id="36" name="Rounded Rectangle 35"/>
            <p:cNvSpPr/>
            <p:nvPr/>
          </p:nvSpPr>
          <p:spPr>
            <a:xfrm>
              <a:off x="901521" y="2838075"/>
              <a:ext cx="1403797" cy="1124883"/>
            </a:xfrm>
            <a:prstGeom prst="roundRect">
              <a:avLst/>
            </a:prstGeom>
            <a:solidFill>
              <a:srgbClr val="FFFF00"/>
            </a:solidFill>
            <a:ln>
              <a:solidFill>
                <a:srgbClr val="00B050"/>
              </a:solidFill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smtClean="0">
                  <a:solidFill>
                    <a:srgbClr val="00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7+3</a:t>
              </a:r>
              <a:endParaRPr lang="en-US" sz="400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Rounded Rectangle 36"/>
            <p:cNvSpPr/>
            <p:nvPr/>
          </p:nvSpPr>
          <p:spPr>
            <a:xfrm>
              <a:off x="2395470" y="3059055"/>
              <a:ext cx="1403797" cy="898354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0" smtClean="0">
                  <a:solidFill>
                    <a:srgbClr val="0099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  <a:endParaRPr lang="en-US" sz="800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Rounded Rectangle 37"/>
            <p:cNvSpPr/>
            <p:nvPr/>
          </p:nvSpPr>
          <p:spPr>
            <a:xfrm>
              <a:off x="3915177" y="2838075"/>
              <a:ext cx="1403797" cy="1100905"/>
            </a:xfrm>
            <a:prstGeom prst="roundRect">
              <a:avLst/>
            </a:prstGeom>
            <a:solidFill>
              <a:srgbClr val="FFFF00"/>
            </a:solidFill>
            <a:ln>
              <a:solidFill>
                <a:srgbClr val="00B050"/>
              </a:solidFill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smtClean="0">
                  <a:solidFill>
                    <a:srgbClr val="00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endParaRPr lang="en-US" sz="400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9" name="Rectangle 38"/>
          <p:cNvSpPr/>
          <p:nvPr/>
        </p:nvSpPr>
        <p:spPr>
          <a:xfrm>
            <a:off x="2595701" y="479877"/>
            <a:ext cx="1545284" cy="8286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 cmpd="dbl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>
                <a:solidFill>
                  <a:srgbClr val="009900"/>
                </a:solidFill>
              </a:rPr>
              <a:t>&gt;</a:t>
            </a:r>
            <a:endParaRPr lang="en-US" sz="9600">
              <a:solidFill>
                <a:srgbClr val="009900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7791259" y="475112"/>
            <a:ext cx="1545284" cy="8286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 cmpd="dbl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>
                <a:solidFill>
                  <a:srgbClr val="009900"/>
                </a:solidFill>
              </a:rPr>
              <a:t>&lt;</a:t>
            </a:r>
            <a:endParaRPr lang="en-US" sz="9600">
              <a:solidFill>
                <a:srgbClr val="009900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5193480" y="475113"/>
            <a:ext cx="1545284" cy="8286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 cmpd="dbl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>
                <a:solidFill>
                  <a:srgbClr val="009900"/>
                </a:solidFill>
              </a:rPr>
              <a:t>=</a:t>
            </a:r>
            <a:endParaRPr lang="en-US" sz="9600">
              <a:solidFill>
                <a:srgbClr val="00990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267854" y="-952891"/>
            <a:ext cx="1381760" cy="7683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smtClean="0">
                <a:solidFill>
                  <a:srgbClr val="FF0000"/>
                </a:solidFill>
              </a:rPr>
              <a:t>Đúng</a:t>
            </a:r>
            <a:endParaRPr lang="en-US" sz="44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1.11022E-16 L 0.92465 0.00764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233" y="37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er-axle-rail-joint-sounds-in-Trainz-2009-_mp3cut.net_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Sai-o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Sai-o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92465 0.00764 L 1.79965 0.02083 " pathEditMode="relative" rAng="0" ptsTypes="AA">
                                      <p:cBhvr>
                                        <p:cTn id="37" dur="5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375" y="83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er-axle-rail-joint-sounds-in-Trainz-2009-_mp3cut.net_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</p:childTnLst>
        </p:cTn>
      </p:par>
    </p:tnLst>
    <p:bldLst>
      <p:bldP spid="39" grpId="0" bldLvl="0" animBg="1"/>
      <p:bldP spid="39" grpId="1" bldLvl="0" animBg="1"/>
      <p:bldP spid="40" grpId="0" bldLvl="0" animBg="1"/>
      <p:bldP spid="40" grpId="1" bldLvl="0" animBg="1"/>
      <p:bldP spid="41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" y="1240"/>
            <a:ext cx="12187592" cy="685552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96" y="4216123"/>
            <a:ext cx="3188719" cy="2671178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4" y="1239"/>
            <a:ext cx="2100922" cy="226899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101" y="1496717"/>
            <a:ext cx="1694696" cy="216190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98694" y="1698765"/>
            <a:ext cx="11378129" cy="276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5800" b="1" i="1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+mj-lt"/>
              </a:rPr>
              <a:t>Bài 7:</a:t>
            </a:r>
            <a:endParaRPr kumimoji="0" lang="en-US" sz="5800" b="1" i="1" u="none" strike="noStrike" kern="1200" cap="none" spc="100" normalizeH="0" baseline="0" noProof="0" dirty="0">
              <a:ln w="222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n-ea"/>
              <a:cs typeface="+mj-l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5800" b="1" i="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Phép cộng (qua 10) </a:t>
            </a:r>
            <a:endParaRPr kumimoji="0" lang="en-US" sz="5800" b="1" i="0" u="none" strike="noStrike" kern="1200" cap="none" spc="100" normalizeH="0" baseline="0" noProof="0" dirty="0">
              <a:ln w="222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5800" b="1" i="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trong phạm vi 20</a:t>
            </a:r>
            <a:endParaRPr kumimoji="0" lang="en-US" sz="5800" b="1" i="0" u="none" strike="noStrike" kern="1200" cap="none" spc="100" normalizeH="0" baseline="0" noProof="0" dirty="0">
              <a:ln w="222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Click="0" advTm="1000">
        <p14:warp dir="in"/>
      </p:transition>
    </mc:Choice>
    <mc:Fallback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24000" y="614362"/>
            <a:ext cx="9144000" cy="715071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6850" y="1509713"/>
            <a:ext cx="7942501" cy="398145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4132" y="995364"/>
            <a:ext cx="1911029" cy="206260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76053" y="905902"/>
            <a:ext cx="1482494" cy="18308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27021" y="4215766"/>
            <a:ext cx="6151721" cy="1510665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 rot="6329695" flipH="1">
            <a:off x="7886001" y="2918103"/>
            <a:ext cx="1267341" cy="865607"/>
            <a:chOff x="9015984" y="2528554"/>
            <a:chExt cx="2157344" cy="1473489"/>
          </a:xfrm>
        </p:grpSpPr>
        <p:sp>
          <p:nvSpPr>
            <p:cNvPr id="23" name="Freeform 166"/>
            <p:cNvSpPr/>
            <p:nvPr/>
          </p:nvSpPr>
          <p:spPr bwMode="auto">
            <a:xfrm>
              <a:off x="10132784" y="3116474"/>
              <a:ext cx="831450" cy="526422"/>
            </a:xfrm>
            <a:custGeom>
              <a:avLst/>
              <a:gdLst>
                <a:gd name="T0" fmla="*/ 10 w 143"/>
                <a:gd name="T1" fmla="*/ 90 h 90"/>
                <a:gd name="T2" fmla="*/ 10 w 143"/>
                <a:gd name="T3" fmla="*/ 90 h 90"/>
                <a:gd name="T4" fmla="*/ 143 w 143"/>
                <a:gd name="T5" fmla="*/ 18 h 90"/>
                <a:gd name="T6" fmla="*/ 130 w 143"/>
                <a:gd name="T7" fmla="*/ 0 h 90"/>
                <a:gd name="T8" fmla="*/ 0 w 143"/>
                <a:gd name="T9" fmla="*/ 77 h 90"/>
                <a:gd name="T10" fmla="*/ 10 w 143"/>
                <a:gd name="T11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90">
                  <a:moveTo>
                    <a:pt x="10" y="90"/>
                  </a:moveTo>
                  <a:cubicBezTo>
                    <a:pt x="10" y="90"/>
                    <a:pt x="10" y="90"/>
                    <a:pt x="10" y="90"/>
                  </a:cubicBezTo>
                  <a:cubicBezTo>
                    <a:pt x="52" y="61"/>
                    <a:pt x="98" y="41"/>
                    <a:pt x="143" y="18"/>
                  </a:cubicBezTo>
                  <a:cubicBezTo>
                    <a:pt x="138" y="12"/>
                    <a:pt x="134" y="7"/>
                    <a:pt x="130" y="0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4" y="79"/>
                    <a:pt x="8" y="83"/>
                    <a:pt x="10" y="9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4" name="Freeform 167"/>
            <p:cNvSpPr/>
            <p:nvPr/>
          </p:nvSpPr>
          <p:spPr bwMode="auto">
            <a:xfrm>
              <a:off x="9933530" y="2779466"/>
              <a:ext cx="954446" cy="787173"/>
            </a:xfrm>
            <a:custGeom>
              <a:avLst/>
              <a:gdLst>
                <a:gd name="T0" fmla="*/ 164 w 164"/>
                <a:gd name="T1" fmla="*/ 58 h 135"/>
                <a:gd name="T2" fmla="*/ 140 w 164"/>
                <a:gd name="T3" fmla="*/ 0 h 135"/>
                <a:gd name="T4" fmla="*/ 9 w 164"/>
                <a:gd name="T5" fmla="*/ 77 h 135"/>
                <a:gd name="T6" fmla="*/ 5 w 164"/>
                <a:gd name="T7" fmla="*/ 120 h 135"/>
                <a:gd name="T8" fmla="*/ 34 w 164"/>
                <a:gd name="T9" fmla="*/ 135 h 135"/>
                <a:gd name="T10" fmla="*/ 164 w 164"/>
                <a:gd name="T11" fmla="*/ 5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4" h="135">
                  <a:moveTo>
                    <a:pt x="164" y="58"/>
                  </a:moveTo>
                  <a:cubicBezTo>
                    <a:pt x="154" y="40"/>
                    <a:pt x="146" y="20"/>
                    <a:pt x="140" y="0"/>
                  </a:cubicBezTo>
                  <a:cubicBezTo>
                    <a:pt x="9" y="77"/>
                    <a:pt x="9" y="77"/>
                    <a:pt x="9" y="77"/>
                  </a:cubicBezTo>
                  <a:cubicBezTo>
                    <a:pt x="13" y="92"/>
                    <a:pt x="0" y="109"/>
                    <a:pt x="5" y="120"/>
                  </a:cubicBezTo>
                  <a:cubicBezTo>
                    <a:pt x="10" y="129"/>
                    <a:pt x="24" y="128"/>
                    <a:pt x="34" y="135"/>
                  </a:cubicBezTo>
                  <a:cubicBezTo>
                    <a:pt x="164" y="58"/>
                    <a:pt x="164" y="58"/>
                    <a:pt x="164" y="58"/>
                  </a:cubicBezTo>
                </a:path>
              </a:pathLst>
            </a:custGeom>
            <a:solidFill>
              <a:srgbClr val="ECC6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5" name="Freeform 168"/>
            <p:cNvSpPr/>
            <p:nvPr/>
          </p:nvSpPr>
          <p:spPr bwMode="auto">
            <a:xfrm>
              <a:off x="9618662" y="2570374"/>
              <a:ext cx="1129101" cy="656798"/>
            </a:xfrm>
            <a:custGeom>
              <a:avLst/>
              <a:gdLst>
                <a:gd name="T0" fmla="*/ 185 w 194"/>
                <a:gd name="T1" fmla="*/ 0 h 113"/>
                <a:gd name="T2" fmla="*/ 0 w 194"/>
                <a:gd name="T3" fmla="*/ 110 h 113"/>
                <a:gd name="T4" fmla="*/ 59 w 194"/>
                <a:gd name="T5" fmla="*/ 105 h 113"/>
                <a:gd name="T6" fmla="*/ 63 w 194"/>
                <a:gd name="T7" fmla="*/ 113 h 113"/>
                <a:gd name="T8" fmla="*/ 194 w 194"/>
                <a:gd name="T9" fmla="*/ 36 h 113"/>
                <a:gd name="T10" fmla="*/ 185 w 194"/>
                <a:gd name="T1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4" h="113">
                  <a:moveTo>
                    <a:pt x="185" y="0"/>
                  </a:moveTo>
                  <a:cubicBezTo>
                    <a:pt x="0" y="110"/>
                    <a:pt x="0" y="110"/>
                    <a:pt x="0" y="110"/>
                  </a:cubicBezTo>
                  <a:cubicBezTo>
                    <a:pt x="4" y="108"/>
                    <a:pt x="47" y="90"/>
                    <a:pt x="59" y="105"/>
                  </a:cubicBezTo>
                  <a:cubicBezTo>
                    <a:pt x="61" y="108"/>
                    <a:pt x="63" y="110"/>
                    <a:pt x="63" y="113"/>
                  </a:cubicBezTo>
                  <a:cubicBezTo>
                    <a:pt x="194" y="36"/>
                    <a:pt x="194" y="36"/>
                    <a:pt x="194" y="36"/>
                  </a:cubicBezTo>
                  <a:cubicBezTo>
                    <a:pt x="191" y="24"/>
                    <a:pt x="188" y="12"/>
                    <a:pt x="185" y="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6" name="Freeform 169"/>
            <p:cNvSpPr/>
            <p:nvPr/>
          </p:nvSpPr>
          <p:spPr bwMode="auto">
            <a:xfrm>
              <a:off x="9200477" y="3094334"/>
              <a:ext cx="996266" cy="797012"/>
            </a:xfrm>
            <a:custGeom>
              <a:avLst/>
              <a:gdLst>
                <a:gd name="T0" fmla="*/ 170 w 171"/>
                <a:gd name="T1" fmla="*/ 94 h 137"/>
                <a:gd name="T2" fmla="*/ 159 w 171"/>
                <a:gd name="T3" fmla="*/ 102 h 137"/>
                <a:gd name="T4" fmla="*/ 170 w 171"/>
                <a:gd name="T5" fmla="*/ 94 h 137"/>
                <a:gd name="T6" fmla="*/ 170 w 171"/>
                <a:gd name="T7" fmla="*/ 94 h 137"/>
                <a:gd name="T8" fmla="*/ 160 w 171"/>
                <a:gd name="T9" fmla="*/ 81 h 137"/>
                <a:gd name="T10" fmla="*/ 131 w 171"/>
                <a:gd name="T11" fmla="*/ 66 h 137"/>
                <a:gd name="T12" fmla="*/ 135 w 171"/>
                <a:gd name="T13" fmla="*/ 23 h 137"/>
                <a:gd name="T14" fmla="*/ 131 w 171"/>
                <a:gd name="T15" fmla="*/ 15 h 137"/>
                <a:gd name="T16" fmla="*/ 72 w 171"/>
                <a:gd name="T17" fmla="*/ 20 h 137"/>
                <a:gd name="T18" fmla="*/ 72 w 171"/>
                <a:gd name="T19" fmla="*/ 20 h 137"/>
                <a:gd name="T20" fmla="*/ 0 w 171"/>
                <a:gd name="T21" fmla="*/ 114 h 137"/>
                <a:gd name="T22" fmla="*/ 17 w 171"/>
                <a:gd name="T23" fmla="*/ 137 h 137"/>
                <a:gd name="T24" fmla="*/ 171 w 171"/>
                <a:gd name="T25" fmla="*/ 97 h 137"/>
                <a:gd name="T26" fmla="*/ 170 w 171"/>
                <a:gd name="T27" fmla="*/ 9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1" h="137">
                  <a:moveTo>
                    <a:pt x="170" y="94"/>
                  </a:moveTo>
                  <a:cubicBezTo>
                    <a:pt x="166" y="97"/>
                    <a:pt x="163" y="99"/>
                    <a:pt x="159" y="102"/>
                  </a:cubicBezTo>
                  <a:cubicBezTo>
                    <a:pt x="163" y="99"/>
                    <a:pt x="166" y="97"/>
                    <a:pt x="170" y="94"/>
                  </a:cubicBezTo>
                  <a:cubicBezTo>
                    <a:pt x="170" y="94"/>
                    <a:pt x="170" y="94"/>
                    <a:pt x="170" y="94"/>
                  </a:cubicBezTo>
                  <a:cubicBezTo>
                    <a:pt x="168" y="87"/>
                    <a:pt x="164" y="83"/>
                    <a:pt x="160" y="81"/>
                  </a:cubicBezTo>
                  <a:cubicBezTo>
                    <a:pt x="150" y="74"/>
                    <a:pt x="136" y="75"/>
                    <a:pt x="131" y="66"/>
                  </a:cubicBezTo>
                  <a:cubicBezTo>
                    <a:pt x="126" y="55"/>
                    <a:pt x="139" y="38"/>
                    <a:pt x="135" y="23"/>
                  </a:cubicBezTo>
                  <a:cubicBezTo>
                    <a:pt x="135" y="20"/>
                    <a:pt x="133" y="18"/>
                    <a:pt x="131" y="15"/>
                  </a:cubicBezTo>
                  <a:cubicBezTo>
                    <a:pt x="119" y="0"/>
                    <a:pt x="76" y="18"/>
                    <a:pt x="72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14"/>
                    <a:pt x="12" y="121"/>
                    <a:pt x="17" y="137"/>
                  </a:cubicBezTo>
                  <a:cubicBezTo>
                    <a:pt x="69" y="125"/>
                    <a:pt x="126" y="124"/>
                    <a:pt x="171" y="97"/>
                  </a:cubicBezTo>
                  <a:cubicBezTo>
                    <a:pt x="171" y="96"/>
                    <a:pt x="171" y="95"/>
                    <a:pt x="170" y="94"/>
                  </a:cubicBezTo>
                </a:path>
              </a:pathLst>
            </a:custGeom>
            <a:solidFill>
              <a:srgbClr val="EACE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 dirty="0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7" name="Freeform 170"/>
            <p:cNvSpPr/>
            <p:nvPr/>
          </p:nvSpPr>
          <p:spPr bwMode="auto">
            <a:xfrm>
              <a:off x="9033203" y="3758510"/>
              <a:ext cx="265671" cy="221392"/>
            </a:xfrm>
            <a:custGeom>
              <a:avLst/>
              <a:gdLst>
                <a:gd name="T0" fmla="*/ 29 w 46"/>
                <a:gd name="T1" fmla="*/ 0 h 38"/>
                <a:gd name="T2" fmla="*/ 0 w 46"/>
                <a:gd name="T3" fmla="*/ 38 h 38"/>
                <a:gd name="T4" fmla="*/ 46 w 46"/>
                <a:gd name="T5" fmla="*/ 23 h 38"/>
                <a:gd name="T6" fmla="*/ 29 w 46"/>
                <a:gd name="T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38">
                  <a:moveTo>
                    <a:pt x="29" y="0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15" y="31"/>
                    <a:pt x="30" y="27"/>
                    <a:pt x="46" y="23"/>
                  </a:cubicBezTo>
                  <a:cubicBezTo>
                    <a:pt x="41" y="7"/>
                    <a:pt x="29" y="0"/>
                    <a:pt x="29" y="0"/>
                  </a:cubicBezTo>
                </a:path>
              </a:pathLst>
            </a:custGeom>
            <a:solidFill>
              <a:srgbClr val="1F1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8" name="Freeform 175"/>
            <p:cNvSpPr/>
            <p:nvPr/>
          </p:nvSpPr>
          <p:spPr bwMode="auto">
            <a:xfrm>
              <a:off x="9945831" y="3030377"/>
              <a:ext cx="1227497" cy="890489"/>
            </a:xfrm>
            <a:custGeom>
              <a:avLst/>
              <a:gdLst>
                <a:gd name="T0" fmla="*/ 189 w 211"/>
                <a:gd name="T1" fmla="*/ 0 h 153"/>
                <a:gd name="T2" fmla="*/ 189 w 211"/>
                <a:gd name="T3" fmla="*/ 0 h 153"/>
                <a:gd name="T4" fmla="*/ 162 w 211"/>
                <a:gd name="T5" fmla="*/ 15 h 153"/>
                <a:gd name="T6" fmla="*/ 175 w 211"/>
                <a:gd name="T7" fmla="*/ 33 h 153"/>
                <a:gd name="T8" fmla="*/ 175 w 211"/>
                <a:gd name="T9" fmla="*/ 33 h 153"/>
                <a:gd name="T10" fmla="*/ 175 w 211"/>
                <a:gd name="T11" fmla="*/ 33 h 153"/>
                <a:gd name="T12" fmla="*/ 42 w 211"/>
                <a:gd name="T13" fmla="*/ 105 h 153"/>
                <a:gd name="T14" fmla="*/ 43 w 211"/>
                <a:gd name="T15" fmla="*/ 108 h 153"/>
                <a:gd name="T16" fmla="*/ 0 w 211"/>
                <a:gd name="T17" fmla="*/ 153 h 153"/>
                <a:gd name="T18" fmla="*/ 185 w 211"/>
                <a:gd name="T19" fmla="*/ 45 h 153"/>
                <a:gd name="T20" fmla="*/ 211 w 211"/>
                <a:gd name="T21" fmla="*/ 30 h 153"/>
                <a:gd name="T22" fmla="*/ 211 w 211"/>
                <a:gd name="T23" fmla="*/ 30 h 153"/>
                <a:gd name="T24" fmla="*/ 211 w 211"/>
                <a:gd name="T25" fmla="*/ 29 h 153"/>
                <a:gd name="T26" fmla="*/ 190 w 211"/>
                <a:gd name="T27" fmla="*/ 0 h 153"/>
                <a:gd name="T28" fmla="*/ 189 w 211"/>
                <a:gd name="T29" fmla="*/ 0 h 153"/>
                <a:gd name="T30" fmla="*/ 189 w 211"/>
                <a:gd name="T31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1" h="153">
                  <a:moveTo>
                    <a:pt x="189" y="0"/>
                  </a:moveTo>
                  <a:cubicBezTo>
                    <a:pt x="189" y="0"/>
                    <a:pt x="189" y="0"/>
                    <a:pt x="189" y="0"/>
                  </a:cubicBezTo>
                  <a:cubicBezTo>
                    <a:pt x="162" y="15"/>
                    <a:pt x="162" y="15"/>
                    <a:pt x="162" y="15"/>
                  </a:cubicBezTo>
                  <a:cubicBezTo>
                    <a:pt x="166" y="22"/>
                    <a:pt x="170" y="27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30" y="56"/>
                    <a:pt x="84" y="76"/>
                    <a:pt x="42" y="105"/>
                  </a:cubicBezTo>
                  <a:cubicBezTo>
                    <a:pt x="43" y="106"/>
                    <a:pt x="43" y="107"/>
                    <a:pt x="43" y="108"/>
                  </a:cubicBezTo>
                  <a:cubicBezTo>
                    <a:pt x="43" y="125"/>
                    <a:pt x="6" y="149"/>
                    <a:pt x="0" y="153"/>
                  </a:cubicBezTo>
                  <a:cubicBezTo>
                    <a:pt x="185" y="45"/>
                    <a:pt x="185" y="45"/>
                    <a:pt x="185" y="45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29"/>
                    <a:pt x="211" y="29"/>
                    <a:pt x="211" y="29"/>
                  </a:cubicBezTo>
                  <a:cubicBezTo>
                    <a:pt x="204" y="20"/>
                    <a:pt x="196" y="10"/>
                    <a:pt x="19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189" y="0"/>
                    <a:pt x="189" y="0"/>
                    <a:pt x="189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9" name="Freeform 176"/>
            <p:cNvSpPr/>
            <p:nvPr/>
          </p:nvSpPr>
          <p:spPr bwMode="auto">
            <a:xfrm>
              <a:off x="10747762" y="2720427"/>
              <a:ext cx="297650" cy="396047"/>
            </a:xfrm>
            <a:custGeom>
              <a:avLst/>
              <a:gdLst>
                <a:gd name="T0" fmla="*/ 18 w 51"/>
                <a:gd name="T1" fmla="*/ 0 h 68"/>
                <a:gd name="T2" fmla="*/ 18 w 51"/>
                <a:gd name="T3" fmla="*/ 0 h 68"/>
                <a:gd name="T4" fmla="*/ 0 w 51"/>
                <a:gd name="T5" fmla="*/ 10 h 68"/>
                <a:gd name="T6" fmla="*/ 0 w 51"/>
                <a:gd name="T7" fmla="*/ 10 h 68"/>
                <a:gd name="T8" fmla="*/ 24 w 51"/>
                <a:gd name="T9" fmla="*/ 68 h 68"/>
                <a:gd name="T10" fmla="*/ 24 w 51"/>
                <a:gd name="T11" fmla="*/ 68 h 68"/>
                <a:gd name="T12" fmla="*/ 51 w 51"/>
                <a:gd name="T13" fmla="*/ 53 h 68"/>
                <a:gd name="T14" fmla="*/ 18 w 51"/>
                <a:gd name="T1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68"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6" y="30"/>
                    <a:pt x="14" y="50"/>
                    <a:pt x="24" y="68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38" y="35"/>
                    <a:pt x="27" y="17"/>
                    <a:pt x="18" y="0"/>
                  </a:cubicBezTo>
                </a:path>
              </a:pathLst>
            </a:custGeom>
            <a:solidFill>
              <a:srgbClr val="DCB4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0" name="Freeform 177"/>
            <p:cNvSpPr/>
            <p:nvPr/>
          </p:nvSpPr>
          <p:spPr bwMode="auto">
            <a:xfrm>
              <a:off x="10696104" y="2528554"/>
              <a:ext cx="157435" cy="250912"/>
            </a:xfrm>
            <a:custGeom>
              <a:avLst/>
              <a:gdLst>
                <a:gd name="T0" fmla="*/ 11 w 27"/>
                <a:gd name="T1" fmla="*/ 0 h 43"/>
                <a:gd name="T2" fmla="*/ 11 w 27"/>
                <a:gd name="T3" fmla="*/ 0 h 43"/>
                <a:gd name="T4" fmla="*/ 0 w 27"/>
                <a:gd name="T5" fmla="*/ 7 h 43"/>
                <a:gd name="T6" fmla="*/ 9 w 27"/>
                <a:gd name="T7" fmla="*/ 43 h 43"/>
                <a:gd name="T8" fmla="*/ 27 w 27"/>
                <a:gd name="T9" fmla="*/ 33 h 43"/>
                <a:gd name="T10" fmla="*/ 11 w 27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43">
                  <a:moveTo>
                    <a:pt x="1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3" y="19"/>
                    <a:pt x="6" y="31"/>
                    <a:pt x="9" y="4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1" y="22"/>
                    <a:pt x="15" y="11"/>
                    <a:pt x="11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1" name="Freeform 178"/>
            <p:cNvSpPr/>
            <p:nvPr/>
          </p:nvSpPr>
          <p:spPr bwMode="auto">
            <a:xfrm>
              <a:off x="9298873" y="3642896"/>
              <a:ext cx="897869" cy="337009"/>
            </a:xfrm>
            <a:custGeom>
              <a:avLst/>
              <a:gdLst>
                <a:gd name="T0" fmla="*/ 153 w 154"/>
                <a:gd name="T1" fmla="*/ 0 h 58"/>
                <a:gd name="T2" fmla="*/ 153 w 154"/>
                <a:gd name="T3" fmla="*/ 0 h 58"/>
                <a:gd name="T4" fmla="*/ 154 w 154"/>
                <a:gd name="T5" fmla="*/ 3 h 58"/>
                <a:gd name="T6" fmla="*/ 154 w 154"/>
                <a:gd name="T7" fmla="*/ 3 h 58"/>
                <a:gd name="T8" fmla="*/ 154 w 154"/>
                <a:gd name="T9" fmla="*/ 3 h 58"/>
                <a:gd name="T10" fmla="*/ 0 w 154"/>
                <a:gd name="T11" fmla="*/ 43 h 58"/>
                <a:gd name="T12" fmla="*/ 3 w 154"/>
                <a:gd name="T13" fmla="*/ 58 h 58"/>
                <a:gd name="T14" fmla="*/ 3 w 154"/>
                <a:gd name="T15" fmla="*/ 58 h 58"/>
                <a:gd name="T16" fmla="*/ 110 w 154"/>
                <a:gd name="T17" fmla="*/ 49 h 58"/>
                <a:gd name="T18" fmla="*/ 111 w 154"/>
                <a:gd name="T19" fmla="*/ 48 h 58"/>
                <a:gd name="T20" fmla="*/ 111 w 154"/>
                <a:gd name="T21" fmla="*/ 48 h 58"/>
                <a:gd name="T22" fmla="*/ 154 w 154"/>
                <a:gd name="T23" fmla="*/ 3 h 58"/>
                <a:gd name="T24" fmla="*/ 153 w 154"/>
                <a:gd name="T2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58">
                  <a:moveTo>
                    <a:pt x="153" y="0"/>
                  </a:moveTo>
                  <a:cubicBezTo>
                    <a:pt x="153" y="0"/>
                    <a:pt x="153" y="0"/>
                    <a:pt x="153" y="0"/>
                  </a:cubicBezTo>
                  <a:cubicBezTo>
                    <a:pt x="154" y="1"/>
                    <a:pt x="154" y="2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09" y="30"/>
                    <a:pt x="53" y="31"/>
                    <a:pt x="0" y="43"/>
                  </a:cubicBezTo>
                  <a:cubicBezTo>
                    <a:pt x="2" y="47"/>
                    <a:pt x="3" y="52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110" y="49"/>
                    <a:pt x="110" y="49"/>
                    <a:pt x="110" y="49"/>
                  </a:cubicBezTo>
                  <a:cubicBezTo>
                    <a:pt x="110" y="49"/>
                    <a:pt x="110" y="49"/>
                    <a:pt x="111" y="48"/>
                  </a:cubicBezTo>
                  <a:cubicBezTo>
                    <a:pt x="111" y="48"/>
                    <a:pt x="111" y="48"/>
                    <a:pt x="111" y="48"/>
                  </a:cubicBezTo>
                  <a:cubicBezTo>
                    <a:pt x="117" y="44"/>
                    <a:pt x="154" y="20"/>
                    <a:pt x="154" y="3"/>
                  </a:cubicBezTo>
                  <a:cubicBezTo>
                    <a:pt x="154" y="2"/>
                    <a:pt x="154" y="1"/>
                    <a:pt x="153" y="0"/>
                  </a:cubicBezTo>
                </a:path>
              </a:pathLst>
            </a:custGeom>
            <a:solidFill>
              <a:srgbClr val="DABB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2" name="Freeform 179"/>
            <p:cNvSpPr/>
            <p:nvPr/>
          </p:nvSpPr>
          <p:spPr bwMode="auto">
            <a:xfrm>
              <a:off x="9015984" y="3891346"/>
              <a:ext cx="302571" cy="110697"/>
            </a:xfrm>
            <a:custGeom>
              <a:avLst/>
              <a:gdLst>
                <a:gd name="T0" fmla="*/ 49 w 52"/>
                <a:gd name="T1" fmla="*/ 0 h 19"/>
                <a:gd name="T2" fmla="*/ 49 w 52"/>
                <a:gd name="T3" fmla="*/ 0 h 19"/>
                <a:gd name="T4" fmla="*/ 49 w 52"/>
                <a:gd name="T5" fmla="*/ 0 h 19"/>
                <a:gd name="T6" fmla="*/ 3 w 52"/>
                <a:gd name="T7" fmla="*/ 15 h 19"/>
                <a:gd name="T8" fmla="*/ 0 w 52"/>
                <a:gd name="T9" fmla="*/ 19 h 19"/>
                <a:gd name="T10" fmla="*/ 52 w 52"/>
                <a:gd name="T11" fmla="*/ 15 h 19"/>
                <a:gd name="T12" fmla="*/ 49 w 52"/>
                <a:gd name="T1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19">
                  <a:moveTo>
                    <a:pt x="49" y="0"/>
                  </a:move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33" y="4"/>
                    <a:pt x="18" y="8"/>
                    <a:pt x="3" y="15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2" y="9"/>
                    <a:pt x="51" y="4"/>
                    <a:pt x="49" y="0"/>
                  </a:cubicBezTo>
                </a:path>
              </a:pathLst>
            </a:custGeom>
            <a:solidFill>
              <a:srgbClr val="1D1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</p:grpSp>
      <p:sp>
        <p:nvSpPr>
          <p:cNvPr id="33" name="文本框 32"/>
          <p:cNvSpPr txBox="1"/>
          <p:nvPr/>
        </p:nvSpPr>
        <p:spPr>
          <a:xfrm>
            <a:off x="3432167" y="2598372"/>
            <a:ext cx="4693090" cy="1305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algn="ctr" defTabSz="457200">
              <a:defRPr/>
            </a:pPr>
            <a:r>
              <a:rPr lang="en-US" altLang="zh-CN" sz="7200" b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Tiết</a:t>
            </a:r>
            <a:r>
              <a:rPr lang="en-US" altLang="zh-CN" sz="7200" b="1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 1</a:t>
            </a:r>
            <a:endParaRPr lang="en-US" altLang="zh-CN" sz="7200" b="1" dirty="0">
              <a:ln w="0"/>
              <a:solidFill>
                <a:srgbClr val="4472C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ea typeface="Microsoft YaHei" panose="020B050302020402020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tags/tag1.xml><?xml version="1.0" encoding="utf-8"?>
<p:tagLst xmlns:p="http://schemas.openxmlformats.org/presentationml/2006/main">
  <p:tag name="KSO_WM_UNIT_DIAGRAM_MODELTYPE" val="dynamicNum"/>
  <p:tag name="KSO_WM_BEAUTIFY_FLAG" val="#wm#"/>
  <p:tag name="KSO_WM_UNIT_TYPE" val="ζ_h_f"/>
  <p:tag name="KSO_WM_UNIT_DYNMNUM_TYPE" val="1"/>
  <p:tag name="KSO_WM_DYNAMICNUM_SPEED" val="3"/>
  <p:tag name="KSO_WM_UNIT_DYNMNUM_DGM_ANIMTYPE" val="5"/>
  <p:tag name="KSO_WM_UNIT_INDEX" val="1620616932554_1_1"/>
</p:tagLst>
</file>

<file path=ppt/tags/tag2.xml><?xml version="1.0" encoding="utf-8"?>
<p:tagLst xmlns:p="http://schemas.openxmlformats.org/presentationml/2006/main">
  <p:tag name="KSO_WM_UNIT_DIAGRAM_MODELTYPE" val="dynamicNum"/>
  <p:tag name="KSO_WM_BEAUTIFY_FLAG" val="#wm#"/>
  <p:tag name="KSO_WM_UNIT_TYPE" val="ζ_h_f"/>
  <p:tag name="KSO_WM_UNIT_DYNMNUM_TYPE" val="1"/>
  <p:tag name="KSO_WM_DYNAMICNUM_SPEED" val="3"/>
  <p:tag name="KSO_WM_UNIT_DYNMNUM_DGM_ANIMTYPE" val="5"/>
  <p:tag name="KSO_WM_UNIT_INDEX" val="1620617355351_1_1"/>
</p:tagLst>
</file>

<file path=ppt/tags/tag3.xml><?xml version="1.0" encoding="utf-8"?>
<p:tagLst xmlns:p="http://schemas.openxmlformats.org/presentationml/2006/main">
  <p:tag name="KSO_WM_UNIT_DIAGRAM_MODELTYPE" val="dynamicNum"/>
  <p:tag name="KSO_WM_BEAUTIFY_FLAG" val="#wm#"/>
  <p:tag name="KSO_WM_UNIT_TYPE" val="ζ_h_f"/>
  <p:tag name="KSO_WM_UNIT_DYNMNUM_TYPE" val="1"/>
  <p:tag name="KSO_WM_DYNAMICNUM_SPEED" val="3"/>
  <p:tag name="KSO_WM_UNIT_DYNMNUM_DGM_ANIMTYPE" val="5"/>
  <p:tag name="KSO_WM_UNIT_INDEX" val="1620617355351_1_1"/>
</p:tagLst>
</file>

<file path=ppt/tags/tag4.xml><?xml version="1.0" encoding="utf-8"?>
<p:tagLst xmlns:p="http://schemas.openxmlformats.org/presentationml/2006/main">
  <p:tag name="KSO_WM_UNIT_DIAGRAM_MODELTYPE" val="dynamicNum"/>
  <p:tag name="KSO_WM_BEAUTIFY_FLAG" val="#wm#"/>
  <p:tag name="KSO_WM_UNIT_TYPE" val="ζ_h_f"/>
  <p:tag name="KSO_WM_UNIT_DYNMNUM_TYPE" val="1"/>
  <p:tag name="KSO_WM_DYNAMICNUM_SPEED" val="3"/>
  <p:tag name="KSO_WM_UNIT_DYNMNUM_DGM_ANIMTYPE" val="5"/>
  <p:tag name="KSO_WM_UNIT_INDEX" val="1620617355351_1_1"/>
</p:tagLst>
</file>

<file path=ppt/tags/tag5.xml><?xml version="1.0" encoding="utf-8"?>
<p:tagLst xmlns:p="http://schemas.openxmlformats.org/presentationml/2006/main">
  <p:tag name="KSO_WM_UNIT_DIAGRAM_MODELTYPE" val="dynamicNum"/>
  <p:tag name="KSO_WM_BEAUTIFY_FLAG" val="#wm#"/>
  <p:tag name="KSO_WM_UNIT_TYPE" val="ζ_h_f"/>
  <p:tag name="KSO_WM_UNIT_DYNMNUM_TYPE" val="1"/>
  <p:tag name="KSO_WM_DYNAMICNUM_SPEED" val="3"/>
  <p:tag name="KSO_WM_UNIT_DYNMNUM_DGM_ANIMTYPE" val="5"/>
  <p:tag name="KSO_WM_UNIT_INDEX" val="1620617355351_1_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Calibri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2097</Words>
  <Application>WPS Presentation</Application>
  <PresentationFormat>Widescreen</PresentationFormat>
  <Paragraphs>368</Paragraphs>
  <Slides>42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5</vt:i4>
      </vt:variant>
      <vt:variant>
        <vt:lpstr>幻灯片标题</vt:lpstr>
      </vt:variant>
      <vt:variant>
        <vt:i4>42</vt:i4>
      </vt:variant>
    </vt:vector>
  </HeadingPairs>
  <TitlesOfParts>
    <vt:vector size="63" baseType="lpstr">
      <vt:lpstr>Arial</vt:lpstr>
      <vt:lpstr>SimSun</vt:lpstr>
      <vt:lpstr>Wingdings</vt:lpstr>
      <vt:lpstr>Calibri</vt:lpstr>
      <vt:lpstr>ITC Avant Garde Std Bk</vt:lpstr>
      <vt:lpstr>Century Gothic</vt:lpstr>
      <vt:lpstr>Calibri Light</vt:lpstr>
      <vt:lpstr>Calibri</vt:lpstr>
      <vt:lpstr>字魂17号-萌趣果冻体</vt:lpstr>
      <vt:lpstr>Segoe Print</vt:lpstr>
      <vt:lpstr>Times New Roman</vt:lpstr>
      <vt:lpstr>等线</vt:lpstr>
      <vt:lpstr>等线</vt:lpstr>
      <vt:lpstr>汉仪小麦体简</vt:lpstr>
      <vt:lpstr>Microsoft YaHei</vt:lpstr>
      <vt:lpstr>Arial Unicode MS</vt:lpstr>
      <vt:lpstr>Office Theme</vt:lpstr>
      <vt:lpstr>1_Office Theme</vt:lpstr>
      <vt:lpstr>1_Office 主题​​</vt:lpstr>
      <vt:lpstr>4_Office 主题</vt:lpstr>
      <vt:lpstr>3_Office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Thu Thảo</cp:lastModifiedBy>
  <cp:revision>4</cp:revision>
  <dcterms:created xsi:type="dcterms:W3CDTF">2021-05-08T05:00:00Z</dcterms:created>
  <dcterms:modified xsi:type="dcterms:W3CDTF">2021-05-20T04:50:38Z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