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  <p:sldMasterId id="2147483675" r:id="rId5"/>
  </p:sldMasterIdLst>
  <p:notesMasterIdLst>
    <p:notesMasterId r:id="rId45"/>
  </p:notesMasterIdLst>
  <p:sldIdLst>
    <p:sldId id="326" r:id="rId6"/>
    <p:sldId id="317" r:id="rId7"/>
    <p:sldId id="300" r:id="rId8"/>
    <p:sldId id="299" r:id="rId9"/>
    <p:sldId id="302" r:id="rId10"/>
    <p:sldId id="297" r:id="rId11"/>
    <p:sldId id="282" r:id="rId12"/>
    <p:sldId id="327" r:id="rId13"/>
    <p:sldId id="281" r:id="rId14"/>
    <p:sldId id="311" r:id="rId15"/>
    <p:sldId id="256" r:id="rId16"/>
    <p:sldId id="328" r:id="rId17"/>
    <p:sldId id="258" r:id="rId18"/>
    <p:sldId id="313" r:id="rId19"/>
    <p:sldId id="267" r:id="rId20"/>
    <p:sldId id="324" r:id="rId21"/>
    <p:sldId id="260" r:id="rId22"/>
    <p:sldId id="312" r:id="rId23"/>
    <p:sldId id="331" r:id="rId24"/>
    <p:sldId id="309" r:id="rId25"/>
    <p:sldId id="284" r:id="rId26"/>
    <p:sldId id="286" r:id="rId27"/>
    <p:sldId id="261" r:id="rId28"/>
    <p:sldId id="285" r:id="rId29"/>
    <p:sldId id="332" r:id="rId30"/>
    <p:sldId id="333" r:id="rId31"/>
    <p:sldId id="265" r:id="rId32"/>
    <p:sldId id="274" r:id="rId33"/>
    <p:sldId id="268" r:id="rId34"/>
    <p:sldId id="288" r:id="rId35"/>
    <p:sldId id="314" r:id="rId36"/>
    <p:sldId id="334" r:id="rId37"/>
    <p:sldId id="287" r:id="rId38"/>
    <p:sldId id="289" r:id="rId39"/>
    <p:sldId id="292" r:id="rId40"/>
    <p:sldId id="293" r:id="rId41"/>
    <p:sldId id="294" r:id="rId42"/>
    <p:sldId id="295" r:id="rId43"/>
    <p:sldId id="319" r:id="rId44"/>
  </p:sldIdLst>
  <p:sldSz cx="9144000" cy="6858000" type="screen4x3"/>
  <p:notesSz cx="6858000" cy="9144000"/>
  <p:custDataLst>
    <p:tags r:id="rId46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B6F6F8"/>
    <a:srgbClr val="0000FF"/>
    <a:srgbClr val="333399"/>
    <a:srgbClr val="0033CC"/>
    <a:srgbClr val="008000"/>
    <a:srgbClr val="FF99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74" autoAdjust="0"/>
    <p:restoredTop sz="94660"/>
  </p:normalViewPr>
  <p:slideViewPr>
    <p:cSldViewPr>
      <p:cViewPr varScale="1">
        <p:scale>
          <a:sx n="74" d="100"/>
          <a:sy n="74" d="100"/>
        </p:scale>
        <p:origin x="1080" y="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tags" Target="tags/tag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AAD5FEBC-11C3-4EF6-A1C2-8FA4D38BD1E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0655B677-3F08-40C2-949E-D7C78C129DC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fld id="{0B2B17ED-485A-4C72-AD2E-0EF5A98B65D3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23556" name="Rectangle 4">
            <a:extLst>
              <a:ext uri="{FF2B5EF4-FFF2-40B4-BE49-F238E27FC236}">
                <a16:creationId xmlns:a16="http://schemas.microsoft.com/office/drawing/2014/main" id="{E236E735-C5A4-4BE1-85F1-45EC741D85F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81" name="Rectangle 5">
            <a:extLst>
              <a:ext uri="{FF2B5EF4-FFF2-40B4-BE49-F238E27FC236}">
                <a16:creationId xmlns:a16="http://schemas.microsoft.com/office/drawing/2014/main" id="{B40F62C7-9F24-4B6A-AF7E-8906CF87198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0182" name="Rectangle 6">
            <a:extLst>
              <a:ext uri="{FF2B5EF4-FFF2-40B4-BE49-F238E27FC236}">
                <a16:creationId xmlns:a16="http://schemas.microsoft.com/office/drawing/2014/main" id="{1EC33706-64C4-4DC4-9E07-CA97384089C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0183" name="Rectangle 7">
            <a:extLst>
              <a:ext uri="{FF2B5EF4-FFF2-40B4-BE49-F238E27FC236}">
                <a16:creationId xmlns:a16="http://schemas.microsoft.com/office/drawing/2014/main" id="{AB2FA1D7-6586-4895-8258-AB9938B73A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6EC8ECA3-B0CC-4B72-9BF1-9F50472418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1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3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58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5B153-6BC9-421B-A853-842783170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6AF709-C71B-4363-B3CC-1C1FCA592949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F025E5-19A8-4189-A26A-50DA72500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E6E73-53D1-4E17-88EA-E1E57DA4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01646-3A75-4C02-B629-0657422D82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322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BA4926-6026-42FF-9EB6-15032694D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073A9-75E3-447B-8631-6BF90EF09405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644F4A-BE4E-445E-A224-680B03D71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541FDF-E6DC-4D42-8639-4E9BD25F6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0A63C-E505-43B3-A809-83C624A204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90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988A85-103D-48C4-A1CE-980294F00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35321B-9401-40DC-94F4-7FD161C37A6B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0C373-4BE8-4840-B1AC-7968B9F96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16C958-9254-4502-BB64-8D282DD77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A156D-B962-4568-98C0-24D0F19421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8301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42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649A504-53C5-4A58-BD8F-AE48BA0C3D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505D6E0-706E-410A-A59A-60E6B2A08C1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0D9AA47-F940-46B5-9B54-4645CB3CB9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A21602-01BA-464C-B189-2D2586B71A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689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0">
            <a:extLst>
              <a:ext uri="{FF2B5EF4-FFF2-40B4-BE49-F238E27FC236}">
                <a16:creationId xmlns:a16="http://schemas.microsoft.com/office/drawing/2014/main" id="{932E3202-A40A-4109-BA2E-D9924CF2B1B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0" b="3157"/>
          <a:stretch>
            <a:fillRect/>
          </a:stretch>
        </p:blipFill>
        <p:spPr bwMode="auto">
          <a:xfrm>
            <a:off x="-11113" y="1778000"/>
            <a:ext cx="1181101" cy="509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61">
            <a:extLst>
              <a:ext uri="{FF2B5EF4-FFF2-40B4-BE49-F238E27FC236}">
                <a16:creationId xmlns:a16="http://schemas.microsoft.com/office/drawing/2014/main" id="{0C29120A-96CB-4625-8A98-EAEDEDE5B9C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0" t="32211" r="-6270" b="-5402"/>
          <a:stretch>
            <a:fillRect/>
          </a:stretch>
        </p:blipFill>
        <p:spPr bwMode="auto">
          <a:xfrm>
            <a:off x="5505450" y="4108450"/>
            <a:ext cx="3638550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Shape 62">
            <a:extLst>
              <a:ext uri="{FF2B5EF4-FFF2-40B4-BE49-F238E27FC236}">
                <a16:creationId xmlns:a16="http://schemas.microsoft.com/office/drawing/2014/main" id="{43A19F45-F654-4558-95A8-80AF722B8AB0}"/>
              </a:ext>
            </a:extLst>
          </p:cNvPr>
          <p:cNvGrpSpPr>
            <a:grpSpLocks/>
          </p:cNvGrpSpPr>
          <p:nvPr/>
        </p:nvGrpSpPr>
        <p:grpSpPr bwMode="auto">
          <a:xfrm>
            <a:off x="615950" y="774700"/>
            <a:ext cx="7912100" cy="5308600"/>
            <a:chOff x="615225" y="581250"/>
            <a:chExt cx="7913399" cy="3981000"/>
          </a:xfrm>
        </p:grpSpPr>
        <p:sp>
          <p:nvSpPr>
            <p:cNvPr id="9" name="Shape 63">
              <a:extLst>
                <a:ext uri="{FF2B5EF4-FFF2-40B4-BE49-F238E27FC236}">
                  <a16:creationId xmlns:a16="http://schemas.microsoft.com/office/drawing/2014/main" id="{1CDD60D1-4A96-450C-8914-E171C14AD462}"/>
                </a:ext>
              </a:extLst>
            </p:cNvPr>
            <p:cNvSpPr/>
            <p:nvPr/>
          </p:nvSpPr>
          <p:spPr>
            <a:xfrm>
              <a:off x="615225" y="581250"/>
              <a:ext cx="7913399" cy="3981000"/>
            </a:xfrm>
            <a:prstGeom prst="rect">
              <a:avLst/>
            </a:prstGeom>
            <a:solidFill>
              <a:srgbClr val="FFFFFF">
                <a:alpha val="92690"/>
              </a:srgbClr>
            </a:solidFill>
            <a:ln w="9525" cap="flat" cmpd="sng">
              <a:solidFill>
                <a:srgbClr val="231F1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/>
            <a:lstStyle/>
            <a:p>
              <a:pPr>
                <a:spcBef>
                  <a:spcPts val="0"/>
                </a:spcBef>
                <a:defRPr/>
              </a:pPr>
              <a:endParaRPr sz="1350"/>
            </a:p>
          </p:txBody>
        </p:sp>
        <p:sp>
          <p:nvSpPr>
            <p:cNvPr id="10" name="Shape 64">
              <a:extLst>
                <a:ext uri="{FF2B5EF4-FFF2-40B4-BE49-F238E27FC236}">
                  <a16:creationId xmlns:a16="http://schemas.microsoft.com/office/drawing/2014/main" id="{61A77F02-E626-4976-B8C0-DE3BCE9C3F7F}"/>
                </a:ext>
              </a:extLst>
            </p:cNvPr>
            <p:cNvSpPr/>
            <p:nvPr/>
          </p:nvSpPr>
          <p:spPr>
            <a:xfrm>
              <a:off x="704140" y="666965"/>
              <a:ext cx="7733983" cy="3809569"/>
            </a:xfrm>
            <a:prstGeom prst="rect">
              <a:avLst/>
            </a:prstGeom>
            <a:noFill/>
            <a:ln w="9525" cap="flat" cmpd="sng">
              <a:solidFill>
                <a:srgbClr val="231F1C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/>
            <a:lstStyle/>
            <a:p>
              <a:pPr>
                <a:spcBef>
                  <a:spcPts val="0"/>
                </a:spcBef>
                <a:defRPr/>
              </a:pPr>
              <a:endParaRPr sz="1350"/>
            </a:p>
          </p:txBody>
        </p:sp>
      </p:grpSp>
      <p:pic>
        <p:nvPicPr>
          <p:cNvPr id="11" name="Shape 69">
            <a:extLst>
              <a:ext uri="{FF2B5EF4-FFF2-40B4-BE49-F238E27FC236}">
                <a16:creationId xmlns:a16="http://schemas.microsoft.com/office/drawing/2014/main" id="{AD956824-9AD4-4FED-897F-7956800B4A5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65" t="39793" r="42702" b="-13091"/>
          <a:stretch>
            <a:fillRect/>
          </a:stretch>
        </p:blipFill>
        <p:spPr bwMode="auto">
          <a:xfrm>
            <a:off x="6858000" y="-6350"/>
            <a:ext cx="230505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1251602" y="1392237"/>
            <a:ext cx="6640799" cy="12719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1176100" y="2837237"/>
            <a:ext cx="2168400" cy="311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900"/>
            </a:lvl1pPr>
            <a:lvl2pPr lvl="1" rtl="0">
              <a:spcBef>
                <a:spcPts val="0"/>
              </a:spcBef>
              <a:buSzPct val="100000"/>
              <a:defRPr sz="900"/>
            </a:lvl2pPr>
            <a:lvl3pPr lvl="2" rtl="0">
              <a:spcBef>
                <a:spcPts val="0"/>
              </a:spcBef>
              <a:buSzPct val="100000"/>
              <a:defRPr sz="900"/>
            </a:lvl3pPr>
            <a:lvl4pPr lvl="3" rtl="0">
              <a:spcBef>
                <a:spcPts val="0"/>
              </a:spcBef>
              <a:buSzPct val="100000"/>
              <a:defRPr sz="900"/>
            </a:lvl4pPr>
            <a:lvl5pPr lvl="4" rtl="0">
              <a:spcBef>
                <a:spcPts val="0"/>
              </a:spcBef>
              <a:buSzPct val="100000"/>
              <a:defRPr sz="900"/>
            </a:lvl5pPr>
            <a:lvl6pPr lvl="5" rtl="0">
              <a:spcBef>
                <a:spcPts val="0"/>
              </a:spcBef>
              <a:buSzPct val="100000"/>
              <a:defRPr sz="900"/>
            </a:lvl6pPr>
            <a:lvl7pPr lvl="6" rtl="0">
              <a:spcBef>
                <a:spcPts val="0"/>
              </a:spcBef>
              <a:buSzPct val="100000"/>
              <a:defRPr sz="900"/>
            </a:lvl7pPr>
            <a:lvl8pPr lvl="7" rtl="0">
              <a:spcBef>
                <a:spcPts val="0"/>
              </a:spcBef>
              <a:buSzPct val="100000"/>
              <a:defRPr sz="900"/>
            </a:lvl8pPr>
            <a:lvl9pPr lvl="8" rtl="0">
              <a:spcBef>
                <a:spcPts val="0"/>
              </a:spcBef>
              <a:buSzPct val="100000"/>
              <a:defRPr sz="900"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2"/>
          </p:nvPr>
        </p:nvSpPr>
        <p:spPr>
          <a:xfrm>
            <a:off x="3455676" y="2837237"/>
            <a:ext cx="2168400" cy="311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900"/>
            </a:lvl1pPr>
            <a:lvl2pPr lvl="1" rtl="0">
              <a:spcBef>
                <a:spcPts val="0"/>
              </a:spcBef>
              <a:buSzPct val="100000"/>
              <a:defRPr sz="900"/>
            </a:lvl2pPr>
            <a:lvl3pPr lvl="2" rtl="0">
              <a:spcBef>
                <a:spcPts val="0"/>
              </a:spcBef>
              <a:buSzPct val="100000"/>
              <a:defRPr sz="900"/>
            </a:lvl3pPr>
            <a:lvl4pPr lvl="3" rtl="0">
              <a:spcBef>
                <a:spcPts val="0"/>
              </a:spcBef>
              <a:buSzPct val="100000"/>
              <a:defRPr sz="900"/>
            </a:lvl4pPr>
            <a:lvl5pPr lvl="4" rtl="0">
              <a:spcBef>
                <a:spcPts val="0"/>
              </a:spcBef>
              <a:buSzPct val="100000"/>
              <a:defRPr sz="900"/>
            </a:lvl5pPr>
            <a:lvl6pPr lvl="5" rtl="0">
              <a:spcBef>
                <a:spcPts val="0"/>
              </a:spcBef>
              <a:buSzPct val="100000"/>
              <a:defRPr sz="900"/>
            </a:lvl6pPr>
            <a:lvl7pPr lvl="6" rtl="0">
              <a:spcBef>
                <a:spcPts val="0"/>
              </a:spcBef>
              <a:buSzPct val="100000"/>
              <a:defRPr sz="900"/>
            </a:lvl7pPr>
            <a:lvl8pPr lvl="7" rtl="0">
              <a:spcBef>
                <a:spcPts val="0"/>
              </a:spcBef>
              <a:buSzPct val="100000"/>
              <a:defRPr sz="900"/>
            </a:lvl8pPr>
            <a:lvl9pPr lvl="8" rtl="0">
              <a:spcBef>
                <a:spcPts val="0"/>
              </a:spcBef>
              <a:buSzPct val="100000"/>
              <a:defRPr sz="9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3"/>
          </p:nvPr>
        </p:nvSpPr>
        <p:spPr>
          <a:xfrm>
            <a:off x="5735253" y="2837237"/>
            <a:ext cx="2168400" cy="311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900"/>
            </a:lvl1pPr>
            <a:lvl2pPr lvl="1" rtl="0">
              <a:spcBef>
                <a:spcPts val="0"/>
              </a:spcBef>
              <a:buSzPct val="100000"/>
              <a:defRPr sz="900"/>
            </a:lvl2pPr>
            <a:lvl3pPr lvl="2" rtl="0">
              <a:spcBef>
                <a:spcPts val="0"/>
              </a:spcBef>
              <a:buSzPct val="100000"/>
              <a:defRPr sz="900"/>
            </a:lvl3pPr>
            <a:lvl4pPr lvl="3" rtl="0">
              <a:spcBef>
                <a:spcPts val="0"/>
              </a:spcBef>
              <a:buSzPct val="100000"/>
              <a:defRPr sz="900"/>
            </a:lvl4pPr>
            <a:lvl5pPr lvl="4" rtl="0">
              <a:spcBef>
                <a:spcPts val="0"/>
              </a:spcBef>
              <a:buSzPct val="100000"/>
              <a:defRPr sz="900"/>
            </a:lvl5pPr>
            <a:lvl6pPr lvl="5" rtl="0">
              <a:spcBef>
                <a:spcPts val="0"/>
              </a:spcBef>
              <a:buSzPct val="100000"/>
              <a:defRPr sz="900"/>
            </a:lvl6pPr>
            <a:lvl7pPr lvl="6" rtl="0">
              <a:spcBef>
                <a:spcPts val="0"/>
              </a:spcBef>
              <a:buSzPct val="100000"/>
              <a:defRPr sz="900"/>
            </a:lvl7pPr>
            <a:lvl8pPr lvl="7" rtl="0">
              <a:spcBef>
                <a:spcPts val="0"/>
              </a:spcBef>
              <a:buSzPct val="100000"/>
              <a:defRPr sz="900"/>
            </a:lvl8pPr>
            <a:lvl9pPr lvl="8" rtl="0">
              <a:spcBef>
                <a:spcPts val="0"/>
              </a:spcBef>
              <a:buSzPct val="100000"/>
              <a:defRPr sz="9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8888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907F3-D4B8-4A44-AFAE-14B39AF9F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48DE3-C08B-4A4C-B172-B43A3AA05B92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8160E-8AB8-4DFE-A372-F236C63A1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74E4B-4FA9-4075-A8F8-05F6BEF00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EB599-4FD2-4F63-92C9-B6193D397D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6236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907F3-D4B8-4A44-AFAE-14B39AF9F6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048DE3-C08B-4A4C-B172-B43A3AA05B92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8160E-8AB8-4DFE-A372-F236C63A1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74E4B-4FA9-4075-A8F8-05F6BEF00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EB599-4FD2-4F63-92C9-B6193D397D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3242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0428A-7FF9-4F1D-8B3F-332EC571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F616-9D9E-4078-8DE1-720FF8AB34E4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7416D-AC98-475F-AAB8-DF165CF8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B7A83-9571-4DEB-BBE9-F7B8BC44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AA630-F4FD-40F5-81B4-68FE8729C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4358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0428A-7FF9-4F1D-8B3F-332EC571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F616-9D9E-4078-8DE1-720FF8AB34E4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7416D-AC98-475F-AAB8-DF165CF8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B7A83-9571-4DEB-BBE9-F7B8BC44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AA630-F4FD-40F5-81B4-68FE8729C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0269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0428A-7FF9-4F1D-8B3F-332EC571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F616-9D9E-4078-8DE1-720FF8AB34E4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7416D-AC98-475F-AAB8-DF165CF8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B7A83-9571-4DEB-BBE9-F7B8BC44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AA630-F4FD-40F5-81B4-68FE8729C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8543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0428A-7FF9-4F1D-8B3F-332EC571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F616-9D9E-4078-8DE1-720FF8AB34E4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7416D-AC98-475F-AAB8-DF165CF8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B7A83-9571-4DEB-BBE9-F7B8BC44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AA630-F4FD-40F5-81B4-68FE8729C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894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29308A-1E4F-424E-8AFD-716EFFE60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ED97C-24EE-4470-B1C7-D220EC21498F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EB0400-45FB-45B8-BCE8-DD2803EAD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970F3-F8AC-474C-B54E-992C5BE79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2C5FB-B522-430C-85D1-CE8A5BD21D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866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0428A-7FF9-4F1D-8B3F-332EC571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F616-9D9E-4078-8DE1-720FF8AB34E4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7416D-AC98-475F-AAB8-DF165CF8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B7A83-9571-4DEB-BBE9-F7B8BC44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AA630-F4FD-40F5-81B4-68FE8729C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1446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0428A-7FF9-4F1D-8B3F-332EC571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F616-9D9E-4078-8DE1-720FF8AB34E4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7416D-AC98-475F-AAB8-DF165CF8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B7A83-9571-4DEB-BBE9-F7B8BC44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AA630-F4FD-40F5-81B4-68FE8729C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8777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0428A-7FF9-4F1D-8B3F-332EC571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F616-9D9E-4078-8DE1-720FF8AB34E4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7416D-AC98-475F-AAB8-DF165CF8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B7A83-9571-4DEB-BBE9-F7B8BC44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AA630-F4FD-40F5-81B4-68FE8729C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759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0428A-7FF9-4F1D-8B3F-332EC571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F616-9D9E-4078-8DE1-720FF8AB34E4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7416D-AC98-475F-AAB8-DF165CF8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B7A83-9571-4DEB-BBE9-F7B8BC44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AA630-F4FD-40F5-81B4-68FE8729C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020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0428A-7FF9-4F1D-8B3F-332EC571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F616-9D9E-4078-8DE1-720FF8AB34E4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7416D-AC98-475F-AAB8-DF165CF8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B7A83-9571-4DEB-BBE9-F7B8BC44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AA630-F4FD-40F5-81B4-68FE8729C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64513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0428A-7FF9-4F1D-8B3F-332EC571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F616-9D9E-4078-8DE1-720FF8AB34E4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7416D-AC98-475F-AAB8-DF165CF8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B7A83-9571-4DEB-BBE9-F7B8BC44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AA630-F4FD-40F5-81B4-68FE8729C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713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0428A-7FF9-4F1D-8B3F-332EC571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F616-9D9E-4078-8DE1-720FF8AB34E4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7416D-AC98-475F-AAB8-DF165CF8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B7A83-9571-4DEB-BBE9-F7B8BC44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AA630-F4FD-40F5-81B4-68FE8729C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597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30428A-7FF9-4F1D-8B3F-332EC571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FF616-9D9E-4078-8DE1-720FF8AB34E4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E7416D-AC98-475F-AAB8-DF165CF8F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B7A83-9571-4DEB-BBE9-F7B8BC44E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AA630-F4FD-40F5-81B4-68FE8729C9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47197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F47665-12AD-4EA8-9C03-48113D130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7F8FB8-34A1-46BA-8612-D63A26D93A5C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DACA1-B862-4571-A4DF-BA6E6495B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A3003-40C7-4C39-BEFC-D10C956CD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3A7991-6564-4327-879E-F523460926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2193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D7EBF6-447C-4604-AEAB-674835766D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8CFA83-2931-4B22-92B8-74319A925FE6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C15002-1227-4F70-BB73-85E5B53E8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8F1F45-D0AE-47B5-B707-84E8AE4EB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0A492-4038-4B72-BE6D-EF1D2E0E2E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208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225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A71979-0E39-4ED4-B979-CA5DCB41B4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E9692-36A6-48E9-B4B9-1104AC8E197E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46E70-F33A-4844-A2BA-3ADF2A99B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645878-3389-4D37-BF42-B9056741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F0E8AC-B132-48DE-BFCF-379EFEFB83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3521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ABEA0B-9037-4C5B-90D7-046FD1B5B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0B03D-A339-458D-BAD2-8DD1338578FD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2148BB-6AD5-4491-9D4B-F4B201276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575CCF-D0D7-40C1-A6E4-39876983D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E58BC-33F6-42B8-B70D-04E8558E07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33995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1D6BB47-743C-4108-9196-1CD59E56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80BFF-D27C-4FBF-A40C-D3A8EFF80D4C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008D25-C0C9-4EF2-A546-B6B2AB1E0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16BD39-0C86-4975-96DD-88DACC50A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8912A-9678-44D6-AF2A-55EFC51DE6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0778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B49687-634C-4A0F-9A07-B1DBB3EF4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ABF89-C318-405E-B28C-F197A13442E2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492EC7-A527-43DD-8D9E-1647F9F2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F8EA0-F132-4322-90B9-AF7A3201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644DD-D3F7-40C7-8644-7910DA3538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4144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B49687-634C-4A0F-9A07-B1DBB3EF4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ABF89-C318-405E-B28C-F197A13442E2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492EC7-A527-43DD-8D9E-1647F9F2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F8EA0-F132-4322-90B9-AF7A3201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644DD-D3F7-40C7-8644-7910DA3538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3354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B49687-634C-4A0F-9A07-B1DBB3EF4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ABF89-C318-405E-B28C-F197A13442E2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492EC7-A527-43DD-8D9E-1647F9F2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F8EA0-F132-4322-90B9-AF7A3201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644DD-D3F7-40C7-8644-7910DA3538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3762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B49687-634C-4A0F-9A07-B1DBB3EF4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ABF89-C318-405E-B28C-F197A13442E2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492EC7-A527-43DD-8D9E-1647F9F2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F8EA0-F132-4322-90B9-AF7A3201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644DD-D3F7-40C7-8644-7910DA3538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334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B49687-634C-4A0F-9A07-B1DBB3EF4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ABF89-C318-405E-B28C-F197A13442E2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492EC7-A527-43DD-8D9E-1647F9F2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F8EA0-F132-4322-90B9-AF7A3201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644DD-D3F7-40C7-8644-7910DA3538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6895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B49687-634C-4A0F-9A07-B1DBB3EF4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ABF89-C318-405E-B28C-F197A13442E2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492EC7-A527-43DD-8D9E-1647F9F2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F8EA0-F132-4322-90B9-AF7A3201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644DD-D3F7-40C7-8644-7910DA3538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9064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B49687-634C-4A0F-9A07-B1DBB3EF4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ABF89-C318-405E-B28C-F197A13442E2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492EC7-A527-43DD-8D9E-1647F9F2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F8EA0-F132-4322-90B9-AF7A3201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644DD-D3F7-40C7-8644-7910DA3538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7287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B49687-634C-4A0F-9A07-B1DBB3EF4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ABF89-C318-405E-B28C-F197A13442E2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492EC7-A527-43DD-8D9E-1647F9F2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F8EA0-F132-4322-90B9-AF7A3201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644DD-D3F7-40C7-8644-7910DA3538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007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1575"/>
            </a:lvl1pPr>
            <a:lvl2pPr>
              <a:defRPr sz="1350"/>
            </a:lvl2pPr>
            <a:lvl3pPr>
              <a:defRPr sz="1125"/>
            </a:lvl3pPr>
            <a:lvl4pPr>
              <a:defRPr sz="1013"/>
            </a:lvl4pPr>
            <a:lvl5pPr>
              <a:defRPr sz="1013"/>
            </a:lvl5pPr>
            <a:lvl6pPr>
              <a:defRPr sz="1013"/>
            </a:lvl6pPr>
            <a:lvl7pPr>
              <a:defRPr sz="1013"/>
            </a:lvl7pPr>
            <a:lvl8pPr>
              <a:defRPr sz="1013"/>
            </a:lvl8pPr>
            <a:lvl9pPr>
              <a:defRPr sz="101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61A67C1-54DC-4878-A986-3D22776C4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83D6E-2A0D-4D15-A202-770E6BF06499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F3EBB7-98D9-4A35-957A-ED969C149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873BAF5-55C4-43C2-9C34-1DF4BD606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BF963E-C411-480E-9702-4C81047C19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52881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B49687-634C-4A0F-9A07-B1DBB3EF4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ABF89-C318-405E-B28C-F197A13442E2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492EC7-A527-43DD-8D9E-1647F9F2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F8EA0-F132-4322-90B9-AF7A3201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644DD-D3F7-40C7-8644-7910DA3538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53986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B49687-634C-4A0F-9A07-B1DBB3EF4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ABF89-C318-405E-B28C-F197A13442E2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492EC7-A527-43DD-8D9E-1647F9F2C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F8EA0-F132-4322-90B9-AF7A32016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644DD-D3F7-40C7-8644-7910DA3538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042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685D09-AA35-44B2-8E2D-BC5C57DEB2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3533A6-4F5C-4565-84BE-EC6614ACC9F8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01FCC5-5A9D-445C-916E-3A169EB4C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7C0208-F668-4EFB-90A9-08046EA7D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5EC83-0F19-40FB-B54F-9763C58D2F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6380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14F6AB-104A-4B0A-8DB3-86E1A98BF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FA440-79B5-444A-8C8E-01E2C1B89E84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27C024-C28F-4127-9F29-26DDB2F34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7EEA61-57EA-42CE-8840-60B7997F2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11FCF7-7EE2-4775-A361-C9F770A1FF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226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A88C5-4F0F-4089-9275-1275E73FF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5E55C-908C-4DCA-9403-2FB493D40CCE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C6FBEB-BC2D-4CB4-9DD6-06D7AF3A4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8C1DB-4D02-4022-BC62-003E9DB58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31ED0-B8B6-4546-8673-BE0B59C999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5243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3CFB89-C548-4FCC-B5A9-6B180E71B2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CF062-268B-481F-8362-700DC7F8B097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CBF3DF-22ED-4F20-AC55-A1D60D02D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C3FD49-7599-4A8F-B9DF-7B075F3FC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CF6B1-C80E-43D9-9565-51D523BBC5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599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Just plants small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hape 102">
            <a:extLst>
              <a:ext uri="{FF2B5EF4-FFF2-40B4-BE49-F238E27FC236}">
                <a16:creationId xmlns:a16="http://schemas.microsoft.com/office/drawing/2014/main" id="{86938F2C-E098-4E67-8B5F-372DFC3F3D18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533"/>
          <a:stretch>
            <a:fillRect/>
          </a:stretch>
        </p:blipFill>
        <p:spPr bwMode="auto">
          <a:xfrm>
            <a:off x="5581650" y="-12700"/>
            <a:ext cx="2505075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Shape 103">
            <a:extLst>
              <a:ext uri="{FF2B5EF4-FFF2-40B4-BE49-F238E27FC236}">
                <a16:creationId xmlns:a16="http://schemas.microsoft.com/office/drawing/2014/main" id="{8A18F0EF-A700-4DF7-9601-20ED921BA2A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53" t="45142" r="-12064"/>
          <a:stretch>
            <a:fillRect/>
          </a:stretch>
        </p:blipFill>
        <p:spPr bwMode="auto">
          <a:xfrm>
            <a:off x="-9525" y="-12700"/>
            <a:ext cx="272415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Shape 104">
            <a:extLst>
              <a:ext uri="{FF2B5EF4-FFF2-40B4-BE49-F238E27FC236}">
                <a16:creationId xmlns:a16="http://schemas.microsoft.com/office/drawing/2014/main" id="{CB1C0471-11C5-4DD8-96FC-227A4974896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" b="35069"/>
          <a:stretch>
            <a:fillRect/>
          </a:stretch>
        </p:blipFill>
        <p:spPr bwMode="auto">
          <a:xfrm>
            <a:off x="787400" y="5805488"/>
            <a:ext cx="2170113" cy="1052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Shape 105">
            <a:extLst>
              <a:ext uri="{FF2B5EF4-FFF2-40B4-BE49-F238E27FC236}">
                <a16:creationId xmlns:a16="http://schemas.microsoft.com/office/drawing/2014/main" id="{D4961B67-B8B8-4983-B3F6-2CDD2175A69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60" b="38811"/>
          <a:stretch>
            <a:fillRect/>
          </a:stretch>
        </p:blipFill>
        <p:spPr bwMode="auto">
          <a:xfrm>
            <a:off x="6973888" y="4667250"/>
            <a:ext cx="2170112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Shape 106">
            <a:extLst>
              <a:ext uri="{FF2B5EF4-FFF2-40B4-BE49-F238E27FC236}">
                <a16:creationId xmlns:a16="http://schemas.microsoft.com/office/drawing/2014/main" id="{C134B1B4-DF1F-4026-BBCD-D1AC891B834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10"/>
          <a:stretch>
            <a:fillRect/>
          </a:stretch>
        </p:blipFill>
        <p:spPr bwMode="auto">
          <a:xfrm>
            <a:off x="6805613" y="-12700"/>
            <a:ext cx="2338387" cy="176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107">
            <a:extLst>
              <a:ext uri="{FF2B5EF4-FFF2-40B4-BE49-F238E27FC236}">
                <a16:creationId xmlns:a16="http://schemas.microsoft.com/office/drawing/2014/main" id="{A02CC772-7F16-4267-8864-A2872AC0D213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62" b="14813"/>
          <a:stretch>
            <a:fillRect/>
          </a:stretch>
        </p:blipFill>
        <p:spPr bwMode="auto">
          <a:xfrm>
            <a:off x="0" y="3949700"/>
            <a:ext cx="1406525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Shape 108">
            <a:extLst>
              <a:ext uri="{FF2B5EF4-FFF2-40B4-BE49-F238E27FC236}">
                <a16:creationId xmlns:a16="http://schemas.microsoft.com/office/drawing/2014/main" id="{2720076F-328F-4FF1-8605-D5ABC87FE7E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95" b="12701"/>
          <a:stretch>
            <a:fillRect/>
          </a:stretch>
        </p:blipFill>
        <p:spPr bwMode="auto">
          <a:xfrm>
            <a:off x="8051800" y="3511550"/>
            <a:ext cx="1092200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48305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+ 2 columns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hape 50">
            <a:extLst>
              <a:ext uri="{FF2B5EF4-FFF2-40B4-BE49-F238E27FC236}">
                <a16:creationId xmlns:a16="http://schemas.microsoft.com/office/drawing/2014/main" id="{C66F2B97-53AD-4BC0-9D14-C99A03A9E93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88" r="26904"/>
          <a:stretch>
            <a:fillRect/>
          </a:stretch>
        </p:blipFill>
        <p:spPr bwMode="auto">
          <a:xfrm>
            <a:off x="6048375" y="-12700"/>
            <a:ext cx="3105150" cy="285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Shape 51">
            <a:extLst>
              <a:ext uri="{FF2B5EF4-FFF2-40B4-BE49-F238E27FC236}">
                <a16:creationId xmlns:a16="http://schemas.microsoft.com/office/drawing/2014/main" id="{A3D5989E-484B-4849-BB0C-869787D438DA}"/>
              </a:ext>
            </a:extLst>
          </p:cNvPr>
          <p:cNvGrpSpPr>
            <a:grpSpLocks/>
          </p:cNvGrpSpPr>
          <p:nvPr/>
        </p:nvGrpSpPr>
        <p:grpSpPr bwMode="auto">
          <a:xfrm>
            <a:off x="615950" y="774700"/>
            <a:ext cx="7912100" cy="5308600"/>
            <a:chOff x="615225" y="581250"/>
            <a:chExt cx="7913399" cy="3981000"/>
          </a:xfrm>
        </p:grpSpPr>
        <p:sp>
          <p:nvSpPr>
            <p:cNvPr id="7" name="Shape 52">
              <a:extLst>
                <a:ext uri="{FF2B5EF4-FFF2-40B4-BE49-F238E27FC236}">
                  <a16:creationId xmlns:a16="http://schemas.microsoft.com/office/drawing/2014/main" id="{A3A6B166-D3CB-4700-9B50-8D08D967A6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225" y="581250"/>
              <a:ext cx="7913399" cy="3981000"/>
            </a:xfrm>
            <a:prstGeom prst="rect">
              <a:avLst/>
            </a:prstGeom>
            <a:solidFill>
              <a:srgbClr val="FFFFFF">
                <a:alpha val="92548"/>
              </a:srgbClr>
            </a:solidFill>
            <a:ln w="9525">
              <a:solidFill>
                <a:srgbClr val="231F1C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8" name="Shape 53">
              <a:extLst>
                <a:ext uri="{FF2B5EF4-FFF2-40B4-BE49-F238E27FC236}">
                  <a16:creationId xmlns:a16="http://schemas.microsoft.com/office/drawing/2014/main" id="{62D8EFB6-6E22-4B7D-A0BA-6C1C6A307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880" y="666850"/>
              <a:ext cx="7734000" cy="3809699"/>
            </a:xfrm>
            <a:prstGeom prst="rect">
              <a:avLst/>
            </a:prstGeom>
            <a:noFill/>
            <a:ln w="9525">
              <a:solidFill>
                <a:srgbClr val="231F1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</p:grpSp>
      <p:pic>
        <p:nvPicPr>
          <p:cNvPr id="9" name="Shape 57">
            <a:extLst>
              <a:ext uri="{FF2B5EF4-FFF2-40B4-BE49-F238E27FC236}">
                <a16:creationId xmlns:a16="http://schemas.microsoft.com/office/drawing/2014/main" id="{552E3BA5-D319-499C-95F1-635F83A14FF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20" b="21764"/>
          <a:stretch>
            <a:fillRect/>
          </a:stretch>
        </p:blipFill>
        <p:spPr bwMode="auto">
          <a:xfrm>
            <a:off x="0" y="3173413"/>
            <a:ext cx="1528763" cy="368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Shape 58">
            <a:extLst>
              <a:ext uri="{FF2B5EF4-FFF2-40B4-BE49-F238E27FC236}">
                <a16:creationId xmlns:a16="http://schemas.microsoft.com/office/drawing/2014/main" id="{FA71994F-9383-44CA-9317-4854BE13480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069" b="72214"/>
          <a:stretch>
            <a:fillRect/>
          </a:stretch>
        </p:blipFill>
        <p:spPr bwMode="auto">
          <a:xfrm>
            <a:off x="7005638" y="4606925"/>
            <a:ext cx="2147887" cy="225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1251601" y="1392235"/>
            <a:ext cx="6640799" cy="1271999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1191651" y="2821031"/>
            <a:ext cx="3281699" cy="286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2"/>
          </p:nvPr>
        </p:nvSpPr>
        <p:spPr>
          <a:xfrm>
            <a:off x="4670801" y="2821031"/>
            <a:ext cx="3281699" cy="2869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32001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+ 3 columns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hape 60">
            <a:extLst>
              <a:ext uri="{FF2B5EF4-FFF2-40B4-BE49-F238E27FC236}">
                <a16:creationId xmlns:a16="http://schemas.microsoft.com/office/drawing/2014/main" id="{5F0C798F-BB3A-4605-8493-B8169CD2109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0" b="3157"/>
          <a:stretch>
            <a:fillRect/>
          </a:stretch>
        </p:blipFill>
        <p:spPr bwMode="auto">
          <a:xfrm>
            <a:off x="-11113" y="1778000"/>
            <a:ext cx="1181101" cy="509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Shape 61">
            <a:extLst>
              <a:ext uri="{FF2B5EF4-FFF2-40B4-BE49-F238E27FC236}">
                <a16:creationId xmlns:a16="http://schemas.microsoft.com/office/drawing/2014/main" id="{0C472AB8-35CA-4BB4-919B-F2D9482A2B57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0" t="32211" r="-6270" b="-5402"/>
          <a:stretch>
            <a:fillRect/>
          </a:stretch>
        </p:blipFill>
        <p:spPr bwMode="auto">
          <a:xfrm>
            <a:off x="5505450" y="4108450"/>
            <a:ext cx="3638550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" name="Shape 62">
            <a:extLst>
              <a:ext uri="{FF2B5EF4-FFF2-40B4-BE49-F238E27FC236}">
                <a16:creationId xmlns:a16="http://schemas.microsoft.com/office/drawing/2014/main" id="{5269ACE5-78A0-41CB-9765-158153D39D83}"/>
              </a:ext>
            </a:extLst>
          </p:cNvPr>
          <p:cNvGrpSpPr>
            <a:grpSpLocks/>
          </p:cNvGrpSpPr>
          <p:nvPr/>
        </p:nvGrpSpPr>
        <p:grpSpPr bwMode="auto">
          <a:xfrm>
            <a:off x="615950" y="774700"/>
            <a:ext cx="7912100" cy="5308600"/>
            <a:chOff x="615225" y="581250"/>
            <a:chExt cx="7913399" cy="3981000"/>
          </a:xfrm>
        </p:grpSpPr>
        <p:sp>
          <p:nvSpPr>
            <p:cNvPr id="9" name="Shape 63">
              <a:extLst>
                <a:ext uri="{FF2B5EF4-FFF2-40B4-BE49-F238E27FC236}">
                  <a16:creationId xmlns:a16="http://schemas.microsoft.com/office/drawing/2014/main" id="{41C9DB13-4028-4273-A6DD-B01B0DC5FF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5225" y="581250"/>
              <a:ext cx="7913399" cy="3981000"/>
            </a:xfrm>
            <a:prstGeom prst="rect">
              <a:avLst/>
            </a:prstGeom>
            <a:solidFill>
              <a:srgbClr val="FFFFFF">
                <a:alpha val="92548"/>
              </a:srgbClr>
            </a:solidFill>
            <a:ln w="9525">
              <a:solidFill>
                <a:srgbClr val="231F1C"/>
              </a:solidFill>
              <a:round/>
              <a:headEnd/>
              <a:tailEnd/>
            </a:ln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  <p:sp>
          <p:nvSpPr>
            <p:cNvPr id="10" name="Shape 64">
              <a:extLst>
                <a:ext uri="{FF2B5EF4-FFF2-40B4-BE49-F238E27FC236}">
                  <a16:creationId xmlns:a16="http://schemas.microsoft.com/office/drawing/2014/main" id="{780EB0A2-77E5-4DC9-BD4D-DE7E708B68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4880" y="666850"/>
              <a:ext cx="7734000" cy="3809699"/>
            </a:xfrm>
            <a:prstGeom prst="rect">
              <a:avLst/>
            </a:prstGeom>
            <a:noFill/>
            <a:ln w="9525">
              <a:solidFill>
                <a:srgbClr val="231F1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5" tIns="91425" rIns="91425" bIns="91425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en-US"/>
            </a:p>
          </p:txBody>
        </p:sp>
      </p:grpSp>
      <p:pic>
        <p:nvPicPr>
          <p:cNvPr id="11" name="Shape 69">
            <a:extLst>
              <a:ext uri="{FF2B5EF4-FFF2-40B4-BE49-F238E27FC236}">
                <a16:creationId xmlns:a16="http://schemas.microsoft.com/office/drawing/2014/main" id="{05C7D5BE-1AF3-465F-8229-9F7D7A5D3939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65" t="39793" r="42702" b="-13091"/>
          <a:stretch>
            <a:fillRect/>
          </a:stretch>
        </p:blipFill>
        <p:spPr bwMode="auto">
          <a:xfrm>
            <a:off x="6858000" y="-6350"/>
            <a:ext cx="2305050" cy="284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1251601" y="1392235"/>
            <a:ext cx="6640799" cy="1271999"/>
          </a:xfrm>
          <a:prstGeom prst="rect">
            <a:avLst/>
          </a:prstGeom>
        </p:spPr>
        <p:txBody>
          <a:bodyPr lIns="91425" tIns="91425" rIns="91425" bIns="91425" anchor="t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1"/>
          </p:nvPr>
        </p:nvSpPr>
        <p:spPr>
          <a:xfrm>
            <a:off x="1176100" y="2837235"/>
            <a:ext cx="2168400" cy="311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2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2"/>
          </p:nvPr>
        </p:nvSpPr>
        <p:spPr>
          <a:xfrm>
            <a:off x="3455676" y="2837235"/>
            <a:ext cx="2168400" cy="311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2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3"/>
          </p:nvPr>
        </p:nvSpPr>
        <p:spPr>
          <a:xfrm>
            <a:off x="5735253" y="2837235"/>
            <a:ext cx="2168400" cy="3112799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2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986144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90"/>
            <a:ext cx="40386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90"/>
            <a:ext cx="4038600" cy="21875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28A7009-30F4-41C1-8B15-9D801891A81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C9FCA90-603E-49FB-BF1F-847146C5A3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6C8A83DD-B342-43A1-A116-9235C98D19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A8F835-8351-460C-8814-32661297FD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0442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D5A5DC59-4BF6-435E-9434-80E5E25510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79B37-8309-47D6-9788-74A344D4ABF3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8C86C1D-3D96-4606-AE72-529D4D605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2FA1B91F-2C11-4446-9065-19B6FDB82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4F846-D944-40D3-A210-B631857F96A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76442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EA4C218-C7E5-4394-A4EC-756A0DE115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E32B160-CF19-463F-9B0B-A8D2A61307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4048D71-E94A-423B-88A5-C636A1FD87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68AB9-69C7-4FD3-AB19-06D9B15B78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625627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3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EA4C218-C7E5-4394-A4EC-756A0DE115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E32B160-CF19-463F-9B0B-A8D2A61307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4048D71-E94A-423B-88A5-C636A1FD87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68AB9-69C7-4FD3-AB19-06D9B15B78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67266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2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EA4C218-C7E5-4394-A4EC-756A0DE115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E32B160-CF19-463F-9B0B-A8D2A61307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4048D71-E94A-423B-88A5-C636A1FD87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68AB9-69C7-4FD3-AB19-06D9B15B78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8281649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1_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EA4C218-C7E5-4394-A4EC-756A0DE115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E32B160-CF19-463F-9B0B-A8D2A61307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4048D71-E94A-423B-88A5-C636A1FD87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68AB9-69C7-4FD3-AB19-06D9B15B78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839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59BEC8D-F6F3-498F-8E33-FC0728D61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7DB16-5467-4351-B631-8DF3D8B49968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837DD277-6E9D-4FCE-B55A-B35B68186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FD45835-0EDA-454E-BAC9-01B77A45F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3013A-EC77-47BF-AD10-E029E6C2DF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475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C08AE7C6-353C-450C-B368-0305A971A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9EF91-C3F9-4CC0-A968-CF4190284845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94E101A-C556-4848-97DA-770F11E06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E29EF3C-0C23-4C9C-8F4C-97D71EAAA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AE2855-C42E-4B19-9DAA-4357B67D12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2479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C6005C7-0A74-4EA0-808B-5D2850A0C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F6056-F710-452F-94AC-23C578C6339A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6130A8D-205C-4866-BE4C-DDDFE13AD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D26F838-84AE-4209-ADFD-EFD7FAC6D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40C92D-08EF-4A87-89B2-385A051C65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62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12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788"/>
            </a:lvl1pPr>
            <a:lvl2pPr marL="257175" indent="0">
              <a:buNone/>
              <a:defRPr sz="675"/>
            </a:lvl2pPr>
            <a:lvl3pPr marL="514350" indent="0">
              <a:buNone/>
              <a:defRPr sz="563"/>
            </a:lvl3pPr>
            <a:lvl4pPr marL="771525" indent="0">
              <a:buNone/>
              <a:defRPr sz="506"/>
            </a:lvl4pPr>
            <a:lvl5pPr marL="1028700" indent="0">
              <a:buNone/>
              <a:defRPr sz="506"/>
            </a:lvl5pPr>
            <a:lvl6pPr marL="1285875" indent="0">
              <a:buNone/>
              <a:defRPr sz="506"/>
            </a:lvl6pPr>
            <a:lvl7pPr marL="1543050" indent="0">
              <a:buNone/>
              <a:defRPr sz="506"/>
            </a:lvl7pPr>
            <a:lvl8pPr marL="1800225" indent="0">
              <a:buNone/>
              <a:defRPr sz="506"/>
            </a:lvl8pPr>
            <a:lvl9pPr marL="2057400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E33B4BE-C6C3-41CF-9424-55C12C364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5F57A9-E1B6-47C5-8062-10CFD562744C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B9CE1CA-8C01-4DDA-805B-50DE02FC7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549E4C-2EDC-4DDC-BE08-21B85A6A0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5D9D78-5D7C-4584-9A26-E83853B45D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251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slideLayout" Target="../slideLayouts/slideLayout39.xml"/><Relationship Id="rId39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34.xml"/><Relationship Id="rId34" Type="http://schemas.openxmlformats.org/officeDocument/2006/relationships/slideLayout" Target="../slideLayouts/slideLayout47.xml"/><Relationship Id="rId42" Type="http://schemas.openxmlformats.org/officeDocument/2006/relationships/image" Target="../media/image4.jpeg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29" Type="http://schemas.openxmlformats.org/officeDocument/2006/relationships/slideLayout" Target="../slideLayouts/slideLayout42.xml"/><Relationship Id="rId41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32" Type="http://schemas.openxmlformats.org/officeDocument/2006/relationships/slideLayout" Target="../slideLayouts/slideLayout45.xml"/><Relationship Id="rId37" Type="http://schemas.openxmlformats.org/officeDocument/2006/relationships/slideLayout" Target="../slideLayouts/slideLayout50.xml"/><Relationship Id="rId40" Type="http://schemas.openxmlformats.org/officeDocument/2006/relationships/slideLayout" Target="../slideLayouts/slideLayout53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41.xml"/><Relationship Id="rId36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31" Type="http://schemas.openxmlformats.org/officeDocument/2006/relationships/slideLayout" Target="../slideLayouts/slideLayout44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Relationship Id="rId27" Type="http://schemas.openxmlformats.org/officeDocument/2006/relationships/slideLayout" Target="../slideLayouts/slideLayout40.xml"/><Relationship Id="rId30" Type="http://schemas.openxmlformats.org/officeDocument/2006/relationships/slideLayout" Target="../slideLayouts/slideLayout43.xml"/><Relationship Id="rId35" Type="http://schemas.openxmlformats.org/officeDocument/2006/relationships/slideLayout" Target="../slideLayouts/slideLayout48.xml"/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33" Type="http://schemas.openxmlformats.org/officeDocument/2006/relationships/slideLayout" Target="../slideLayouts/slideLayout46.xml"/><Relationship Id="rId38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8722A41-1005-44DD-B085-8CC96705F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23EE30-F8CD-4B2B-A545-4660054E5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9B4204-E689-4F19-A53C-D61E3CFB4A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154BEC2-8F00-4DD4-A8F3-466C18439DC3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6A7DC1-5786-4B94-A72F-D41AE1BA32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CED4AC-ACD9-4160-A159-C329543521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6A8A981-2678-43FD-8C47-7E5361C50C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56" r:id="rId12"/>
    <p:sldLayoutId id="2147483757" r:id="rId13"/>
  </p:sldLayoutIdLst>
  <p:txStyles>
    <p:titleStyle>
      <a:lvl1pPr algn="ctr" defTabSz="514350" rtl="0" fontAlgn="base">
        <a:spcBef>
          <a:spcPct val="0"/>
        </a:spcBef>
        <a:spcAft>
          <a:spcPct val="0"/>
        </a:spcAft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51435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2pPr>
      <a:lvl3pPr algn="ctr" defTabSz="51435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3pPr>
      <a:lvl4pPr algn="ctr" defTabSz="51435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4pPr>
      <a:lvl5pPr algn="ctr" defTabSz="51435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51435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51435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51435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514350" rtl="0" fontAlgn="base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192088" indent="-192088" algn="l" defTabSz="51435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17513" indent="-160338" algn="l" defTabSz="51435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spcBef>
          <a:spcPct val="20000"/>
        </a:spcBef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>
            <a:extLst>
              <a:ext uri="{FF2B5EF4-FFF2-40B4-BE49-F238E27FC236}">
                <a16:creationId xmlns:a16="http://schemas.microsoft.com/office/drawing/2014/main" id="{569DAAD0-816F-48ED-BB03-910634C8A1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117353-3ECF-4104-9ED9-8CED3D95C2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118578-F872-433C-B15C-6F48A75FBA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4E98A7E-4969-41B8-8B20-7D83CCD3D9C3}" type="datetimeFigureOut">
              <a:rPr lang="en-US"/>
              <a:pPr>
                <a:defRPr/>
              </a:pPr>
              <a:t>7/23/2023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0CC60-F776-42A3-8D26-7D5F09CF97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6874B-1386-4D49-8343-A73E4612F4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46F9499-8EA4-42AA-A1FF-FAB55DA1CF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815" r:id="rId2"/>
    <p:sldLayoutId id="2147483759" r:id="rId3"/>
    <p:sldLayoutId id="2147483831" r:id="rId4"/>
    <p:sldLayoutId id="2147483828" r:id="rId5"/>
    <p:sldLayoutId id="2147483827" r:id="rId6"/>
    <p:sldLayoutId id="2147483824" r:id="rId7"/>
    <p:sldLayoutId id="2147483821" r:id="rId8"/>
    <p:sldLayoutId id="2147483820" r:id="rId9"/>
    <p:sldLayoutId id="2147483817" r:id="rId10"/>
    <p:sldLayoutId id="2147483816" r:id="rId11"/>
    <p:sldLayoutId id="2147483813" r:id="rId12"/>
    <p:sldLayoutId id="2147483812" r:id="rId13"/>
    <p:sldLayoutId id="2147483811" r:id="rId14"/>
    <p:sldLayoutId id="2147483760" r:id="rId15"/>
    <p:sldLayoutId id="2147483761" r:id="rId16"/>
    <p:sldLayoutId id="2147483762" r:id="rId17"/>
    <p:sldLayoutId id="2147483763" r:id="rId18"/>
    <p:sldLayoutId id="2147483764" r:id="rId19"/>
    <p:sldLayoutId id="2147483832" r:id="rId20"/>
    <p:sldLayoutId id="2147483829" r:id="rId21"/>
    <p:sldLayoutId id="2147483826" r:id="rId22"/>
    <p:sldLayoutId id="2147483825" r:id="rId23"/>
    <p:sldLayoutId id="2147483823" r:id="rId24"/>
    <p:sldLayoutId id="2147483822" r:id="rId25"/>
    <p:sldLayoutId id="2147483819" r:id="rId26"/>
    <p:sldLayoutId id="2147483818" r:id="rId27"/>
    <p:sldLayoutId id="2147483814" r:id="rId28"/>
    <p:sldLayoutId id="2147483765" r:id="rId29"/>
    <p:sldLayoutId id="2147483766" r:id="rId30"/>
    <p:sldLayoutId id="2147483767" r:id="rId31"/>
    <p:sldLayoutId id="2147483768" r:id="rId32"/>
    <p:sldLayoutId id="2147483769" r:id="rId33"/>
    <p:sldLayoutId id="2147483770" r:id="rId34"/>
    <p:sldLayoutId id="2147483771" r:id="rId35"/>
    <p:sldLayoutId id="2147483772" r:id="rId36"/>
    <p:sldLayoutId id="2147483810" r:id="rId37"/>
    <p:sldLayoutId id="2147483834" r:id="rId38"/>
    <p:sldLayoutId id="2147483833" r:id="rId39"/>
    <p:sldLayoutId id="2147483830" r:id="rId40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3.jpeg"/><Relationship Id="rId7" Type="http://schemas.openxmlformats.org/officeDocument/2006/relationships/image" Target="../media/image20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1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50.xml"/><Relationship Id="rId1" Type="http://schemas.openxmlformats.org/officeDocument/2006/relationships/audio" Target="file:///D:\GI&#193;O%20&#193;N%20&#272;I&#7878;N%20T&#7916;\Em%20yeu%20truong%20em%20-%20Cao%20Thuy%20Duong.mp3" TargetMode="External"/><Relationship Id="rId4" Type="http://schemas.openxmlformats.org/officeDocument/2006/relationships/image" Target="../media/image15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3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6.jpeg"/><Relationship Id="rId4" Type="http://schemas.openxmlformats.org/officeDocument/2006/relationships/audio" Target="../media/audio3.wav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1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13" Type="http://schemas.openxmlformats.org/officeDocument/2006/relationships/image" Target="../media/image83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12" Type="http://schemas.openxmlformats.org/officeDocument/2006/relationships/image" Target="../media/image82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76.png"/><Relationship Id="rId11" Type="http://schemas.openxmlformats.org/officeDocument/2006/relationships/image" Target="../media/image81.png"/><Relationship Id="rId5" Type="http://schemas.openxmlformats.org/officeDocument/2006/relationships/image" Target="../media/image75.png"/><Relationship Id="rId10" Type="http://schemas.openxmlformats.org/officeDocument/2006/relationships/image" Target="../media/image80.png"/><Relationship Id="rId4" Type="http://schemas.openxmlformats.org/officeDocument/2006/relationships/image" Target="../media/image74.png"/><Relationship Id="rId9" Type="http://schemas.openxmlformats.org/officeDocument/2006/relationships/image" Target="../media/image79.png"/><Relationship Id="rId14" Type="http://schemas.openxmlformats.org/officeDocument/2006/relationships/image" Target="../media/image8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6.jpeg"/><Relationship Id="rId4" Type="http://schemas.openxmlformats.org/officeDocument/2006/relationships/audio" Target="../media/audio3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6.jpeg"/><Relationship Id="rId4" Type="http://schemas.openxmlformats.org/officeDocument/2006/relationships/audio" Target="../media/audio3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6.jpeg"/><Relationship Id="rId4" Type="http://schemas.openxmlformats.org/officeDocument/2006/relationships/audio" Target="../media/audio3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6.jpeg"/><Relationship Id="rId4" Type="http://schemas.openxmlformats.org/officeDocument/2006/relationships/audio" Target="../media/audio3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6.jpeg"/><Relationship Id="rId4" Type="http://schemas.openxmlformats.org/officeDocument/2006/relationships/audio" Target="../media/audio3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gif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6.jpe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16.jpe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3" descr="D:\Backup\hinh nen moi\Lecture_33.jpg">
            <a:extLst>
              <a:ext uri="{FF2B5EF4-FFF2-40B4-BE49-F238E27FC236}">
                <a16:creationId xmlns:a16="http://schemas.microsoft.com/office/drawing/2014/main" id="{E1C48CA7-F78E-4F38-993B-D87CD16E6D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363"/>
            <a:ext cx="9201150" cy="675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FE6CE6-44B7-4FDA-9536-9C4C8652A8DE}"/>
              </a:ext>
            </a:extLst>
          </p:cNvPr>
          <p:cNvSpPr txBox="1">
            <a:spLocks/>
          </p:cNvSpPr>
          <p:nvPr/>
        </p:nvSpPr>
        <p:spPr>
          <a:xfrm>
            <a:off x="2535238" y="1695450"/>
            <a:ext cx="4551362" cy="2495550"/>
          </a:xfrm>
          <a:prstGeom prst="rect">
            <a:avLst/>
          </a:prstGeom>
        </p:spPr>
        <p:txBody>
          <a:bodyPr/>
          <a:lstStyle/>
          <a:p>
            <a:pPr marL="192881" indent="-192881" algn="ctr" defTabSz="514350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40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92881" indent="-192881" algn="ctr" defTabSz="51435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480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8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Địa</a:t>
            </a:r>
            <a:r>
              <a:rPr lang="en-US" sz="4800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endParaRPr lang="en-US" sz="48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92881" indent="-192881" algn="ctr" defTabSz="51435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4800" b="1" kern="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Lớp</a:t>
            </a:r>
            <a:endParaRPr lang="en-US" sz="40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92881" indent="-192881" algn="ctr" defTabSz="514350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6000" b="1" kern="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3624079380_f17e13ab1b_z[1]">
            <a:extLst>
              <a:ext uri="{FF2B5EF4-FFF2-40B4-BE49-F238E27FC236}">
                <a16:creationId xmlns:a16="http://schemas.microsoft.com/office/drawing/2014/main" id="{F48E6CC8-393C-4066-B4D1-D4C040303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3655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Nui_doi_Ha_Giang">
            <a:extLst>
              <a:ext uri="{FF2B5EF4-FFF2-40B4-BE49-F238E27FC236}">
                <a16:creationId xmlns:a16="http://schemas.microsoft.com/office/drawing/2014/main" id="{A868B291-B587-437A-9B3F-FC9548F1A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1" b="3786"/>
          <a:stretch>
            <a:fillRect/>
          </a:stretch>
        </p:blipFill>
        <p:spPr bwMode="auto">
          <a:xfrm>
            <a:off x="3365500" y="0"/>
            <a:ext cx="2992438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HoDankia_5446E[1]">
            <a:extLst>
              <a:ext uri="{FF2B5EF4-FFF2-40B4-BE49-F238E27FC236}">
                <a16:creationId xmlns:a16="http://schemas.microsoft.com/office/drawing/2014/main" id="{21E6B360-42A7-49BC-AB23-A946B83F9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0"/>
            <a:ext cx="2805112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3624079380_f17e13ab1b_z[1]">
            <a:extLst>
              <a:ext uri="{FF2B5EF4-FFF2-40B4-BE49-F238E27FC236}">
                <a16:creationId xmlns:a16="http://schemas.microsoft.com/office/drawing/2014/main" id="{C298D9E1-3DF7-46B3-B900-269ED249E6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14600"/>
            <a:ext cx="33655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011ABA-0E58-4F71-AFB4-BFBCEB6563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0" y="2514600"/>
            <a:ext cx="2973388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7" name="Picture 6" descr="Bao-tang-co-mien-trung-du_Tin180">
            <a:extLst>
              <a:ext uri="{FF2B5EF4-FFF2-40B4-BE49-F238E27FC236}">
                <a16:creationId xmlns:a16="http://schemas.microsoft.com/office/drawing/2014/main" id="{D3264F94-C904-4208-963D-3EC1812B51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2514600"/>
            <a:ext cx="2805112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4" descr="images">
            <a:extLst>
              <a:ext uri="{FF2B5EF4-FFF2-40B4-BE49-F238E27FC236}">
                <a16:creationId xmlns:a16="http://schemas.microsoft.com/office/drawing/2014/main" id="{C45E017F-857F-44E7-AAD7-DA2ED45975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53000"/>
            <a:ext cx="3271838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60" descr="Du lịch đâu tuyệt nhất kỳ nghỉ dài 30-4? - 2">
            <a:extLst>
              <a:ext uri="{FF2B5EF4-FFF2-40B4-BE49-F238E27FC236}">
                <a16:creationId xmlns:a16="http://schemas.microsoft.com/office/drawing/2014/main" id="{51B87F47-4C20-4A8E-B348-873F6A531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87075" y="5030688"/>
            <a:ext cx="2929920" cy="18217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Picture 61" descr="19931380243083-tay-bac--2-">
            <a:extLst>
              <a:ext uri="{FF2B5EF4-FFF2-40B4-BE49-F238E27FC236}">
                <a16:creationId xmlns:a16="http://schemas.microsoft.com/office/drawing/2014/main" id="{772136C8-41B8-4A56-972B-4FB8CE58F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55716" y="4880379"/>
            <a:ext cx="2770188" cy="18172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Oval 4">
            <a:extLst>
              <a:ext uri="{FF2B5EF4-FFF2-40B4-BE49-F238E27FC236}">
                <a16:creationId xmlns:a16="http://schemas.microsoft.com/office/drawing/2014/main" id="{8CFE838D-F4FB-4B11-96D9-3A75A1E63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3810000"/>
            <a:ext cx="2438400" cy="1447800"/>
          </a:xfrm>
          <a:prstGeom prst="ellipse">
            <a:avLst/>
          </a:prstGeom>
          <a:solidFill>
            <a:srgbClr val="B6F6F8"/>
          </a:solidFill>
          <a:ln w="57150">
            <a:solidFill>
              <a:srgbClr val="FF6600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400" b="1">
                <a:latin typeface="Times New Roman" panose="02020603050405020304" pitchFamily="18" charset="0"/>
              </a:rPr>
              <a:t>Trung du Bắc Bộ</a:t>
            </a:r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B6ABF908-31B9-417E-A9B5-FCB7B4DEE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2362200"/>
            <a:ext cx="3429000" cy="914400"/>
          </a:xfrm>
          <a:prstGeom prst="rect">
            <a:avLst/>
          </a:prstGeom>
          <a:solidFill>
            <a:srgbClr val="FFFF00"/>
          </a:solidFill>
          <a:ln w="5715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Là vùng đồi</a:t>
            </a:r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A85889C5-E9E1-437F-91C2-10198B8C43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3962400"/>
            <a:ext cx="3429000" cy="914400"/>
          </a:xfrm>
          <a:prstGeom prst="rect">
            <a:avLst/>
          </a:prstGeom>
          <a:solidFill>
            <a:srgbClr val="FFFF00"/>
          </a:solidFill>
          <a:ln w="5715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Các đỉnh tròn,  sườn thoải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xếp cạnh nhau như bát úp</a:t>
            </a:r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12DC653B-3B45-4926-9B29-791553C9B9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5486400"/>
            <a:ext cx="3429000" cy="990600"/>
          </a:xfrm>
          <a:prstGeom prst="rect">
            <a:avLst/>
          </a:prstGeom>
          <a:solidFill>
            <a:srgbClr val="FFFF00"/>
          </a:solidFill>
          <a:ln w="5715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Mang dấu hiệu vừa của đồng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bằng vừa của miền núi</a:t>
            </a:r>
          </a:p>
        </p:txBody>
      </p:sp>
      <p:sp>
        <p:nvSpPr>
          <p:cNvPr id="2056" name="Line 8">
            <a:extLst>
              <a:ext uri="{FF2B5EF4-FFF2-40B4-BE49-F238E27FC236}">
                <a16:creationId xmlns:a16="http://schemas.microsoft.com/office/drawing/2014/main" id="{A60E4712-E258-4CA8-9EA6-7F3FD53A82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200400" y="2971800"/>
            <a:ext cx="1905000" cy="16002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7" name="Line 9">
            <a:extLst>
              <a:ext uri="{FF2B5EF4-FFF2-40B4-BE49-F238E27FC236}">
                <a16:creationId xmlns:a16="http://schemas.microsoft.com/office/drawing/2014/main" id="{D42F65FE-7FAF-4DA7-97F1-68B5831DE4B2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4572000"/>
            <a:ext cx="1905000" cy="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8" name="Line 10">
            <a:extLst>
              <a:ext uri="{FF2B5EF4-FFF2-40B4-BE49-F238E27FC236}">
                <a16:creationId xmlns:a16="http://schemas.microsoft.com/office/drawing/2014/main" id="{1742E9BA-A45F-43B8-BA5B-71F0517F0531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4572000"/>
            <a:ext cx="1828800" cy="1295400"/>
          </a:xfrm>
          <a:prstGeom prst="line">
            <a:avLst/>
          </a:prstGeom>
          <a:noFill/>
          <a:ln w="76200">
            <a:solidFill>
              <a:schemeClr val="accent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873" name="Text Box 5">
            <a:extLst>
              <a:ext uri="{FF2B5EF4-FFF2-40B4-BE49-F238E27FC236}">
                <a16:creationId xmlns:a16="http://schemas.microsoft.com/office/drawing/2014/main" id="{BC7CB68E-EF14-4B76-A26F-5923BCA5F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685800"/>
            <a:ext cx="7620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latin typeface="Times New Roman" panose="02020603050405020304" pitchFamily="18" charset="0"/>
              </a:rPr>
              <a:t>1. Vùng đồi với đỉnh tròn, sườn thoải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3" grpId="0" animBg="1"/>
      <p:bldP spid="2054" grpId="0" animBg="1"/>
      <p:bldP spid="205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>
            <a:extLst>
              <a:ext uri="{FF2B5EF4-FFF2-40B4-BE49-F238E27FC236}">
                <a16:creationId xmlns:a16="http://schemas.microsoft.com/office/drawing/2014/main" id="{07A52736-9F5F-446A-8602-DE9636B64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0638" y="152400"/>
            <a:ext cx="9164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phần 2 - SGK và trả lời câu hỏi:</a:t>
            </a:r>
          </a:p>
        </p:txBody>
      </p:sp>
      <p:pic>
        <p:nvPicPr>
          <p:cNvPr id="37891" name="Picture 5">
            <a:extLst>
              <a:ext uri="{FF2B5EF4-FFF2-40B4-BE49-F238E27FC236}">
                <a16:creationId xmlns:a16="http://schemas.microsoft.com/office/drawing/2014/main" id="{E93D5382-7050-4386-8069-9E6246358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1" t="39622" r="25000" b="26286"/>
          <a:stretch>
            <a:fillRect/>
          </a:stretch>
        </p:blipFill>
        <p:spPr bwMode="auto">
          <a:xfrm>
            <a:off x="0" y="798513"/>
            <a:ext cx="9102725" cy="32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7">
            <a:extLst>
              <a:ext uri="{FF2B5EF4-FFF2-40B4-BE49-F238E27FC236}">
                <a16:creationId xmlns:a16="http://schemas.microsoft.com/office/drawing/2014/main" id="{61803F18-1593-4802-A7E6-B7D5344B45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7" t="56149" r="24167" b="29250"/>
          <a:stretch>
            <a:fillRect/>
          </a:stretch>
        </p:blipFill>
        <p:spPr bwMode="auto">
          <a:xfrm>
            <a:off x="366713" y="3200400"/>
            <a:ext cx="83693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5">
            <a:extLst>
              <a:ext uri="{FF2B5EF4-FFF2-40B4-BE49-F238E27FC236}">
                <a16:creationId xmlns:a16="http://schemas.microsoft.com/office/drawing/2014/main" id="{DE71FBB7-3324-44D5-9A11-E5EA2BB39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381000"/>
            <a:ext cx="6858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</a:rPr>
              <a:t>2. Chè và cây ăn quả ở trung du</a:t>
            </a:r>
          </a:p>
        </p:txBody>
      </p:sp>
      <p:sp>
        <p:nvSpPr>
          <p:cNvPr id="5135" name="Text Box 5">
            <a:extLst>
              <a:ext uri="{FF2B5EF4-FFF2-40B4-BE49-F238E27FC236}">
                <a16:creationId xmlns:a16="http://schemas.microsoft.com/office/drawing/2014/main" id="{6803E6D2-7F7A-4EB0-9999-28F42D65C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" y="3286125"/>
            <a:ext cx="8382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- Trung du Bắc Bộ thích hợp cho việc trồng những loại cây nào?</a:t>
            </a:r>
          </a:p>
        </p:txBody>
      </p:sp>
      <p:sp>
        <p:nvSpPr>
          <p:cNvPr id="5137" name="Text Box 5">
            <a:extLst>
              <a:ext uri="{FF2B5EF4-FFF2-40B4-BE49-F238E27FC236}">
                <a16:creationId xmlns:a16="http://schemas.microsoft.com/office/drawing/2014/main" id="{D8726106-824C-4B82-BCF6-09B0B0611A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4581525"/>
            <a:ext cx="8534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=&gt; Một số loại cây: cam, chanh, dứa, vải, chè</a:t>
            </a:r>
          </a:p>
        </p:txBody>
      </p:sp>
      <p:pic>
        <p:nvPicPr>
          <p:cNvPr id="5140" name="Picture 20">
            <a:extLst>
              <a:ext uri="{FF2B5EF4-FFF2-40B4-BE49-F238E27FC236}">
                <a16:creationId xmlns:a16="http://schemas.microsoft.com/office/drawing/2014/main" id="{AB08694E-CCD9-4B98-B215-0D40520267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62050"/>
            <a:ext cx="3124200" cy="1827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1" name="Picture 21">
            <a:extLst>
              <a:ext uri="{FF2B5EF4-FFF2-40B4-BE49-F238E27FC236}">
                <a16:creationId xmlns:a16="http://schemas.microsoft.com/office/drawing/2014/main" id="{42296752-F554-44DD-BAB8-5373BB5E8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00" y="1250950"/>
            <a:ext cx="3009900" cy="1743075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5" grpId="0"/>
      <p:bldP spid="51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1F1BCAE-1E9E-4097-8429-DBBA015C4F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338" y="1828800"/>
            <a:ext cx="3875087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6C7BC55B-7800-47D9-B4BC-423899BD32C2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828800"/>
            <a:ext cx="4279900" cy="3419475"/>
          </a:xfr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D6BDEB-A025-465F-9067-CA6A03A195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5330825"/>
            <a:ext cx="3200400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Đồi chè ở Thái Nguyên</a:t>
            </a:r>
            <a:endParaRPr lang="vi-VN" altLang="en-US" sz="2400" i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B05F56-0B08-4F7B-9D51-E69C640BE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4688" y="5330825"/>
            <a:ext cx="4511675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en-US" sz="2400" i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 trại trồng vải ở Bắc Giang</a:t>
            </a:r>
            <a:endParaRPr lang="vi-VN" altLang="en-US" sz="2400" i="1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942" name="TextBox 11">
            <a:extLst>
              <a:ext uri="{FF2B5EF4-FFF2-40B4-BE49-F238E27FC236}">
                <a16:creationId xmlns:a16="http://schemas.microsoft.com/office/drawing/2014/main" id="{731EDFDB-DD1B-41EF-ADB6-81149698E9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81000"/>
            <a:ext cx="76962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  <a:cs typeface="Times New Roman" panose="02020603050405020304" pitchFamily="18" charset="0"/>
              </a:rPr>
              <a:t>Hình 1 và hình 2 cho biết loại cây trồng nào có ở Thái Nguyên và Bắc Giang? 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F3684D7C-6D7E-45CF-BAF9-AEBC42A26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" y="5826125"/>
            <a:ext cx="7391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=&gt; Cây vải, cây chè</a:t>
            </a: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C922A264-2712-4856-81E9-233DA32CF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5070475" cy="462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>
            <a:extLst>
              <a:ext uri="{FF2B5EF4-FFF2-40B4-BE49-F238E27FC236}">
                <a16:creationId xmlns:a16="http://schemas.microsoft.com/office/drawing/2014/main" id="{F8B6D415-721C-4D3A-9297-9CF081D94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475" y="3440113"/>
            <a:ext cx="4073525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>
            <a:extLst>
              <a:ext uri="{FF2B5EF4-FFF2-40B4-BE49-F238E27FC236}">
                <a16:creationId xmlns:a16="http://schemas.microsoft.com/office/drawing/2014/main" id="{35A834EC-10EC-403E-B553-8BA373C39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475" y="857250"/>
            <a:ext cx="4073525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F0FADDC-8170-4C28-8600-B95DE51643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7350" y="5376863"/>
            <a:ext cx="18859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 chè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3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>
            <a:extLst>
              <a:ext uri="{FF2B5EF4-FFF2-40B4-BE49-F238E27FC236}">
                <a16:creationId xmlns:a16="http://schemas.microsoft.com/office/drawing/2014/main" id="{81B0D3BB-EB70-48B2-8AA7-4F86508BC3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600" y="1068388"/>
            <a:ext cx="8297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- Chè ở đây được trồng để làm gì?</a:t>
            </a: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2FC81D4F-D5B1-451F-B9BA-206DE09627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2090738"/>
            <a:ext cx="82629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=&gt; Chè được trồng để phục vụ nhu cầu trong nước và xuất khẩu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B8256299-3F68-478C-8F43-33C8045E1F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13" y="3276600"/>
            <a:ext cx="8763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latin typeface="Times New Roman" panose="02020603050405020304" pitchFamily="18" charset="0"/>
              </a:rPr>
              <a:t>- Trong những năm gần đây ở trung du Bắc Bộ đã xuất hiện những trang trại để làm gì?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15688982-F5E7-47F9-844B-BB480DF8CC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419600"/>
            <a:ext cx="83058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solidFill>
                  <a:srgbClr val="0000FF"/>
                </a:solidFill>
                <a:latin typeface="Times New Roman" panose="02020603050405020304" pitchFamily="18" charset="0"/>
              </a:rPr>
              <a:t> =&gt;</a:t>
            </a: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 Trồng cây ăn quả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4" descr="Thu%20hoach%20che%20o%20Nong%20truong%20che%20Song%20Cau">
            <a:extLst>
              <a:ext uri="{FF2B5EF4-FFF2-40B4-BE49-F238E27FC236}">
                <a16:creationId xmlns:a16="http://schemas.microsoft.com/office/drawing/2014/main" id="{46C3A710-AC82-4060-BEAA-14B7EC817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609600"/>
            <a:ext cx="4365625" cy="365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 descr="attachment">
            <a:extLst>
              <a:ext uri="{FF2B5EF4-FFF2-40B4-BE49-F238E27FC236}">
                <a16:creationId xmlns:a16="http://schemas.microsoft.com/office/drawing/2014/main" id="{616E6490-AC88-40FE-BEEF-5A7754823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0" y="609600"/>
            <a:ext cx="4060825" cy="36591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>
            <a:extLst>
              <a:ext uri="{FF2B5EF4-FFF2-40B4-BE49-F238E27FC236}">
                <a16:creationId xmlns:a16="http://schemas.microsoft.com/office/drawing/2014/main" id="{10D8A37E-93AC-4605-A115-6FC34F28B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441825"/>
            <a:ext cx="3990975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 descr="small_47204[1]">
            <a:extLst>
              <a:ext uri="{FF2B5EF4-FFF2-40B4-BE49-F238E27FC236}">
                <a16:creationId xmlns:a16="http://schemas.microsoft.com/office/drawing/2014/main" id="{7B70EB08-9F42-4395-AF21-A45CEFBF7D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525" y="4441825"/>
            <a:ext cx="4114800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4" name="Text Box 5">
            <a:extLst>
              <a:ext uri="{FF2B5EF4-FFF2-40B4-BE49-F238E27FC236}">
                <a16:creationId xmlns:a16="http://schemas.microsoft.com/office/drawing/2014/main" id="{FD466B88-43E5-4928-ADA4-596E271E72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71438"/>
            <a:ext cx="6629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2. Chè và cây ăn quả ở trung du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NGOCKUTE\Downloads\TNXH\TrongTra.jpg">
            <a:extLst>
              <a:ext uri="{FF2B5EF4-FFF2-40B4-BE49-F238E27FC236}">
                <a16:creationId xmlns:a16="http://schemas.microsoft.com/office/drawing/2014/main" id="{98091291-E609-41EF-BF1F-6A470F80A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76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2" descr="C:\Users\NGOCKUTE\Downloads\TNXH\cay-dua.jpg">
            <a:extLst>
              <a:ext uri="{FF2B5EF4-FFF2-40B4-BE49-F238E27FC236}">
                <a16:creationId xmlns:a16="http://schemas.microsoft.com/office/drawing/2014/main" id="{78F81047-F18F-4E48-AB75-44E947CA9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2800"/>
            <a:ext cx="48768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2" descr="C:\Users\NGOCKUTE\Downloads\TNXH\ky-thuat-trong-chanh-cho-nang-suat-cao.jpg">
            <a:extLst>
              <a:ext uri="{FF2B5EF4-FFF2-40B4-BE49-F238E27FC236}">
                <a16:creationId xmlns:a16="http://schemas.microsoft.com/office/drawing/2014/main" id="{69B2892C-FA1E-4B14-9CE7-3D9E96B7E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0"/>
            <a:ext cx="42672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11" descr="7893352374_e1aca42246_c">
            <a:extLst>
              <a:ext uri="{FF2B5EF4-FFF2-40B4-BE49-F238E27FC236}">
                <a16:creationId xmlns:a16="http://schemas.microsoft.com/office/drawing/2014/main" id="{1D91C632-557A-423B-B3E6-B2217A04B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352800"/>
            <a:ext cx="4267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://upload.wikimedia.org/wikipedia/vi/f/f0/Rung_co.jpg">
            <a:extLst>
              <a:ext uri="{FF2B5EF4-FFF2-40B4-BE49-F238E27FC236}">
                <a16:creationId xmlns:a16="http://schemas.microsoft.com/office/drawing/2014/main" id="{F94A70FD-512A-4322-899E-E378BA4068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260475" y="-1011238"/>
            <a:ext cx="2921000" cy="3900488"/>
          </a:xfrm>
          <a:prstGeom prst="rect">
            <a:avLst/>
          </a:prstGeom>
          <a:noFill/>
        </p:spPr>
        <p:txBody>
          <a:bodyPr lIns="68580" tIns="34290" rIns="68580" bIns="34290"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484" name="AutoShape 4" descr="http://upload.wikimedia.org/wikipedia/vi/f/f0/Rung_co.jpg">
            <a:extLst>
              <a:ext uri="{FF2B5EF4-FFF2-40B4-BE49-F238E27FC236}">
                <a16:creationId xmlns:a16="http://schemas.microsoft.com/office/drawing/2014/main" id="{2602023A-5B41-46EC-844F-16BC5394F5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625" y="754063"/>
            <a:ext cx="2922588" cy="3902075"/>
          </a:xfrm>
          <a:prstGeom prst="rect">
            <a:avLst/>
          </a:prstGeom>
          <a:noFill/>
        </p:spPr>
        <p:txBody>
          <a:bodyPr lIns="68580" tIns="34290" rIns="68580" bIns="34290"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486" name="AutoShape 6" descr="http://upload.wikimedia.org/wikipedia/vi/f/f0/Rung_co.jpg">
            <a:extLst>
              <a:ext uri="{FF2B5EF4-FFF2-40B4-BE49-F238E27FC236}">
                <a16:creationId xmlns:a16="http://schemas.microsoft.com/office/drawing/2014/main" id="{C761F5FE-27B0-4360-BBA7-7871FE514D1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90625" y="754063"/>
            <a:ext cx="2922588" cy="3902075"/>
          </a:xfrm>
          <a:prstGeom prst="rect">
            <a:avLst/>
          </a:prstGeom>
          <a:noFill/>
        </p:spPr>
        <p:txBody>
          <a:bodyPr lIns="68580" tIns="34290" rIns="68580" bIns="34290"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" name="il_fi" descr="http://img.tintuc.vietgiaitri.com/2011/4/3/dac-san-rung-co-doi-che-mien-trung-du-0d9e03.jpg">
            <a:extLst>
              <a:ext uri="{FF2B5EF4-FFF2-40B4-BE49-F238E27FC236}">
                <a16:creationId xmlns:a16="http://schemas.microsoft.com/office/drawing/2014/main" id="{AAC0F8D0-5E70-40BE-8A7C-09B13165A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4" name="Picture 2">
            <a:extLst>
              <a:ext uri="{FF2B5EF4-FFF2-40B4-BE49-F238E27FC236}">
                <a16:creationId xmlns:a16="http://schemas.microsoft.com/office/drawing/2014/main" id="{187E8DCA-D391-4E81-A6FD-B5B109F3B1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613"/>
            <a:ext cx="9144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8D06B51-7579-4B3B-B845-17E1E3B8A7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6600" y="5491163"/>
            <a:ext cx="2171700" cy="78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altLang="en-US" sz="45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cọ</a:t>
            </a:r>
            <a:endParaRPr lang="en-US" altLang="en-US" sz="45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Em yeu truong em - Cao Thuy Duong.mp3">
            <a:hlinkClick r:id="" action="ppaction://media"/>
            <a:extLst>
              <a:ext uri="{FF2B5EF4-FFF2-40B4-BE49-F238E27FC236}">
                <a16:creationId xmlns:a16="http://schemas.microsoft.com/office/drawing/2014/main" id="{4EC1D963-9A03-44CF-A3AC-F33B3D8B265D}"/>
              </a:ext>
            </a:extLst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5" name="WordArt 7">
            <a:extLst>
              <a:ext uri="{FF2B5EF4-FFF2-40B4-BE49-F238E27FC236}">
                <a16:creationId xmlns:a16="http://schemas.microsoft.com/office/drawing/2014/main" id="{C773C009-2829-4805-97D2-7D3D7611878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62000" y="1219200"/>
            <a:ext cx="7772400" cy="1600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25604" name="Picture 9" descr="floral">
            <a:extLst>
              <a:ext uri="{FF2B5EF4-FFF2-40B4-BE49-F238E27FC236}">
                <a16:creationId xmlns:a16="http://schemas.microsoft.com/office/drawing/2014/main" id="{24BE173A-3BE4-4C9E-9F5F-C5D6FD2921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6011863"/>
            <a:ext cx="822325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9" descr="floral">
            <a:extLst>
              <a:ext uri="{FF2B5EF4-FFF2-40B4-BE49-F238E27FC236}">
                <a16:creationId xmlns:a16="http://schemas.microsoft.com/office/drawing/2014/main" id="{7C3B561E-9DC8-49EC-B647-E97B6CA987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91200"/>
            <a:ext cx="822325" cy="84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6" name="Picture 9" descr="floral">
            <a:extLst>
              <a:ext uri="{FF2B5EF4-FFF2-40B4-BE49-F238E27FC236}">
                <a16:creationId xmlns:a16="http://schemas.microsoft.com/office/drawing/2014/main" id="{49B0A7E2-E988-455E-B932-DD875DAD1A7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275" y="5257800"/>
            <a:ext cx="1339850" cy="137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9" descr="floral">
            <a:extLst>
              <a:ext uri="{FF2B5EF4-FFF2-40B4-BE49-F238E27FC236}">
                <a16:creationId xmlns:a16="http://schemas.microsoft.com/office/drawing/2014/main" id="{B1D7CA51-CD06-46A4-B999-61057B442C9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5478463"/>
            <a:ext cx="1339850" cy="1379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8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black_tea">
            <a:extLst>
              <a:ext uri="{FF2B5EF4-FFF2-40B4-BE49-F238E27FC236}">
                <a16:creationId xmlns:a16="http://schemas.microsoft.com/office/drawing/2014/main" id="{F68862A3-7015-47C6-A715-FDE1E5887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3119438"/>
            <a:ext cx="2743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4" descr="mong moc cha son la">
            <a:extLst>
              <a:ext uri="{FF2B5EF4-FFF2-40B4-BE49-F238E27FC236}">
                <a16:creationId xmlns:a16="http://schemas.microsoft.com/office/drawing/2014/main" id="{DD4402FD-C073-4852-A167-FA71B20CD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62" r="12889"/>
          <a:stretch>
            <a:fillRect/>
          </a:stretch>
        </p:blipFill>
        <p:spPr bwMode="auto">
          <a:xfrm>
            <a:off x="0" y="0"/>
            <a:ext cx="3735388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6" descr="0207Ec26L">
            <a:extLst>
              <a:ext uri="{FF2B5EF4-FFF2-40B4-BE49-F238E27FC236}">
                <a16:creationId xmlns:a16="http://schemas.microsoft.com/office/drawing/2014/main" id="{13BB7809-B29E-44B2-8D78-63F058018A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7" r="16394"/>
          <a:stretch>
            <a:fillRect/>
          </a:stretch>
        </p:blipFill>
        <p:spPr bwMode="auto">
          <a:xfrm>
            <a:off x="5715000" y="3124200"/>
            <a:ext cx="3429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7" descr="chebienche">
            <a:extLst>
              <a:ext uri="{FF2B5EF4-FFF2-40B4-BE49-F238E27FC236}">
                <a16:creationId xmlns:a16="http://schemas.microsoft.com/office/drawing/2014/main" id="{6DDC7D9C-D700-40B3-957F-BD11FD960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5257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9" descr="loaichetuinho">
            <a:extLst>
              <a:ext uri="{FF2B5EF4-FFF2-40B4-BE49-F238E27FC236}">
                <a16:creationId xmlns:a16="http://schemas.microsoft.com/office/drawing/2014/main" id="{9F6AE7C1-51CE-45F9-BF3F-7065474D3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38" t="19231" r="8075"/>
          <a:stretch>
            <a:fillRect/>
          </a:stretch>
        </p:blipFill>
        <p:spPr bwMode="auto">
          <a:xfrm>
            <a:off x="2849563" y="3119438"/>
            <a:ext cx="2743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3E9AA1A4-5AF5-4F27-A24B-9A77C71079F9}"/>
              </a:ext>
            </a:extLst>
          </p:cNvPr>
          <p:cNvSpPr/>
          <p:nvPr/>
        </p:nvSpPr>
        <p:spPr>
          <a:xfrm>
            <a:off x="6781800" y="0"/>
            <a:ext cx="2325688" cy="461963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Phân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loại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chè</a:t>
            </a:r>
            <a:endParaRPr lang="en-US" sz="2800" b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E64A587F-8687-48CB-8568-BBB556B35C13}"/>
              </a:ext>
            </a:extLst>
          </p:cNvPr>
          <p:cNvSpPr/>
          <p:nvPr/>
        </p:nvSpPr>
        <p:spPr>
          <a:xfrm>
            <a:off x="5715000" y="3122613"/>
            <a:ext cx="2133600" cy="461962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Vò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sấy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</a:t>
            </a:r>
            <a:endParaRPr lang="en-US" sz="2800" b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B23827E-DB28-440A-AF73-FA487706D7B2}"/>
              </a:ext>
            </a:extLst>
          </p:cNvPr>
          <p:cNvSpPr/>
          <p:nvPr/>
        </p:nvSpPr>
        <p:spPr>
          <a:xfrm>
            <a:off x="2803525" y="6315075"/>
            <a:ext cx="2833688" cy="461963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Sản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phẩm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chè</a:t>
            </a:r>
            <a:endParaRPr lang="en-US" sz="2800" b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AA5EBCD7-42D0-40D7-AA6B-C5401EA6D3B3}"/>
              </a:ext>
            </a:extLst>
          </p:cNvPr>
          <p:cNvSpPr/>
          <p:nvPr/>
        </p:nvSpPr>
        <p:spPr>
          <a:xfrm>
            <a:off x="1943100" y="2487613"/>
            <a:ext cx="1752600" cy="452437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Hái</a:t>
            </a:r>
            <a:r>
              <a:rPr lang="en-US" sz="2800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chè</a:t>
            </a:r>
            <a:endParaRPr lang="en-US" sz="2800" b="1" dirty="0">
              <a:solidFill>
                <a:schemeClr val="tx2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ảnh">
            <a:extLst>
              <a:ext uri="{FF2B5EF4-FFF2-40B4-BE49-F238E27FC236}">
                <a16:creationId xmlns:a16="http://schemas.microsoft.com/office/drawing/2014/main" id="{4FD0FF2A-43F9-40BA-84AF-416791C9C7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30000" contrast="-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35050"/>
            <a:ext cx="8572500" cy="478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1" name="Text Box 3">
            <a:extLst>
              <a:ext uri="{FF2B5EF4-FFF2-40B4-BE49-F238E27FC236}">
                <a16:creationId xmlns:a16="http://schemas.microsoft.com/office/drawing/2014/main" id="{C3F29FA5-1315-4B11-BC36-CFA8B1709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6019800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0033CC"/>
                </a:solidFill>
              </a:rPr>
              <a:t>Hái chè</a:t>
            </a:r>
          </a:p>
        </p:txBody>
      </p:sp>
      <p:sp>
        <p:nvSpPr>
          <p:cNvPr id="48132" name="Text Box 5">
            <a:extLst>
              <a:ext uri="{FF2B5EF4-FFF2-40B4-BE49-F238E27FC236}">
                <a16:creationId xmlns:a16="http://schemas.microsoft.com/office/drawing/2014/main" id="{39CD0484-292D-447C-BFF0-B82FEB3A6F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319088"/>
            <a:ext cx="6858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2. Chè và cây ăn quả ở trung du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l_fi" descr="images557244_che">
            <a:extLst>
              <a:ext uri="{FF2B5EF4-FFF2-40B4-BE49-F238E27FC236}">
                <a16:creationId xmlns:a16="http://schemas.microsoft.com/office/drawing/2014/main" id="{5ECF06E5-F494-4F3F-B7D9-31828B18F90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-24000" contrast="-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69988" y="914400"/>
            <a:ext cx="7010400" cy="5257800"/>
          </a:xfrm>
          <a:noFill/>
        </p:spPr>
      </p:pic>
      <p:sp>
        <p:nvSpPr>
          <p:cNvPr id="49155" name="Text Box 5">
            <a:extLst>
              <a:ext uri="{FF2B5EF4-FFF2-40B4-BE49-F238E27FC236}">
                <a16:creationId xmlns:a16="http://schemas.microsoft.com/office/drawing/2014/main" id="{39894AEC-746F-4304-85C1-8C4DB3C253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04800"/>
            <a:ext cx="4876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2. Chè và cây ăn quả ở trung du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il_fi" descr="avatar">
            <a:extLst>
              <a:ext uri="{FF2B5EF4-FFF2-40B4-BE49-F238E27FC236}">
                <a16:creationId xmlns:a16="http://schemas.microsoft.com/office/drawing/2014/main" id="{0313C836-FFF3-4B63-BB02-DAA3A3AD8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bright="-10000" contrast="-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90600"/>
            <a:ext cx="8320088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Text Box 5">
            <a:extLst>
              <a:ext uri="{FF2B5EF4-FFF2-40B4-BE49-F238E27FC236}">
                <a16:creationId xmlns:a16="http://schemas.microsoft.com/office/drawing/2014/main" id="{84967D98-A313-41A4-AA2E-6E6CCE3280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74650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2. Chè và cây ăn quả ở trung du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ext Box 5">
            <a:extLst>
              <a:ext uri="{FF2B5EF4-FFF2-40B4-BE49-F238E27FC236}">
                <a16:creationId xmlns:a16="http://schemas.microsoft.com/office/drawing/2014/main" id="{CD783B84-7348-4CFA-AF47-C3ABFF2D09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96863"/>
            <a:ext cx="6858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2. Chè và cây ăn quả ở trung du</a:t>
            </a:r>
          </a:p>
        </p:txBody>
      </p:sp>
      <p:pic>
        <p:nvPicPr>
          <p:cNvPr id="64514" name="Picture 2">
            <a:extLst>
              <a:ext uri="{FF2B5EF4-FFF2-40B4-BE49-F238E27FC236}">
                <a16:creationId xmlns:a16="http://schemas.microsoft.com/office/drawing/2014/main" id="{399314D6-A4B7-4F28-9677-06FF5D485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85875"/>
            <a:ext cx="7848600" cy="531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8" name="Picture 2">
            <a:extLst>
              <a:ext uri="{FF2B5EF4-FFF2-40B4-BE49-F238E27FC236}">
                <a16:creationId xmlns:a16="http://schemas.microsoft.com/office/drawing/2014/main" id="{B45C4778-28B0-4AE7-8251-55B1029A3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5488"/>
            <a:ext cx="91440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5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6BE2F3-447A-4B5A-9EF2-E1529B49A716}"/>
              </a:ext>
            </a:extLst>
          </p:cNvPr>
          <p:cNvSpPr/>
          <p:nvPr/>
        </p:nvSpPr>
        <p:spPr>
          <a:xfrm>
            <a:off x="914400" y="1219200"/>
            <a:ext cx="7724775" cy="1731243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algn="just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Đây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thuận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lợi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(cam, </a:t>
            </a:r>
            <a:r>
              <a:rPr lang="en-US" sz="360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chanh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dứa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vải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,…), </a:t>
            </a:r>
            <a:r>
              <a:rPr lang="en-US" sz="36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chè</a:t>
            </a:r>
            <a:r>
              <a:rPr lang="en-US" sz="36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).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4C7550E-3F91-49E0-AE47-07F09ADAFE64}"/>
              </a:ext>
            </a:extLst>
          </p:cNvPr>
          <p:cNvSpPr/>
          <p:nvPr/>
        </p:nvSpPr>
        <p:spPr>
          <a:xfrm>
            <a:off x="771526" y="3429000"/>
            <a:ext cx="7658100" cy="1938992"/>
          </a:xfrm>
          <a:prstGeom prst="rect">
            <a:avLst/>
          </a:prstGeom>
          <a:noFill/>
        </p:spPr>
        <p:txBody>
          <a:bodyPr lIns="68580" tIns="34290" rIns="68580" bIns="34290">
            <a:spAutoFit/>
          </a:bodyPr>
          <a:lstStyle/>
          <a:p>
            <a:pPr algn="just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5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Chè</a:t>
            </a:r>
            <a:r>
              <a:rPr lang="en-US" sz="405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5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405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ăn</a:t>
            </a:r>
            <a:r>
              <a:rPr lang="en-US" sz="405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quả</a:t>
            </a:r>
            <a:r>
              <a:rPr lang="en-US" sz="405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vùng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du.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nơi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nổi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chè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thơm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50" b="1" dirty="0" err="1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ngon</a:t>
            </a:r>
            <a:r>
              <a:rPr lang="en-US" sz="405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>
            <a:extLst>
              <a:ext uri="{FF2B5EF4-FFF2-40B4-BE49-F238E27FC236}">
                <a16:creationId xmlns:a16="http://schemas.microsoft.com/office/drawing/2014/main" id="{83AF3339-4B2B-4262-8CFE-21D8692C7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4" t="20357" r="23334" b="27766"/>
          <a:stretch>
            <a:fillRect/>
          </a:stretch>
        </p:blipFill>
        <p:spPr bwMode="auto">
          <a:xfrm>
            <a:off x="138113" y="990600"/>
            <a:ext cx="8867775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6">
            <a:extLst>
              <a:ext uri="{FF2B5EF4-FFF2-40B4-BE49-F238E27FC236}">
                <a16:creationId xmlns:a16="http://schemas.microsoft.com/office/drawing/2014/main" id="{B26A2B51-58D4-4E05-A779-3997D09DCC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0638" y="152400"/>
            <a:ext cx="9164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phần 3 - SGK và trả lời câu hỏi: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5" descr="Ca-ban-di-pha-rung-lam-ray_Tin180">
            <a:extLst>
              <a:ext uri="{FF2B5EF4-FFF2-40B4-BE49-F238E27FC236}">
                <a16:creationId xmlns:a16="http://schemas.microsoft.com/office/drawing/2014/main" id="{47E4E9EF-D6CD-4BBC-B5CF-119FC28AB1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825500"/>
            <a:ext cx="4191000" cy="260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 descr="Chat Pha Rung">
            <a:extLst>
              <a:ext uri="{FF2B5EF4-FFF2-40B4-BE49-F238E27FC236}">
                <a16:creationId xmlns:a16="http://schemas.microsoft.com/office/drawing/2014/main" id="{269BE787-3762-44DF-9E0D-C5A293066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613" y="825500"/>
            <a:ext cx="4114800" cy="26035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5" name="Picture 7" descr="ANd9GcQsaakVl5GluQqgy56vUnipkLFxyOb5K41rq0XmakJdRTi5_fGgN1C6a-Wl">
            <a:extLst>
              <a:ext uri="{FF2B5EF4-FFF2-40B4-BE49-F238E27FC236}">
                <a16:creationId xmlns:a16="http://schemas.microsoft.com/office/drawing/2014/main" id="{CFD41223-39D2-42C8-8451-41BCFC485C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7413" y="3657600"/>
            <a:ext cx="4267200" cy="283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Text Box 5">
            <a:extLst>
              <a:ext uri="{FF2B5EF4-FFF2-40B4-BE49-F238E27FC236}">
                <a16:creationId xmlns:a16="http://schemas.microsoft.com/office/drawing/2014/main" id="{627DE838-06F4-4F3A-B6E5-68D507E004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138" y="228600"/>
            <a:ext cx="79676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3. Hoạt động trồng rừng và cây công nghiệp:</a:t>
            </a:r>
          </a:p>
        </p:txBody>
      </p:sp>
      <p:sp>
        <p:nvSpPr>
          <p:cNvPr id="12302" name="Text Box 5">
            <a:extLst>
              <a:ext uri="{FF2B5EF4-FFF2-40B4-BE49-F238E27FC236}">
                <a16:creationId xmlns:a16="http://schemas.microsoft.com/office/drawing/2014/main" id="{0413AC0D-6290-4A8C-BEC7-9F816E7E37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3" y="3630613"/>
            <a:ext cx="4648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FF0000"/>
                </a:solidFill>
                <a:latin typeface="Times New Roman" panose="02020603050405020304" pitchFamily="18" charset="0"/>
              </a:rPr>
              <a:t>- Vì sao ở vùng trung du Bắc Bộ lại có những nơi đất trống, đồi trọc?</a:t>
            </a:r>
          </a:p>
        </p:txBody>
      </p:sp>
      <p:sp>
        <p:nvSpPr>
          <p:cNvPr id="12303" name="Text Box 5">
            <a:extLst>
              <a:ext uri="{FF2B5EF4-FFF2-40B4-BE49-F238E27FC236}">
                <a16:creationId xmlns:a16="http://schemas.microsoft.com/office/drawing/2014/main" id="{1B49B300-2E55-41CC-9DAF-564C409EDC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" y="5080000"/>
            <a:ext cx="4191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33CC"/>
                </a:solidFill>
                <a:latin typeface="Times New Roman" panose="02020603050405020304" pitchFamily="18" charset="0"/>
              </a:rPr>
              <a:t>=&gt;  Vì rừng bị khai thác cạn kiệt do đốt phá rừng, khai thác gỗ bừa bãi,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2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02" grpId="0"/>
      <p:bldP spid="1230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64D7990A-EE9F-464C-A584-BDFEB59875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55625" y="230188"/>
            <a:ext cx="8283575" cy="944562"/>
          </a:xfrm>
        </p:spPr>
        <p:txBody>
          <a:bodyPr>
            <a:normAutofit/>
          </a:bodyPr>
          <a:lstStyle/>
          <a:p>
            <a:pPr algn="l" eaLnBrk="1" hangingPunct="1"/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- Để khắc phục tình trạng này, người dân nơi đây đã trồng những loại cây gì?</a:t>
            </a:r>
          </a:p>
        </p:txBody>
      </p:sp>
      <p:pic>
        <p:nvPicPr>
          <p:cNvPr id="55299" name="Picture 7" descr="images">
            <a:extLst>
              <a:ext uri="{FF2B5EF4-FFF2-40B4-BE49-F238E27FC236}">
                <a16:creationId xmlns:a16="http://schemas.microsoft.com/office/drawing/2014/main" id="{EF48EEA5-97F3-42C7-B03E-F59EA35947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438" y="1371600"/>
            <a:ext cx="3067050" cy="1752600"/>
          </a:xfrm>
          <a:prstGeom prst="rect">
            <a:avLst/>
          </a:prstGeom>
          <a:noFill/>
          <a:ln w="9525">
            <a:solidFill>
              <a:srgbClr val="0033C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0" name="il_fi" descr="nhat-giup-phat-trien-cay-an-qua-co-mui-o-dbscl-0">
            <a:extLst>
              <a:ext uri="{FF2B5EF4-FFF2-40B4-BE49-F238E27FC236}">
                <a16:creationId xmlns:a16="http://schemas.microsoft.com/office/drawing/2014/main" id="{68D7B596-EE30-40BF-922F-25600B6A3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75" y="3203575"/>
            <a:ext cx="3095625" cy="18288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1" name="il_fi" descr="1">
            <a:extLst>
              <a:ext uri="{FF2B5EF4-FFF2-40B4-BE49-F238E27FC236}">
                <a16:creationId xmlns:a16="http://schemas.microsoft.com/office/drawing/2014/main" id="{2E644388-731C-49EB-BA87-AC9E0EF16C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288" y="3203575"/>
            <a:ext cx="3408362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Rectangle 11">
            <a:extLst>
              <a:ext uri="{FF2B5EF4-FFF2-40B4-BE49-F238E27FC236}">
                <a16:creationId xmlns:a16="http://schemas.microsoft.com/office/drawing/2014/main" id="{6D15AC03-1D6C-458F-9CD1-9A4B222344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105400"/>
            <a:ext cx="8001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- Nêu tác dụng của việc trồng rừng?</a:t>
            </a:r>
          </a:p>
        </p:txBody>
      </p:sp>
      <p:sp>
        <p:nvSpPr>
          <p:cNvPr id="21516" name="Rectangle 12">
            <a:extLst>
              <a:ext uri="{FF2B5EF4-FFF2-40B4-BE49-F238E27FC236}">
                <a16:creationId xmlns:a16="http://schemas.microsoft.com/office/drawing/2014/main" id="{06804FB8-D6A5-478A-BEB1-931A5613F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9588" y="3810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=&gt; Tích cực trồng lại rừng, cây công nghiệp lâu năm và cây ăn quả.</a:t>
            </a:r>
          </a:p>
        </p:txBody>
      </p:sp>
      <p:pic>
        <p:nvPicPr>
          <p:cNvPr id="55304" name="il_fi" descr="Rng_U_Minh_11312943381">
            <a:extLst>
              <a:ext uri="{FF2B5EF4-FFF2-40B4-BE49-F238E27FC236}">
                <a16:creationId xmlns:a16="http://schemas.microsoft.com/office/drawing/2014/main" id="{5BA1BDF9-1605-456A-8D52-DA18F15B42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275" y="1371600"/>
            <a:ext cx="3352800" cy="1797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12">
            <a:extLst>
              <a:ext uri="{FF2B5EF4-FFF2-40B4-BE49-F238E27FC236}">
                <a16:creationId xmlns:a16="http://schemas.microsoft.com/office/drawing/2014/main" id="{BBBE0C4F-3B29-4566-8E7D-11CA19407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000" y="5867400"/>
            <a:ext cx="8153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</a:rPr>
              <a:t>=&gt; Rừng che phủ đồi, ngăn chặn tình trạng đất bị xói mòn và xấu đi.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16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>
            <a:extLst>
              <a:ext uri="{FF2B5EF4-FFF2-40B4-BE49-F238E27FC236}">
                <a16:creationId xmlns:a16="http://schemas.microsoft.com/office/drawing/2014/main" id="{740DB6C4-B16A-40B5-B84D-FE077D9B3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0" y="857250"/>
            <a:ext cx="47434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>
            <a:extLst>
              <a:ext uri="{FF2B5EF4-FFF2-40B4-BE49-F238E27FC236}">
                <a16:creationId xmlns:a16="http://schemas.microsoft.com/office/drawing/2014/main" id="{B46039C9-EC89-40DB-8230-A7AA376A1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0" y="3600450"/>
            <a:ext cx="474345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>
            <a:extLst>
              <a:ext uri="{FF2B5EF4-FFF2-40B4-BE49-F238E27FC236}">
                <a16:creationId xmlns:a16="http://schemas.microsoft.com/office/drawing/2014/main" id="{DE3196D0-BB8D-4645-9730-14829EA1B7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00450"/>
            <a:ext cx="440055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>
            <a:extLst>
              <a:ext uri="{FF2B5EF4-FFF2-40B4-BE49-F238E27FC236}">
                <a16:creationId xmlns:a16="http://schemas.microsoft.com/office/drawing/2014/main" id="{23746AE9-BED5-4571-9A95-FCB2AF6FD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44005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2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>
            <a:extLst>
              <a:ext uri="{FF2B5EF4-FFF2-40B4-BE49-F238E27FC236}">
                <a16:creationId xmlns:a16="http://schemas.microsoft.com/office/drawing/2014/main" id="{21BAB121-C3D8-4360-AA71-51ED70C72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489200"/>
            <a:ext cx="83534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33CC"/>
                </a:solidFill>
                <a:latin typeface="Times New Roman" panose="02020603050405020304" pitchFamily="18" charset="0"/>
              </a:rPr>
              <a:t>1. Nghề chính của người dân ở Hoàng Liên Sơn là gì?</a:t>
            </a:r>
          </a:p>
        </p:txBody>
      </p:sp>
      <p:sp>
        <p:nvSpPr>
          <p:cNvPr id="43011" name="Text Box 3">
            <a:extLst>
              <a:ext uri="{FF2B5EF4-FFF2-40B4-BE49-F238E27FC236}">
                <a16:creationId xmlns:a16="http://schemas.microsoft.com/office/drawing/2014/main" id="{3424170F-517C-4781-A22F-F6FB140B26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962275"/>
            <a:ext cx="42672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A.     Nghề thủ công.</a:t>
            </a:r>
          </a:p>
        </p:txBody>
      </p:sp>
      <p:sp>
        <p:nvSpPr>
          <p:cNvPr id="43012" name="Text Box 4">
            <a:extLst>
              <a:ext uri="{FF2B5EF4-FFF2-40B4-BE49-F238E27FC236}">
                <a16:creationId xmlns:a16="http://schemas.microsoft.com/office/drawing/2014/main" id="{873118A9-1A6B-4B73-A31C-A5AF517F5F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762375"/>
            <a:ext cx="51816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B.     Nghề đánh bắt cá</a:t>
            </a:r>
          </a:p>
        </p:txBody>
      </p:sp>
      <p:sp>
        <p:nvSpPr>
          <p:cNvPr id="43013" name="Text Box 5">
            <a:extLst>
              <a:ext uri="{FF2B5EF4-FFF2-40B4-BE49-F238E27FC236}">
                <a16:creationId xmlns:a16="http://schemas.microsoft.com/office/drawing/2014/main" id="{BE690798-922B-4029-AD58-6FEC3DBB24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448175"/>
            <a:ext cx="4876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C.    Nghề nông</a:t>
            </a:r>
            <a:endParaRPr lang="en-US" altLang="en-US" sz="2400" b="1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26630" name="WordArt 6">
            <a:extLst>
              <a:ext uri="{FF2B5EF4-FFF2-40B4-BE49-F238E27FC236}">
                <a16:creationId xmlns:a16="http://schemas.microsoft.com/office/drawing/2014/main" id="{921E211C-E566-468A-923B-FA92C021344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09813" y="2220913"/>
            <a:ext cx="3876675" cy="4286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sz="3000" kern="1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Hãy chọn ý đúng</a:t>
            </a:r>
          </a:p>
        </p:txBody>
      </p:sp>
      <p:sp>
        <p:nvSpPr>
          <p:cNvPr id="43015" name="AutoShape 7">
            <a:extLst>
              <a:ext uri="{FF2B5EF4-FFF2-40B4-BE49-F238E27FC236}">
                <a16:creationId xmlns:a16="http://schemas.microsoft.com/office/drawing/2014/main" id="{7F1A26CF-B8F5-4180-B8E8-B4A1E906A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4343400"/>
            <a:ext cx="4038600" cy="1428750"/>
          </a:xfrm>
          <a:prstGeom prst="irregularSeal2">
            <a:avLst/>
          </a:prstGeom>
          <a:solidFill>
            <a:srgbClr val="99FF99"/>
          </a:solidFill>
          <a:ln w="57150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00" b="1">
                <a:solidFill>
                  <a:srgbClr val="FF0000"/>
                </a:solidFill>
                <a:latin typeface="Times New Roman" panose="02020603050405020304" pitchFamily="18" charset="0"/>
              </a:rPr>
              <a:t>Đáp án: C</a:t>
            </a:r>
          </a:p>
        </p:txBody>
      </p:sp>
      <p:sp>
        <p:nvSpPr>
          <p:cNvPr id="43016" name="Oval 8">
            <a:extLst>
              <a:ext uri="{FF2B5EF4-FFF2-40B4-BE49-F238E27FC236}">
                <a16:creationId xmlns:a16="http://schemas.microsoft.com/office/drawing/2014/main" id="{F1CFD90E-4706-48B9-9CAA-95E0D10311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286250"/>
            <a:ext cx="914400" cy="685800"/>
          </a:xfrm>
          <a:prstGeom prst="ellips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3020" name="Picture 12" descr="Vortec space">
            <a:extLst>
              <a:ext uri="{FF2B5EF4-FFF2-40B4-BE49-F238E27FC236}">
                <a16:creationId xmlns:a16="http://schemas.microsoft.com/office/drawing/2014/main" id="{1A97174D-2176-4BB0-A1BB-815073B8B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16764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21" name="WordArt 13">
            <a:extLst>
              <a:ext uri="{FF2B5EF4-FFF2-40B4-BE49-F238E27FC236}">
                <a16:creationId xmlns:a16="http://schemas.microsoft.com/office/drawing/2014/main" id="{9C918AB4-9886-4538-8D13-69CED985C6A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1100138"/>
            <a:ext cx="3048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43022" name="WordArt 14">
            <a:extLst>
              <a:ext uri="{FF2B5EF4-FFF2-40B4-BE49-F238E27FC236}">
                <a16:creationId xmlns:a16="http://schemas.microsoft.com/office/drawing/2014/main" id="{2690EE88-C8CC-424D-9795-2638089ED40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3450" y="1100138"/>
            <a:ext cx="3048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43023" name="WordArt 15">
            <a:extLst>
              <a:ext uri="{FF2B5EF4-FFF2-40B4-BE49-F238E27FC236}">
                <a16:creationId xmlns:a16="http://schemas.microsoft.com/office/drawing/2014/main" id="{B54A0FB1-81A1-445E-8FD1-42A02DE52DF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1100138"/>
            <a:ext cx="3048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43024" name="WordArt 16">
            <a:extLst>
              <a:ext uri="{FF2B5EF4-FFF2-40B4-BE49-F238E27FC236}">
                <a16:creationId xmlns:a16="http://schemas.microsoft.com/office/drawing/2014/main" id="{AFF48839-5F5A-4C42-BF93-8FE081F6A91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19163" y="1100138"/>
            <a:ext cx="36195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0</a:t>
            </a:r>
          </a:p>
        </p:txBody>
      </p:sp>
      <p:sp>
        <p:nvSpPr>
          <p:cNvPr id="43025" name="WordArt 17">
            <a:extLst>
              <a:ext uri="{FF2B5EF4-FFF2-40B4-BE49-F238E27FC236}">
                <a16:creationId xmlns:a16="http://schemas.microsoft.com/office/drawing/2014/main" id="{F7F5201D-5B8A-4BB0-AF3F-F1632338D2C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76313" y="1100138"/>
            <a:ext cx="2286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43026" name="WordArt 18">
            <a:extLst>
              <a:ext uri="{FF2B5EF4-FFF2-40B4-BE49-F238E27FC236}">
                <a16:creationId xmlns:a16="http://schemas.microsoft.com/office/drawing/2014/main" id="{30D81E60-05F0-40DC-9FB8-86B4B16D424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1100138"/>
            <a:ext cx="3048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43027" name="WordArt 19">
            <a:extLst>
              <a:ext uri="{FF2B5EF4-FFF2-40B4-BE49-F238E27FC236}">
                <a16:creationId xmlns:a16="http://schemas.microsoft.com/office/drawing/2014/main" id="{7FB44619-6AB4-4921-BB4D-E4CDF854548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2913" y="1100138"/>
            <a:ext cx="36195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0</a:t>
            </a:r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0FA6138B-C3A6-4D7C-9E3A-32D9EC1F50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388" y="5070475"/>
            <a:ext cx="51816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D.     Nghề khai thác khoáng sản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3" dur="20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/>
      <p:bldP spid="43012" grpId="0"/>
      <p:bldP spid="43012" grpId="1"/>
      <p:bldP spid="43013" grpId="0"/>
      <p:bldP spid="43013" grpId="1"/>
      <p:bldP spid="43015" grpId="0" animBg="1"/>
      <p:bldP spid="43016" grpId="0" animBg="1"/>
      <p:bldP spid="20" grpId="0"/>
      <p:bldP spid="20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46" name="Group 34">
            <a:extLst>
              <a:ext uri="{FF2B5EF4-FFF2-40B4-BE49-F238E27FC236}">
                <a16:creationId xmlns:a16="http://schemas.microsoft.com/office/drawing/2014/main" id="{ABB0A212-AB05-4508-A601-1B009918D3FC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1219200"/>
          <a:ext cx="8991600" cy="3276600"/>
        </p:xfrm>
        <a:graphic>
          <a:graphicData uri="http://schemas.openxmlformats.org/drawingml/2006/table">
            <a:tbl>
              <a:tblPr/>
              <a:tblGrid>
                <a:gridCol w="38312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8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37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83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3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38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7363" name="Text Box 19">
            <a:extLst>
              <a:ext uri="{FF2B5EF4-FFF2-40B4-BE49-F238E27FC236}">
                <a16:creationId xmlns:a16="http://schemas.microsoft.com/office/drawing/2014/main" id="{CD8985DE-6166-4B82-BDE7-55453A540D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286000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Năm</a:t>
            </a:r>
          </a:p>
        </p:txBody>
      </p:sp>
      <p:sp>
        <p:nvSpPr>
          <p:cNvPr id="57364" name="Text Box 20">
            <a:extLst>
              <a:ext uri="{FF2B5EF4-FFF2-40B4-BE49-F238E27FC236}">
                <a16:creationId xmlns:a16="http://schemas.microsoft.com/office/drawing/2014/main" id="{BFF6324D-6910-472E-B980-09CB5608C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276600"/>
            <a:ext cx="2819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Diện tích rừng trồng mới ( ha)</a:t>
            </a:r>
          </a:p>
        </p:txBody>
      </p:sp>
      <p:sp>
        <p:nvSpPr>
          <p:cNvPr id="57365" name="Text Box 21">
            <a:extLst>
              <a:ext uri="{FF2B5EF4-FFF2-40B4-BE49-F238E27FC236}">
                <a16:creationId xmlns:a16="http://schemas.microsoft.com/office/drawing/2014/main" id="{1D7B6474-F522-4B6F-97D7-8B858D4BB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23622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2001</a:t>
            </a:r>
          </a:p>
        </p:txBody>
      </p:sp>
      <p:sp>
        <p:nvSpPr>
          <p:cNvPr id="57366" name="Text Box 22">
            <a:extLst>
              <a:ext uri="{FF2B5EF4-FFF2-40B4-BE49-F238E27FC236}">
                <a16:creationId xmlns:a16="http://schemas.microsoft.com/office/drawing/2014/main" id="{1A1B32B2-98E8-49F4-BFAC-4FE094D099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23622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2002</a:t>
            </a:r>
          </a:p>
        </p:txBody>
      </p:sp>
      <p:sp>
        <p:nvSpPr>
          <p:cNvPr id="57367" name="Text Box 23">
            <a:extLst>
              <a:ext uri="{FF2B5EF4-FFF2-40B4-BE49-F238E27FC236}">
                <a16:creationId xmlns:a16="http://schemas.microsoft.com/office/drawing/2014/main" id="{ACCCCDB0-7D09-4048-877D-C38A6CF77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23622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2003</a:t>
            </a:r>
          </a:p>
        </p:txBody>
      </p:sp>
      <p:sp>
        <p:nvSpPr>
          <p:cNvPr id="57368" name="Text Box 24">
            <a:extLst>
              <a:ext uri="{FF2B5EF4-FFF2-40B4-BE49-F238E27FC236}">
                <a16:creationId xmlns:a16="http://schemas.microsoft.com/office/drawing/2014/main" id="{0345BB90-DDD1-4BC6-9310-365624782F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7113" y="3452813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5700</a:t>
            </a:r>
          </a:p>
        </p:txBody>
      </p:sp>
      <p:sp>
        <p:nvSpPr>
          <p:cNvPr id="57369" name="Text Box 25">
            <a:extLst>
              <a:ext uri="{FF2B5EF4-FFF2-40B4-BE49-F238E27FC236}">
                <a16:creationId xmlns:a16="http://schemas.microsoft.com/office/drawing/2014/main" id="{3C69C0E3-1901-4100-B99C-AB8E812649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3452813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5500</a:t>
            </a:r>
          </a:p>
        </p:txBody>
      </p:sp>
      <p:sp>
        <p:nvSpPr>
          <p:cNvPr id="57370" name="Text Box 26">
            <a:extLst>
              <a:ext uri="{FF2B5EF4-FFF2-40B4-BE49-F238E27FC236}">
                <a16:creationId xmlns:a16="http://schemas.microsoft.com/office/drawing/2014/main" id="{1CFFD432-A589-400C-AC13-3CD0041014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1000" y="3489325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4600</a:t>
            </a:r>
          </a:p>
        </p:txBody>
      </p:sp>
      <p:sp>
        <p:nvSpPr>
          <p:cNvPr id="57371" name="Text Box 27">
            <a:extLst>
              <a:ext uri="{FF2B5EF4-FFF2-40B4-BE49-F238E27FC236}">
                <a16:creationId xmlns:a16="http://schemas.microsoft.com/office/drawing/2014/main" id="{3E45D06B-378C-4602-A27F-B43A6213D1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4572000"/>
            <a:ext cx="81534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solidFill>
                  <a:schemeClr val="accent2"/>
                </a:solidFill>
                <a:latin typeface="Times New Roman" panose="02020603050405020304" pitchFamily="18" charset="0"/>
              </a:rPr>
              <a:t>Bảng số liệu về diện tích trồng rừng mới ở Phú Thọ</a:t>
            </a:r>
          </a:p>
        </p:txBody>
      </p:sp>
      <p:sp>
        <p:nvSpPr>
          <p:cNvPr id="38940" name="Text Box 28">
            <a:extLst>
              <a:ext uri="{FF2B5EF4-FFF2-40B4-BE49-F238E27FC236}">
                <a16:creationId xmlns:a16="http://schemas.microsoft.com/office/drawing/2014/main" id="{6A9B1B8A-7E08-4BEB-A26C-F72B6045F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5334000"/>
            <a:ext cx="8458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Dựa vào bảng số liệu, hãy nhận xét về diện tích rừng được trồng mới ở Phú Thọ (tăng hay giảm )?</a:t>
            </a:r>
          </a:p>
        </p:txBody>
      </p:sp>
      <p:sp>
        <p:nvSpPr>
          <p:cNvPr id="57373" name="Text Box 5">
            <a:extLst>
              <a:ext uri="{FF2B5EF4-FFF2-40B4-BE49-F238E27FC236}">
                <a16:creationId xmlns:a16="http://schemas.microsoft.com/office/drawing/2014/main" id="{D2EA6EB9-1F9A-48DC-9AC9-D3BFF895C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3" y="244475"/>
            <a:ext cx="75453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00FF"/>
                </a:solidFill>
                <a:latin typeface="Times New Roman" panose="02020603050405020304" pitchFamily="18" charset="0"/>
              </a:rPr>
              <a:t>3. Hoạt động trồng rừng và cây ăn quả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4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4674458-B99F-42BA-8B34-6DE3CAE29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2571750"/>
            <a:ext cx="3657600" cy="1714500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en-US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491" name="Content Placeholder 4">
            <a:extLst>
              <a:ext uri="{FF2B5EF4-FFF2-40B4-BE49-F238E27FC236}">
                <a16:creationId xmlns:a16="http://schemas.microsoft.com/office/drawing/2014/main" id="{7ADD22B2-0301-4A3C-9B88-5EC0AB0721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en-US"/>
          </a:p>
        </p:txBody>
      </p:sp>
      <p:graphicFrame>
        <p:nvGraphicFramePr>
          <p:cNvPr id="63492" name="Object 4">
            <a:extLst>
              <a:ext uri="{FF2B5EF4-FFF2-40B4-BE49-F238E27FC236}">
                <a16:creationId xmlns:a16="http://schemas.microsoft.com/office/drawing/2014/main" id="{4ECEB52E-65BC-495A-B9E2-3ED6ACAC4CB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3" name="Bitmap Image" r:id="rId3" imgW="7373379" imgH="10352381" progId="PBrush">
                  <p:embed/>
                </p:oleObj>
              </mc:Choice>
              <mc:Fallback>
                <p:oleObj name="Bitmap Image" r:id="rId3" imgW="7373379" imgH="10352381" progId="PBrush">
                  <p:embed/>
                  <p:pic>
                    <p:nvPicPr>
                      <p:cNvPr id="0" name="Object 4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5">
            <a:extLst>
              <a:ext uri="{FF2B5EF4-FFF2-40B4-BE49-F238E27FC236}">
                <a16:creationId xmlns:a16="http://schemas.microsoft.com/office/drawing/2014/main" id="{B63A06E0-CB38-4323-957C-A9C0B4A29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830263"/>
            <a:ext cx="68580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4400" b="1">
                <a:solidFill>
                  <a:srgbClr val="FF0000"/>
                </a:solidFill>
                <a:latin typeface="Times New Roman" panose="02020603050405020304" pitchFamily="18" charset="0"/>
              </a:rPr>
              <a:t>BÀI HỌC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3425429D-AC0F-44CD-8E01-20B9C44EC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1100" y="2090738"/>
            <a:ext cx="7239000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2800" b="1" dirty="0" err="1">
                <a:latin typeface="Times New Roman" panose="02020603050405020304" pitchFamily="18" charset="0"/>
              </a:rPr>
              <a:t>Trung</a:t>
            </a:r>
            <a:r>
              <a:rPr lang="en-US" altLang="en-US" sz="2800" b="1" dirty="0">
                <a:latin typeface="Times New Roman" panose="02020603050405020304" pitchFamily="18" charset="0"/>
              </a:rPr>
              <a:t> du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Bắc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Bộ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là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vùng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đồi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với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các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đỉnh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tròn</a:t>
            </a:r>
            <a:r>
              <a:rPr lang="en-US" altLang="en-US" sz="2800" b="1" dirty="0"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sườn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thoải</a:t>
            </a:r>
            <a:r>
              <a:rPr lang="en-US" altLang="en-US" sz="2800" b="1" dirty="0">
                <a:latin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Thế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mạnh</a:t>
            </a:r>
            <a:r>
              <a:rPr lang="en-US" altLang="en-US" sz="2800" b="1" dirty="0">
                <a:latin typeface="Times New Roman" panose="02020603050405020304" pitchFamily="18" charset="0"/>
              </a:rPr>
              <a:t> ở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đây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là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trồng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cây</a:t>
            </a:r>
            <a:r>
              <a:rPr lang="en-US" altLang="en-US" sz="2800" b="1" dirty="0">
                <a:latin typeface="Times New Roman" panose="02020603050405020304" pitchFamily="18" charset="0"/>
              </a:rPr>
              <a:t> 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ăn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quả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cây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công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nghiệp</a:t>
            </a:r>
            <a:r>
              <a:rPr lang="en-US" altLang="en-US" sz="2800" b="1" dirty="0"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đặc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biệt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là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trồng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chè</a:t>
            </a:r>
            <a:r>
              <a:rPr lang="en-US" altLang="en-US" sz="2800" b="1" dirty="0">
                <a:latin typeface="Times New Roman" panose="02020603050405020304" pitchFamily="18" charset="0"/>
              </a:rPr>
              <a:t>.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Đất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trống</a:t>
            </a:r>
            <a:r>
              <a:rPr lang="en-US" altLang="en-US" sz="2800" b="1" dirty="0"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đồi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trọc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đang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được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phủ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xanh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bằng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việc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trồng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rừng</a:t>
            </a:r>
            <a:r>
              <a:rPr lang="en-US" altLang="en-US" sz="2800" b="1" dirty="0"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trồng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cây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công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nghiệp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lâu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năm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trồng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cây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ăn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quả</a:t>
            </a:r>
            <a:r>
              <a:rPr lang="en-US" altLang="en-US" sz="2800" b="1" dirty="0">
                <a:latin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iền-núi-và-Trung-du-Bắc-Bộ">
            <a:hlinkClick r:id="" action="ppaction://media"/>
            <a:extLst>
              <a:ext uri="{FF2B5EF4-FFF2-40B4-BE49-F238E27FC236}">
                <a16:creationId xmlns:a16="http://schemas.microsoft.com/office/drawing/2014/main" id="{8EAD6D41-FE2B-4A63-81F8-630852D54B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810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96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2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20" name="Picture 16" descr="Cover">
            <a:extLst>
              <a:ext uri="{FF2B5EF4-FFF2-40B4-BE49-F238E27FC236}">
                <a16:creationId xmlns:a16="http://schemas.microsoft.com/office/drawing/2014/main" id="{D92C504C-67FC-48B7-9C41-599E3D0560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763" y="5084763"/>
            <a:ext cx="3092450" cy="60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9" name="Picture 15" descr="Cover">
            <a:extLst>
              <a:ext uri="{FF2B5EF4-FFF2-40B4-BE49-F238E27FC236}">
                <a16:creationId xmlns:a16="http://schemas.microsoft.com/office/drawing/2014/main" id="{63635411-0B58-43D6-87A5-ADA487D182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8538" y="4557713"/>
            <a:ext cx="27463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8" name="Picture 14" descr="Cover">
            <a:extLst>
              <a:ext uri="{FF2B5EF4-FFF2-40B4-BE49-F238E27FC236}">
                <a16:creationId xmlns:a16="http://schemas.microsoft.com/office/drawing/2014/main" id="{14550BC3-05B1-447F-B8C0-D4B36C25A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678332">
            <a:off x="1555750" y="3055938"/>
            <a:ext cx="4621213" cy="292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7" name="Picture 13" descr="Cover">
            <a:extLst>
              <a:ext uri="{FF2B5EF4-FFF2-40B4-BE49-F238E27FC236}">
                <a16:creationId xmlns:a16="http://schemas.microsoft.com/office/drawing/2014/main" id="{12AE9287-7B3F-43E9-BA51-4316986479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975" y="3679825"/>
            <a:ext cx="432117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6" name="Picture 12" descr="Cover">
            <a:extLst>
              <a:ext uri="{FF2B5EF4-FFF2-40B4-BE49-F238E27FC236}">
                <a16:creationId xmlns:a16="http://schemas.microsoft.com/office/drawing/2014/main" id="{EE912238-FC72-4D56-92A8-4DE63A8EF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738" y="2979738"/>
            <a:ext cx="2549525" cy="87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5" name="Picture 11" descr="Cover">
            <a:extLst>
              <a:ext uri="{FF2B5EF4-FFF2-40B4-BE49-F238E27FC236}">
                <a16:creationId xmlns:a16="http://schemas.microsoft.com/office/drawing/2014/main" id="{49A269EF-18D9-4C4E-AB53-64BAA6C92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0863" y="2609850"/>
            <a:ext cx="2128837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4" name="Picture 10" descr="Cover">
            <a:extLst>
              <a:ext uri="{FF2B5EF4-FFF2-40B4-BE49-F238E27FC236}">
                <a16:creationId xmlns:a16="http://schemas.microsoft.com/office/drawing/2014/main" id="{95959D63-D2F5-45E8-8D49-4653C0D78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975" y="2836863"/>
            <a:ext cx="1584325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3" name="Picture 9" descr="Cover">
            <a:extLst>
              <a:ext uri="{FF2B5EF4-FFF2-40B4-BE49-F238E27FC236}">
                <a16:creationId xmlns:a16="http://schemas.microsoft.com/office/drawing/2014/main" id="{64162D88-D584-47E6-9025-9127B9B41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5" y="2671763"/>
            <a:ext cx="2752725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2" name="Picture 8" descr="Cover">
            <a:extLst>
              <a:ext uri="{FF2B5EF4-FFF2-40B4-BE49-F238E27FC236}">
                <a16:creationId xmlns:a16="http://schemas.microsoft.com/office/drawing/2014/main" id="{DD1490CB-49CB-44B0-96FC-ED47FFBC6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7438" y="1487488"/>
            <a:ext cx="4246562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7" descr="Cover">
            <a:extLst>
              <a:ext uri="{FF2B5EF4-FFF2-40B4-BE49-F238E27FC236}">
                <a16:creationId xmlns:a16="http://schemas.microsoft.com/office/drawing/2014/main" id="{6937B30C-B33C-4486-A097-A22172D213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550" y="1349375"/>
            <a:ext cx="3657600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6" descr="Cover">
            <a:extLst>
              <a:ext uri="{FF2B5EF4-FFF2-40B4-BE49-F238E27FC236}">
                <a16:creationId xmlns:a16="http://schemas.microsoft.com/office/drawing/2014/main" id="{2B52474B-D172-4039-A6EA-CB5AD375C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0" y="892175"/>
            <a:ext cx="2479675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5" descr="Cover">
            <a:extLst>
              <a:ext uri="{FF2B5EF4-FFF2-40B4-BE49-F238E27FC236}">
                <a16:creationId xmlns:a16="http://schemas.microsoft.com/office/drawing/2014/main" id="{E737915A-5FFE-4007-872D-50D69BFDC3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219200"/>
            <a:ext cx="3513137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4" descr="Cover">
            <a:extLst>
              <a:ext uri="{FF2B5EF4-FFF2-40B4-BE49-F238E27FC236}">
                <a16:creationId xmlns:a16="http://schemas.microsoft.com/office/drawing/2014/main" id="{0221BE86-0D95-4D79-8D53-6DB51269F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38" y="2020888"/>
            <a:ext cx="2921000" cy="295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17EFF2-2DD7-4F75-85F3-7D04D293A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562600"/>
            <a:ext cx="2922588" cy="1077913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 lại sơ đồ tư duy này vào vở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>
            <a:extLst>
              <a:ext uri="{FF2B5EF4-FFF2-40B4-BE49-F238E27FC236}">
                <a16:creationId xmlns:a16="http://schemas.microsoft.com/office/drawing/2014/main" id="{6651A048-16A2-4B09-A306-AEC60ADCEE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1676400"/>
            <a:ext cx="8353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400" b="1">
                <a:solidFill>
                  <a:srgbClr val="0033CC"/>
                </a:solidFill>
                <a:latin typeface="Times New Roman" panose="02020603050405020304" pitchFamily="18" charset="0"/>
              </a:rPr>
              <a:t>?1. Đặc điểm địa hình của vùng đồi ở trung du Bắc Bộ?</a:t>
            </a: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2C390D4B-23EB-4ACC-9F20-FCE884EF0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806700"/>
            <a:ext cx="4953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  A. Đỉnh nhọn, sườn dốc.</a:t>
            </a:r>
          </a:p>
        </p:txBody>
      </p:sp>
      <p:sp>
        <p:nvSpPr>
          <p:cNvPr id="39940" name="Text Box 4">
            <a:extLst>
              <a:ext uri="{FF2B5EF4-FFF2-40B4-BE49-F238E27FC236}">
                <a16:creationId xmlns:a16="http://schemas.microsoft.com/office/drawing/2014/main" id="{D661CDA7-B580-4C2B-BF84-C61A885DF5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873500"/>
            <a:ext cx="487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B. Đỉnh tròn, sườn thoải.</a:t>
            </a:r>
          </a:p>
        </p:txBody>
      </p:sp>
      <p:sp>
        <p:nvSpPr>
          <p:cNvPr id="39941" name="Text Box 5">
            <a:extLst>
              <a:ext uri="{FF2B5EF4-FFF2-40B4-BE49-F238E27FC236}">
                <a16:creationId xmlns:a16="http://schemas.microsoft.com/office/drawing/2014/main" id="{E8AD242A-1049-4747-A274-24504FBFD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" y="4876800"/>
            <a:ext cx="5410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latin typeface=".VnTime" panose="020B7200000000000000" pitchFamily="34" charset="0"/>
              </a:rPr>
              <a:t> C. </a:t>
            </a:r>
            <a:r>
              <a:rPr lang="en-US" altLang="en-US" b="1">
                <a:latin typeface="Times New Roman" panose="02020603050405020304" pitchFamily="18" charset="0"/>
              </a:rPr>
              <a:t>Đỉnh cao, sắc nhọn.</a:t>
            </a:r>
            <a:endParaRPr lang="en-US" altLang="en-US" b="1">
              <a:latin typeface=".VnTime" panose="020B7200000000000000" pitchFamily="34" charset="0"/>
            </a:endParaRPr>
          </a:p>
        </p:txBody>
      </p:sp>
      <p:sp>
        <p:nvSpPr>
          <p:cNvPr id="58374" name="WordArt 6">
            <a:extLst>
              <a:ext uri="{FF2B5EF4-FFF2-40B4-BE49-F238E27FC236}">
                <a16:creationId xmlns:a16="http://schemas.microsoft.com/office/drawing/2014/main" id="{5A92957A-8830-44D8-B11D-4491069C03C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62200" y="1295400"/>
            <a:ext cx="3733800" cy="5715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4000" b="1" kern="1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 panose="020B0604020202020204" pitchFamily="34" charset="0"/>
              </a:rPr>
              <a:t>Hãy chọn ý đúng</a:t>
            </a:r>
          </a:p>
        </p:txBody>
      </p:sp>
      <p:sp>
        <p:nvSpPr>
          <p:cNvPr id="39943" name="AutoShape 7">
            <a:extLst>
              <a:ext uri="{FF2B5EF4-FFF2-40B4-BE49-F238E27FC236}">
                <a16:creationId xmlns:a16="http://schemas.microsoft.com/office/drawing/2014/main" id="{CB33381E-85D3-442C-AB91-A7CDB450E2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3810000"/>
            <a:ext cx="4038600" cy="1905000"/>
          </a:xfrm>
          <a:prstGeom prst="irregularSeal2">
            <a:avLst/>
          </a:prstGeom>
          <a:solidFill>
            <a:srgbClr val="99FF99"/>
          </a:solidFill>
          <a:ln w="57150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Đáp án: B</a:t>
            </a:r>
          </a:p>
        </p:txBody>
      </p:sp>
      <p:sp>
        <p:nvSpPr>
          <p:cNvPr id="39944" name="Oval 8">
            <a:extLst>
              <a:ext uri="{FF2B5EF4-FFF2-40B4-BE49-F238E27FC236}">
                <a16:creationId xmlns:a16="http://schemas.microsoft.com/office/drawing/2014/main" id="{11702684-971E-432B-95DE-E8A32DA6C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733800"/>
            <a:ext cx="762000" cy="762000"/>
          </a:xfrm>
          <a:prstGeom prst="ellips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/>
          </a:p>
        </p:txBody>
      </p:sp>
      <p:pic>
        <p:nvPicPr>
          <p:cNvPr id="39948" name="Picture 12" descr="Vortec space">
            <a:extLst>
              <a:ext uri="{FF2B5EF4-FFF2-40B4-BE49-F238E27FC236}">
                <a16:creationId xmlns:a16="http://schemas.microsoft.com/office/drawing/2014/main" id="{6BBED572-F33C-439C-B18B-519D9CB020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764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9" name="WordArt 13">
            <a:extLst>
              <a:ext uri="{FF2B5EF4-FFF2-40B4-BE49-F238E27FC236}">
                <a16:creationId xmlns:a16="http://schemas.microsoft.com/office/drawing/2014/main" id="{78C4CC20-C352-44D7-9109-F601847C760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39950" name="WordArt 14">
            <a:extLst>
              <a:ext uri="{FF2B5EF4-FFF2-40B4-BE49-F238E27FC236}">
                <a16:creationId xmlns:a16="http://schemas.microsoft.com/office/drawing/2014/main" id="{67598161-22F2-493F-A58D-7160E808DE3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3450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39951" name="WordArt 15">
            <a:extLst>
              <a:ext uri="{FF2B5EF4-FFF2-40B4-BE49-F238E27FC236}">
                <a16:creationId xmlns:a16="http://schemas.microsoft.com/office/drawing/2014/main" id="{1F54D8D1-DD8A-4BB3-A879-5E909944876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39952" name="WordArt 16">
            <a:extLst>
              <a:ext uri="{FF2B5EF4-FFF2-40B4-BE49-F238E27FC236}">
                <a16:creationId xmlns:a16="http://schemas.microsoft.com/office/drawing/2014/main" id="{7C36194E-4267-4757-BC71-B3DB218D47C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19163" y="323850"/>
            <a:ext cx="361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0</a:t>
            </a:r>
          </a:p>
        </p:txBody>
      </p:sp>
      <p:sp>
        <p:nvSpPr>
          <p:cNvPr id="39953" name="WordArt 17">
            <a:extLst>
              <a:ext uri="{FF2B5EF4-FFF2-40B4-BE49-F238E27FC236}">
                <a16:creationId xmlns:a16="http://schemas.microsoft.com/office/drawing/2014/main" id="{95381A1B-EC58-45D1-B6BD-D0DFA4A1ABF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76313" y="323850"/>
            <a:ext cx="2286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39954" name="WordArt 18">
            <a:extLst>
              <a:ext uri="{FF2B5EF4-FFF2-40B4-BE49-F238E27FC236}">
                <a16:creationId xmlns:a16="http://schemas.microsoft.com/office/drawing/2014/main" id="{F0AD5F58-6304-418E-9FD7-83A913B0BD6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39955" name="WordArt 19">
            <a:extLst>
              <a:ext uri="{FF2B5EF4-FFF2-40B4-BE49-F238E27FC236}">
                <a16:creationId xmlns:a16="http://schemas.microsoft.com/office/drawing/2014/main" id="{10A30A05-D200-488C-9196-CF8E7D0C6C5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2913" y="323850"/>
            <a:ext cx="361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99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2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/>
      <p:bldP spid="39943" grpId="0" animBg="1"/>
      <p:bldP spid="3994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>
            <a:extLst>
              <a:ext uri="{FF2B5EF4-FFF2-40B4-BE49-F238E27FC236}">
                <a16:creationId xmlns:a16="http://schemas.microsoft.com/office/drawing/2014/main" id="{CF73C5B1-1F62-4310-9646-73EE81421F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057400"/>
            <a:ext cx="83534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>
                <a:solidFill>
                  <a:schemeClr val="folHlink"/>
                </a:solidFill>
                <a:latin typeface="Times New Roman" panose="02020603050405020304" pitchFamily="18" charset="0"/>
              </a:rPr>
              <a:t>?2. Trung du bắc bộ nằm ở đâu?</a:t>
            </a:r>
          </a:p>
        </p:txBody>
      </p:sp>
      <p:sp>
        <p:nvSpPr>
          <p:cNvPr id="43011" name="Text Box 3">
            <a:extLst>
              <a:ext uri="{FF2B5EF4-FFF2-40B4-BE49-F238E27FC236}">
                <a16:creationId xmlns:a16="http://schemas.microsoft.com/office/drawing/2014/main" id="{FEA5EC4E-D409-46D8-8F39-5489CA7213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806700"/>
            <a:ext cx="426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A.     Nằm ở vùng núi.</a:t>
            </a:r>
          </a:p>
        </p:txBody>
      </p:sp>
      <p:sp>
        <p:nvSpPr>
          <p:cNvPr id="43012" name="Text Box 4">
            <a:extLst>
              <a:ext uri="{FF2B5EF4-FFF2-40B4-BE49-F238E27FC236}">
                <a16:creationId xmlns:a16="http://schemas.microsoft.com/office/drawing/2014/main" id="{9AACD646-791F-4732-B30E-5E51DCD2F9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873500"/>
            <a:ext cx="5181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B.     Nằm ở vùng đồng bằng</a:t>
            </a:r>
          </a:p>
        </p:txBody>
      </p:sp>
      <p:sp>
        <p:nvSpPr>
          <p:cNvPr id="43013" name="Text Box 5">
            <a:extLst>
              <a:ext uri="{FF2B5EF4-FFF2-40B4-BE49-F238E27FC236}">
                <a16:creationId xmlns:a16="http://schemas.microsoft.com/office/drawing/2014/main" id="{0B0E9AAA-ADED-4150-90AB-EFF4D9A75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787900"/>
            <a:ext cx="487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latin typeface=".VnTime" panose="020B7200000000000000" pitchFamily="34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C.    Nằm ở giữa miền núi   và đồng bằng.</a:t>
            </a:r>
            <a:endParaRPr lang="en-US" altLang="en-US" b="1">
              <a:latin typeface=".VnTime" panose="020B7200000000000000" pitchFamily="34" charset="0"/>
            </a:endParaRPr>
          </a:p>
        </p:txBody>
      </p:sp>
      <p:sp>
        <p:nvSpPr>
          <p:cNvPr id="59398" name="WordArt 6">
            <a:extLst>
              <a:ext uri="{FF2B5EF4-FFF2-40B4-BE49-F238E27FC236}">
                <a16:creationId xmlns:a16="http://schemas.microsoft.com/office/drawing/2014/main" id="{1E333D9A-2598-45DB-8BF0-5D5551A2DE1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1447800"/>
            <a:ext cx="3876675" cy="5715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4000" kern="1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 panose="020B0604020202020204" pitchFamily="34" charset="0"/>
              </a:rPr>
              <a:t> Hãy chọn ý đúng</a:t>
            </a:r>
          </a:p>
        </p:txBody>
      </p:sp>
      <p:sp>
        <p:nvSpPr>
          <p:cNvPr id="43015" name="AutoShape 7">
            <a:extLst>
              <a:ext uri="{FF2B5EF4-FFF2-40B4-BE49-F238E27FC236}">
                <a16:creationId xmlns:a16="http://schemas.microsoft.com/office/drawing/2014/main" id="{D33F6616-BBD5-4911-A14D-7E6FCAAFF2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4648200"/>
            <a:ext cx="4038600" cy="1905000"/>
          </a:xfrm>
          <a:prstGeom prst="irregularSeal2">
            <a:avLst/>
          </a:prstGeom>
          <a:solidFill>
            <a:srgbClr val="99FF99"/>
          </a:solidFill>
          <a:ln w="57150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Đáp án: C</a:t>
            </a:r>
          </a:p>
        </p:txBody>
      </p:sp>
      <p:sp>
        <p:nvSpPr>
          <p:cNvPr id="43016" name="Oval 8">
            <a:extLst>
              <a:ext uri="{FF2B5EF4-FFF2-40B4-BE49-F238E27FC236}">
                <a16:creationId xmlns:a16="http://schemas.microsoft.com/office/drawing/2014/main" id="{37897F8C-40CE-413C-B4B2-A675CC781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572000"/>
            <a:ext cx="914400" cy="914400"/>
          </a:xfrm>
          <a:prstGeom prst="ellips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pic>
        <p:nvPicPr>
          <p:cNvPr id="43020" name="Picture 12" descr="Vortec space">
            <a:extLst>
              <a:ext uri="{FF2B5EF4-FFF2-40B4-BE49-F238E27FC236}">
                <a16:creationId xmlns:a16="http://schemas.microsoft.com/office/drawing/2014/main" id="{676C5339-CD56-40D9-A178-7E519A0A5F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764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21" name="WordArt 13">
            <a:extLst>
              <a:ext uri="{FF2B5EF4-FFF2-40B4-BE49-F238E27FC236}">
                <a16:creationId xmlns:a16="http://schemas.microsoft.com/office/drawing/2014/main" id="{67A3FCC8-4026-4885-AC4A-1F28C85341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43022" name="WordArt 14">
            <a:extLst>
              <a:ext uri="{FF2B5EF4-FFF2-40B4-BE49-F238E27FC236}">
                <a16:creationId xmlns:a16="http://schemas.microsoft.com/office/drawing/2014/main" id="{712284E2-F256-4BDF-8F75-0D2A28B4F5A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3450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43023" name="WordArt 15">
            <a:extLst>
              <a:ext uri="{FF2B5EF4-FFF2-40B4-BE49-F238E27FC236}">
                <a16:creationId xmlns:a16="http://schemas.microsoft.com/office/drawing/2014/main" id="{7F82EAD0-F388-4DA8-B4A1-698CB27483B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43024" name="WordArt 16">
            <a:extLst>
              <a:ext uri="{FF2B5EF4-FFF2-40B4-BE49-F238E27FC236}">
                <a16:creationId xmlns:a16="http://schemas.microsoft.com/office/drawing/2014/main" id="{9D4BBEF4-C83A-4742-9DB2-BDCF7125EBB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19163" y="323850"/>
            <a:ext cx="361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0</a:t>
            </a:r>
          </a:p>
        </p:txBody>
      </p:sp>
      <p:sp>
        <p:nvSpPr>
          <p:cNvPr id="43025" name="WordArt 17">
            <a:extLst>
              <a:ext uri="{FF2B5EF4-FFF2-40B4-BE49-F238E27FC236}">
                <a16:creationId xmlns:a16="http://schemas.microsoft.com/office/drawing/2014/main" id="{5C3D4AAF-4506-4AB5-831C-7EE64432D93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76313" y="323850"/>
            <a:ext cx="2286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43026" name="WordArt 18">
            <a:extLst>
              <a:ext uri="{FF2B5EF4-FFF2-40B4-BE49-F238E27FC236}">
                <a16:creationId xmlns:a16="http://schemas.microsoft.com/office/drawing/2014/main" id="{E00BCA10-D022-4728-8C8C-30DF40C88A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43027" name="WordArt 19">
            <a:extLst>
              <a:ext uri="{FF2B5EF4-FFF2-40B4-BE49-F238E27FC236}">
                <a16:creationId xmlns:a16="http://schemas.microsoft.com/office/drawing/2014/main" id="{014D1155-5A23-425A-A52E-B8C7A4EAB7E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2913" y="323850"/>
            <a:ext cx="361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20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/>
      <p:bldP spid="43012" grpId="0"/>
      <p:bldP spid="43012" grpId="1"/>
      <p:bldP spid="43013" grpId="0"/>
      <p:bldP spid="43013" grpId="1"/>
      <p:bldP spid="43015" grpId="0" animBg="1"/>
      <p:bldP spid="4301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Text Box 3">
            <a:extLst>
              <a:ext uri="{FF2B5EF4-FFF2-40B4-BE49-F238E27FC236}">
                <a16:creationId xmlns:a16="http://schemas.microsoft.com/office/drawing/2014/main" id="{F8B2BF84-9E6A-415C-9BAB-EC76A1E78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2806700"/>
            <a:ext cx="3276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A.     Cây ăn quả</a:t>
            </a:r>
          </a:p>
        </p:txBody>
      </p:sp>
      <p:sp>
        <p:nvSpPr>
          <p:cNvPr id="44036" name="Text Box 4">
            <a:extLst>
              <a:ext uri="{FF2B5EF4-FFF2-40B4-BE49-F238E27FC236}">
                <a16:creationId xmlns:a16="http://schemas.microsoft.com/office/drawing/2014/main" id="{DC3FE373-2B5B-4D3D-9C81-2AD0AACF2D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3873500"/>
            <a:ext cx="3810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B.     Rau xứ lạnh.</a:t>
            </a:r>
          </a:p>
        </p:txBody>
      </p:sp>
      <p:sp>
        <p:nvSpPr>
          <p:cNvPr id="44037" name="Text Box 5">
            <a:extLst>
              <a:ext uri="{FF2B5EF4-FFF2-40B4-BE49-F238E27FC236}">
                <a16:creationId xmlns:a16="http://schemas.microsoft.com/office/drawing/2014/main" id="{1C6E2D67-FF30-4FA3-B98E-A429DEA62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787900"/>
            <a:ext cx="4724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latin typeface=".VnTime" panose="020B7200000000000000" pitchFamily="34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C.     Cây công nghiệp.</a:t>
            </a:r>
            <a:endParaRPr lang="en-US" altLang="en-US" b="1">
              <a:latin typeface=".VnTime" panose="020B7200000000000000" pitchFamily="34" charset="0"/>
            </a:endParaRPr>
          </a:p>
        </p:txBody>
      </p:sp>
      <p:sp>
        <p:nvSpPr>
          <p:cNvPr id="60421" name="WordArt 6">
            <a:extLst>
              <a:ext uri="{FF2B5EF4-FFF2-40B4-BE49-F238E27FC236}">
                <a16:creationId xmlns:a16="http://schemas.microsoft.com/office/drawing/2014/main" id="{3D624DE0-0589-4802-850A-CB660344DEC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286000" y="512763"/>
            <a:ext cx="4343400" cy="7620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4400" kern="1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 panose="020B0604020202020204" pitchFamily="34" charset="0"/>
              </a:rPr>
              <a:t>Hãy chọn ý đúng</a:t>
            </a:r>
          </a:p>
        </p:txBody>
      </p:sp>
      <p:sp>
        <p:nvSpPr>
          <p:cNvPr id="44039" name="AutoShape 7">
            <a:extLst>
              <a:ext uri="{FF2B5EF4-FFF2-40B4-BE49-F238E27FC236}">
                <a16:creationId xmlns:a16="http://schemas.microsoft.com/office/drawing/2014/main" id="{8367744A-D6B8-4B05-BFB3-C8EE17B26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3200400"/>
            <a:ext cx="4038600" cy="1905000"/>
          </a:xfrm>
          <a:prstGeom prst="irregularSeal2">
            <a:avLst/>
          </a:prstGeom>
          <a:solidFill>
            <a:srgbClr val="99FF99"/>
          </a:solidFill>
          <a:ln w="57150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Đáp án: B</a:t>
            </a:r>
          </a:p>
        </p:txBody>
      </p:sp>
      <p:sp>
        <p:nvSpPr>
          <p:cNvPr id="44040" name="Oval 8">
            <a:extLst>
              <a:ext uri="{FF2B5EF4-FFF2-40B4-BE49-F238E27FC236}">
                <a16:creationId xmlns:a16="http://schemas.microsoft.com/office/drawing/2014/main" id="{66D8E860-5CE5-435E-A3E5-BEA080B7A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6400" y="3733800"/>
            <a:ext cx="914400" cy="914400"/>
          </a:xfrm>
          <a:prstGeom prst="ellips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sp>
        <p:nvSpPr>
          <p:cNvPr id="44044" name="Rectangle 12">
            <a:extLst>
              <a:ext uri="{FF2B5EF4-FFF2-40B4-BE49-F238E27FC236}">
                <a16:creationId xmlns:a16="http://schemas.microsoft.com/office/drawing/2014/main" id="{4B1777BC-B727-4D45-984F-3F0459D5B7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5850" y="1524000"/>
            <a:ext cx="77724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33CC"/>
                </a:solidFill>
                <a:latin typeface="Times New Roman" panose="02020603050405020304" pitchFamily="18" charset="0"/>
              </a:rPr>
              <a:t>3. Trong các loại cây sau, cây nào không được trồng ở trung du Bắc Bộ?</a:t>
            </a:r>
          </a:p>
        </p:txBody>
      </p:sp>
      <p:pic>
        <p:nvPicPr>
          <p:cNvPr id="44045" name="Picture 13" descr="Vortec space">
            <a:extLst>
              <a:ext uri="{FF2B5EF4-FFF2-40B4-BE49-F238E27FC236}">
                <a16:creationId xmlns:a16="http://schemas.microsoft.com/office/drawing/2014/main" id="{6A3FDC10-A1F5-4A25-AF19-9783BA15F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764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6" name="WordArt 14">
            <a:extLst>
              <a:ext uri="{FF2B5EF4-FFF2-40B4-BE49-F238E27FC236}">
                <a16:creationId xmlns:a16="http://schemas.microsoft.com/office/drawing/2014/main" id="{92A4684F-11AB-4DCC-964C-860DFA7480B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44047" name="WordArt 15">
            <a:extLst>
              <a:ext uri="{FF2B5EF4-FFF2-40B4-BE49-F238E27FC236}">
                <a16:creationId xmlns:a16="http://schemas.microsoft.com/office/drawing/2014/main" id="{EE679B63-0158-4C9B-B3C3-A5DA7A40150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3450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44048" name="WordArt 16">
            <a:extLst>
              <a:ext uri="{FF2B5EF4-FFF2-40B4-BE49-F238E27FC236}">
                <a16:creationId xmlns:a16="http://schemas.microsoft.com/office/drawing/2014/main" id="{5820FDE3-A550-48C7-83E8-833795D820E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44049" name="WordArt 17">
            <a:extLst>
              <a:ext uri="{FF2B5EF4-FFF2-40B4-BE49-F238E27FC236}">
                <a16:creationId xmlns:a16="http://schemas.microsoft.com/office/drawing/2014/main" id="{15BC078E-7640-44A7-AA5E-EDAF9DE0F92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19163" y="323850"/>
            <a:ext cx="361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0</a:t>
            </a:r>
          </a:p>
        </p:txBody>
      </p:sp>
      <p:sp>
        <p:nvSpPr>
          <p:cNvPr id="44050" name="WordArt 18">
            <a:extLst>
              <a:ext uri="{FF2B5EF4-FFF2-40B4-BE49-F238E27FC236}">
                <a16:creationId xmlns:a16="http://schemas.microsoft.com/office/drawing/2014/main" id="{C928B8FA-C39E-405F-9E5A-0927C3D6F1C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76313" y="323850"/>
            <a:ext cx="2286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44051" name="WordArt 19">
            <a:extLst>
              <a:ext uri="{FF2B5EF4-FFF2-40B4-BE49-F238E27FC236}">
                <a16:creationId xmlns:a16="http://schemas.microsoft.com/office/drawing/2014/main" id="{0F43F1AB-D40D-4DCC-AC9B-C76EFC20B71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44052" name="WordArt 20">
            <a:extLst>
              <a:ext uri="{FF2B5EF4-FFF2-40B4-BE49-F238E27FC236}">
                <a16:creationId xmlns:a16="http://schemas.microsoft.com/office/drawing/2014/main" id="{50639054-39C0-491A-B9B2-522E01BBE9D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2913" y="323850"/>
            <a:ext cx="361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40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40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4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4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40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4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40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40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2000"/>
                                        <p:tgtEl>
                                          <p:spTgt spid="44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5" grpId="0"/>
      <p:bldP spid="44036" grpId="0"/>
      <p:bldP spid="44036" grpId="1"/>
      <p:bldP spid="44037" grpId="0"/>
      <p:bldP spid="44037" grpId="1"/>
      <p:bldP spid="44039" grpId="0" animBg="1"/>
      <p:bldP spid="44040" grpId="0" animBg="1"/>
      <p:bldP spid="4404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>
            <a:extLst>
              <a:ext uri="{FF2B5EF4-FFF2-40B4-BE49-F238E27FC236}">
                <a16:creationId xmlns:a16="http://schemas.microsoft.com/office/drawing/2014/main" id="{77B33B90-5E8B-4B36-8D70-C7775C7C6D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524000"/>
            <a:ext cx="835342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33CC"/>
                </a:solidFill>
                <a:latin typeface="Times New Roman" panose="02020603050405020304" pitchFamily="18" charset="0"/>
              </a:rPr>
              <a:t>4? Loại cây nào được coi là biểu tượng của trung du Bắc Bộ?</a:t>
            </a:r>
          </a:p>
        </p:txBody>
      </p:sp>
      <p:sp>
        <p:nvSpPr>
          <p:cNvPr id="45059" name="Text Box 3">
            <a:extLst>
              <a:ext uri="{FF2B5EF4-FFF2-40B4-BE49-F238E27FC236}">
                <a16:creationId xmlns:a16="http://schemas.microsoft.com/office/drawing/2014/main" id="{C1C1EDB6-00FC-49E0-A29E-9E4C9DE90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2806700"/>
            <a:ext cx="4114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A.     Rừng cọ đồi chè.</a:t>
            </a:r>
          </a:p>
        </p:txBody>
      </p:sp>
      <p:sp>
        <p:nvSpPr>
          <p:cNvPr id="45060" name="Text Box 4">
            <a:extLst>
              <a:ext uri="{FF2B5EF4-FFF2-40B4-BE49-F238E27FC236}">
                <a16:creationId xmlns:a16="http://schemas.microsoft.com/office/drawing/2014/main" id="{8F74FBEA-CE4B-415D-8B4A-2F0634A88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3886200"/>
            <a:ext cx="3810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B.     Hoa mai</a:t>
            </a:r>
          </a:p>
        </p:txBody>
      </p:sp>
      <p:sp>
        <p:nvSpPr>
          <p:cNvPr id="45061" name="Text Box 5">
            <a:extLst>
              <a:ext uri="{FF2B5EF4-FFF2-40B4-BE49-F238E27FC236}">
                <a16:creationId xmlns:a16="http://schemas.microsoft.com/office/drawing/2014/main" id="{26B77BD4-2C54-4612-B11C-781716086B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4800600"/>
            <a:ext cx="3962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latin typeface=".VnTime" panose="020B7200000000000000" pitchFamily="34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C.    Măng cụt</a:t>
            </a:r>
            <a:endParaRPr lang="en-US" altLang="en-US" b="1">
              <a:latin typeface=".VnTime" panose="020B7200000000000000" pitchFamily="34" charset="0"/>
            </a:endParaRPr>
          </a:p>
        </p:txBody>
      </p:sp>
      <p:sp>
        <p:nvSpPr>
          <p:cNvPr id="61446" name="WordArt 6">
            <a:extLst>
              <a:ext uri="{FF2B5EF4-FFF2-40B4-BE49-F238E27FC236}">
                <a16:creationId xmlns:a16="http://schemas.microsoft.com/office/drawing/2014/main" id="{B38A3BCB-29C9-4A5D-9472-977DFD1F598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514600" y="441325"/>
            <a:ext cx="3733800" cy="5715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4000" kern="1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 panose="020B0604020202020204" pitchFamily="34" charset="0"/>
              </a:rPr>
              <a:t>Hãy chọn ý đúng</a:t>
            </a:r>
          </a:p>
        </p:txBody>
      </p:sp>
      <p:sp>
        <p:nvSpPr>
          <p:cNvPr id="45063" name="AutoShape 7">
            <a:extLst>
              <a:ext uri="{FF2B5EF4-FFF2-40B4-BE49-F238E27FC236}">
                <a16:creationId xmlns:a16="http://schemas.microsoft.com/office/drawing/2014/main" id="{3E92601E-D161-40BD-9AF3-9A0EAEFCA1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4114800"/>
            <a:ext cx="4038600" cy="1905000"/>
          </a:xfrm>
          <a:prstGeom prst="irregularSeal2">
            <a:avLst/>
          </a:prstGeom>
          <a:solidFill>
            <a:srgbClr val="99FF99"/>
          </a:solidFill>
          <a:ln w="57150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Đáp án: A</a:t>
            </a:r>
          </a:p>
        </p:txBody>
      </p:sp>
      <p:sp>
        <p:nvSpPr>
          <p:cNvPr id="45064" name="Oval 8">
            <a:extLst>
              <a:ext uri="{FF2B5EF4-FFF2-40B4-BE49-F238E27FC236}">
                <a16:creationId xmlns:a16="http://schemas.microsoft.com/office/drawing/2014/main" id="{0A889ED0-3C60-41E7-9062-8EEDEBC7D3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2743200"/>
            <a:ext cx="914400" cy="914400"/>
          </a:xfrm>
          <a:prstGeom prst="ellips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pic>
        <p:nvPicPr>
          <p:cNvPr id="45068" name="Picture 12" descr="Vortec space">
            <a:extLst>
              <a:ext uri="{FF2B5EF4-FFF2-40B4-BE49-F238E27FC236}">
                <a16:creationId xmlns:a16="http://schemas.microsoft.com/office/drawing/2014/main" id="{A3E735E2-E4D8-4D12-8BBA-0CC65DFA1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764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9" name="WordArt 13">
            <a:extLst>
              <a:ext uri="{FF2B5EF4-FFF2-40B4-BE49-F238E27FC236}">
                <a16:creationId xmlns:a16="http://schemas.microsoft.com/office/drawing/2014/main" id="{B368A953-AE55-4B06-AD3E-F44CBC8C943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45070" name="WordArt 14">
            <a:extLst>
              <a:ext uri="{FF2B5EF4-FFF2-40B4-BE49-F238E27FC236}">
                <a16:creationId xmlns:a16="http://schemas.microsoft.com/office/drawing/2014/main" id="{7D73A996-2BE5-4644-A2F1-8C6B6907BC4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3450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45071" name="WordArt 15">
            <a:extLst>
              <a:ext uri="{FF2B5EF4-FFF2-40B4-BE49-F238E27FC236}">
                <a16:creationId xmlns:a16="http://schemas.microsoft.com/office/drawing/2014/main" id="{051D45AB-C3F6-41C8-BA06-A963B1F8996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45072" name="WordArt 16">
            <a:extLst>
              <a:ext uri="{FF2B5EF4-FFF2-40B4-BE49-F238E27FC236}">
                <a16:creationId xmlns:a16="http://schemas.microsoft.com/office/drawing/2014/main" id="{9060E374-74AE-4136-A6AB-126667F8A87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19163" y="323850"/>
            <a:ext cx="361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0</a:t>
            </a:r>
          </a:p>
        </p:txBody>
      </p:sp>
      <p:sp>
        <p:nvSpPr>
          <p:cNvPr id="45073" name="WordArt 17">
            <a:extLst>
              <a:ext uri="{FF2B5EF4-FFF2-40B4-BE49-F238E27FC236}">
                <a16:creationId xmlns:a16="http://schemas.microsoft.com/office/drawing/2014/main" id="{74FB6874-1F77-43F5-9428-BD8F1CA181D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76313" y="323850"/>
            <a:ext cx="2286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45074" name="WordArt 18">
            <a:extLst>
              <a:ext uri="{FF2B5EF4-FFF2-40B4-BE49-F238E27FC236}">
                <a16:creationId xmlns:a16="http://schemas.microsoft.com/office/drawing/2014/main" id="{BC6FFDD0-2242-41E2-83B2-5BA672756C9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45075" name="WordArt 19">
            <a:extLst>
              <a:ext uri="{FF2B5EF4-FFF2-40B4-BE49-F238E27FC236}">
                <a16:creationId xmlns:a16="http://schemas.microsoft.com/office/drawing/2014/main" id="{49798C21-C2D8-46E4-8D27-1C52D363BD6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2913" y="323850"/>
            <a:ext cx="361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50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50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50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5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5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50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50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5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2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  <p:bldP spid="45059" grpId="0"/>
      <p:bldP spid="45060" grpId="0"/>
      <p:bldP spid="45060" grpId="1"/>
      <p:bldP spid="45061" grpId="0"/>
      <p:bldP spid="45061" grpId="1"/>
      <p:bldP spid="45063" grpId="0" animBg="1"/>
      <p:bldP spid="4506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>
            <a:extLst>
              <a:ext uri="{FF2B5EF4-FFF2-40B4-BE49-F238E27FC236}">
                <a16:creationId xmlns:a16="http://schemas.microsoft.com/office/drawing/2014/main" id="{FA5D93B0-5AF2-437D-9493-2596D8DEA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600200"/>
            <a:ext cx="835342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solidFill>
                  <a:srgbClr val="008000"/>
                </a:solidFill>
                <a:latin typeface="Times New Roman" panose="02020603050405020304" pitchFamily="18" charset="0"/>
              </a:rPr>
              <a:t>5? Để phủ xanh đất trống đồi trọc người dân ở đây đã làm gì?</a:t>
            </a:r>
          </a:p>
        </p:txBody>
      </p:sp>
      <p:sp>
        <p:nvSpPr>
          <p:cNvPr id="46083" name="Text Box 3">
            <a:extLst>
              <a:ext uri="{FF2B5EF4-FFF2-40B4-BE49-F238E27FC236}">
                <a16:creationId xmlns:a16="http://schemas.microsoft.com/office/drawing/2014/main" id="{0BB4ACA3-4AB4-44DF-A4BE-1A5034F1C6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806700"/>
            <a:ext cx="4267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A.     Di dân tự do.</a:t>
            </a:r>
          </a:p>
        </p:txBody>
      </p:sp>
      <p:sp>
        <p:nvSpPr>
          <p:cNvPr id="46084" name="Text Box 4">
            <a:extLst>
              <a:ext uri="{FF2B5EF4-FFF2-40B4-BE49-F238E27FC236}">
                <a16:creationId xmlns:a16="http://schemas.microsoft.com/office/drawing/2014/main" id="{007F5A8C-37E0-4084-B2F9-0FB77202D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873500"/>
            <a:ext cx="4800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b="1">
                <a:latin typeface="Times New Roman" panose="02020603050405020304" pitchFamily="18" charset="0"/>
              </a:rPr>
              <a:t>B.     Khai thác rừng.</a:t>
            </a:r>
          </a:p>
        </p:txBody>
      </p:sp>
      <p:sp>
        <p:nvSpPr>
          <p:cNvPr id="46085" name="Text Box 5">
            <a:extLst>
              <a:ext uri="{FF2B5EF4-FFF2-40B4-BE49-F238E27FC236}">
                <a16:creationId xmlns:a16="http://schemas.microsoft.com/office/drawing/2014/main" id="{09021CE9-3796-434F-8E54-98429E674C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787900"/>
            <a:ext cx="48768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>
                <a:latin typeface=".VnTime" panose="020B7200000000000000" pitchFamily="34" charset="0"/>
              </a:rPr>
              <a:t> </a:t>
            </a:r>
            <a:r>
              <a:rPr lang="en-US" altLang="en-US" b="1">
                <a:latin typeface="Times New Roman" panose="02020603050405020304" pitchFamily="18" charset="0"/>
              </a:rPr>
              <a:t>C.    Trồng rừng.</a:t>
            </a:r>
            <a:endParaRPr lang="en-US" altLang="en-US" b="1">
              <a:latin typeface=".VnTime" panose="020B7200000000000000" pitchFamily="34" charset="0"/>
            </a:endParaRPr>
          </a:p>
        </p:txBody>
      </p:sp>
      <p:sp>
        <p:nvSpPr>
          <p:cNvPr id="62470" name="WordArt 6">
            <a:extLst>
              <a:ext uri="{FF2B5EF4-FFF2-40B4-BE49-F238E27FC236}">
                <a16:creationId xmlns:a16="http://schemas.microsoft.com/office/drawing/2014/main" id="{8F2E7E4C-5926-421E-9683-C7842FF6B95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476500" y="628650"/>
            <a:ext cx="4648200" cy="5715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4"/>
              </a:avLst>
            </a:prstTxWarp>
          </a:bodyPr>
          <a:lstStyle/>
          <a:p>
            <a:pPr algn="ctr"/>
            <a:r>
              <a:rPr lang="en-US" sz="4000" kern="1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cs typeface="Arial" panose="020B0604020202020204" pitchFamily="34" charset="0"/>
              </a:rPr>
              <a:t>Hãy chọn ý đúng</a:t>
            </a:r>
          </a:p>
        </p:txBody>
      </p:sp>
      <p:sp>
        <p:nvSpPr>
          <p:cNvPr id="46087" name="AutoShape 7">
            <a:extLst>
              <a:ext uri="{FF2B5EF4-FFF2-40B4-BE49-F238E27FC236}">
                <a16:creationId xmlns:a16="http://schemas.microsoft.com/office/drawing/2014/main" id="{36C684D5-4B00-4F45-967D-4809F71C6E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3810000"/>
            <a:ext cx="4038600" cy="1905000"/>
          </a:xfrm>
          <a:prstGeom prst="irregularSeal2">
            <a:avLst/>
          </a:prstGeom>
          <a:solidFill>
            <a:srgbClr val="99FF99"/>
          </a:solidFill>
          <a:ln w="57150">
            <a:solidFill>
              <a:srgbClr val="FF0066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>
                <a:solidFill>
                  <a:srgbClr val="FF0000"/>
                </a:solidFill>
                <a:latin typeface="Times New Roman" panose="02020603050405020304" pitchFamily="18" charset="0"/>
              </a:rPr>
              <a:t>Đáp án: C</a:t>
            </a:r>
          </a:p>
        </p:txBody>
      </p:sp>
      <p:sp>
        <p:nvSpPr>
          <p:cNvPr id="46088" name="Oval 8">
            <a:extLst>
              <a:ext uri="{FF2B5EF4-FFF2-40B4-BE49-F238E27FC236}">
                <a16:creationId xmlns:a16="http://schemas.microsoft.com/office/drawing/2014/main" id="{4351AD1C-6156-436E-8E83-7D4C6C870A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4572000"/>
            <a:ext cx="914400" cy="914400"/>
          </a:xfrm>
          <a:prstGeom prst="ellips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</a:endParaRPr>
          </a:p>
        </p:txBody>
      </p:sp>
      <p:pic>
        <p:nvPicPr>
          <p:cNvPr id="46092" name="Picture 12" descr="Vortec space">
            <a:extLst>
              <a:ext uri="{FF2B5EF4-FFF2-40B4-BE49-F238E27FC236}">
                <a16:creationId xmlns:a16="http://schemas.microsoft.com/office/drawing/2014/main" id="{FB54EDA6-7156-430F-9493-DE96FB47A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76400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3" name="WordArt 13">
            <a:extLst>
              <a:ext uri="{FF2B5EF4-FFF2-40B4-BE49-F238E27FC236}">
                <a16:creationId xmlns:a16="http://schemas.microsoft.com/office/drawing/2014/main" id="{30C7A89D-52AE-47B3-A8B2-BEAAA38CAB3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46094" name="WordArt 14">
            <a:extLst>
              <a:ext uri="{FF2B5EF4-FFF2-40B4-BE49-F238E27FC236}">
                <a16:creationId xmlns:a16="http://schemas.microsoft.com/office/drawing/2014/main" id="{68FD2006-4147-49DC-ADF7-D80E596F7D9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3450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46095" name="WordArt 15">
            <a:extLst>
              <a:ext uri="{FF2B5EF4-FFF2-40B4-BE49-F238E27FC236}">
                <a16:creationId xmlns:a16="http://schemas.microsoft.com/office/drawing/2014/main" id="{F50B34FD-BF8F-4304-A549-C44A56EE52F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46096" name="WordArt 16">
            <a:extLst>
              <a:ext uri="{FF2B5EF4-FFF2-40B4-BE49-F238E27FC236}">
                <a16:creationId xmlns:a16="http://schemas.microsoft.com/office/drawing/2014/main" id="{740CB46E-6706-4785-9173-154C8BCF3F5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19163" y="323850"/>
            <a:ext cx="361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0</a:t>
            </a:r>
          </a:p>
        </p:txBody>
      </p:sp>
      <p:sp>
        <p:nvSpPr>
          <p:cNvPr id="46097" name="WordArt 17">
            <a:extLst>
              <a:ext uri="{FF2B5EF4-FFF2-40B4-BE49-F238E27FC236}">
                <a16:creationId xmlns:a16="http://schemas.microsoft.com/office/drawing/2014/main" id="{0F530D21-5EC3-4B9B-8DF8-F1BE62F0E7F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76313" y="323850"/>
            <a:ext cx="2286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46098" name="WordArt 18">
            <a:extLst>
              <a:ext uri="{FF2B5EF4-FFF2-40B4-BE49-F238E27FC236}">
                <a16:creationId xmlns:a16="http://schemas.microsoft.com/office/drawing/2014/main" id="{C0DC86E5-6B73-4728-BA16-BC8649AC8B3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323850"/>
            <a:ext cx="30480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46099" name="WordArt 19">
            <a:extLst>
              <a:ext uri="{FF2B5EF4-FFF2-40B4-BE49-F238E27FC236}">
                <a16:creationId xmlns:a16="http://schemas.microsoft.com/office/drawing/2014/main" id="{772EC941-1A6B-499E-9E0C-E8977D637F3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2913" y="323850"/>
            <a:ext cx="361950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cs typeface="Arial" panose="020B0604020202020204" pitchFamily="34" charset="0"/>
              </a:rPr>
              <a:t>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460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60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46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60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460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460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6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5" presetClass="entr" presetSubtype="1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7" dur="20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3" grpId="0"/>
      <p:bldP spid="46084" grpId="0"/>
      <p:bldP spid="46084" grpId="1"/>
      <p:bldP spid="46085" grpId="0"/>
      <p:bldP spid="46085" grpId="1"/>
      <p:bldP spid="46087" grpId="0" animBg="1"/>
      <p:bldP spid="4608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images">
            <a:extLst>
              <a:ext uri="{FF2B5EF4-FFF2-40B4-BE49-F238E27FC236}">
                <a16:creationId xmlns:a16="http://schemas.microsoft.com/office/drawing/2014/main" id="{EEA0BF42-3188-40EA-9908-0DA8386C1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3" descr="?attid=0">
            <a:extLst>
              <a:ext uri="{FF2B5EF4-FFF2-40B4-BE49-F238E27FC236}">
                <a16:creationId xmlns:a16="http://schemas.microsoft.com/office/drawing/2014/main" id="{DF954A7D-D921-4284-AD8D-4BB37EB85FF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0" name="WordArt 4">
            <a:extLst>
              <a:ext uri="{FF2B5EF4-FFF2-40B4-BE49-F238E27FC236}">
                <a16:creationId xmlns:a16="http://schemas.microsoft.com/office/drawing/2014/main" id="{7237636F-7CDA-47DF-B265-33DD49DFA3F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62000" y="1447800"/>
            <a:ext cx="7315200" cy="34290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scene3d>
              <a:camera prst="legacyPerspectiveFront">
                <a:rot lat="20519987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  <a:contourClr>
                <a:srgbClr val="FFE701"/>
              </a:contourClr>
            </a:sp3d>
          </a:bodyPr>
          <a:lstStyle/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cs typeface="Arial" panose="020B0604020202020204" pitchFamily="34" charset="0"/>
              </a:rPr>
              <a:t>CHÀO TẠM BiỆT </a:t>
            </a:r>
          </a:p>
          <a:p>
            <a:pPr algn="ctr"/>
            <a:r>
              <a:rPr lang="en-US" sz="3600" b="1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</a:gradFill>
                <a:cs typeface="Arial" panose="020B0604020202020204" pitchFamily="34" charset="0"/>
              </a:rPr>
              <a:t>CÁC EM 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>
            <a:extLst>
              <a:ext uri="{FF2B5EF4-FFF2-40B4-BE49-F238E27FC236}">
                <a16:creationId xmlns:a16="http://schemas.microsoft.com/office/drawing/2014/main" id="{E76CE668-4A4C-4DDA-8B85-A6A0638060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489200"/>
            <a:ext cx="8353425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33CC"/>
                </a:solidFill>
                <a:latin typeface="Times New Roman" panose="02020603050405020304" pitchFamily="18" charset="0"/>
              </a:rPr>
              <a:t>2. Nghề thủ công truyền thống ở Hoàng Liên Sơn là :</a:t>
            </a:r>
          </a:p>
        </p:txBody>
      </p:sp>
      <p:sp>
        <p:nvSpPr>
          <p:cNvPr id="43011" name="Text Box 3">
            <a:extLst>
              <a:ext uri="{FF2B5EF4-FFF2-40B4-BE49-F238E27FC236}">
                <a16:creationId xmlns:a16="http://schemas.microsoft.com/office/drawing/2014/main" id="{87133550-AB5F-4C6C-B7B1-68A89F2B85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962275"/>
            <a:ext cx="74295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A.     Dệt, may, đánh cá, làm nông.</a:t>
            </a:r>
          </a:p>
        </p:txBody>
      </p:sp>
      <p:sp>
        <p:nvSpPr>
          <p:cNvPr id="43012" name="Text Box 4">
            <a:extLst>
              <a:ext uri="{FF2B5EF4-FFF2-40B4-BE49-F238E27FC236}">
                <a16:creationId xmlns:a16="http://schemas.microsoft.com/office/drawing/2014/main" id="{AC21663F-1C4B-46A3-8F27-B9D617275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925" y="3413125"/>
            <a:ext cx="51816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B.     Thêu, đan lát, đúc đồng, cơ khí</a:t>
            </a:r>
          </a:p>
        </p:txBody>
      </p:sp>
      <p:sp>
        <p:nvSpPr>
          <p:cNvPr id="43013" name="Text Box 5">
            <a:extLst>
              <a:ext uri="{FF2B5EF4-FFF2-40B4-BE49-F238E27FC236}">
                <a16:creationId xmlns:a16="http://schemas.microsoft.com/office/drawing/2014/main" id="{91E9B005-E7D5-43CE-A1BD-15A9B028AD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990975"/>
            <a:ext cx="77152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C.    Dệt, may, thêu, đan lát, rèn, đúc...</a:t>
            </a:r>
            <a:endParaRPr lang="en-US" altLang="en-US" sz="2400" b="1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27654" name="WordArt 6">
            <a:extLst>
              <a:ext uri="{FF2B5EF4-FFF2-40B4-BE49-F238E27FC236}">
                <a16:creationId xmlns:a16="http://schemas.microsoft.com/office/drawing/2014/main" id="{1393BF8E-EC95-416E-8CF5-C755FFB0E65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09813" y="2220913"/>
            <a:ext cx="3876675" cy="4286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sz="3000" kern="1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Hãy chọn ý đúng</a:t>
            </a:r>
          </a:p>
        </p:txBody>
      </p:sp>
      <p:sp>
        <p:nvSpPr>
          <p:cNvPr id="43015" name="AutoShape 7">
            <a:extLst>
              <a:ext uri="{FF2B5EF4-FFF2-40B4-BE49-F238E27FC236}">
                <a16:creationId xmlns:a16="http://schemas.microsoft.com/office/drawing/2014/main" id="{978CB974-1789-46CA-903D-132766064C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4343400"/>
            <a:ext cx="4038600" cy="1428750"/>
          </a:xfrm>
          <a:prstGeom prst="irregularSeal2">
            <a:avLst/>
          </a:prstGeom>
          <a:solidFill>
            <a:srgbClr val="99FF99"/>
          </a:solidFill>
          <a:ln w="57150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00" b="1">
                <a:solidFill>
                  <a:srgbClr val="FF0000"/>
                </a:solidFill>
                <a:latin typeface="Times New Roman" panose="02020603050405020304" pitchFamily="18" charset="0"/>
              </a:rPr>
              <a:t>Đáp án: C</a:t>
            </a:r>
          </a:p>
        </p:txBody>
      </p:sp>
      <p:sp>
        <p:nvSpPr>
          <p:cNvPr id="43016" name="Oval 8">
            <a:extLst>
              <a:ext uri="{FF2B5EF4-FFF2-40B4-BE49-F238E27FC236}">
                <a16:creationId xmlns:a16="http://schemas.microsoft.com/office/drawing/2014/main" id="{6234D2ED-D60C-4EAD-96EA-4CE63D6478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713" y="3943350"/>
            <a:ext cx="914400" cy="685800"/>
          </a:xfrm>
          <a:prstGeom prst="ellips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3020" name="Picture 12" descr="Vortec space">
            <a:extLst>
              <a:ext uri="{FF2B5EF4-FFF2-40B4-BE49-F238E27FC236}">
                <a16:creationId xmlns:a16="http://schemas.microsoft.com/office/drawing/2014/main" id="{72C000C9-729C-4367-ABF0-1F1B30195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16764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21" name="WordArt 13">
            <a:extLst>
              <a:ext uri="{FF2B5EF4-FFF2-40B4-BE49-F238E27FC236}">
                <a16:creationId xmlns:a16="http://schemas.microsoft.com/office/drawing/2014/main" id="{BAED3C20-1140-4526-A59E-F489D58843C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1100138"/>
            <a:ext cx="3048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43022" name="WordArt 14">
            <a:extLst>
              <a:ext uri="{FF2B5EF4-FFF2-40B4-BE49-F238E27FC236}">
                <a16:creationId xmlns:a16="http://schemas.microsoft.com/office/drawing/2014/main" id="{C77CBE12-7B2D-412E-B505-EBFF02D95B9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3450" y="1100138"/>
            <a:ext cx="3048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43023" name="WordArt 15">
            <a:extLst>
              <a:ext uri="{FF2B5EF4-FFF2-40B4-BE49-F238E27FC236}">
                <a16:creationId xmlns:a16="http://schemas.microsoft.com/office/drawing/2014/main" id="{272B370B-8A20-4AF1-8776-787DCEB82FD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1100138"/>
            <a:ext cx="3048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43024" name="WordArt 16">
            <a:extLst>
              <a:ext uri="{FF2B5EF4-FFF2-40B4-BE49-F238E27FC236}">
                <a16:creationId xmlns:a16="http://schemas.microsoft.com/office/drawing/2014/main" id="{04EF9F43-EED0-4C22-9161-B9B534C37950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19163" y="1100138"/>
            <a:ext cx="36195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0</a:t>
            </a:r>
          </a:p>
        </p:txBody>
      </p:sp>
      <p:sp>
        <p:nvSpPr>
          <p:cNvPr id="43025" name="WordArt 17">
            <a:extLst>
              <a:ext uri="{FF2B5EF4-FFF2-40B4-BE49-F238E27FC236}">
                <a16:creationId xmlns:a16="http://schemas.microsoft.com/office/drawing/2014/main" id="{AA753889-BF68-420F-A995-C875C00D1DB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76313" y="1100138"/>
            <a:ext cx="2286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43026" name="WordArt 18">
            <a:extLst>
              <a:ext uri="{FF2B5EF4-FFF2-40B4-BE49-F238E27FC236}">
                <a16:creationId xmlns:a16="http://schemas.microsoft.com/office/drawing/2014/main" id="{8A383A9F-4119-45C8-9899-817A616AF2D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1100138"/>
            <a:ext cx="3048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43027" name="WordArt 19">
            <a:extLst>
              <a:ext uri="{FF2B5EF4-FFF2-40B4-BE49-F238E27FC236}">
                <a16:creationId xmlns:a16="http://schemas.microsoft.com/office/drawing/2014/main" id="{6DAFA2EB-FF4B-4C64-888D-E8AC56ABCFE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2913" y="1100138"/>
            <a:ext cx="36195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0</a:t>
            </a:r>
          </a:p>
        </p:txBody>
      </p:sp>
      <p:sp>
        <p:nvSpPr>
          <p:cNvPr id="20" name="Text Box 5">
            <a:extLst>
              <a:ext uri="{FF2B5EF4-FFF2-40B4-BE49-F238E27FC236}">
                <a16:creationId xmlns:a16="http://schemas.microsoft.com/office/drawing/2014/main" id="{4C00B8CB-6D00-4AD4-A87D-E75B6F445B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088" y="4629150"/>
            <a:ext cx="771525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D.    Dệt, may, thêu, đan lát, khai thác khoáng sản...</a:t>
            </a:r>
            <a:endParaRPr lang="en-US" altLang="en-US" sz="2400" b="1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3" dur="20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/>
      <p:bldP spid="43012" grpId="0"/>
      <p:bldP spid="43012" grpId="1"/>
      <p:bldP spid="43013" grpId="0"/>
      <p:bldP spid="43013" grpId="1"/>
      <p:bldP spid="43015" grpId="0" animBg="1"/>
      <p:bldP spid="43016" grpId="0" animBg="1"/>
      <p:bldP spid="20" grpId="0"/>
      <p:bldP spid="2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>
            <a:extLst>
              <a:ext uri="{FF2B5EF4-FFF2-40B4-BE49-F238E27FC236}">
                <a16:creationId xmlns:a16="http://schemas.microsoft.com/office/drawing/2014/main" id="{E1D697BF-C1A2-4D5D-9844-28DBACF36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489200"/>
            <a:ext cx="8353425" cy="830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33CC"/>
                </a:solidFill>
                <a:latin typeface="Times New Roman" panose="02020603050405020304" pitchFamily="18" charset="0"/>
              </a:rPr>
              <a:t>3. Khoáng sản được khai thác nhiều nhất ở Hoàng Liên Sơn là:</a:t>
            </a:r>
          </a:p>
        </p:txBody>
      </p:sp>
      <p:sp>
        <p:nvSpPr>
          <p:cNvPr id="43011" name="Text Box 3">
            <a:extLst>
              <a:ext uri="{FF2B5EF4-FFF2-40B4-BE49-F238E27FC236}">
                <a16:creationId xmlns:a16="http://schemas.microsoft.com/office/drawing/2014/main" id="{F73A9C9E-31A0-47A9-82DA-5618BD9A6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962275"/>
            <a:ext cx="42672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A.     A- pa - tít.</a:t>
            </a:r>
          </a:p>
        </p:txBody>
      </p:sp>
      <p:sp>
        <p:nvSpPr>
          <p:cNvPr id="43012" name="Text Box 4">
            <a:extLst>
              <a:ext uri="{FF2B5EF4-FFF2-40B4-BE49-F238E27FC236}">
                <a16:creationId xmlns:a16="http://schemas.microsoft.com/office/drawing/2014/main" id="{D7CB5BB6-137F-42EC-AC02-2F74112ED5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3762375"/>
            <a:ext cx="51816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B.     Đồng</a:t>
            </a:r>
          </a:p>
        </p:txBody>
      </p:sp>
      <p:sp>
        <p:nvSpPr>
          <p:cNvPr id="43013" name="Text Box 5">
            <a:extLst>
              <a:ext uri="{FF2B5EF4-FFF2-40B4-BE49-F238E27FC236}">
                <a16:creationId xmlns:a16="http://schemas.microsoft.com/office/drawing/2014/main" id="{ED44220F-2182-47F7-B431-F921A0756B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448175"/>
            <a:ext cx="48768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>
                <a:solidFill>
                  <a:srgbClr val="000000"/>
                </a:solidFill>
                <a:latin typeface=".VnTime" panose="020B7200000000000000" pitchFamily="34" charset="0"/>
              </a:rPr>
              <a:t> </a:t>
            </a: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C.    Chì</a:t>
            </a:r>
            <a:endParaRPr lang="en-US" altLang="en-US" sz="2400" b="1">
              <a:solidFill>
                <a:srgbClr val="000000"/>
              </a:solidFill>
              <a:latin typeface=".VnTime" panose="020B7200000000000000" pitchFamily="34" charset="0"/>
            </a:endParaRPr>
          </a:p>
        </p:txBody>
      </p:sp>
      <p:sp>
        <p:nvSpPr>
          <p:cNvPr id="28678" name="WordArt 6">
            <a:extLst>
              <a:ext uri="{FF2B5EF4-FFF2-40B4-BE49-F238E27FC236}">
                <a16:creationId xmlns:a16="http://schemas.microsoft.com/office/drawing/2014/main" id="{12860726-C59F-4C2E-9FD9-58DE5D3C219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09813" y="2220913"/>
            <a:ext cx="3876675" cy="428625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en-US" sz="3000" kern="10">
                <a:ln w="9525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Hãy chọn ý đúng</a:t>
            </a:r>
          </a:p>
        </p:txBody>
      </p:sp>
      <p:sp>
        <p:nvSpPr>
          <p:cNvPr id="43015" name="AutoShape 7">
            <a:extLst>
              <a:ext uri="{FF2B5EF4-FFF2-40B4-BE49-F238E27FC236}">
                <a16:creationId xmlns:a16="http://schemas.microsoft.com/office/drawing/2014/main" id="{446DE323-306F-43F6-A041-2F1B385B96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4343400"/>
            <a:ext cx="4038600" cy="1428750"/>
          </a:xfrm>
          <a:prstGeom prst="irregularSeal2">
            <a:avLst/>
          </a:prstGeom>
          <a:solidFill>
            <a:srgbClr val="99FF99"/>
          </a:solidFill>
          <a:ln w="57150">
            <a:solidFill>
              <a:srgbClr val="FF006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2100" b="1">
                <a:solidFill>
                  <a:srgbClr val="FF0000"/>
                </a:solidFill>
                <a:latin typeface="Times New Roman" panose="02020603050405020304" pitchFamily="18" charset="0"/>
              </a:rPr>
              <a:t>Đáp án: A</a:t>
            </a:r>
          </a:p>
        </p:txBody>
      </p:sp>
      <p:sp>
        <p:nvSpPr>
          <p:cNvPr id="43016" name="Oval 8">
            <a:extLst>
              <a:ext uri="{FF2B5EF4-FFF2-40B4-BE49-F238E27FC236}">
                <a16:creationId xmlns:a16="http://schemas.microsoft.com/office/drawing/2014/main" id="{B0A0F339-317F-4140-845B-A08ED8273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100" y="2927350"/>
            <a:ext cx="914400" cy="685800"/>
          </a:xfrm>
          <a:prstGeom prst="ellipse">
            <a:avLst/>
          </a:prstGeom>
          <a:noFill/>
          <a:ln w="38100">
            <a:solidFill>
              <a:srgbClr val="FF0066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3020" name="Picture 12" descr="Vortec space">
            <a:extLst>
              <a:ext uri="{FF2B5EF4-FFF2-40B4-BE49-F238E27FC236}">
                <a16:creationId xmlns:a16="http://schemas.microsoft.com/office/drawing/2014/main" id="{B868212E-B6FE-4AB3-8AFE-D00912A2C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1676400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21" name="WordArt 13">
            <a:extLst>
              <a:ext uri="{FF2B5EF4-FFF2-40B4-BE49-F238E27FC236}">
                <a16:creationId xmlns:a16="http://schemas.microsoft.com/office/drawing/2014/main" id="{4E44619F-DCA6-4BB3-B341-52DAE70C60F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1100138"/>
            <a:ext cx="3048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43022" name="WordArt 14">
            <a:extLst>
              <a:ext uri="{FF2B5EF4-FFF2-40B4-BE49-F238E27FC236}">
                <a16:creationId xmlns:a16="http://schemas.microsoft.com/office/drawing/2014/main" id="{7BE33BBB-CC68-4E50-B93C-7040569A591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33450" y="1100138"/>
            <a:ext cx="3048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4</a:t>
            </a:r>
          </a:p>
        </p:txBody>
      </p:sp>
      <p:sp>
        <p:nvSpPr>
          <p:cNvPr id="43023" name="WordArt 15">
            <a:extLst>
              <a:ext uri="{FF2B5EF4-FFF2-40B4-BE49-F238E27FC236}">
                <a16:creationId xmlns:a16="http://schemas.microsoft.com/office/drawing/2014/main" id="{4B824A47-FAF5-4BCD-AE37-91BDB3D316A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1100138"/>
            <a:ext cx="3048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5</a:t>
            </a:r>
          </a:p>
        </p:txBody>
      </p:sp>
      <p:sp>
        <p:nvSpPr>
          <p:cNvPr id="43024" name="WordArt 16">
            <a:extLst>
              <a:ext uri="{FF2B5EF4-FFF2-40B4-BE49-F238E27FC236}">
                <a16:creationId xmlns:a16="http://schemas.microsoft.com/office/drawing/2014/main" id="{48038411-0981-4735-A646-A04C524D957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19163" y="1100138"/>
            <a:ext cx="36195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0</a:t>
            </a:r>
          </a:p>
        </p:txBody>
      </p:sp>
      <p:sp>
        <p:nvSpPr>
          <p:cNvPr id="43025" name="WordArt 17">
            <a:extLst>
              <a:ext uri="{FF2B5EF4-FFF2-40B4-BE49-F238E27FC236}">
                <a16:creationId xmlns:a16="http://schemas.microsoft.com/office/drawing/2014/main" id="{631E36DE-80DD-4A37-A24B-E9321CE83E5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76313" y="1100138"/>
            <a:ext cx="2286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43026" name="WordArt 18">
            <a:extLst>
              <a:ext uri="{FF2B5EF4-FFF2-40B4-BE49-F238E27FC236}">
                <a16:creationId xmlns:a16="http://schemas.microsoft.com/office/drawing/2014/main" id="{5C5FFF52-04AA-43BD-8F1A-0793BDE300F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947738" y="1100138"/>
            <a:ext cx="30480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43027" name="WordArt 19">
            <a:extLst>
              <a:ext uri="{FF2B5EF4-FFF2-40B4-BE49-F238E27FC236}">
                <a16:creationId xmlns:a16="http://schemas.microsoft.com/office/drawing/2014/main" id="{0AC4427B-8653-4F74-B45F-AE4CF909453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2913" y="1100138"/>
            <a:ext cx="361950" cy="485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7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FFFF"/>
                </a:solidFill>
                <a:latin typeface="Arial Black" panose="020B0A04020102020204" pitchFamily="34" charset="0"/>
              </a:rPr>
              <a:t>0</a:t>
            </a:r>
          </a:p>
        </p:txBody>
      </p:sp>
      <p:sp>
        <p:nvSpPr>
          <p:cNvPr id="20" name="Text Box 4">
            <a:extLst>
              <a:ext uri="{FF2B5EF4-FFF2-40B4-BE49-F238E27FC236}">
                <a16:creationId xmlns:a16="http://schemas.microsoft.com/office/drawing/2014/main" id="{216361BC-E5A2-497A-BA79-E97BF0AE40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1388" y="5070475"/>
            <a:ext cx="51816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</a:rPr>
              <a:t>D.     Kẽm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uong 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43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uong 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3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5" presetClass="entr" presetSubtype="10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3" dur="20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Xem ket qu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4" presetID="5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1" grpId="0"/>
      <p:bldP spid="43012" grpId="0"/>
      <p:bldP spid="43012" grpId="1"/>
      <p:bldP spid="43013" grpId="0"/>
      <p:bldP spid="43013" grpId="1"/>
      <p:bldP spid="43015" grpId="0" animBg="1"/>
      <p:bldP spid="43016" grpId="0" animBg="1"/>
      <p:bldP spid="20" grpId="0"/>
      <p:bldP spid="2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2F8627-1FF8-4DB4-800F-C9564246C5E8}"/>
              </a:ext>
            </a:extLst>
          </p:cNvPr>
          <p:cNvCxnSpPr/>
          <p:nvPr/>
        </p:nvCxnSpPr>
        <p:spPr>
          <a:xfrm>
            <a:off x="685800" y="1371600"/>
            <a:ext cx="0" cy="394335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748" name="TextBox 3">
            <a:extLst>
              <a:ext uri="{FF2B5EF4-FFF2-40B4-BE49-F238E27FC236}">
                <a16:creationId xmlns:a16="http://schemas.microsoft.com/office/drawing/2014/main" id="{357AB6E5-D944-46AC-B4F9-B87CBEFA9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2256307"/>
            <a:ext cx="1322388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300" b="1" dirty="0" err="1">
                <a:solidFill>
                  <a:srgbClr val="FFFFFF"/>
                </a:solidFill>
                <a:latin typeface="HP001 4 hàng" pitchFamily="34" charset="0"/>
                <a:cs typeface="Times New Roman" panose="02020603050405020304" pitchFamily="18" charset="0"/>
              </a:rPr>
              <a:t>Địa</a:t>
            </a:r>
            <a:r>
              <a:rPr lang="en-US" altLang="en-US" sz="3300" b="1" dirty="0">
                <a:solidFill>
                  <a:srgbClr val="FFFFFF"/>
                </a:solidFill>
                <a:latin typeface="HP001 4 hàng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FFFFFF"/>
                </a:solidFill>
                <a:latin typeface="HP001 4 hàng" pitchFamily="34" charset="0"/>
                <a:cs typeface="Times New Roman" panose="02020603050405020304" pitchFamily="18" charset="0"/>
              </a:rPr>
              <a:t>lí</a:t>
            </a:r>
            <a:endParaRPr lang="en-US" altLang="en-US" sz="3300" b="1" dirty="0">
              <a:solidFill>
                <a:srgbClr val="FFFFFF"/>
              </a:solidFill>
              <a:latin typeface="HP001 4 hàng" pitchFamily="34" charset="0"/>
              <a:cs typeface="Times New Roman" panose="02020603050405020304" pitchFamily="18" charset="0"/>
            </a:endParaRPr>
          </a:p>
        </p:txBody>
      </p:sp>
      <p:sp>
        <p:nvSpPr>
          <p:cNvPr id="31749" name="TextBox 4">
            <a:extLst>
              <a:ext uri="{FF2B5EF4-FFF2-40B4-BE49-F238E27FC236}">
                <a16:creationId xmlns:a16="http://schemas.microsoft.com/office/drawing/2014/main" id="{76448457-ED62-49F4-812C-CD16FD5662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24944" y="2892259"/>
            <a:ext cx="3694112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300" b="1" dirty="0" err="1">
                <a:solidFill>
                  <a:srgbClr val="FFFFFF"/>
                </a:solidFill>
                <a:latin typeface="HP001 4 hàng" pitchFamily="34" charset="0"/>
                <a:cs typeface="Times New Roman" panose="02020603050405020304" pitchFamily="18" charset="0"/>
              </a:rPr>
              <a:t>Trung</a:t>
            </a:r>
            <a:r>
              <a:rPr lang="en-US" altLang="en-US" sz="3300" b="1" dirty="0">
                <a:solidFill>
                  <a:srgbClr val="FFFFFF"/>
                </a:solidFill>
                <a:latin typeface="HP001 4 hàng" pitchFamily="34" charset="0"/>
                <a:cs typeface="Times New Roman" panose="02020603050405020304" pitchFamily="18" charset="0"/>
              </a:rPr>
              <a:t> du </a:t>
            </a:r>
            <a:r>
              <a:rPr lang="en-US" altLang="en-US" sz="3300" b="1" dirty="0" err="1">
                <a:solidFill>
                  <a:srgbClr val="FFFFFF"/>
                </a:solidFill>
                <a:latin typeface="HP001 4 hàng" pitchFamily="34" charset="0"/>
                <a:cs typeface="Times New Roman" panose="02020603050405020304" pitchFamily="18" charset="0"/>
              </a:rPr>
              <a:t>Bắc</a:t>
            </a:r>
            <a:r>
              <a:rPr lang="en-US" altLang="en-US" sz="3300" b="1" dirty="0">
                <a:solidFill>
                  <a:srgbClr val="FFFFFF"/>
                </a:solidFill>
                <a:latin typeface="HP001 4 hàng" pitchFamily="34" charset="0"/>
                <a:cs typeface="Times New Roman" panose="02020603050405020304" pitchFamily="18" charset="0"/>
              </a:rPr>
              <a:t> </a:t>
            </a:r>
            <a:r>
              <a:rPr lang="en-US" altLang="en-US" sz="3300" b="1" dirty="0" err="1">
                <a:solidFill>
                  <a:srgbClr val="FFFFFF"/>
                </a:solidFill>
                <a:latin typeface="HP001 4 hàng" pitchFamily="34" charset="0"/>
                <a:cs typeface="Times New Roman" panose="02020603050405020304" pitchFamily="18" charset="0"/>
              </a:rPr>
              <a:t>Bộ</a:t>
            </a:r>
            <a:endParaRPr lang="en-US" altLang="en-US" sz="3300" b="1" dirty="0">
              <a:solidFill>
                <a:srgbClr val="FFFFFF"/>
              </a:solidFill>
              <a:latin typeface="HP001 4 hàng" pitchFamily="34" charset="0"/>
              <a:cs typeface="Times New Roman" panose="02020603050405020304" pitchFamily="18" charset="0"/>
            </a:endParaRPr>
          </a:p>
        </p:txBody>
      </p:sp>
      <p:sp>
        <p:nvSpPr>
          <p:cNvPr id="31750" name="TextBox 6">
            <a:extLst>
              <a:ext uri="{FF2B5EF4-FFF2-40B4-BE49-F238E27FC236}">
                <a16:creationId xmlns:a16="http://schemas.microsoft.com/office/drawing/2014/main" id="{E56C1BD9-EBC8-4153-9A93-63BB1D1AE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6013" y="4845050"/>
            <a:ext cx="25019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685800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700" b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 – trang 79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>
            <a:extLst>
              <a:ext uri="{FF2B5EF4-FFF2-40B4-BE49-F238E27FC236}">
                <a16:creationId xmlns:a16="http://schemas.microsoft.com/office/drawing/2014/main" id="{80358692-07B3-48BE-B734-AB8F3F1B49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296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0C87578C-5D09-4219-8143-017E21455792}"/>
              </a:ext>
            </a:extLst>
          </p:cNvPr>
          <p:cNvGrpSpPr>
            <a:grpSpLocks/>
          </p:cNvGrpSpPr>
          <p:nvPr/>
        </p:nvGrpSpPr>
        <p:grpSpPr bwMode="auto">
          <a:xfrm>
            <a:off x="0" y="2286000"/>
            <a:ext cx="9144000" cy="4572000"/>
            <a:chOff x="-144" y="0"/>
            <a:chExt cx="5904" cy="4291"/>
          </a:xfrm>
        </p:grpSpPr>
        <p:pic>
          <p:nvPicPr>
            <p:cNvPr id="32780" name="Picture 3">
              <a:extLst>
                <a:ext uri="{FF2B5EF4-FFF2-40B4-BE49-F238E27FC236}">
                  <a16:creationId xmlns:a16="http://schemas.microsoft.com/office/drawing/2014/main" id="{C0A499E0-0BB8-4AF7-8198-647A7ED133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13" t="3091" r="4111" b="7027"/>
            <a:stretch>
              <a:fillRect/>
            </a:stretch>
          </p:blipFill>
          <p:spPr bwMode="auto">
            <a:xfrm>
              <a:off x="-144" y="0"/>
              <a:ext cx="5904" cy="4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781" name="Rectangle 5">
              <a:extLst>
                <a:ext uri="{FF2B5EF4-FFF2-40B4-BE49-F238E27FC236}">
                  <a16:creationId xmlns:a16="http://schemas.microsoft.com/office/drawing/2014/main" id="{1A090856-C8B9-4ECB-8CC4-19D8B01557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2" y="1991"/>
              <a:ext cx="192" cy="192"/>
            </a:xfrm>
            <a:prstGeom prst="rect">
              <a:avLst/>
            </a:prstGeom>
            <a:solidFill>
              <a:srgbClr val="AEBFA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endParaRPr lang="en-US" altLang="en-US" sz="4800" b="1">
                <a:latin typeface="VNI-Helve-Condense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32782" name="Rectangle 4">
              <a:extLst>
                <a:ext uri="{FF2B5EF4-FFF2-40B4-BE49-F238E27FC236}">
                  <a16:creationId xmlns:a16="http://schemas.microsoft.com/office/drawing/2014/main" id="{416A86B2-B11B-4E2E-B078-9919A15F7F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8" y="1956"/>
              <a:ext cx="43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AU" altLang="en-US" sz="1000">
                  <a:cs typeface="Arial" panose="020B0604020202020204" pitchFamily="34" charset="0"/>
                </a:rPr>
                <a:t>VĨNH 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AU" altLang="en-US" sz="1000">
                  <a:cs typeface="Arial" panose="020B0604020202020204" pitchFamily="34" charset="0"/>
                </a:rPr>
                <a:t>PHÚC</a:t>
              </a:r>
              <a:endParaRPr lang="en-US" altLang="en-US" sz="1000">
                <a:cs typeface="Arial" panose="020B0604020202020204" pitchFamily="34" charset="0"/>
              </a:endParaRPr>
            </a:p>
          </p:txBody>
        </p:sp>
      </p:grpSp>
      <p:sp>
        <p:nvSpPr>
          <p:cNvPr id="29705" name="Line 9">
            <a:extLst>
              <a:ext uri="{FF2B5EF4-FFF2-40B4-BE49-F238E27FC236}">
                <a16:creationId xmlns:a16="http://schemas.microsoft.com/office/drawing/2014/main" id="{9BA78DC6-3FB7-4033-8F79-4A9C518F498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9800"/>
            <a:ext cx="2057400" cy="236220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6" name="Line 10">
            <a:extLst>
              <a:ext uri="{FF2B5EF4-FFF2-40B4-BE49-F238E27FC236}">
                <a16:creationId xmlns:a16="http://schemas.microsoft.com/office/drawing/2014/main" id="{B7B515F2-5A2B-4DF6-BE71-A9856639504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34000" y="2209800"/>
            <a:ext cx="1295400" cy="228600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7" name="Line 11">
            <a:extLst>
              <a:ext uri="{FF2B5EF4-FFF2-40B4-BE49-F238E27FC236}">
                <a16:creationId xmlns:a16="http://schemas.microsoft.com/office/drawing/2014/main" id="{62D0122F-2E12-49C5-B12C-91D8BAD0A9A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2209800"/>
            <a:ext cx="381000" cy="228600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8" name="Line 12">
            <a:extLst>
              <a:ext uri="{FF2B5EF4-FFF2-40B4-BE49-F238E27FC236}">
                <a16:creationId xmlns:a16="http://schemas.microsoft.com/office/drawing/2014/main" id="{CCDF64D6-67F2-4A64-8294-5922B7D446F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43600" y="2209800"/>
            <a:ext cx="685800" cy="1905000"/>
          </a:xfrm>
          <a:prstGeom prst="line">
            <a:avLst/>
          </a:prstGeom>
          <a:noFill/>
          <a:ln w="190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776" name="Text Box 5">
            <a:extLst>
              <a:ext uri="{FF2B5EF4-FFF2-40B4-BE49-F238E27FC236}">
                <a16:creationId xmlns:a16="http://schemas.microsoft.com/office/drawing/2014/main" id="{4A089B9D-8EDF-4886-BBA9-FE88C936D0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143000"/>
            <a:ext cx="6858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u="sng">
                <a:latin typeface="Times New Roman" panose="02020603050405020304" pitchFamily="18" charset="0"/>
              </a:rPr>
              <a:t>1.Vùng đồi với đỉnh tròn, sườn thoải</a:t>
            </a:r>
          </a:p>
        </p:txBody>
      </p:sp>
      <p:sp>
        <p:nvSpPr>
          <p:cNvPr id="29717" name="Rectangle 21">
            <a:extLst>
              <a:ext uri="{FF2B5EF4-FFF2-40B4-BE49-F238E27FC236}">
                <a16:creationId xmlns:a16="http://schemas.microsoft.com/office/drawing/2014/main" id="{C2791200-1AE5-43AA-AADB-6D37DCAE6D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1600200"/>
            <a:ext cx="2667000" cy="609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Thái Nguyên, Phú Thọ,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imes New Roman" panose="02020603050405020304" pitchFamily="18" charset="0"/>
              </a:rPr>
              <a:t>Vĩnh Phúc, Bắc Giang</a:t>
            </a:r>
          </a:p>
        </p:txBody>
      </p:sp>
      <p:sp>
        <p:nvSpPr>
          <p:cNvPr id="32778" name="Text Box 8">
            <a:extLst>
              <a:ext uri="{FF2B5EF4-FFF2-40B4-BE49-F238E27FC236}">
                <a16:creationId xmlns:a16="http://schemas.microsoft.com/office/drawing/2014/main" id="{F9EE6C67-AA54-4D2F-815F-06A9FDD12F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85800"/>
            <a:ext cx="914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Trung du Bắc Bộ.</a:t>
            </a:r>
          </a:p>
        </p:txBody>
      </p:sp>
      <p:sp>
        <p:nvSpPr>
          <p:cNvPr id="32779" name="Rectangle 18">
            <a:extLst>
              <a:ext uri="{FF2B5EF4-FFF2-40B4-BE49-F238E27FC236}">
                <a16:creationId xmlns:a16="http://schemas.microsoft.com/office/drawing/2014/main" id="{805F3A92-9693-4040-B580-5D76A2096E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Địa lý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>
            <a:extLst>
              <a:ext uri="{FF2B5EF4-FFF2-40B4-BE49-F238E27FC236}">
                <a16:creationId xmlns:a16="http://schemas.microsoft.com/office/drawing/2014/main" id="{FE156A30-0ACB-4B42-A86C-1DB75271E7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67" t="9979" r="25000" b="44072"/>
          <a:stretch>
            <a:fillRect/>
          </a:stretch>
        </p:blipFill>
        <p:spPr bwMode="auto">
          <a:xfrm>
            <a:off x="26988" y="762000"/>
            <a:ext cx="9117012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Text Box 8">
            <a:extLst>
              <a:ext uri="{FF2B5EF4-FFF2-40B4-BE49-F238E27FC236}">
                <a16:creationId xmlns:a16="http://schemas.microsoft.com/office/drawing/2014/main" id="{C0A41148-1818-468C-8119-668CB702A7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7315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FF0000"/>
                </a:solidFill>
                <a:latin typeface="Times New Roman" panose="02020603050405020304" pitchFamily="18" charset="0"/>
              </a:rPr>
              <a:t>Đọc thông tin phần 1- SGK trang 79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>
            <a:extLst>
              <a:ext uri="{FF2B5EF4-FFF2-40B4-BE49-F238E27FC236}">
                <a16:creationId xmlns:a16="http://schemas.microsoft.com/office/drawing/2014/main" id="{F73DFBCE-2EEA-424E-9DBD-9684C94DFA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" y="3048000"/>
            <a:ext cx="8839200" cy="609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latin typeface="Times New Roman" panose="02020603050405020304" pitchFamily="18" charset="0"/>
              </a:rPr>
              <a:t>- Vùng trung du là vùng núi ,vùng đồi hay đồng bằng?</a:t>
            </a:r>
          </a:p>
        </p:txBody>
      </p:sp>
      <p:pic>
        <p:nvPicPr>
          <p:cNvPr id="28676" name="Picture 4" descr="images">
            <a:extLst>
              <a:ext uri="{FF2B5EF4-FFF2-40B4-BE49-F238E27FC236}">
                <a16:creationId xmlns:a16="http://schemas.microsoft.com/office/drawing/2014/main" id="{3CC261B1-8D33-409B-B932-FC28FDC6C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0"/>
            <a:ext cx="42672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8" name="Picture 6" descr="Bao-tang-co-mien-trung-du_Tin180">
            <a:extLst>
              <a:ext uri="{FF2B5EF4-FFF2-40B4-BE49-F238E27FC236}">
                <a16:creationId xmlns:a16="http://schemas.microsoft.com/office/drawing/2014/main" id="{507FAFE0-B52D-4CC1-929B-6CF2C9DC62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0"/>
            <a:ext cx="44958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0" name="Rectangle 8">
            <a:extLst>
              <a:ext uri="{FF2B5EF4-FFF2-40B4-BE49-F238E27FC236}">
                <a16:creationId xmlns:a16="http://schemas.microsoft.com/office/drawing/2014/main" id="{78F82E7E-8CEA-4BD6-A75A-F3A0C325E5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505200"/>
            <a:ext cx="86868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+ Trung du Bắc Bộ là vùng đồi</a:t>
            </a:r>
          </a:p>
        </p:txBody>
      </p:sp>
      <p:sp>
        <p:nvSpPr>
          <p:cNvPr id="28683" name="Rectangle 11">
            <a:extLst>
              <a:ext uri="{FF2B5EF4-FFF2-40B4-BE49-F238E27FC236}">
                <a16:creationId xmlns:a16="http://schemas.microsoft.com/office/drawing/2014/main" id="{B57AC139-F4EA-42BE-ABFF-2294224ACF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62400"/>
            <a:ext cx="88392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altLang="en-US" sz="1400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>
                <a:latin typeface="Times New Roman" panose="02020603050405020304" pitchFamily="18" charset="0"/>
              </a:rPr>
              <a:t>-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Em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có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nhận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xét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gì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về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đỉnh</a:t>
            </a:r>
            <a:r>
              <a:rPr lang="en-US" altLang="en-US" sz="2800" b="1" dirty="0">
                <a:latin typeface="Times New Roman" panose="02020603050405020304" pitchFamily="18" charset="0"/>
              </a:rPr>
              <a:t>,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sườn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đồi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và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cách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sắp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xếp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các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đồi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của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vùng</a:t>
            </a:r>
            <a:r>
              <a:rPr lang="en-US" altLang="en-US" sz="2800" b="1" dirty="0"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trung</a:t>
            </a:r>
            <a:r>
              <a:rPr lang="en-US" altLang="en-US" sz="2800" b="1" dirty="0">
                <a:latin typeface="Times New Roman" panose="02020603050405020304" pitchFamily="18" charset="0"/>
              </a:rPr>
              <a:t> du ?</a:t>
            </a:r>
          </a:p>
        </p:txBody>
      </p:sp>
      <p:sp>
        <p:nvSpPr>
          <p:cNvPr id="28685" name="Rectangle 13">
            <a:extLst>
              <a:ext uri="{FF2B5EF4-FFF2-40B4-BE49-F238E27FC236}">
                <a16:creationId xmlns:a16="http://schemas.microsoft.com/office/drawing/2014/main" id="{4AB99A2B-B956-42BC-A100-D32F83F5D7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800600"/>
            <a:ext cx="8686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 + Vùng đồi với đỉnh tròn, sườn thoải, xếp cạnh nhau như bát úp.</a:t>
            </a:r>
          </a:p>
        </p:txBody>
      </p:sp>
      <p:sp>
        <p:nvSpPr>
          <p:cNvPr id="28687" name="Rectangle 15">
            <a:extLst>
              <a:ext uri="{FF2B5EF4-FFF2-40B4-BE49-F238E27FC236}">
                <a16:creationId xmlns:a16="http://schemas.microsoft.com/office/drawing/2014/main" id="{10C2C8E6-C63C-4E6A-B2D7-D4F8F0C39D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486400"/>
            <a:ext cx="88392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altLang="en-US" sz="2800">
                <a:latin typeface="Times New Roman" panose="02020603050405020304" pitchFamily="18" charset="0"/>
              </a:rPr>
              <a:t> </a:t>
            </a:r>
            <a:r>
              <a:rPr lang="en-US" altLang="en-US" sz="2800" b="1">
                <a:latin typeface="Times New Roman" panose="02020603050405020304" pitchFamily="18" charset="0"/>
              </a:rPr>
              <a:t>- Em hãy nêu những nét riêng biệt của vùng trung du Bắc Bộ ?</a:t>
            </a:r>
          </a:p>
        </p:txBody>
      </p:sp>
      <p:sp>
        <p:nvSpPr>
          <p:cNvPr id="28689" name="Rectangle 17">
            <a:extLst>
              <a:ext uri="{FF2B5EF4-FFF2-40B4-BE49-F238E27FC236}">
                <a16:creationId xmlns:a16="http://schemas.microsoft.com/office/drawing/2014/main" id="{89F94997-9790-48BC-90D2-C8869AC813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248400"/>
            <a:ext cx="85344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800" b="1">
                <a:solidFill>
                  <a:srgbClr val="FF3300"/>
                </a:solidFill>
                <a:latin typeface="Times New Roman" panose="02020603050405020304" pitchFamily="18" charset="0"/>
              </a:rPr>
              <a:t>+ Mang dấu hiệu vừa của đồng bằng vừa của miền núi.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8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8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build="p"/>
      <p:bldP spid="28680" grpId="0"/>
      <p:bldP spid="28683" grpId="0"/>
      <p:bldP spid="28685" grpId="0"/>
      <p:bldP spid="28687" grpId="0"/>
      <p:bldP spid="2868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10.0&quot;&gt;&lt;object type=&quot;1&quot; unique_id=&quot;10001&quot;&gt;&lt;object type=&quot;2&quot; unique_id=&quot;100570&quot;&gt;&lt;object type=&quot;3&quot; unique_id=&quot;100572&quot;&gt;&lt;property id=&quot;20148&quot; value=&quot;5&quot;/&gt;&lt;property id=&quot;20300&quot; value=&quot;Slide 1&quot;/&gt;&lt;property id=&quot;20307&quot; value=&quot;303&quot;/&gt;&lt;/object&gt;&lt;object type=&quot;3&quot; unique_id=&quot;100573&quot;&gt;&lt;property id=&quot;20148&quot; value=&quot;5&quot;/&gt;&lt;property id=&quot;20300&quot; value=&quot;Slide 2&quot;/&gt;&lt;property id=&quot;20307&quot; value=&quot;257&quot;/&gt;&lt;/object&gt;&lt;object type=&quot;3&quot; unique_id=&quot;100574&quot;&gt;&lt;property id=&quot;20148&quot; value=&quot;5&quot;/&gt;&lt;property id=&quot;20300&quot; value=&quot;Slide 3&quot;/&gt;&lt;property id=&quot;20307&quot; value=&quot;282&quot;/&gt;&lt;/object&gt;&lt;object type=&quot;3&quot; unique_id=&quot;100575&quot;&gt;&lt;property id=&quot;20148&quot; value=&quot;5&quot;/&gt;&lt;property id=&quot;20300&quot; value=&quot;Slide 4&quot;/&gt;&lt;property id=&quot;20307&quot; value=&quot;281&quot;/&gt;&lt;/object&gt;&lt;object type=&quot;3&quot; unique_id=&quot;100576&quot;&gt;&lt;property id=&quot;20148&quot; value=&quot;5&quot;/&gt;&lt;property id=&quot;20300&quot; value=&quot;Slide 5&quot;/&gt;&lt;property id=&quot;20307&quot; value=&quot;256&quot;/&gt;&lt;/object&gt;&lt;object type=&quot;3&quot; unique_id=&quot;100577&quot;&gt;&lt;property id=&quot;20148&quot; value=&quot;5&quot;/&gt;&lt;property id=&quot;20300&quot; value=&quot;Slide 6&quot;/&gt;&lt;property id=&quot;20307&quot; value=&quot;258&quot;/&gt;&lt;/object&gt;&lt;object type=&quot;3&quot; unique_id=&quot;100578&quot;&gt;&lt;property id=&quot;20148&quot; value=&quot;5&quot;/&gt;&lt;property id=&quot;20300&quot; value=&quot;Slide 7&quot;/&gt;&lt;property id=&quot;20307&quot; value=&quot;260&quot;/&gt;&lt;/object&gt;&lt;object type=&quot;3&quot; unique_id=&quot;100579&quot;&gt;&lt;property id=&quot;20148&quot; value=&quot;5&quot;/&gt;&lt;property id=&quot;20300&quot; value=&quot;Slide 8&quot;/&gt;&lt;property id=&quot;20307&quot; value=&quot;304&quot;/&gt;&lt;/object&gt;&lt;object type=&quot;3&quot; unique_id=&quot;100580&quot;&gt;&lt;property id=&quot;20148&quot; value=&quot;5&quot;/&gt;&lt;property id=&quot;20300&quot; value=&quot;Slide 9&quot;/&gt;&lt;property id=&quot;20307&quot; value=&quot;305&quot;/&gt;&lt;/object&gt;&lt;object type=&quot;3&quot; unique_id=&quot;100581&quot;&gt;&lt;property id=&quot;20148&quot; value=&quot;5&quot;/&gt;&lt;property id=&quot;20300&quot; value=&quot;Slide 10&quot;/&gt;&lt;property id=&quot;20307&quot; value=&quot;284&quot;/&gt;&lt;/object&gt;&lt;object type=&quot;3&quot; unique_id=&quot;100582&quot;&gt;&lt;property id=&quot;20148&quot; value=&quot;5&quot;/&gt;&lt;property id=&quot;20300&quot; value=&quot;Slide 11&quot;/&gt;&lt;property id=&quot;20307&quot; value=&quot;286&quot;/&gt;&lt;/object&gt;&lt;object type=&quot;3&quot; unique_id=&quot;100583&quot;&gt;&lt;property id=&quot;20148&quot; value=&quot;5&quot;/&gt;&lt;property id=&quot;20300&quot; value=&quot;Slide 12&quot;/&gt;&lt;property id=&quot;20307&quot; value=&quot;261&quot;/&gt;&lt;/object&gt;&lt;object type=&quot;3&quot; unique_id=&quot;100584&quot;&gt;&lt;property id=&quot;20148&quot; value=&quot;5&quot;/&gt;&lt;property id=&quot;20300&quot; value=&quot;Slide 13&quot;/&gt;&lt;property id=&quot;20307&quot; value=&quot;285&quot;/&gt;&lt;/object&gt;&lt;object type=&quot;3&quot; unique_id=&quot;100585&quot;&gt;&lt;property id=&quot;20148&quot; value=&quot;5&quot;/&gt;&lt;property id=&quot;20300&quot; value=&quot;Slide 14&quot;/&gt;&lt;property id=&quot;20307&quot; value=&quot;265&quot;/&gt;&lt;/object&gt;&lt;object type=&quot;3&quot; unique_id=&quot;100586&quot;&gt;&lt;property id=&quot;20148&quot; value=&quot;5&quot;/&gt;&lt;property id=&quot;20300&quot; value=&quot;Slide 15 - &amp;quot;- Để khắc phục tình trạng này, người dân nơi đây đã trồng những loại cây gì?&amp;quot;&quot;/&gt;&lt;property id=&quot;20307&quot; value=&quot;274&quot;/&gt;&lt;/object&gt;&lt;object type=&quot;3&quot; unique_id=&quot;100587&quot;&gt;&lt;property id=&quot;20148&quot; value=&quot;5&quot;/&gt;&lt;property id=&quot;20300&quot; value=&quot;Slide 16&quot;/&gt;&lt;property id=&quot;20307&quot; value=&quot;288&quot;/&gt;&lt;/object&gt;&lt;object type=&quot;3&quot; unique_id=&quot;100588&quot;&gt;&lt;property id=&quot;20148&quot; value=&quot;5&quot;/&gt;&lt;property id=&quot;20300&quot; value=&quot;Slide 17&quot;/&gt;&lt;property id=&quot;20307&quot; value=&quot;289&quot;/&gt;&lt;/object&gt;&lt;object type=&quot;3&quot; unique_id=&quot;100589&quot;&gt;&lt;property id=&quot;20148&quot; value=&quot;5&quot;/&gt;&lt;property id=&quot;20300&quot; value=&quot;Slide 18&quot;/&gt;&lt;property id=&quot;20307&quot; value=&quot;292&quot;/&gt;&lt;/object&gt;&lt;object type=&quot;3&quot; unique_id=&quot;100590&quot;&gt;&lt;property id=&quot;20148&quot; value=&quot;5&quot;/&gt;&lt;property id=&quot;20300&quot; value=&quot;Slide 19&quot;/&gt;&lt;property id=&quot;20307&quot; value=&quot;293&quot;/&gt;&lt;/object&gt;&lt;object type=&quot;3&quot; unique_id=&quot;100591&quot;&gt;&lt;property id=&quot;20148&quot; value=&quot;5&quot;/&gt;&lt;property id=&quot;20300&quot; value=&quot;Slide 20&quot;/&gt;&lt;property id=&quot;20307&quot; value=&quot;294&quot;/&gt;&lt;/object&gt;&lt;object type=&quot;3&quot; unique_id=&quot;100592&quot;&gt;&lt;property id=&quot;20148&quot; value=&quot;5&quot;/&gt;&lt;property id=&quot;20300&quot; value=&quot;Slide 21&quot;/&gt;&lt;property id=&quot;20307&quot; value=&quot;295&quot;/&gt;&lt;/object&gt;&lt;object type=&quot;3&quot; unique_id=&quot;100593&quot;&gt;&lt;property id=&quot;20148&quot; value=&quot;5&quot;/&gt;&lt;property id=&quot;20300&quot; value=&quot;Slide 22&quot;/&gt;&lt;property id=&quot;20307&quot; value=&quot;306&quot;/&gt;&lt;/object&gt;&lt;object type=&quot;3&quot; unique_id=&quot;100594&quot;&gt;&lt;property id=&quot;20148&quot; value=&quot;5&quot;/&gt;&lt;property id=&quot;20300&quot; value=&quot;Slide 23&quot;/&gt;&lt;property id=&quot;20307&quot; value=&quot;301&quot;/&gt;&lt;/object&gt;&lt;/object&gt;&lt;object type=&quot;8&quot; unique_id=&quot;100624&quot;&gt;&lt;/object&gt;&lt;/object&gt;&lt;/database&gt;"/>
  <p:tag name="SECTOMILLISECCONVERTED" val="1"/>
  <p:tag name="INKNOELEADERBOARD" val="1005175125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hủ đề của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ăn phòng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Văn phòng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ài liệu" ma:contentTypeID="0x010100274EA5EE2C96234183A9376392CFB4B4" ma:contentTypeVersion="8" ma:contentTypeDescription="Tạo tài liệu mới." ma:contentTypeScope="" ma:versionID="0251f9f5209d8b11791ef8b27a28dfdd">
  <xsd:schema xmlns:xsd="http://www.w3.org/2001/XMLSchema" xmlns:xs="http://www.w3.org/2001/XMLSchema" xmlns:p="http://schemas.microsoft.com/office/2006/metadata/properties" xmlns:ns2="56568334-b38c-437c-9116-9209b71f020d" targetNamespace="http://schemas.microsoft.com/office/2006/metadata/properties" ma:root="true" ma:fieldsID="c2467c01573676f831ba9174d16627d0" ns2:_="">
    <xsd:import namespace="56568334-b38c-437c-9116-9209b71f02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568334-b38c-437c-9116-9209b71f02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Loại Nội dung"/>
        <xsd:element ref="dc:title" minOccurs="0" maxOccurs="1" ma:index="4" ma:displayName="Tiêu đề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4CD08C-93F9-4BE9-A99D-914307B816A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B371751-C4E6-4B94-93EC-1C6B40F5E08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165C1DB-4D2B-49E8-8B5D-EC484E32F5B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568334-b38c-437c-9116-9209b71f02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996</TotalTime>
  <Words>1164</Words>
  <Application>Microsoft Office PowerPoint</Application>
  <PresentationFormat>On-screen Show (4:3)</PresentationFormat>
  <Paragraphs>186</Paragraphs>
  <Slides>39</Slides>
  <Notes>0</Notes>
  <HiddenSlides>0</HiddenSlides>
  <MMClips>2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50" baseType="lpstr">
      <vt:lpstr>.VnTime</vt:lpstr>
      <vt:lpstr>Arial</vt:lpstr>
      <vt:lpstr>Arial Black</vt:lpstr>
      <vt:lpstr>Calibri</vt:lpstr>
      <vt:lpstr>Calibri Light</vt:lpstr>
      <vt:lpstr>HP001 4 hàng</vt:lpstr>
      <vt:lpstr>Times New Roman</vt:lpstr>
      <vt:lpstr>VNI-Helve-Condense</vt:lpstr>
      <vt:lpstr>1_Office Theme</vt:lpstr>
      <vt:lpstr>3_Office Theme</vt:lpstr>
      <vt:lpstr>Bitmap Image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- Để khắc phục tình trạng này, người dân nơi đây đã trồng những loại cây gì?</vt:lpstr>
      <vt:lpstr>PowerPoint Presentation</vt:lpstr>
      <vt:lpstr>PowerPoint Presentation</vt:lpstr>
      <vt:lpstr> Viết bài nào các 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&lt;egyptian hak&gt;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pham hung</cp:lastModifiedBy>
  <cp:revision>157</cp:revision>
  <dcterms:created xsi:type="dcterms:W3CDTF">2012-09-10T04:57:06Z</dcterms:created>
  <dcterms:modified xsi:type="dcterms:W3CDTF">2023-07-23T08:29:40Z</dcterms:modified>
</cp:coreProperties>
</file>