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6" r:id="rId5"/>
    <p:sldMasterId id="2147483691" r:id="rId6"/>
  </p:sldMasterIdLst>
  <p:notesMasterIdLst>
    <p:notesMasterId r:id="rId8"/>
  </p:notesMasterIdLst>
  <p:sldIdLst>
    <p:sldId id="257" r:id="rId7"/>
    <p:sldId id="258" r:id="rId9"/>
    <p:sldId id="259" r:id="rId10"/>
    <p:sldId id="260" r:id="rId11"/>
    <p:sldId id="261" r:id="rId12"/>
    <p:sldId id="262" r:id="rId13"/>
    <p:sldId id="283" r:id="rId14"/>
    <p:sldId id="264" r:id="rId15"/>
    <p:sldId id="265" r:id="rId16"/>
    <p:sldId id="266" r:id="rId17"/>
    <p:sldId id="284" r:id="rId18"/>
    <p:sldId id="267" r:id="rId19"/>
    <p:sldId id="268" r:id="rId20"/>
    <p:sldId id="271" r:id="rId21"/>
    <p:sldId id="272" r:id="rId22"/>
    <p:sldId id="2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4" Type="http://schemas.openxmlformats.org/officeDocument/2006/relationships/theme" Target="../theme/theme5.xml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18.png"/><Relationship Id="rId2" Type="http://schemas.openxmlformats.org/officeDocument/2006/relationships/tags" Target="../tags/tag1.xml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audio" Target="../media/audio2.wav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audio" Target="../media/audio1.wav"/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8.GIF"/><Relationship Id="rId3" Type="http://schemas.openxmlformats.org/officeDocument/2006/relationships/image" Target="../media/image7.GIF"/><Relationship Id="rId2" Type="http://schemas.openxmlformats.org/officeDocument/2006/relationships/image" Target="../media/image10.GIF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8.GIF"/><Relationship Id="rId3" Type="http://schemas.openxmlformats.org/officeDocument/2006/relationships/image" Target="../media/image7.GIF"/><Relationship Id="rId2" Type="http://schemas.openxmlformats.org/officeDocument/2006/relationships/image" Target="../media/image10.GIF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8.GIF"/><Relationship Id="rId3" Type="http://schemas.openxmlformats.org/officeDocument/2006/relationships/image" Target="../media/image7.GIF"/><Relationship Id="rId2" Type="http://schemas.openxmlformats.org/officeDocument/2006/relationships/image" Target="../media/image10.GIF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0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8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8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  <a:endParaRPr kumimoji="0" lang="en-US" altLang="zh-CN" sz="7200" b="1" i="0" u="none" strike="noStrike" kern="1200" cap="none" spc="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301355" y="18224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15" name="Content Placeholder 1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57605" y="1290955"/>
            <a:ext cx="10281920" cy="392620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84525" y="297180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sp>
        <p:nvSpPr>
          <p:cNvPr id="18" name="Rounded Rectangle 17"/>
          <p:cNvSpPr/>
          <p:nvPr/>
        </p:nvSpPr>
        <p:spPr>
          <a:xfrm>
            <a:off x="3204845" y="364109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21" name="Rounded Rectangle 20"/>
          <p:cNvSpPr/>
          <p:nvPr/>
        </p:nvSpPr>
        <p:spPr>
          <a:xfrm>
            <a:off x="2992755" y="4290060"/>
            <a:ext cx="55689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12</a:t>
            </a:r>
            <a:endParaRPr lang="en-US" sz="2400"/>
          </a:p>
        </p:txBody>
      </p:sp>
      <p:sp>
        <p:nvSpPr>
          <p:cNvPr id="22" name="Rounded Rectangle 21"/>
          <p:cNvSpPr/>
          <p:nvPr/>
        </p:nvSpPr>
        <p:spPr>
          <a:xfrm>
            <a:off x="5791835" y="378333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sp>
        <p:nvSpPr>
          <p:cNvPr id="23" name="Rounded Rectangle 22"/>
          <p:cNvSpPr/>
          <p:nvPr/>
        </p:nvSpPr>
        <p:spPr>
          <a:xfrm>
            <a:off x="6348730" y="3783330"/>
            <a:ext cx="395605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+</a:t>
            </a:r>
            <a:endParaRPr lang="en-US" sz="3200"/>
          </a:p>
        </p:txBody>
      </p:sp>
      <p:sp>
        <p:nvSpPr>
          <p:cNvPr id="24" name="Rounded Rectangle 23"/>
          <p:cNvSpPr/>
          <p:nvPr/>
        </p:nvSpPr>
        <p:spPr>
          <a:xfrm>
            <a:off x="6866890" y="378333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25" name="Rounded Rectangle 24"/>
          <p:cNvSpPr/>
          <p:nvPr/>
        </p:nvSpPr>
        <p:spPr>
          <a:xfrm>
            <a:off x="7891780" y="3783330"/>
            <a:ext cx="55689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12</a:t>
            </a:r>
            <a:endParaRPr lang="en-US" sz="2400"/>
          </a:p>
        </p:txBody>
      </p:sp>
      <p:sp>
        <p:nvSpPr>
          <p:cNvPr id="26" name="Rounded Rectangle 25"/>
          <p:cNvSpPr/>
          <p:nvPr/>
        </p:nvSpPr>
        <p:spPr>
          <a:xfrm>
            <a:off x="7414895" y="4513580"/>
            <a:ext cx="55689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12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bldLvl="0" animBg="1"/>
      <p:bldP spid="18" grpId="1" animBg="1"/>
      <p:bldP spid="21" grpId="0" bldLvl="0" animBg="1"/>
      <p:bldP spid="21" grpId="1" animBg="1"/>
      <p:bldP spid="22" grpId="0" bldLvl="0" animBg="1"/>
      <p:bldP spid="22" grpId="1" animBg="1"/>
      <p:bldP spid="23" grpId="0" bldLvl="0" animBg="1"/>
      <p:bldP spid="23" grpId="1" animBg="1"/>
      <p:bldP spid="24" grpId="0" bldLvl="0" animBg="1"/>
      <p:bldP spid="24" grpId="1" animBg="1"/>
      <p:bldP spid="25" grpId="0" bldLvl="0" animBg="1"/>
      <p:bldP spid="25" grpId="1" animBg="1"/>
      <p:bldP spid="26" grpId="0" bldLvl="0" animBg="1"/>
      <p:bldP spid="2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  <a:endParaRPr lang="en-US" sz="96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3835" y="213360"/>
            <a:ext cx="2308860" cy="1000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25" y="1833245"/>
            <a:ext cx="10480675" cy="405384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6375" y="152400"/>
            <a:ext cx="2446020" cy="11125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265" y="1866900"/>
            <a:ext cx="9759315" cy="333756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697480" y="3347085"/>
            <a:ext cx="55753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15</a:t>
            </a:r>
            <a:endParaRPr lang="en-US" sz="2400"/>
          </a:p>
        </p:txBody>
      </p:sp>
      <p:sp>
        <p:nvSpPr>
          <p:cNvPr id="14" name="Rounded Rectangle 13"/>
          <p:cNvSpPr/>
          <p:nvPr/>
        </p:nvSpPr>
        <p:spPr>
          <a:xfrm>
            <a:off x="2652395" y="3955415"/>
            <a:ext cx="55753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5</a:t>
            </a:r>
            <a:endParaRPr lang="en-US" sz="2400"/>
          </a:p>
        </p:txBody>
      </p:sp>
      <p:sp>
        <p:nvSpPr>
          <p:cNvPr id="15" name="Rounded Rectangle 14"/>
          <p:cNvSpPr/>
          <p:nvPr/>
        </p:nvSpPr>
        <p:spPr>
          <a:xfrm>
            <a:off x="2652395" y="4554220"/>
            <a:ext cx="43688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600"/>
              <a:t>10</a:t>
            </a:r>
            <a:endParaRPr lang="en-US" sz="1600"/>
          </a:p>
        </p:txBody>
      </p:sp>
      <p:sp>
        <p:nvSpPr>
          <p:cNvPr id="16" name="Rounded Rectangle 15"/>
          <p:cNvSpPr/>
          <p:nvPr/>
        </p:nvSpPr>
        <p:spPr>
          <a:xfrm>
            <a:off x="5222875" y="4016375"/>
            <a:ext cx="55753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15</a:t>
            </a:r>
            <a:endParaRPr lang="en-US" sz="2400"/>
          </a:p>
        </p:txBody>
      </p:sp>
      <p:sp>
        <p:nvSpPr>
          <p:cNvPr id="17" name="Rounded Rectangle 16"/>
          <p:cNvSpPr/>
          <p:nvPr/>
        </p:nvSpPr>
        <p:spPr>
          <a:xfrm>
            <a:off x="6090920" y="4016375"/>
            <a:ext cx="456565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5</a:t>
            </a:r>
            <a:endParaRPr lang="en-US" sz="2400"/>
          </a:p>
        </p:txBody>
      </p:sp>
      <p:sp>
        <p:nvSpPr>
          <p:cNvPr id="20" name="Rounded Rectangle 19"/>
          <p:cNvSpPr/>
          <p:nvPr/>
        </p:nvSpPr>
        <p:spPr>
          <a:xfrm>
            <a:off x="6871970" y="4016375"/>
            <a:ext cx="43688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600"/>
              <a:t>10</a:t>
            </a:r>
            <a:endParaRPr lang="en-US" sz="1600"/>
          </a:p>
        </p:txBody>
      </p:sp>
      <p:sp>
        <p:nvSpPr>
          <p:cNvPr id="21" name="Rounded Rectangle 20"/>
          <p:cNvSpPr/>
          <p:nvPr/>
        </p:nvSpPr>
        <p:spPr>
          <a:xfrm>
            <a:off x="6445250" y="4666615"/>
            <a:ext cx="49784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600"/>
              <a:t>10</a:t>
            </a:r>
            <a:endParaRPr lang="en-US" sz="1600"/>
          </a:p>
        </p:txBody>
      </p:sp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20" grpId="0" bldLvl="0" animBg="1"/>
      <p:bldP spid="20" grpId="1" animBg="1"/>
      <p:bldP spid="21" grpId="0" bldLvl="0" animBg="1"/>
      <p:bldP spid="2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580" y="1757680"/>
            <a:ext cx="9912350" cy="370713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113405" y="4046855"/>
            <a:ext cx="446405" cy="3752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600" b="1"/>
              <a:t>13</a:t>
            </a:r>
            <a:endParaRPr lang="en-US" sz="1600" b="1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228090" y="457835"/>
            <a:ext cx="9432290" cy="1179830"/>
          </a:xfrm>
          <a:prstGeom prst="rect">
            <a:avLst/>
          </a:prstGeom>
        </p:spPr>
      </p:pic>
      <p:sp>
        <p:nvSpPr>
          <p:cNvPr id="6" name="Rounded Rectangle 5"/>
          <p:cNvSpPr/>
          <p:nvPr>
            <p:custDataLst>
              <p:tags r:id="rId2"/>
            </p:custDataLst>
          </p:nvPr>
        </p:nvSpPr>
        <p:spPr>
          <a:xfrm>
            <a:off x="2869565" y="2363470"/>
            <a:ext cx="5710555" cy="14909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Lúc đó trên xe còn lại số bạn là:</a:t>
            </a:r>
            <a:endParaRPr lang="en-US" sz="3200"/>
          </a:p>
          <a:p>
            <a:pPr algn="ctr"/>
            <a:r>
              <a:rPr lang="en-US" sz="3200"/>
              <a:t>14 - 3 = 11 (bạn)</a:t>
            </a:r>
            <a:endParaRPr lang="en-US" sz="3200"/>
          </a:p>
          <a:p>
            <a:pPr algn="ctr"/>
            <a:r>
              <a:rPr lang="en-US" sz="3200"/>
              <a:t>Đáp số: 11 bạn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extLst>
                                      <p:ext uri="{505F2C04-C923-438B-8C0F-E0CD2BADF298}">
                                        <wppc:dynamicDigit xmlns:wppc="http://www.wps.cn/officeDocument/PresentationCustomData" type="0">
                                          <p:anim to="" calcmode="lin" valueType="num">
                                            <p:cBhvr>
                                              <p:cTn id="13" dur="1000" fill="hold"/>
                                              <p:tgtEl>
                                                <p:spTgt spid="6"/>
                                              </p:tgtEl>
                                              <p:attrNameLst>
                                                <p:attrName>num.show</p:attrName>
                                              </p:attrNameLst>
                                            </p:cBhvr>
                                            <p:tavLst>
                                              <p:tav tm="0">
                                                <p:val>
                                                  <p:fltVal val="0"/>
                                                </p:val>
                                              </p:tav>
                                              <p:tav tm="100000">
                                                <p:val>
                                                  <p:strVal val="#ppt_v"/>
                                                </p:val>
                                              </p:tav>
                                            </p:tavLst>
                                          </p:anim>
                                        </wppc:dynamicDigit>
                                      </p:ext>
                                    </p:extLs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  <a:endParaRPr lang="en-US" sz="6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  <a:endParaRPr lang="en-US" sz="6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7 + 6 = ?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13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15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+ 7 = 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16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15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14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+ 6 ? 11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&lt;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&gt;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=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73755" y="1698625"/>
            <a:ext cx="8202930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9: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toán về thêm bớt một số đơn vị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  <a:endParaRPr lang="en-US" sz="96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22195" y="367665"/>
            <a:ext cx="8429625" cy="17252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" y="0"/>
            <a:ext cx="2202180" cy="868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355" y="2499995"/>
            <a:ext cx="8543290" cy="397954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" y="125095"/>
            <a:ext cx="2331720" cy="10439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0" y="1682750"/>
            <a:ext cx="9244330" cy="382714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336290" y="3489325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9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3336290" y="4067810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6</a:t>
            </a:r>
            <a:endParaRPr lang="en-US" sz="2800"/>
          </a:p>
        </p:txBody>
      </p:sp>
      <p:sp>
        <p:nvSpPr>
          <p:cNvPr id="14" name="Rounded Rectangle 13"/>
          <p:cNvSpPr/>
          <p:nvPr/>
        </p:nvSpPr>
        <p:spPr>
          <a:xfrm>
            <a:off x="3163570" y="4594860"/>
            <a:ext cx="49593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15</a:t>
            </a:r>
            <a:endParaRPr lang="en-US" sz="2000"/>
          </a:p>
        </p:txBody>
      </p:sp>
      <p:sp>
        <p:nvSpPr>
          <p:cNvPr id="15" name="Rounded Rectangle 14"/>
          <p:cNvSpPr/>
          <p:nvPr/>
        </p:nvSpPr>
        <p:spPr>
          <a:xfrm>
            <a:off x="5949315" y="4117975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9</a:t>
            </a:r>
            <a:endParaRPr lang="en-US" sz="2800"/>
          </a:p>
        </p:txBody>
      </p:sp>
      <p:sp>
        <p:nvSpPr>
          <p:cNvPr id="16" name="Rounded Rectangle 15"/>
          <p:cNvSpPr/>
          <p:nvPr/>
        </p:nvSpPr>
        <p:spPr>
          <a:xfrm>
            <a:off x="6663055" y="4117975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6</a:t>
            </a:r>
            <a:endParaRPr lang="en-US" sz="2800"/>
          </a:p>
        </p:txBody>
      </p:sp>
      <p:sp>
        <p:nvSpPr>
          <p:cNvPr id="17" name="Rounded Rectangle 16"/>
          <p:cNvSpPr/>
          <p:nvPr/>
        </p:nvSpPr>
        <p:spPr>
          <a:xfrm>
            <a:off x="7352665" y="4117975"/>
            <a:ext cx="51625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15</a:t>
            </a:r>
            <a:endParaRPr lang="en-US" sz="2000"/>
          </a:p>
        </p:txBody>
      </p:sp>
      <p:sp>
        <p:nvSpPr>
          <p:cNvPr id="18" name="Rounded Rectangle 17"/>
          <p:cNvSpPr/>
          <p:nvPr/>
        </p:nvSpPr>
        <p:spPr>
          <a:xfrm>
            <a:off x="6936740" y="4899025"/>
            <a:ext cx="516255" cy="4768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15</a:t>
            </a:r>
            <a:endParaRPr lang="en-US" sz="20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</p:bldLst>
  </p:timing>
</p:sld>
</file>

<file path=ppt/tags/tag1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22497701_1_1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</Words>
  <Application>WPS Presentation</Application>
  <PresentationFormat>Widescreen</PresentationFormat>
  <Paragraphs>105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16</vt:i4>
      </vt:variant>
    </vt:vector>
  </HeadingPairs>
  <TitlesOfParts>
    <vt:vector size="37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等线</vt:lpstr>
      <vt:lpstr>等线</vt:lpstr>
      <vt:lpstr>Times New Roman</vt:lpstr>
      <vt:lpstr>Microsoft YaHei</vt:lpstr>
      <vt:lpstr>Arial Unicode MS</vt:lpstr>
      <vt:lpstr>3_Office Theme</vt:lpstr>
      <vt:lpstr>1_Office Theme</vt:lpstr>
      <vt:lpstr>2_Office Theme</vt:lpstr>
      <vt:lpstr>4_Office 主题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5</cp:revision>
  <dcterms:created xsi:type="dcterms:W3CDTF">2021-05-10T04:55:00Z</dcterms:created>
  <dcterms:modified xsi:type="dcterms:W3CDTF">2021-05-29T03:31:20Z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