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76" r:id="rId2"/>
    <p:sldMasterId id="2147483689" r:id="rId3"/>
    <p:sldMasterId id="2147483702" r:id="rId4"/>
    <p:sldMasterId id="2147483715" r:id="rId5"/>
    <p:sldMasterId id="2147483739" r:id="rId6"/>
  </p:sldMasterIdLst>
  <p:notesMasterIdLst>
    <p:notesMasterId r:id="rId24"/>
  </p:notesMasterIdLst>
  <p:sldIdLst>
    <p:sldId id="403" r:id="rId7"/>
    <p:sldId id="334" r:id="rId8"/>
    <p:sldId id="333" r:id="rId9"/>
    <p:sldId id="404" r:id="rId10"/>
    <p:sldId id="344" r:id="rId11"/>
    <p:sldId id="405" r:id="rId12"/>
    <p:sldId id="400" r:id="rId13"/>
    <p:sldId id="337" r:id="rId14"/>
    <p:sldId id="343" r:id="rId15"/>
    <p:sldId id="401" r:id="rId16"/>
    <p:sldId id="402" r:id="rId17"/>
    <p:sldId id="306" r:id="rId18"/>
    <p:sldId id="406" r:id="rId19"/>
    <p:sldId id="328" r:id="rId20"/>
    <p:sldId id="295" r:id="rId21"/>
    <p:sldId id="302" r:id="rId22"/>
    <p:sldId id="33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22" d="100"/>
          <a:sy n="122" d="100"/>
        </p:scale>
        <p:origin x="24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0B9AD0-F4E4-40EF-B396-60A689F07E7A}" type="datetimeFigureOut">
              <a:rPr lang="en-US" smtClean="0"/>
              <a:t>7/18/23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E5BC39-EDD7-4C45-A1E3-E4E5F8192521}" type="slidenum">
              <a:rPr lang="en-US" smtClean="0"/>
              <a:t>‹#›</a:t>
            </a:fld>
            <a:endParaRPr lang="en-US"/>
          </a:p>
        </p:txBody>
      </p:sp>
    </p:spTree>
    <p:extLst>
      <p:ext uri="{BB962C8B-B14F-4D97-AF65-F5344CB8AC3E}">
        <p14:creationId xmlns:p14="http://schemas.microsoft.com/office/powerpoint/2010/main" val="330712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Kết</a:t>
            </a:r>
            <a:r>
              <a:rPr lang="en-US" altLang="zh-CN" baseline="0" dirty="0"/>
              <a:t> </a:t>
            </a:r>
            <a:r>
              <a:rPr lang="en-US" altLang="zh-CN" baseline="0" dirty="0" err="1"/>
              <a:t>luận</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33366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nối</a:t>
            </a:r>
            <a:r>
              <a:rPr lang="en-US" baseline="0" dirty="0"/>
              <a:t> </a:t>
            </a:r>
            <a:r>
              <a:rPr lang="en-US" baseline="0" dirty="0" err="1"/>
              <a:t>đuôi</a:t>
            </a:r>
            <a:r>
              <a:rPr lang="en-US" baseline="0" dirty="0"/>
              <a:t> </a:t>
            </a:r>
            <a:r>
              <a:rPr lang="en-US" baseline="0" dirty="0" err="1"/>
              <a:t>nhau</a:t>
            </a:r>
            <a:r>
              <a:rPr lang="en-US" baseline="0" dirty="0"/>
              <a:t> </a:t>
            </a:r>
            <a:r>
              <a:rPr lang="en-US" baseline="0" dirty="0" err="1"/>
              <a:t>và</a:t>
            </a:r>
            <a:r>
              <a:rPr lang="en-US" baseline="0" dirty="0"/>
              <a:t> </a:t>
            </a:r>
            <a:r>
              <a:rPr lang="en-US" baseline="0" dirty="0" err="1"/>
              <a:t>hát</a:t>
            </a:r>
            <a:r>
              <a:rPr lang="en-US" baseline="0" dirty="0"/>
              <a:t> </a:t>
            </a:r>
            <a:r>
              <a:rPr lang="en-US" baseline="0" dirty="0" err="1"/>
              <a:t>bài</a:t>
            </a:r>
            <a:r>
              <a:rPr lang="en-US" baseline="0" dirty="0"/>
              <a:t> </a:t>
            </a:r>
            <a:r>
              <a:rPr lang="en-US" baseline="0" dirty="0" err="1"/>
              <a:t>hát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A12395-0B0C-4D05-863C-2154AADF82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69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14987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pPr marL="158750" indent="0">
              <a:buNone/>
            </a:pPr>
            <a:r>
              <a:rPr lang="en-US"/>
              <a:t>Trong hoạt động “Kí ức vui vẻ”, GV chia lớp thành các nhóm 4, nhóm trưởng mỗi nhóm sẽ là người dẫn dắt hoạt động trong nhóm mình, cho các thành viên chia sẻ với các thành viên khác, nhóm trưởng tập hợp lại những việc đã làm thể hiện sự thân thiện với bạn bè và ghi vào phần ý kiến chung của cá nhóm.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a:t>Slide HS </a:t>
            </a:r>
            <a:r>
              <a:rPr lang="en-US" dirty="0" err="1"/>
              <a:t>trình</a:t>
            </a:r>
            <a:r>
              <a:rPr lang="en-US" baseline="0" dirty="0"/>
              <a:t> </a:t>
            </a:r>
            <a:r>
              <a:rPr lang="en-US" baseline="0" dirty="0" err="1"/>
              <a:t>bày</a:t>
            </a:r>
            <a:endParaRPr dirty="0"/>
          </a:p>
        </p:txBody>
      </p:sp>
    </p:spTree>
    <p:extLst>
      <p:ext uri="{BB962C8B-B14F-4D97-AF65-F5344CB8AC3E}">
        <p14:creationId xmlns:p14="http://schemas.microsoft.com/office/powerpoint/2010/main" val="739473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Hoạt</a:t>
            </a:r>
            <a:r>
              <a:rPr lang="en-US" altLang="zh-CN" baseline="0" dirty="0"/>
              <a:t> </a:t>
            </a:r>
            <a:r>
              <a:rPr lang="en-US" altLang="zh-CN" baseline="0" dirty="0" err="1"/>
              <a:t>động</a:t>
            </a:r>
            <a:r>
              <a:rPr lang="en-US" altLang="zh-CN" baseline="0" dirty="0"/>
              <a:t> 2</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2CD908-B056-4B80-8112-888AE7EE60A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838271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096356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Kết</a:t>
            </a:r>
            <a:r>
              <a:rPr lang="en-US" altLang="zh-CN" baseline="0" dirty="0"/>
              <a:t> </a:t>
            </a:r>
            <a:r>
              <a:rPr lang="en-US" altLang="zh-CN" baseline="0" dirty="0" err="1"/>
              <a:t>luận</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28414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00833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59236833"/>
      </p:ext>
    </p:extLst>
  </p:cSld>
  <p:clrMapOvr>
    <a:masterClrMapping/>
  </p:clrMapOvr>
  <p:transition spd="slow" advTm="12737">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65919269"/>
      </p:ext>
    </p:extLst>
  </p:cSld>
  <p:clrMapOvr>
    <a:masterClrMapping/>
  </p:clrMapOvr>
  <p:transition spd="slow" advTm="12737">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8441198"/>
      </p:ext>
    </p:extLst>
  </p:cSld>
  <p:clrMapOvr>
    <a:masterClrMapping/>
  </p:clrMapOvr>
  <p:transition spd="slow" advTm="12737">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377292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164201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589231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4272855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085407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97071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085438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1507094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02878435"/>
      </p:ext>
    </p:extLst>
  </p:cSld>
  <p:clrMapOvr>
    <a:masterClrMapping/>
  </p:clrMapOvr>
  <p:transition spd="slow" advTm="12737">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728048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986289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673135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022206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822938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4"/>
        <p:cNvGrpSpPr/>
        <p:nvPr/>
      </p:nvGrpSpPr>
      <p:grpSpPr>
        <a:xfrm>
          <a:off x="0" y="0"/>
          <a:ext cx="0" cy="0"/>
          <a:chOff x="0" y="0"/>
          <a:chExt cx="0" cy="0"/>
        </a:xfrm>
      </p:grpSpPr>
      <p:sp>
        <p:nvSpPr>
          <p:cNvPr id="365" name="Google Shape;365;p124"/>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366" name="Google Shape;366;p124"/>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367" name="Google Shape;367;p1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977913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8"/>
        <p:cNvGrpSpPr/>
        <p:nvPr/>
      </p:nvGrpSpPr>
      <p:grpSpPr>
        <a:xfrm>
          <a:off x="0" y="0"/>
          <a:ext cx="0" cy="0"/>
          <a:chOff x="0" y="0"/>
          <a:chExt cx="0" cy="0"/>
        </a:xfrm>
      </p:grpSpPr>
      <p:sp>
        <p:nvSpPr>
          <p:cNvPr id="369" name="Google Shape;369;p125"/>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70" name="Google Shape;370;p1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960670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71"/>
        <p:cNvGrpSpPr/>
        <p:nvPr/>
      </p:nvGrpSpPr>
      <p:grpSpPr>
        <a:xfrm>
          <a:off x="0" y="0"/>
          <a:ext cx="0" cy="0"/>
          <a:chOff x="0" y="0"/>
          <a:chExt cx="0" cy="0"/>
        </a:xfrm>
      </p:grpSpPr>
      <p:sp>
        <p:nvSpPr>
          <p:cNvPr id="372" name="Google Shape;372;p12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3" name="Google Shape;373;p12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74" name="Google Shape;374;p1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378583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5"/>
        <p:cNvGrpSpPr/>
        <p:nvPr/>
      </p:nvGrpSpPr>
      <p:grpSpPr>
        <a:xfrm>
          <a:off x="0" y="0"/>
          <a:ext cx="0" cy="0"/>
          <a:chOff x="0" y="0"/>
          <a:chExt cx="0" cy="0"/>
        </a:xfrm>
      </p:grpSpPr>
      <p:sp>
        <p:nvSpPr>
          <p:cNvPr id="376" name="Google Shape;376;p12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7" name="Google Shape;377;p127"/>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8" name="Google Shape;378;p127"/>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9" name="Google Shape;379;p1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0269055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sp>
        <p:nvSpPr>
          <p:cNvPr id="381" name="Google Shape;381;p12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2" name="Google Shape;382;p1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077002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96241706"/>
      </p:ext>
    </p:extLst>
  </p:cSld>
  <p:clrMapOvr>
    <a:masterClrMapping/>
  </p:clrMapOvr>
  <p:transition spd="slow" advTm="12737">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12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85" name="Google Shape;385;p12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86" name="Google Shape;386;p1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342644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7"/>
        <p:cNvGrpSpPr/>
        <p:nvPr/>
      </p:nvGrpSpPr>
      <p:grpSpPr>
        <a:xfrm>
          <a:off x="0" y="0"/>
          <a:ext cx="0" cy="0"/>
          <a:chOff x="0" y="0"/>
          <a:chExt cx="0" cy="0"/>
        </a:xfrm>
      </p:grpSpPr>
      <p:sp>
        <p:nvSpPr>
          <p:cNvPr id="388" name="Google Shape;388;p130"/>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89" name="Google Shape;389;p1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1774102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0"/>
        <p:cNvGrpSpPr/>
        <p:nvPr/>
      </p:nvGrpSpPr>
      <p:grpSpPr>
        <a:xfrm>
          <a:off x="0" y="0"/>
          <a:ext cx="0" cy="0"/>
          <a:chOff x="0" y="0"/>
          <a:chExt cx="0" cy="0"/>
        </a:xfrm>
      </p:grpSpPr>
      <p:sp>
        <p:nvSpPr>
          <p:cNvPr id="391" name="Google Shape;391;p13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2" name="Google Shape;392;p13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3" name="Google Shape;393;p131"/>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4" name="Google Shape;394;p13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95" name="Google Shape;395;p1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395083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6"/>
        <p:cNvGrpSpPr/>
        <p:nvPr/>
      </p:nvGrpSpPr>
      <p:grpSpPr>
        <a:xfrm>
          <a:off x="0" y="0"/>
          <a:ext cx="0" cy="0"/>
          <a:chOff x="0" y="0"/>
          <a:chExt cx="0" cy="0"/>
        </a:xfrm>
      </p:grpSpPr>
      <p:sp>
        <p:nvSpPr>
          <p:cNvPr id="397" name="Google Shape;397;p132"/>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98" name="Google Shape;398;p1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9284264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9"/>
        <p:cNvGrpSpPr/>
        <p:nvPr/>
      </p:nvGrpSpPr>
      <p:grpSpPr>
        <a:xfrm>
          <a:off x="0" y="0"/>
          <a:ext cx="0" cy="0"/>
          <a:chOff x="0" y="0"/>
          <a:chExt cx="0" cy="0"/>
        </a:xfrm>
      </p:grpSpPr>
      <p:sp>
        <p:nvSpPr>
          <p:cNvPr id="400" name="Google Shape;400;p133"/>
          <p:cNvSpPr txBox="1">
            <a:spLocks noGrp="1"/>
          </p:cNvSpPr>
          <p:nvPr>
            <p:ph type="title"/>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401" name="Google Shape;401;p133"/>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2133"/>
              </a:spcBef>
              <a:spcAft>
                <a:spcPts val="0"/>
              </a:spcAft>
              <a:buSzPts val="1400"/>
              <a:buChar char="○"/>
              <a:defRPr/>
            </a:lvl2pPr>
            <a:lvl3pPr marL="1371600" lvl="2" indent="-317500" algn="ctr">
              <a:lnSpc>
                <a:spcPct val="115000"/>
              </a:lnSpc>
              <a:spcBef>
                <a:spcPts val="2133"/>
              </a:spcBef>
              <a:spcAft>
                <a:spcPts val="0"/>
              </a:spcAft>
              <a:buSzPts val="1400"/>
              <a:buChar char="■"/>
              <a:defRPr/>
            </a:lvl3pPr>
            <a:lvl4pPr marL="1828800" lvl="3" indent="-317500" algn="ctr">
              <a:lnSpc>
                <a:spcPct val="115000"/>
              </a:lnSpc>
              <a:spcBef>
                <a:spcPts val="2133"/>
              </a:spcBef>
              <a:spcAft>
                <a:spcPts val="0"/>
              </a:spcAft>
              <a:buSzPts val="1400"/>
              <a:buChar char="●"/>
              <a:defRPr/>
            </a:lvl4pPr>
            <a:lvl5pPr marL="2286000" lvl="4" indent="-317500" algn="ctr">
              <a:lnSpc>
                <a:spcPct val="115000"/>
              </a:lnSpc>
              <a:spcBef>
                <a:spcPts val="2133"/>
              </a:spcBef>
              <a:spcAft>
                <a:spcPts val="0"/>
              </a:spcAft>
              <a:buSzPts val="1400"/>
              <a:buChar char="○"/>
              <a:defRPr/>
            </a:lvl5pPr>
            <a:lvl6pPr marL="2743200" lvl="5" indent="-317500" algn="ctr">
              <a:lnSpc>
                <a:spcPct val="115000"/>
              </a:lnSpc>
              <a:spcBef>
                <a:spcPts val="2133"/>
              </a:spcBef>
              <a:spcAft>
                <a:spcPts val="0"/>
              </a:spcAft>
              <a:buSzPts val="1400"/>
              <a:buChar char="■"/>
              <a:defRPr/>
            </a:lvl6pPr>
            <a:lvl7pPr marL="3200400" lvl="6" indent="-317500" algn="ctr">
              <a:lnSpc>
                <a:spcPct val="115000"/>
              </a:lnSpc>
              <a:spcBef>
                <a:spcPts val="2133"/>
              </a:spcBef>
              <a:spcAft>
                <a:spcPts val="0"/>
              </a:spcAft>
              <a:buSzPts val="1400"/>
              <a:buChar char="●"/>
              <a:defRPr/>
            </a:lvl7pPr>
            <a:lvl8pPr marL="3657600" lvl="7" indent="-317500" algn="ctr">
              <a:lnSpc>
                <a:spcPct val="115000"/>
              </a:lnSpc>
              <a:spcBef>
                <a:spcPts val="2133"/>
              </a:spcBef>
              <a:spcAft>
                <a:spcPts val="0"/>
              </a:spcAft>
              <a:buSzPts val="1400"/>
              <a:buChar char="○"/>
              <a:defRPr/>
            </a:lvl8pPr>
            <a:lvl9pPr marL="4114800" lvl="8" indent="-317500" algn="ctr">
              <a:lnSpc>
                <a:spcPct val="115000"/>
              </a:lnSpc>
              <a:spcBef>
                <a:spcPts val="2133"/>
              </a:spcBef>
              <a:spcAft>
                <a:spcPts val="2133"/>
              </a:spcAft>
              <a:buSzPts val="1400"/>
              <a:buChar char="■"/>
              <a:defRPr/>
            </a:lvl9pPr>
          </a:lstStyle>
          <a:p>
            <a:endParaRPr/>
          </a:p>
        </p:txBody>
      </p:sp>
      <p:sp>
        <p:nvSpPr>
          <p:cNvPr id="402" name="Google Shape;402;p1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100807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851286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0962080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9038241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20448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237028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95857316"/>
      </p:ext>
    </p:extLst>
  </p:cSld>
  <p:clrMapOvr>
    <a:masterClrMapping/>
  </p:clrMapOvr>
  <p:transition spd="slow" advTm="12737">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38462" t="38355" b="23157"/>
          <a:stretch>
            <a:fillRect/>
          </a:stretch>
        </p:blipFill>
        <p:spPr>
          <a:xfrm>
            <a:off x="-2" y="0"/>
            <a:ext cx="12192002" cy="6858000"/>
          </a:xfrm>
          <a:prstGeom prst="rect">
            <a:avLst/>
          </a:prstGeom>
        </p:spPr>
      </p:pic>
    </p:spTree>
    <p:extLst>
      <p:ext uri="{BB962C8B-B14F-4D97-AF65-F5344CB8AC3E}">
        <p14:creationId xmlns:p14="http://schemas.microsoft.com/office/powerpoint/2010/main" val="7922057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3379181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29420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3583449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1522184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7692351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AC1DBFB-CFD2-48AA-8FE1-55CF1AE6D1D6}" type="datetimeFigureOut">
              <a:rPr lang="zh-CN" altLang="en-US" smtClean="0"/>
              <a:t>2023/7/18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9726172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918188993"/>
      </p:ext>
    </p:extLst>
  </p:cSld>
  <p:clrMapOvr>
    <a:masterClrMapping/>
  </p:clrMapOvr>
  <p:transition spd="slow" advTm="12737">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097296743"/>
      </p:ext>
    </p:extLst>
  </p:cSld>
  <p:clrMapOvr>
    <a:masterClrMapping/>
  </p:clrMapOvr>
  <p:transition spd="slow" advTm="12737">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806351951"/>
      </p:ext>
    </p:extLst>
  </p:cSld>
  <p:clrMapOvr>
    <a:masterClrMapping/>
  </p:clrMapOvr>
  <p:transition spd="slow" advTm="12737">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38597912"/>
      </p:ext>
    </p:extLst>
  </p:cSld>
  <p:clrMapOvr>
    <a:masterClrMapping/>
  </p:clrMapOvr>
  <p:transition spd="slow" advTm="12737">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4005585351"/>
      </p:ext>
    </p:extLst>
  </p:cSld>
  <p:clrMapOvr>
    <a:masterClrMapping/>
  </p:clrMapOvr>
  <p:transition spd="slow" advTm="12737">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990632668"/>
      </p:ext>
    </p:extLst>
  </p:cSld>
  <p:clrMapOvr>
    <a:masterClrMapping/>
  </p:clrMapOvr>
  <p:transition spd="slow" advTm="12737">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54652224"/>
      </p:ext>
    </p:extLst>
  </p:cSld>
  <p:clrMapOvr>
    <a:masterClrMapping/>
  </p:clrMapOvr>
  <p:transition spd="slow" advTm="12737">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827165406"/>
      </p:ext>
    </p:extLst>
  </p:cSld>
  <p:clrMapOvr>
    <a:masterClrMapping/>
  </p:clrMapOvr>
  <p:transition spd="slow" advTm="12737">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1826828814"/>
      </p:ext>
    </p:extLst>
  </p:cSld>
  <p:clrMapOvr>
    <a:masterClrMapping/>
  </p:clrMapOvr>
  <p:transition spd="slow" advTm="12737">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327405426"/>
      </p:ext>
    </p:extLst>
  </p:cSld>
  <p:clrMapOvr>
    <a:masterClrMapping/>
  </p:clrMapOvr>
  <p:transition spd="slow" advTm="12737">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950160329"/>
      </p:ext>
    </p:extLst>
  </p:cSld>
  <p:clrMapOvr>
    <a:masterClrMapping/>
  </p:clrMapOvr>
  <p:transition spd="slow" advTm="12737">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4045990923"/>
      </p:ext>
    </p:extLst>
  </p:cSld>
  <p:clrMapOvr>
    <a:masterClrMapping/>
  </p:clrMapOvr>
  <p:transition spd="slow" advTm="12737">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2565967" y="591433"/>
            <a:ext cx="7074000" cy="707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3">
                <a:solidFill>
                  <a:schemeClr val="dk1"/>
                </a:solidFill>
              </a:defRPr>
            </a:lvl2pPr>
            <a:lvl3pPr lvl="2" rtl="0">
              <a:lnSpc>
                <a:spcPct val="100000"/>
              </a:lnSpc>
              <a:spcBef>
                <a:spcPts val="0"/>
              </a:spcBef>
              <a:spcAft>
                <a:spcPts val="0"/>
              </a:spcAft>
              <a:buClr>
                <a:schemeClr val="dk1"/>
              </a:buClr>
              <a:buSzPts val="2800"/>
              <a:buNone/>
              <a:defRPr sz="3733">
                <a:solidFill>
                  <a:schemeClr val="dk1"/>
                </a:solidFill>
              </a:defRPr>
            </a:lvl3pPr>
            <a:lvl4pPr lvl="3" rtl="0">
              <a:lnSpc>
                <a:spcPct val="100000"/>
              </a:lnSpc>
              <a:spcBef>
                <a:spcPts val="0"/>
              </a:spcBef>
              <a:spcAft>
                <a:spcPts val="0"/>
              </a:spcAft>
              <a:buClr>
                <a:schemeClr val="dk1"/>
              </a:buClr>
              <a:buSzPts val="2800"/>
              <a:buNone/>
              <a:defRPr sz="3733">
                <a:solidFill>
                  <a:schemeClr val="dk1"/>
                </a:solidFill>
              </a:defRPr>
            </a:lvl4pPr>
            <a:lvl5pPr lvl="4" rtl="0">
              <a:lnSpc>
                <a:spcPct val="100000"/>
              </a:lnSpc>
              <a:spcBef>
                <a:spcPts val="0"/>
              </a:spcBef>
              <a:spcAft>
                <a:spcPts val="0"/>
              </a:spcAft>
              <a:buClr>
                <a:schemeClr val="dk1"/>
              </a:buClr>
              <a:buSzPts val="2800"/>
              <a:buNone/>
              <a:defRPr sz="3733">
                <a:solidFill>
                  <a:schemeClr val="dk1"/>
                </a:solidFill>
              </a:defRPr>
            </a:lvl5pPr>
            <a:lvl6pPr lvl="5" rtl="0">
              <a:lnSpc>
                <a:spcPct val="100000"/>
              </a:lnSpc>
              <a:spcBef>
                <a:spcPts val="0"/>
              </a:spcBef>
              <a:spcAft>
                <a:spcPts val="0"/>
              </a:spcAft>
              <a:buClr>
                <a:schemeClr val="dk1"/>
              </a:buClr>
              <a:buSzPts val="2800"/>
              <a:buNone/>
              <a:defRPr sz="3733">
                <a:solidFill>
                  <a:schemeClr val="dk1"/>
                </a:solidFill>
              </a:defRPr>
            </a:lvl6pPr>
            <a:lvl7pPr lvl="6" rtl="0">
              <a:lnSpc>
                <a:spcPct val="100000"/>
              </a:lnSpc>
              <a:spcBef>
                <a:spcPts val="0"/>
              </a:spcBef>
              <a:spcAft>
                <a:spcPts val="0"/>
              </a:spcAft>
              <a:buClr>
                <a:schemeClr val="dk1"/>
              </a:buClr>
              <a:buSzPts val="2800"/>
              <a:buNone/>
              <a:defRPr sz="3733">
                <a:solidFill>
                  <a:schemeClr val="dk1"/>
                </a:solidFill>
              </a:defRPr>
            </a:lvl7pPr>
            <a:lvl8pPr lvl="7" rtl="0">
              <a:lnSpc>
                <a:spcPct val="100000"/>
              </a:lnSpc>
              <a:spcBef>
                <a:spcPts val="0"/>
              </a:spcBef>
              <a:spcAft>
                <a:spcPts val="0"/>
              </a:spcAft>
              <a:buClr>
                <a:schemeClr val="dk1"/>
              </a:buClr>
              <a:buSzPts val="2800"/>
              <a:buNone/>
              <a:defRPr sz="3733">
                <a:solidFill>
                  <a:schemeClr val="dk1"/>
                </a:solidFill>
              </a:defRPr>
            </a:lvl8pPr>
            <a:lvl9pPr lvl="8" rtl="0">
              <a:lnSpc>
                <a:spcPct val="100000"/>
              </a:lnSpc>
              <a:spcBef>
                <a:spcPts val="0"/>
              </a:spcBef>
              <a:spcAft>
                <a:spcPts val="0"/>
              </a:spcAft>
              <a:buClr>
                <a:schemeClr val="dk1"/>
              </a:buClr>
              <a:buSzPts val="2800"/>
              <a:buNone/>
              <a:defRPr sz="3733">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6667"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18324834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1600" y="3429000"/>
            <a:ext cx="12213200" cy="2468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3"/>
          <p:cNvGrpSpPr/>
          <p:nvPr/>
        </p:nvGrpSpPr>
        <p:grpSpPr>
          <a:xfrm>
            <a:off x="-2044" y="5896843"/>
            <a:ext cx="12200936" cy="961207"/>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401379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28349686"/>
      </p:ext>
    </p:extLst>
  </p:cSld>
  <p:clrMapOvr>
    <a:masterClrMapping/>
  </p:clrMapOvr>
  <p:transition spd="slow" advTm="12737">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0" name="Google Shape;20;p4"/>
          <p:cNvGrpSpPr/>
          <p:nvPr/>
        </p:nvGrpSpPr>
        <p:grpSpPr>
          <a:xfrm>
            <a:off x="-323257" y="417801"/>
            <a:ext cx="12726425" cy="1166151"/>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434343"/>
              </a:buClr>
              <a:buSzPts val="1200"/>
              <a:buAutoNum type="arabicPeriod"/>
              <a:defRPr sz="1600"/>
            </a:lvl1pPr>
            <a:lvl2pPr marL="1219170" lvl="1" indent="-406390" rtl="0">
              <a:spcBef>
                <a:spcPts val="2133"/>
              </a:spcBef>
              <a:spcAft>
                <a:spcPts val="0"/>
              </a:spcAft>
              <a:buClr>
                <a:srgbClr val="434343"/>
              </a:buClr>
              <a:buSzPts val="1200"/>
              <a:buFont typeface="Roboto Condensed Light"/>
              <a:buAutoNum type="alphaLcPeriod"/>
              <a:defRPr sz="1600"/>
            </a:lvl2pPr>
            <a:lvl3pPr marL="1828754" lvl="2" indent="-406390" rtl="0">
              <a:spcBef>
                <a:spcPts val="2133"/>
              </a:spcBef>
              <a:spcAft>
                <a:spcPts val="0"/>
              </a:spcAft>
              <a:buClr>
                <a:srgbClr val="434343"/>
              </a:buClr>
              <a:buSzPts val="1200"/>
              <a:buFont typeface="Roboto Condensed Light"/>
              <a:buAutoNum type="romanLcPeriod"/>
              <a:defRPr sz="1600"/>
            </a:lvl3pPr>
            <a:lvl4pPr marL="2438339" lvl="3" indent="-406390" rtl="0">
              <a:spcBef>
                <a:spcPts val="2133"/>
              </a:spcBef>
              <a:spcAft>
                <a:spcPts val="0"/>
              </a:spcAft>
              <a:buClr>
                <a:srgbClr val="434343"/>
              </a:buClr>
              <a:buSzPts val="1200"/>
              <a:buFont typeface="Roboto Condensed Light"/>
              <a:buAutoNum type="arabicPeriod"/>
              <a:defRPr sz="1600"/>
            </a:lvl4pPr>
            <a:lvl5pPr marL="3047924" lvl="4" indent="-406390" rtl="0">
              <a:spcBef>
                <a:spcPts val="2133"/>
              </a:spcBef>
              <a:spcAft>
                <a:spcPts val="0"/>
              </a:spcAft>
              <a:buClr>
                <a:srgbClr val="434343"/>
              </a:buClr>
              <a:buSzPts val="1200"/>
              <a:buFont typeface="Roboto Condensed Light"/>
              <a:buAutoNum type="alphaLcPeriod"/>
              <a:defRPr sz="1600"/>
            </a:lvl5pPr>
            <a:lvl6pPr marL="3657509" lvl="5" indent="-406390" rtl="0">
              <a:spcBef>
                <a:spcPts val="2133"/>
              </a:spcBef>
              <a:spcAft>
                <a:spcPts val="0"/>
              </a:spcAft>
              <a:buClr>
                <a:srgbClr val="434343"/>
              </a:buClr>
              <a:buSzPts val="1200"/>
              <a:buFont typeface="Roboto Condensed Light"/>
              <a:buAutoNum type="romanLcPeriod"/>
              <a:defRPr sz="1600"/>
            </a:lvl6pPr>
            <a:lvl7pPr marL="4267093" lvl="6" indent="-406390" rtl="0">
              <a:spcBef>
                <a:spcPts val="2133"/>
              </a:spcBef>
              <a:spcAft>
                <a:spcPts val="0"/>
              </a:spcAft>
              <a:buClr>
                <a:srgbClr val="434343"/>
              </a:buClr>
              <a:buSzPts val="1200"/>
              <a:buFont typeface="Roboto Condensed Light"/>
              <a:buAutoNum type="arabicPeriod"/>
              <a:defRPr sz="1600"/>
            </a:lvl7pPr>
            <a:lvl8pPr marL="4876678" lvl="7" indent="-406390" rtl="0">
              <a:spcBef>
                <a:spcPts val="2133"/>
              </a:spcBef>
              <a:spcAft>
                <a:spcPts val="0"/>
              </a:spcAft>
              <a:buClr>
                <a:srgbClr val="434343"/>
              </a:buClr>
              <a:buSzPts val="1200"/>
              <a:buFont typeface="Roboto Condensed Light"/>
              <a:buAutoNum type="alphaLcPeriod"/>
              <a:defRPr sz="1600"/>
            </a:lvl8pPr>
            <a:lvl9pPr marL="5486263" lvl="8" indent="-406390" rtl="0">
              <a:spcBef>
                <a:spcPts val="2133"/>
              </a:spcBef>
              <a:spcAft>
                <a:spcPts val="2133"/>
              </a:spcAft>
              <a:buClr>
                <a:srgbClr val="434343"/>
              </a:buClr>
              <a:buSzPts val="1200"/>
              <a:buFont typeface="Roboto Condensed Light"/>
              <a:buAutoNum type="romanLcPeriod"/>
              <a:defRPr sz="1600"/>
            </a:lvl9pPr>
          </a:lstStyle>
          <a:p>
            <a:endParaRPr/>
          </a:p>
        </p:txBody>
      </p:sp>
      <p:sp>
        <p:nvSpPr>
          <p:cNvPr id="26" name="Google Shape;26;p4"/>
          <p:cNvSpPr/>
          <p:nvPr/>
        </p:nvSpPr>
        <p:spPr>
          <a:xfrm>
            <a:off x="-2044" y="6081176"/>
            <a:ext cx="12200936" cy="776872"/>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 name="Google Shape;27;p4"/>
          <p:cNvGrpSpPr/>
          <p:nvPr/>
        </p:nvGrpSpPr>
        <p:grpSpPr>
          <a:xfrm>
            <a:off x="-2044" y="5896843"/>
            <a:ext cx="12200936" cy="961207"/>
            <a:chOff x="6554556" y="4623505"/>
            <a:chExt cx="7127825" cy="720905"/>
          </a:xfrm>
        </p:grpSpPr>
        <p:sp>
          <p:nvSpPr>
            <p:cNvPr id="28" name="Google Shape;28;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 name="Google Shape;30;p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40117480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body" idx="1"/>
          </p:nvPr>
        </p:nvSpPr>
        <p:spPr>
          <a:xfrm>
            <a:off x="2309851" y="3437533"/>
            <a:ext cx="47604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5" name="Google Shape;35;p5"/>
          <p:cNvSpPr/>
          <p:nvPr/>
        </p:nvSpPr>
        <p:spPr>
          <a:xfrm>
            <a:off x="9792095" y="1085165"/>
            <a:ext cx="677300" cy="54046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5"/>
          <p:cNvSpPr/>
          <p:nvPr/>
        </p:nvSpPr>
        <p:spPr>
          <a:xfrm>
            <a:off x="10557215" y="484002"/>
            <a:ext cx="2068556" cy="1201369"/>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5"/>
          <p:cNvSpPr/>
          <p:nvPr/>
        </p:nvSpPr>
        <p:spPr>
          <a:xfrm>
            <a:off x="539934" y="884267"/>
            <a:ext cx="1481884" cy="86064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5"/>
          <p:cNvSpPr/>
          <p:nvPr/>
        </p:nvSpPr>
        <p:spPr>
          <a:xfrm>
            <a:off x="1835569" y="483997"/>
            <a:ext cx="638375" cy="509396"/>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5"/>
          <p:cNvSpPr/>
          <p:nvPr/>
        </p:nvSpPr>
        <p:spPr>
          <a:xfrm rot="10800000">
            <a:off x="10267367" y="1935947"/>
            <a:ext cx="1370467" cy="7960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449666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900" y="489200"/>
            <a:ext cx="12194000" cy="1445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5063872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7"/>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46" name="Google Shape;46;p7"/>
          <p:cNvGrpSpPr/>
          <p:nvPr/>
        </p:nvGrpSpPr>
        <p:grpSpPr>
          <a:xfrm>
            <a:off x="-1600" y="5896807"/>
            <a:ext cx="12192383" cy="961207"/>
            <a:chOff x="6554556" y="4623505"/>
            <a:chExt cx="7127825" cy="720905"/>
          </a:xfrm>
        </p:grpSpPr>
        <p:sp>
          <p:nvSpPr>
            <p:cNvPr id="47" name="Google Shape;47;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Google Shape;49;p7"/>
          <p:cNvSpPr txBox="1">
            <a:spLocks noGrp="1"/>
          </p:cNvSpPr>
          <p:nvPr>
            <p:ph type="title" idx="2"/>
          </p:nvPr>
        </p:nvSpPr>
        <p:spPr>
          <a:xfrm>
            <a:off x="1931967" y="2498333"/>
            <a:ext cx="8328400" cy="2832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9947106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8216193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53" name="Google Shape;53;p9"/>
          <p:cNvSpPr/>
          <p:nvPr/>
        </p:nvSpPr>
        <p:spPr>
          <a:xfrm>
            <a:off x="6096000" y="-1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9"/>
          <p:cNvSpPr txBox="1">
            <a:spLocks noGrp="1"/>
          </p:cNvSpPr>
          <p:nvPr>
            <p:ph type="title"/>
          </p:nvPr>
        </p:nvSpPr>
        <p:spPr>
          <a:xfrm>
            <a:off x="789233" y="1644233"/>
            <a:ext cx="4370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74121">
              <a:spcBef>
                <a:spcPts val="0"/>
              </a:spcBef>
              <a:spcAft>
                <a:spcPts val="0"/>
              </a:spcAft>
              <a:buSzPts val="2000"/>
              <a:buChar char="●"/>
              <a:defRPr/>
            </a:lvl1pPr>
            <a:lvl2pPr marL="1219170" lvl="1" indent="-474121">
              <a:spcBef>
                <a:spcPts val="2133"/>
              </a:spcBef>
              <a:spcAft>
                <a:spcPts val="0"/>
              </a:spcAft>
              <a:buSzPts val="2000"/>
              <a:buChar char="○"/>
              <a:defRPr/>
            </a:lvl2pPr>
            <a:lvl3pPr marL="1828754" lvl="2" indent="-474121">
              <a:spcBef>
                <a:spcPts val="2133"/>
              </a:spcBef>
              <a:spcAft>
                <a:spcPts val="0"/>
              </a:spcAft>
              <a:buSzPts val="2000"/>
              <a:buChar char="■"/>
              <a:defRPr/>
            </a:lvl3pPr>
            <a:lvl4pPr marL="2438339" lvl="3" indent="-474121">
              <a:spcBef>
                <a:spcPts val="2133"/>
              </a:spcBef>
              <a:spcAft>
                <a:spcPts val="0"/>
              </a:spcAft>
              <a:buSzPts val="2000"/>
              <a:buChar char="●"/>
              <a:defRPr/>
            </a:lvl4pPr>
            <a:lvl5pPr marL="3047924" lvl="4" indent="-474121">
              <a:spcBef>
                <a:spcPts val="2133"/>
              </a:spcBef>
              <a:spcAft>
                <a:spcPts val="0"/>
              </a:spcAft>
              <a:buSzPts val="2000"/>
              <a:buChar char="○"/>
              <a:defRPr/>
            </a:lvl5pPr>
            <a:lvl6pPr marL="3657509" lvl="5" indent="-474121">
              <a:spcBef>
                <a:spcPts val="2133"/>
              </a:spcBef>
              <a:spcAft>
                <a:spcPts val="0"/>
              </a:spcAft>
              <a:buSzPts val="2000"/>
              <a:buChar char="■"/>
              <a:defRPr/>
            </a:lvl6pPr>
            <a:lvl7pPr marL="4267093" lvl="6" indent="-474121">
              <a:spcBef>
                <a:spcPts val="2133"/>
              </a:spcBef>
              <a:spcAft>
                <a:spcPts val="0"/>
              </a:spcAft>
              <a:buSzPts val="2000"/>
              <a:buChar char="●"/>
              <a:defRPr/>
            </a:lvl7pPr>
            <a:lvl8pPr marL="4876678" lvl="7" indent="-474121">
              <a:spcBef>
                <a:spcPts val="2133"/>
              </a:spcBef>
              <a:spcAft>
                <a:spcPts val="0"/>
              </a:spcAft>
              <a:buSzPts val="2000"/>
              <a:buChar char="○"/>
              <a:defRPr/>
            </a:lvl8pPr>
            <a:lvl9pPr marL="5486263" lvl="8" indent="-474121">
              <a:spcBef>
                <a:spcPts val="2133"/>
              </a:spcBef>
              <a:spcAft>
                <a:spcPts val="2133"/>
              </a:spcAft>
              <a:buSzPts val="2000"/>
              <a:buChar char="■"/>
              <a:defRPr/>
            </a:lvl9pPr>
          </a:lstStyle>
          <a:p>
            <a:endParaRPr/>
          </a:p>
        </p:txBody>
      </p:sp>
    </p:spTree>
    <p:extLst>
      <p:ext uri="{BB962C8B-B14F-4D97-AF65-F5344CB8AC3E}">
        <p14:creationId xmlns:p14="http://schemas.microsoft.com/office/powerpoint/2010/main" val="831131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29398097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238367" y="2611800"/>
            <a:ext cx="5715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7333">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1" name="Google Shape;61;p11"/>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63" name="Google Shape;63;p11"/>
          <p:cNvGrpSpPr/>
          <p:nvPr/>
        </p:nvGrpSpPr>
        <p:grpSpPr>
          <a:xfrm>
            <a:off x="-1600" y="5896807"/>
            <a:ext cx="12192383" cy="961207"/>
            <a:chOff x="6554556" y="4623505"/>
            <a:chExt cx="7127825" cy="720905"/>
          </a:xfrm>
        </p:grpSpPr>
        <p:sp>
          <p:nvSpPr>
            <p:cNvPr id="64" name="Google Shape;64;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798395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37628270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1678172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31614838"/>
      </p:ext>
    </p:extLst>
  </p:cSld>
  <p:clrMapOvr>
    <a:masterClrMapping/>
  </p:clrMapOvr>
  <p:transition spd="slow" advTm="12737">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21978213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31939006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30317590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3"/>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2112391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3"/>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568306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80" name="Google Shape;80;p19"/>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1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82" name="Google Shape;82;p19"/>
          <p:cNvGrpSpPr/>
          <p:nvPr/>
        </p:nvGrpSpPr>
        <p:grpSpPr>
          <a:xfrm>
            <a:off x="-1600" y="5896807"/>
            <a:ext cx="12192383" cy="961207"/>
            <a:chOff x="6554556" y="4623505"/>
            <a:chExt cx="7127825" cy="720905"/>
          </a:xfrm>
        </p:grpSpPr>
        <p:sp>
          <p:nvSpPr>
            <p:cNvPr id="83" name="Google Shape;8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 name="Google Shape;85;p19"/>
          <p:cNvSpPr txBox="1">
            <a:spLocks noGrp="1"/>
          </p:cNvSpPr>
          <p:nvPr>
            <p:ph type="title" idx="2"/>
          </p:nvPr>
        </p:nvSpPr>
        <p:spPr>
          <a:xfrm>
            <a:off x="814700" y="3114333"/>
            <a:ext cx="3479200" cy="1604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943038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90" name="Google Shape;90;p20"/>
          <p:cNvSpPr txBox="1">
            <a:spLocks noGrp="1"/>
          </p:cNvSpPr>
          <p:nvPr>
            <p:ph type="body" idx="1"/>
          </p:nvPr>
        </p:nvSpPr>
        <p:spPr>
          <a:xfrm>
            <a:off x="713597" y="2801733"/>
            <a:ext cx="6130800" cy="2345600"/>
          </a:xfrm>
          <a:prstGeom prst="rect">
            <a:avLst/>
          </a:prstGeom>
        </p:spPr>
        <p:txBody>
          <a:bodyPr spcFirstLastPara="1" wrap="square" lIns="91425" tIns="91425" rIns="91425" bIns="91425" anchor="t" anchorCtr="0">
            <a:noAutofit/>
          </a:bodyPr>
          <a:lstStyle>
            <a:lvl1pPr marL="609585" lvl="0" indent="-474121" rtl="0">
              <a:lnSpc>
                <a:spcPct val="100000"/>
              </a:lnSpc>
              <a:spcBef>
                <a:spcPts val="0"/>
              </a:spcBef>
              <a:spcAft>
                <a:spcPts val="0"/>
              </a:spcAft>
              <a:buSzPts val="2000"/>
              <a:buChar char="●"/>
              <a:defRPr/>
            </a:lvl1pPr>
            <a:lvl2pPr marL="1219170" lvl="1" indent="-457189" algn="ctr" rtl="0">
              <a:spcBef>
                <a:spcPts val="0"/>
              </a:spcBef>
              <a:spcAft>
                <a:spcPts val="0"/>
              </a:spcAft>
              <a:buSzPts val="1800"/>
              <a:buChar char="○"/>
              <a:defRPr sz="2400"/>
            </a:lvl2pPr>
            <a:lvl3pPr marL="1828754" lvl="2" indent="-457189" algn="ctr" rtl="0">
              <a:spcBef>
                <a:spcPts val="2133"/>
              </a:spcBef>
              <a:spcAft>
                <a:spcPts val="0"/>
              </a:spcAft>
              <a:buSzPts val="1800"/>
              <a:buChar char="■"/>
              <a:defRPr sz="2400"/>
            </a:lvl3pPr>
            <a:lvl4pPr marL="2438339" lvl="3" indent="-457189" algn="ctr" rtl="0">
              <a:spcBef>
                <a:spcPts val="2133"/>
              </a:spcBef>
              <a:spcAft>
                <a:spcPts val="0"/>
              </a:spcAft>
              <a:buSzPts val="1800"/>
              <a:buChar char="●"/>
              <a:defRPr sz="2400"/>
            </a:lvl4pPr>
            <a:lvl5pPr marL="3047924" lvl="4" indent="-457189" algn="ctr" rtl="0">
              <a:spcBef>
                <a:spcPts val="2133"/>
              </a:spcBef>
              <a:spcAft>
                <a:spcPts val="0"/>
              </a:spcAft>
              <a:buSzPts val="1800"/>
              <a:buChar char="○"/>
              <a:defRPr sz="2400"/>
            </a:lvl5pPr>
            <a:lvl6pPr marL="3657509" lvl="5" indent="-457189" algn="ctr" rtl="0">
              <a:spcBef>
                <a:spcPts val="2133"/>
              </a:spcBef>
              <a:spcAft>
                <a:spcPts val="0"/>
              </a:spcAft>
              <a:buSzPts val="1800"/>
              <a:buChar char="■"/>
              <a:defRPr sz="2400"/>
            </a:lvl6pPr>
            <a:lvl7pPr marL="4267093" lvl="6" indent="-457189" algn="ctr" rtl="0">
              <a:spcBef>
                <a:spcPts val="2133"/>
              </a:spcBef>
              <a:spcAft>
                <a:spcPts val="0"/>
              </a:spcAft>
              <a:buSzPts val="1800"/>
              <a:buChar char="●"/>
              <a:defRPr sz="2400"/>
            </a:lvl7pPr>
            <a:lvl8pPr marL="4876678" lvl="7" indent="-457189" algn="ctr" rtl="0">
              <a:spcBef>
                <a:spcPts val="2133"/>
              </a:spcBef>
              <a:spcAft>
                <a:spcPts val="0"/>
              </a:spcAft>
              <a:buSzPts val="1800"/>
              <a:buChar char="○"/>
              <a:defRPr sz="2400"/>
            </a:lvl8pPr>
            <a:lvl9pPr marL="5486263" lvl="8" indent="-457189" algn="ctr" rtl="0">
              <a:spcBef>
                <a:spcPts val="2133"/>
              </a:spcBef>
              <a:spcAft>
                <a:spcPts val="2133"/>
              </a:spcAft>
              <a:buSzPts val="1800"/>
              <a:buChar char="■"/>
              <a:defRPr sz="2400"/>
            </a:lvl9pPr>
          </a:lstStyle>
          <a:p>
            <a:endParaRPr/>
          </a:p>
        </p:txBody>
      </p:sp>
      <p:sp>
        <p:nvSpPr>
          <p:cNvPr id="91" name="Google Shape;91;p20"/>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93" name="Google Shape;93;p20"/>
          <p:cNvGrpSpPr/>
          <p:nvPr/>
        </p:nvGrpSpPr>
        <p:grpSpPr>
          <a:xfrm>
            <a:off x="-1600" y="5896807"/>
            <a:ext cx="12192383" cy="961207"/>
            <a:chOff x="6554556" y="4623505"/>
            <a:chExt cx="7127825" cy="720905"/>
          </a:xfrm>
        </p:grpSpPr>
        <p:sp>
          <p:nvSpPr>
            <p:cNvPr id="94" name="Google Shape;94;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46789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97" name="Google Shape;97;p21"/>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 name="Google Shape;98;p21"/>
          <p:cNvGrpSpPr/>
          <p:nvPr/>
        </p:nvGrpSpPr>
        <p:grpSpPr>
          <a:xfrm>
            <a:off x="-1600" y="5896807"/>
            <a:ext cx="12192383" cy="961207"/>
            <a:chOff x="6554556" y="4623505"/>
            <a:chExt cx="7127825" cy="720905"/>
          </a:xfrm>
        </p:grpSpPr>
        <p:sp>
          <p:nvSpPr>
            <p:cNvPr id="99" name="Google Shape;99;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7313563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104" name="Google Shape;104;p22"/>
          <p:cNvSpPr/>
          <p:nvPr/>
        </p:nvSpPr>
        <p:spPr>
          <a:xfrm>
            <a:off x="-1600" y="3429000"/>
            <a:ext cx="12213200" cy="246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5" name="Google Shape;105;p22"/>
          <p:cNvGrpSpPr/>
          <p:nvPr/>
        </p:nvGrpSpPr>
        <p:grpSpPr>
          <a:xfrm>
            <a:off x="-2044" y="5896843"/>
            <a:ext cx="12200936" cy="961207"/>
            <a:chOff x="6554556" y="4623505"/>
            <a:chExt cx="7127825" cy="720905"/>
          </a:xfrm>
        </p:grpSpPr>
        <p:sp>
          <p:nvSpPr>
            <p:cNvPr id="106" name="Google Shape;106;p2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5975532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111" name="Google Shape;111;p23"/>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2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3" name="Google Shape;113;p23"/>
          <p:cNvGrpSpPr/>
          <p:nvPr/>
        </p:nvGrpSpPr>
        <p:grpSpPr>
          <a:xfrm>
            <a:off x="-1600" y="5896807"/>
            <a:ext cx="12192383" cy="961207"/>
            <a:chOff x="6554556" y="4623505"/>
            <a:chExt cx="7127825" cy="720905"/>
          </a:xfrm>
        </p:grpSpPr>
        <p:sp>
          <p:nvSpPr>
            <p:cNvPr id="114" name="Google Shape;114;p2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85270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52521566"/>
      </p:ext>
    </p:extLst>
  </p:cSld>
  <p:clrMapOvr>
    <a:masterClrMapping/>
  </p:clrMapOvr>
  <p:transition spd="slow" advTm="12737">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117" name="Google Shape;117;p24"/>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2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9" name="Google Shape;119;p24"/>
          <p:cNvGrpSpPr/>
          <p:nvPr/>
        </p:nvGrpSpPr>
        <p:grpSpPr>
          <a:xfrm>
            <a:off x="-1600" y="5896807"/>
            <a:ext cx="12192383" cy="961207"/>
            <a:chOff x="6554556" y="4623505"/>
            <a:chExt cx="7127825" cy="720905"/>
          </a:xfrm>
        </p:grpSpPr>
        <p:sp>
          <p:nvSpPr>
            <p:cNvPr id="120" name="Google Shape;120;p2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 name="Google Shape;122;p24"/>
          <p:cNvSpPr txBox="1">
            <a:spLocks noGrp="1"/>
          </p:cNvSpPr>
          <p:nvPr>
            <p:ph type="title" idx="2"/>
          </p:nvPr>
        </p:nvSpPr>
        <p:spPr>
          <a:xfrm>
            <a:off x="2120467" y="2963615"/>
            <a:ext cx="7951200" cy="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7504012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124" name="Google Shape;124;p25"/>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25"/>
          <p:cNvGrpSpPr/>
          <p:nvPr/>
        </p:nvGrpSpPr>
        <p:grpSpPr>
          <a:xfrm>
            <a:off x="-1600" y="5896807"/>
            <a:ext cx="12192383" cy="961207"/>
            <a:chOff x="6554556" y="4623505"/>
            <a:chExt cx="7127825" cy="720905"/>
          </a:xfrm>
        </p:grpSpPr>
        <p:sp>
          <p:nvSpPr>
            <p:cNvPr id="126" name="Google Shape;126;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9124455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2">
  <p:cSld name="Section Header2">
    <p:spTree>
      <p:nvGrpSpPr>
        <p:cNvPr id="1" name="Shape 130"/>
        <p:cNvGrpSpPr/>
        <p:nvPr/>
      </p:nvGrpSpPr>
      <p:grpSpPr>
        <a:xfrm>
          <a:off x="0" y="0"/>
          <a:ext cx="0" cy="0"/>
          <a:chOff x="0" y="0"/>
          <a:chExt cx="0" cy="0"/>
        </a:xfrm>
      </p:grpSpPr>
      <p:sp>
        <p:nvSpPr>
          <p:cNvPr id="131" name="Google Shape;131;p26"/>
          <p:cNvSpPr/>
          <p:nvPr/>
        </p:nvSpPr>
        <p:spPr>
          <a:xfrm>
            <a:off x="-1600" y="3429000"/>
            <a:ext cx="12213200" cy="246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2" name="Google Shape;132;p26"/>
          <p:cNvGrpSpPr/>
          <p:nvPr/>
        </p:nvGrpSpPr>
        <p:grpSpPr>
          <a:xfrm>
            <a:off x="-2044" y="5896843"/>
            <a:ext cx="12200936" cy="961207"/>
            <a:chOff x="6554556" y="4623505"/>
            <a:chExt cx="7127825" cy="720905"/>
          </a:xfrm>
        </p:grpSpPr>
        <p:sp>
          <p:nvSpPr>
            <p:cNvPr id="133" name="Google Shape;133;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 name="Google Shape;135;p26"/>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6" name="Google Shape;136;p26"/>
          <p:cNvSpPr txBox="1">
            <a:spLocks noGrp="1"/>
          </p:cNvSpPr>
          <p:nvPr>
            <p:ph type="subTitle" idx="1"/>
          </p:nvPr>
        </p:nvSpPr>
        <p:spPr>
          <a:xfrm>
            <a:off x="961200" y="173379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7041479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138" name="Google Shape;138;p27"/>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9" name="Google Shape;139;p27"/>
          <p:cNvGrpSpPr/>
          <p:nvPr/>
        </p:nvGrpSpPr>
        <p:grpSpPr>
          <a:xfrm>
            <a:off x="-1600" y="5896807"/>
            <a:ext cx="12192383" cy="961207"/>
            <a:chOff x="6554556" y="4623505"/>
            <a:chExt cx="7127825" cy="720905"/>
          </a:xfrm>
        </p:grpSpPr>
        <p:sp>
          <p:nvSpPr>
            <p:cNvPr id="140" name="Google Shape;140;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0391242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145" name="Google Shape;145;p28"/>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47" name="Google Shape;147;p28"/>
          <p:cNvGrpSpPr/>
          <p:nvPr/>
        </p:nvGrpSpPr>
        <p:grpSpPr>
          <a:xfrm>
            <a:off x="-1600" y="5896807"/>
            <a:ext cx="12192383" cy="961207"/>
            <a:chOff x="6554556" y="4623505"/>
            <a:chExt cx="7127825" cy="720905"/>
          </a:xfrm>
        </p:grpSpPr>
        <p:sp>
          <p:nvSpPr>
            <p:cNvPr id="148" name="Google Shape;148;p2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199724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151" name="Google Shape;151;p29"/>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4" name="Google Shape;154;p29"/>
          <p:cNvGrpSpPr/>
          <p:nvPr/>
        </p:nvGrpSpPr>
        <p:grpSpPr>
          <a:xfrm>
            <a:off x="-1600" y="5896807"/>
            <a:ext cx="12192383" cy="961207"/>
            <a:chOff x="6554556" y="4623505"/>
            <a:chExt cx="7127825" cy="720905"/>
          </a:xfrm>
        </p:grpSpPr>
        <p:sp>
          <p:nvSpPr>
            <p:cNvPr id="155" name="Google Shape;155;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0533480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158" name="Google Shape;158;p30"/>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1" name="Google Shape;161;p30"/>
          <p:cNvGrpSpPr/>
          <p:nvPr/>
        </p:nvGrpSpPr>
        <p:grpSpPr>
          <a:xfrm>
            <a:off x="-1600" y="5896807"/>
            <a:ext cx="12192383" cy="961207"/>
            <a:chOff x="6554556" y="4623505"/>
            <a:chExt cx="7127825" cy="720905"/>
          </a:xfrm>
        </p:grpSpPr>
        <p:sp>
          <p:nvSpPr>
            <p:cNvPr id="162" name="Google Shape;162;p3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154173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165" name="Google Shape;165;p31"/>
          <p:cNvSpPr/>
          <p:nvPr/>
        </p:nvSpPr>
        <p:spPr>
          <a:xfrm>
            <a:off x="-1600" y="3429000"/>
            <a:ext cx="12213200" cy="246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 name="Google Shape;166;p31"/>
          <p:cNvGrpSpPr/>
          <p:nvPr/>
        </p:nvGrpSpPr>
        <p:grpSpPr>
          <a:xfrm>
            <a:off x="-2044" y="5896843"/>
            <a:ext cx="12200936" cy="961207"/>
            <a:chOff x="6554556" y="4623505"/>
            <a:chExt cx="7127825" cy="720905"/>
          </a:xfrm>
        </p:grpSpPr>
        <p:sp>
          <p:nvSpPr>
            <p:cNvPr id="167" name="Google Shape;167;p3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2977437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172" name="Google Shape;172;p32"/>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 name="Google Shape;173;p32"/>
          <p:cNvGrpSpPr/>
          <p:nvPr/>
        </p:nvGrpSpPr>
        <p:grpSpPr>
          <a:xfrm>
            <a:off x="-1600" y="5896807"/>
            <a:ext cx="12192383" cy="961207"/>
            <a:chOff x="6554556" y="4623505"/>
            <a:chExt cx="7127825" cy="720905"/>
          </a:xfrm>
        </p:grpSpPr>
        <p:sp>
          <p:nvSpPr>
            <p:cNvPr id="174" name="Google Shape;174;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0413359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179" name="Google Shape;179;p33"/>
          <p:cNvGrpSpPr/>
          <p:nvPr/>
        </p:nvGrpSpPr>
        <p:grpSpPr>
          <a:xfrm>
            <a:off x="-1600" y="5896807"/>
            <a:ext cx="12192383" cy="961207"/>
            <a:chOff x="6554556" y="4623505"/>
            <a:chExt cx="7127825" cy="720905"/>
          </a:xfrm>
        </p:grpSpPr>
        <p:sp>
          <p:nvSpPr>
            <p:cNvPr id="180" name="Google Shape;180;p3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 name="Google Shape;182;p33"/>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637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41177196"/>
      </p:ext>
    </p:extLst>
  </p:cSld>
  <p:clrMapOvr>
    <a:masterClrMapping/>
  </p:clrMapOvr>
  <p:transition spd="slow" advTm="12737">
    <p:wip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186" name="Google Shape;186;p34"/>
          <p:cNvGrpSpPr/>
          <p:nvPr/>
        </p:nvGrpSpPr>
        <p:grpSpPr>
          <a:xfrm>
            <a:off x="-1600" y="5896807"/>
            <a:ext cx="12192383" cy="961207"/>
            <a:chOff x="6554556" y="4623505"/>
            <a:chExt cx="7127825" cy="720905"/>
          </a:xfrm>
        </p:grpSpPr>
        <p:sp>
          <p:nvSpPr>
            <p:cNvPr id="187" name="Google Shape;187;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 name="Google Shape;189;p34"/>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18795199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01" name="Google Shape;201;p36"/>
          <p:cNvGrpSpPr/>
          <p:nvPr/>
        </p:nvGrpSpPr>
        <p:grpSpPr>
          <a:xfrm>
            <a:off x="-1600" y="5896807"/>
            <a:ext cx="12192383" cy="961207"/>
            <a:chOff x="6554556" y="4623505"/>
            <a:chExt cx="7127825" cy="720905"/>
          </a:xfrm>
        </p:grpSpPr>
        <p:sp>
          <p:nvSpPr>
            <p:cNvPr id="202" name="Google Shape;202;p3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36"/>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97782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lt2"/>
        </a:solidFill>
        <a:effectLst/>
      </p:bgPr>
    </p:bg>
    <p:spTree>
      <p:nvGrpSpPr>
        <p:cNvPr id="1" name="Shape 207"/>
        <p:cNvGrpSpPr/>
        <p:nvPr/>
      </p:nvGrpSpPr>
      <p:grpSpPr>
        <a:xfrm>
          <a:off x="0" y="0"/>
          <a:ext cx="0" cy="0"/>
          <a:chOff x="0" y="0"/>
          <a:chExt cx="0" cy="0"/>
        </a:xfrm>
      </p:grpSpPr>
      <p:sp>
        <p:nvSpPr>
          <p:cNvPr id="208" name="Google Shape;208;p37"/>
          <p:cNvSpPr/>
          <p:nvPr/>
        </p:nvSpPr>
        <p:spPr>
          <a:xfrm>
            <a:off x="428665" y="2159833"/>
            <a:ext cx="6640000" cy="6640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9" name="Google Shape;209;p37"/>
          <p:cNvGrpSpPr/>
          <p:nvPr/>
        </p:nvGrpSpPr>
        <p:grpSpPr>
          <a:xfrm>
            <a:off x="-2044" y="5896843"/>
            <a:ext cx="12200936" cy="961207"/>
            <a:chOff x="6554556" y="4623505"/>
            <a:chExt cx="7127825" cy="720905"/>
          </a:xfrm>
        </p:grpSpPr>
        <p:sp>
          <p:nvSpPr>
            <p:cNvPr id="210" name="Google Shape;210;p3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 name="Google Shape;212;p37"/>
          <p:cNvSpPr txBox="1"/>
          <p:nvPr/>
        </p:nvSpPr>
        <p:spPr>
          <a:xfrm>
            <a:off x="6686133" y="4625500"/>
            <a:ext cx="3984800" cy="6420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333">
                <a:solidFill>
                  <a:schemeClr val="dk1"/>
                </a:solidFill>
                <a:latin typeface="Lato" panose="020F0502020204030203"/>
                <a:ea typeface="Lato" panose="020F0502020204030203"/>
                <a:cs typeface="Lato" panose="020F0502020204030203"/>
                <a:sym typeface="Lato" panose="020F0502020204030203"/>
              </a:rPr>
              <a:t>CREDITS: This presentation template was created by Slidesgo, including icons by Flaticon, and infographics &amp; images by Freepik</a:t>
            </a:r>
            <a:endParaRPr sz="1333">
              <a:solidFill>
                <a:schemeClr val="dk1"/>
              </a:solidFill>
              <a:latin typeface="Lato" panose="020F0502020204030203"/>
              <a:ea typeface="Lato" panose="020F0502020204030203"/>
              <a:cs typeface="Lato" panose="020F0502020204030203"/>
              <a:sym typeface="Lato" panose="020F0502020204030203"/>
            </a:endParaRPr>
          </a:p>
        </p:txBody>
      </p:sp>
      <p:sp>
        <p:nvSpPr>
          <p:cNvPr id="213" name="Google Shape;213;p37"/>
          <p:cNvSpPr txBox="1">
            <a:spLocks noGrp="1"/>
          </p:cNvSpPr>
          <p:nvPr>
            <p:ph type="title"/>
          </p:nvPr>
        </p:nvSpPr>
        <p:spPr>
          <a:xfrm>
            <a:off x="3360451" y="931667"/>
            <a:ext cx="5465600" cy="74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wrap="square" lIns="91425" tIns="91425" rIns="91425" bIns="91425" anchor="t" anchorCtr="0">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0"/>
            </a:lvl1pPr>
            <a:lvl2pPr lvl="1" algn="ctr" rtl="0">
              <a:lnSpc>
                <a:spcPct val="100000"/>
              </a:lnSpc>
              <a:spcBef>
                <a:spcPts val="2133"/>
              </a:spcBef>
              <a:spcAft>
                <a:spcPts val="0"/>
              </a:spcAft>
              <a:buNone/>
              <a:defRPr sz="2133"/>
            </a:lvl2pPr>
            <a:lvl3pPr lvl="2" algn="ctr" rtl="0">
              <a:lnSpc>
                <a:spcPct val="100000"/>
              </a:lnSpc>
              <a:spcBef>
                <a:spcPts val="2133"/>
              </a:spcBef>
              <a:spcAft>
                <a:spcPts val="0"/>
              </a:spcAft>
              <a:buNone/>
              <a:defRPr sz="2133"/>
            </a:lvl3pPr>
            <a:lvl4pPr lvl="3" algn="ctr" rtl="0">
              <a:lnSpc>
                <a:spcPct val="100000"/>
              </a:lnSpc>
              <a:spcBef>
                <a:spcPts val="2133"/>
              </a:spcBef>
              <a:spcAft>
                <a:spcPts val="0"/>
              </a:spcAft>
              <a:buNone/>
              <a:defRPr sz="2133"/>
            </a:lvl4pPr>
            <a:lvl5pPr lvl="4" algn="ctr" rtl="0">
              <a:lnSpc>
                <a:spcPct val="100000"/>
              </a:lnSpc>
              <a:spcBef>
                <a:spcPts val="2133"/>
              </a:spcBef>
              <a:spcAft>
                <a:spcPts val="0"/>
              </a:spcAft>
              <a:buNone/>
              <a:defRPr sz="2133"/>
            </a:lvl5pPr>
            <a:lvl6pPr lvl="5" algn="ctr" rtl="0">
              <a:lnSpc>
                <a:spcPct val="100000"/>
              </a:lnSpc>
              <a:spcBef>
                <a:spcPts val="2133"/>
              </a:spcBef>
              <a:spcAft>
                <a:spcPts val="0"/>
              </a:spcAft>
              <a:buNone/>
              <a:defRPr sz="2133"/>
            </a:lvl6pPr>
            <a:lvl7pPr lvl="6" algn="ctr" rtl="0">
              <a:lnSpc>
                <a:spcPct val="100000"/>
              </a:lnSpc>
              <a:spcBef>
                <a:spcPts val="2133"/>
              </a:spcBef>
              <a:spcAft>
                <a:spcPts val="0"/>
              </a:spcAft>
              <a:buNone/>
              <a:defRPr sz="2133"/>
            </a:lvl7pPr>
            <a:lvl8pPr lvl="7" algn="ctr" rtl="0">
              <a:lnSpc>
                <a:spcPct val="100000"/>
              </a:lnSpc>
              <a:spcBef>
                <a:spcPts val="2133"/>
              </a:spcBef>
              <a:spcAft>
                <a:spcPts val="0"/>
              </a:spcAft>
              <a:buNone/>
              <a:defRPr sz="2133"/>
            </a:lvl8pPr>
            <a:lvl9pPr lvl="8" algn="ctr" rtl="0">
              <a:lnSpc>
                <a:spcPct val="100000"/>
              </a:lnSpc>
              <a:spcBef>
                <a:spcPts val="2133"/>
              </a:spcBef>
              <a:spcAft>
                <a:spcPts val="2133"/>
              </a:spcAft>
              <a:buNone/>
              <a:defRPr sz="2133"/>
            </a:lvl9pPr>
          </a:lstStyle>
          <a:p>
            <a:endParaRPr/>
          </a:p>
        </p:txBody>
      </p:sp>
      <p:sp>
        <p:nvSpPr>
          <p:cNvPr id="216" name="Google Shape;216;p37"/>
          <p:cNvSpPr/>
          <p:nvPr/>
        </p:nvSpPr>
        <p:spPr>
          <a:xfrm>
            <a:off x="3742402" y="1223367"/>
            <a:ext cx="753717" cy="60162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37"/>
          <p:cNvSpPr/>
          <p:nvPr/>
        </p:nvSpPr>
        <p:spPr>
          <a:xfrm>
            <a:off x="630067" y="719334"/>
            <a:ext cx="1755936" cy="101980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57609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34" Type="http://schemas.openxmlformats.org/officeDocument/2006/relationships/slideLayout" Target="../slideLayouts/slideLayout91.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33" Type="http://schemas.openxmlformats.org/officeDocument/2006/relationships/slideLayout" Target="../slideLayouts/slideLayout90.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slideLayout" Target="../slideLayouts/slideLayout89.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36" Type="http://schemas.openxmlformats.org/officeDocument/2006/relationships/theme" Target="../theme/theme6.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slideLayout" Target="../slideLayouts/slideLayout88.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 Id="rId35" Type="http://schemas.openxmlformats.org/officeDocument/2006/relationships/slideLayout" Target="../slideLayouts/slideLayout92.xml"/><Relationship Id="rId8"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11760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02106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Tree>
    <p:extLst>
      <p:ext uri="{BB962C8B-B14F-4D97-AF65-F5344CB8AC3E}">
        <p14:creationId xmlns:p14="http://schemas.microsoft.com/office/powerpoint/2010/main" val="1979522425"/>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B4162956-5CB0-4FEB-A743-0729203F5AB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C1DBFB-CFD2-48AA-8FE1-55CF1AE6D1D6}" type="datetimeFigureOut">
              <a:rPr lang="zh-CN" altLang="en-US" smtClean="0"/>
              <a:t>2023/7/18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F9150-92D3-415E-93D8-1993074F856C}" type="slidenum">
              <a:rPr lang="zh-CN" altLang="en-US" smtClean="0"/>
              <a:t>‹#›</a:t>
            </a:fld>
            <a:endParaRPr lang="zh-CN" altLang="en-US"/>
          </a:p>
        </p:txBody>
      </p:sp>
      <p:sp>
        <p:nvSpPr>
          <p:cNvPr id="9" name="9Slide.vn - 2019">
            <a:extLst>
              <a:ext uri="{FF2B5EF4-FFF2-40B4-BE49-F238E27FC236}">
                <a16:creationId xmlns:a16="http://schemas.microsoft.com/office/drawing/2014/main" id="{E69135EB-F06C-42EA-9937-7D246FBC9AD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9">
            <a:extLst>
              <a:ext uri="{FF2B5EF4-FFF2-40B4-BE49-F238E27FC236}">
                <a16:creationId xmlns:a16="http://schemas.microsoft.com/office/drawing/2014/main" id="{12147337-90D2-454E-8601-9C12BF72CD8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3AC29EEB-FD6D-463B-82F3-7264B4E639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2" name="Picture 11">
            <a:extLst>
              <a:ext uri="{FF2B5EF4-FFF2-40B4-BE49-F238E27FC236}">
                <a16:creationId xmlns:a16="http://schemas.microsoft.com/office/drawing/2014/main" id="{B16623D5-CDF8-443C-9985-A11B0503A19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3" name="Picture 12">
            <a:extLst>
              <a:ext uri="{FF2B5EF4-FFF2-40B4-BE49-F238E27FC236}">
                <a16:creationId xmlns:a16="http://schemas.microsoft.com/office/drawing/2014/main" id="{2ADBEF88-6CC1-41F3-8D0B-C7A499F1AD25}"/>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59740264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3DE6B442-8D74-4D36-9D91-F9BDC58BF8E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2023/7/18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9" name="9Slide.vn - 2019">
            <a:extLst>
              <a:ext uri="{FF2B5EF4-FFF2-40B4-BE49-F238E27FC236}">
                <a16:creationId xmlns:a16="http://schemas.microsoft.com/office/drawing/2014/main" id="{20AD8AFF-AC97-47F2-BD76-8CBC06CCC22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9">
            <a:extLst>
              <a:ext uri="{FF2B5EF4-FFF2-40B4-BE49-F238E27FC236}">
                <a16:creationId xmlns:a16="http://schemas.microsoft.com/office/drawing/2014/main" id="{D1DE8E48-2F17-48C7-9AD3-A9A5C3EDB1C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2FA1929B-8B4D-4467-839F-93513E1474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2" name="Picture 11">
            <a:extLst>
              <a:ext uri="{FF2B5EF4-FFF2-40B4-BE49-F238E27FC236}">
                <a16:creationId xmlns:a16="http://schemas.microsoft.com/office/drawing/2014/main" id="{74CAC870-1617-4E0B-A131-810AE21533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3" name="Picture 12">
            <a:extLst>
              <a:ext uri="{FF2B5EF4-FFF2-40B4-BE49-F238E27FC236}">
                <a16:creationId xmlns:a16="http://schemas.microsoft.com/office/drawing/2014/main" id="{00030813-5892-4A14-9AB2-E260D573BBD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41774134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1" name="9Slide.vn - 2019">
            <a:extLst>
              <a:ext uri="{FF2B5EF4-FFF2-40B4-BE49-F238E27FC236}">
                <a16:creationId xmlns:a16="http://schemas.microsoft.com/office/drawing/2014/main" id="{E9F0E45F-7319-405E-B07D-345AC4EEBE81}"/>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Patrick Hand" panose="00000500000000000000"/>
              <a:buNone/>
              <a:defRPr sz="3500" b="1">
                <a:solidFill>
                  <a:schemeClr val="dk1"/>
                </a:solidFill>
                <a:latin typeface="Patrick Hand" panose="00000500000000000000"/>
                <a:ea typeface="Patrick Hand" panose="00000500000000000000"/>
                <a:cs typeface="Patrick Hand" panose="00000500000000000000"/>
                <a:sym typeface="Patrick Hand" panose="000005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55600">
              <a:lnSpc>
                <a:spcPct val="115000"/>
              </a:lnSpc>
              <a:spcBef>
                <a:spcPts val="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1pPr>
            <a:lvl2pPr marL="914400" lvl="1"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2pPr>
            <a:lvl3pPr marL="1371600" lvl="2"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3pPr>
            <a:lvl4pPr marL="1828800" lvl="3"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4pPr>
            <a:lvl5pPr marL="2286000" lvl="4"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5pPr>
            <a:lvl6pPr marL="2743200" lvl="5"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6pPr>
            <a:lvl7pPr marL="3200400" lvl="6"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7pPr>
            <a:lvl8pPr marL="3657600" lvl="7"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8pPr>
            <a:lvl9pPr marL="4114800" lvl="8" indent="-355600">
              <a:lnSpc>
                <a:spcPct val="115000"/>
              </a:lnSpc>
              <a:spcBef>
                <a:spcPts val="1600"/>
              </a:spcBef>
              <a:spcAft>
                <a:spcPts val="160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9pPr>
          </a:lstStyle>
          <a:p>
            <a:endParaRPr/>
          </a:p>
        </p:txBody>
      </p:sp>
    </p:spTree>
    <p:extLst>
      <p:ext uri="{BB962C8B-B14F-4D97-AF65-F5344CB8AC3E}">
        <p14:creationId xmlns:p14="http://schemas.microsoft.com/office/powerpoint/2010/main" val="998388234"/>
      </p:ext>
    </p:extLst>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 id="2147483773" r:id="rId34"/>
    <p:sldLayoutId id="214748377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4.png"/><Relationship Id="rId2" Type="http://schemas.openxmlformats.org/officeDocument/2006/relationships/image" Target="../media/image46.png"/><Relationship Id="rId1" Type="http://schemas.openxmlformats.org/officeDocument/2006/relationships/slideLayout" Target="../slideLayouts/slideLayout4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8.png"/><Relationship Id="rId2" Type="http://schemas.openxmlformats.org/officeDocument/2006/relationships/image" Target="../media/image46.png"/><Relationship Id="rId1" Type="http://schemas.openxmlformats.org/officeDocument/2006/relationships/slideLayout" Target="../slideLayouts/slideLayout40.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eg"/></Relationships>
</file>

<file path=ppt/slides/_rels/slide1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jpg"/></Relationships>
</file>

<file path=ppt/slides/_rels/slide1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72.png"/><Relationship Id="rId5" Type="http://schemas.microsoft.com/office/2007/relationships/hdphoto" Target="../media/hdphoto3.wdp"/><Relationship Id="rId4"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openxmlformats.org/officeDocument/2006/relationships/image" Target="../media/image75.png"/><Relationship Id="rId2" Type="http://schemas.openxmlformats.org/officeDocument/2006/relationships/notesSlide" Target="../notesSlides/notesSlide7.xml"/><Relationship Id="rId1" Type="http://schemas.openxmlformats.org/officeDocument/2006/relationships/slideLayout" Target="../slideLayouts/slideLayout53.xml"/><Relationship Id="rId6" Type="http://schemas.openxmlformats.org/officeDocument/2006/relationships/image" Target="../media/image45.png"/><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11" Type="http://schemas.microsoft.com/office/2007/relationships/hdphoto" Target="../media/hdphoto2.wdp"/><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microsoft.com/office/2007/relationships/hdphoto" Target="../media/hdphoto1.wdp"/><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11" Type="http://schemas.microsoft.com/office/2007/relationships/hdphoto" Target="../media/hdphoto2.wdp"/><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9.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6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wmf"/></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37.png"/><Relationship Id="rId2" Type="http://schemas.openxmlformats.org/officeDocument/2006/relationships/image" Target="../media/image41.emf"/><Relationship Id="rId1" Type="http://schemas.openxmlformats.org/officeDocument/2006/relationships/slideLayout" Target="../slideLayouts/slideLayout4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4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a:extLst>
              <a:ext uri="{FF2B5EF4-FFF2-40B4-BE49-F238E27FC236}">
                <a16:creationId xmlns:a16="http://schemas.microsoft.com/office/drawing/2014/main" id="{7CE81CE1-46C0-3FE3-C90C-D5F7C10A2E90}"/>
              </a:ext>
            </a:extLst>
          </p:cNvPr>
          <p:cNvGrpSpPr/>
          <p:nvPr/>
        </p:nvGrpSpPr>
        <p:grpSpPr>
          <a:xfrm>
            <a:off x="-227715" y="1385255"/>
            <a:ext cx="12518406" cy="5472745"/>
            <a:chOff x="-148674" y="369491"/>
            <a:chExt cx="12518406" cy="6488508"/>
          </a:xfrm>
        </p:grpSpPr>
        <p:pic>
          <p:nvPicPr>
            <p:cNvPr id="3" name="图片 5">
              <a:extLst>
                <a:ext uri="{FF2B5EF4-FFF2-40B4-BE49-F238E27FC236}">
                  <a16:creationId xmlns:a16="http://schemas.microsoft.com/office/drawing/2014/main" id="{32F817A6-9D7F-2131-D500-CD7959B2D9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74" y="1998289"/>
              <a:ext cx="12518406" cy="2762395"/>
            </a:xfrm>
            <a:prstGeom prst="rect">
              <a:avLst/>
            </a:prstGeom>
          </p:spPr>
        </p:pic>
        <p:pic>
          <p:nvPicPr>
            <p:cNvPr id="4" name="Picture 2" descr="F:\未标题-1.png">
              <a:extLst>
                <a:ext uri="{FF2B5EF4-FFF2-40B4-BE49-F238E27FC236}">
                  <a16:creationId xmlns:a16="http://schemas.microsoft.com/office/drawing/2014/main" id="{D4593502-F326-D870-347D-80D233FD9C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88650"/>
            <a:stretch/>
          </p:blipFill>
          <p:spPr bwMode="auto">
            <a:xfrm>
              <a:off x="-15411" y="3984405"/>
              <a:ext cx="12304393" cy="776279"/>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7">
              <a:extLst>
                <a:ext uri="{FF2B5EF4-FFF2-40B4-BE49-F238E27FC236}">
                  <a16:creationId xmlns:a16="http://schemas.microsoft.com/office/drawing/2014/main" id="{7703A004-C041-D4A9-C6D6-0F2D3AEB629A}"/>
                </a:ext>
              </a:extLst>
            </p:cNvPr>
            <p:cNvPicPr>
              <a:picLocks noChangeAspect="1"/>
            </p:cNvPicPr>
            <p:nvPr/>
          </p:nvPicPr>
          <p:blipFill>
            <a:blip r:embed="rId4"/>
            <a:stretch>
              <a:fillRect/>
            </a:stretch>
          </p:blipFill>
          <p:spPr>
            <a:xfrm>
              <a:off x="117394" y="369491"/>
              <a:ext cx="5091915" cy="4391193"/>
            </a:xfrm>
            <a:prstGeom prst="rect">
              <a:avLst/>
            </a:prstGeom>
          </p:spPr>
        </p:pic>
        <p:pic>
          <p:nvPicPr>
            <p:cNvPr id="6" name="图片 8">
              <a:extLst>
                <a:ext uri="{FF2B5EF4-FFF2-40B4-BE49-F238E27FC236}">
                  <a16:creationId xmlns:a16="http://schemas.microsoft.com/office/drawing/2014/main" id="{B7BF6AB6-AA22-106B-8E37-F4F0E1E4779A}"/>
                </a:ext>
              </a:extLst>
            </p:cNvPr>
            <p:cNvPicPr>
              <a:picLocks noChangeAspect="1"/>
            </p:cNvPicPr>
            <p:nvPr/>
          </p:nvPicPr>
          <p:blipFill>
            <a:blip r:embed="rId5"/>
            <a:stretch>
              <a:fillRect/>
            </a:stretch>
          </p:blipFill>
          <p:spPr>
            <a:xfrm>
              <a:off x="0" y="4760684"/>
              <a:ext cx="12218080" cy="2097315"/>
            </a:xfrm>
            <a:prstGeom prst="rect">
              <a:avLst/>
            </a:prstGeom>
          </p:spPr>
        </p:pic>
      </p:grpSp>
      <p:pic>
        <p:nvPicPr>
          <p:cNvPr id="7" name="图片 3">
            <a:extLst>
              <a:ext uri="{FF2B5EF4-FFF2-40B4-BE49-F238E27FC236}">
                <a16:creationId xmlns:a16="http://schemas.microsoft.com/office/drawing/2014/main" id="{39FB0DD8-8C24-1C95-9FDC-E83D5EDCA6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4679" y="3115285"/>
            <a:ext cx="5018872" cy="3354737"/>
          </a:xfrm>
          <a:prstGeom prst="rect">
            <a:avLst/>
          </a:prstGeom>
        </p:spPr>
      </p:pic>
      <p:pic>
        <p:nvPicPr>
          <p:cNvPr id="8" name="图片 27">
            <a:extLst>
              <a:ext uri="{FF2B5EF4-FFF2-40B4-BE49-F238E27FC236}">
                <a16:creationId xmlns:a16="http://schemas.microsoft.com/office/drawing/2014/main" id="{90046DBE-9DD2-A3C8-A12C-5F5F7C7312BA}"/>
              </a:ext>
            </a:extLst>
          </p:cNvPr>
          <p:cNvPicPr>
            <a:picLocks noChangeAspect="1"/>
          </p:cNvPicPr>
          <p:nvPr/>
        </p:nvPicPr>
        <p:blipFill>
          <a:blip r:embed="rId7"/>
          <a:stretch>
            <a:fillRect/>
          </a:stretch>
        </p:blipFill>
        <p:spPr>
          <a:xfrm>
            <a:off x="-79041" y="4523318"/>
            <a:ext cx="2106132" cy="1946704"/>
          </a:xfrm>
          <a:prstGeom prst="rect">
            <a:avLst/>
          </a:prstGeom>
        </p:spPr>
      </p:pic>
      <p:sp>
        <p:nvSpPr>
          <p:cNvPr id="9" name="Google Shape;961;p9">
            <a:extLst>
              <a:ext uri="{FF2B5EF4-FFF2-40B4-BE49-F238E27FC236}">
                <a16:creationId xmlns:a16="http://schemas.microsoft.com/office/drawing/2014/main" id="{2C7185F6-B229-D542-0C0E-5118CA16993D}"/>
              </a:ext>
            </a:extLst>
          </p:cNvPr>
          <p:cNvSpPr/>
          <p:nvPr/>
        </p:nvSpPr>
        <p:spPr>
          <a:xfrm>
            <a:off x="4110232" y="234231"/>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ngày</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tháng</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a:t>
            </a:r>
            <a:endParaRPr kumimoji="0" sz="3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0" name="Google Shape;961;p9">
            <a:extLst>
              <a:ext uri="{FF2B5EF4-FFF2-40B4-BE49-F238E27FC236}">
                <a16:creationId xmlns:a16="http://schemas.microsoft.com/office/drawing/2014/main" id="{C3083C47-735F-06B3-7AF2-F5D95591BED9}"/>
              </a:ext>
            </a:extLst>
          </p:cNvPr>
          <p:cNvSpPr/>
          <p:nvPr/>
        </p:nvSpPr>
        <p:spPr>
          <a:xfrm>
            <a:off x="3980276" y="914597"/>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1200" cap="none" spc="0" normalizeH="0" baseline="0" noProof="0" dirty="0" err="1">
                <a:ln>
                  <a:noFill/>
                </a:ln>
                <a:solidFill>
                  <a:srgbClr val="00B0F0"/>
                </a:solidFill>
                <a:effectLst/>
                <a:uLnTx/>
                <a:uFillTx/>
                <a:latin typeface="Arial"/>
                <a:ea typeface="Arial"/>
                <a:cs typeface="Arial"/>
                <a:sym typeface="Arial"/>
              </a:rPr>
              <a:t>Công</a:t>
            </a:r>
            <a:r>
              <a:rPr kumimoji="0" lang="en-US" sz="3200" b="1" i="0" u="none" strike="noStrike" kern="1200" cap="none" spc="0" normalizeH="0" noProof="0" dirty="0">
                <a:ln>
                  <a:noFill/>
                </a:ln>
                <a:solidFill>
                  <a:srgbClr val="00B0F0"/>
                </a:solidFill>
                <a:effectLst/>
                <a:uLnTx/>
                <a:uFillTx/>
                <a:latin typeface="Arial"/>
                <a:ea typeface="Arial"/>
                <a:cs typeface="Arial"/>
                <a:sym typeface="Arial"/>
              </a:rPr>
              <a:t> </a:t>
            </a:r>
            <a:r>
              <a:rPr kumimoji="0" lang="en-US" sz="3200" b="1" i="0" u="none" strike="noStrike" kern="1200" cap="none" spc="0" normalizeH="0" noProof="0" dirty="0" err="1">
                <a:ln>
                  <a:noFill/>
                </a:ln>
                <a:solidFill>
                  <a:srgbClr val="00B0F0"/>
                </a:solidFill>
                <a:effectLst/>
                <a:uLnTx/>
                <a:uFillTx/>
                <a:latin typeface="Arial"/>
                <a:ea typeface="Arial"/>
                <a:cs typeface="Arial"/>
                <a:sym typeface="Arial"/>
              </a:rPr>
              <a:t>nghệ</a:t>
            </a:r>
            <a:endParaRPr kumimoji="0" sz="3200" b="1" i="0" u="none" strike="noStrike" kern="1200" cap="none" spc="0" normalizeH="0" baseline="0" noProof="0" dirty="0">
              <a:ln>
                <a:noFill/>
              </a:ln>
              <a:solidFill>
                <a:srgbClr val="00B0F0"/>
              </a:solidFill>
              <a:effectLst/>
              <a:uLnTx/>
              <a:uFillTx/>
              <a:latin typeface="Arial"/>
              <a:ea typeface="Arial"/>
              <a:cs typeface="Arial"/>
              <a:sym typeface="Arial"/>
            </a:endParaRPr>
          </a:p>
        </p:txBody>
      </p:sp>
      <p:pic>
        <p:nvPicPr>
          <p:cNvPr id="11" name="Picture 10">
            <a:extLst>
              <a:ext uri="{FF2B5EF4-FFF2-40B4-BE49-F238E27FC236}">
                <a16:creationId xmlns:a16="http://schemas.microsoft.com/office/drawing/2014/main" id="{AF8EB23E-DB6E-3226-A9DA-BD86C2E7F61F}"/>
              </a:ext>
            </a:extLst>
          </p:cNvPr>
          <p:cNvPicPr>
            <a:picLocks noChangeAspect="1"/>
          </p:cNvPicPr>
          <p:nvPr/>
        </p:nvPicPr>
        <p:blipFill>
          <a:blip r:embed="rId8"/>
          <a:stretch>
            <a:fillRect/>
          </a:stretch>
        </p:blipFill>
        <p:spPr>
          <a:xfrm>
            <a:off x="3859652" y="1442120"/>
            <a:ext cx="7407282" cy="1847248"/>
          </a:xfrm>
          <a:prstGeom prst="rect">
            <a:avLst/>
          </a:prstGeom>
        </p:spPr>
      </p:pic>
    </p:spTree>
    <p:extLst>
      <p:ext uri="{BB962C8B-B14F-4D97-AF65-F5344CB8AC3E}">
        <p14:creationId xmlns:p14="http://schemas.microsoft.com/office/powerpoint/2010/main" val="305115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 y="287020"/>
            <a:ext cx="11625570" cy="6283960"/>
          </a:xfrm>
          <a:prstGeom prst="rect">
            <a:avLst/>
          </a:prstGeom>
        </p:spPr>
      </p:pic>
      <p:grpSp>
        <p:nvGrpSpPr>
          <p:cNvPr id="55" name="Group 54">
            <a:extLst>
              <a:ext uri="{FF2B5EF4-FFF2-40B4-BE49-F238E27FC236}">
                <a16:creationId xmlns:a16="http://schemas.microsoft.com/office/drawing/2014/main" id="{6E818A56-E182-4177-BDFE-6ADCCC57B2EA}"/>
              </a:ext>
            </a:extLst>
          </p:cNvPr>
          <p:cNvGrpSpPr/>
          <p:nvPr/>
        </p:nvGrpSpPr>
        <p:grpSpPr>
          <a:xfrm>
            <a:off x="579200" y="278127"/>
            <a:ext cx="10999470" cy="1090295"/>
            <a:chOff x="9135" y="2965"/>
            <a:chExt cx="17322" cy="1717"/>
          </a:xfrm>
        </p:grpSpPr>
        <p:sp>
          <p:nvSpPr>
            <p:cNvPr id="56" name="箭头: 五边形 3">
              <a:extLst>
                <a:ext uri="{FF2B5EF4-FFF2-40B4-BE49-F238E27FC236}">
                  <a16:creationId xmlns:a16="http://schemas.microsoft.com/office/drawing/2014/main" id="{DB17CD78-C6ED-4D4A-851F-C3C520391FF5}"/>
                </a:ext>
              </a:extLst>
            </p:cNvPr>
            <p:cNvSpPr/>
            <p:nvPr/>
          </p:nvSpPr>
          <p:spPr bwMode="auto">
            <a:xfrm>
              <a:off x="9848" y="3032"/>
              <a:ext cx="16609" cy="1622"/>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Helvetica"/>
                <a:cs typeface="Helvetica"/>
                <a:sym typeface="+mn-lt"/>
              </a:endParaRPr>
            </a:p>
          </p:txBody>
        </p:sp>
        <p:pic>
          <p:nvPicPr>
            <p:cNvPr id="57" name="Picture 56">
              <a:extLst>
                <a:ext uri="{FF2B5EF4-FFF2-40B4-BE49-F238E27FC236}">
                  <a16:creationId xmlns:a16="http://schemas.microsoft.com/office/drawing/2014/main" id="{B760B271-4FA5-4F5B-B279-4D461927AD29}"/>
                </a:ext>
              </a:extLst>
            </p:cNvPr>
            <p:cNvPicPr/>
            <p:nvPr/>
          </p:nvPicPr>
          <p:blipFill>
            <a:blip r:embed="rId4"/>
            <a:stretch>
              <a:fillRect/>
            </a:stretch>
          </p:blipFill>
          <p:spPr>
            <a:xfrm>
              <a:off x="9135" y="2965"/>
              <a:ext cx="1265" cy="1106"/>
            </a:xfrm>
            <a:prstGeom prst="rect">
              <a:avLst/>
            </a:prstGeom>
            <a:noFill/>
            <a:ln w="9525">
              <a:noFill/>
            </a:ln>
          </p:spPr>
        </p:pic>
        <p:sp>
          <p:nvSpPr>
            <p:cNvPr id="58" name="Text Box 45">
              <a:extLst>
                <a:ext uri="{FF2B5EF4-FFF2-40B4-BE49-F238E27FC236}">
                  <a16:creationId xmlns:a16="http://schemas.microsoft.com/office/drawing/2014/main" id="{9CD97B98-1C47-4F87-9DDA-D88F5E2E2582}"/>
                </a:ext>
              </a:extLst>
            </p:cNvPr>
            <p:cNvSpPr txBox="1"/>
            <p:nvPr/>
          </p:nvSpPr>
          <p:spPr>
            <a:xfrm>
              <a:off x="10266" y="3057"/>
              <a:ext cx="15622" cy="1625"/>
            </a:xfrm>
            <a:prstGeom prst="rect">
              <a:avLst/>
            </a:prstGeom>
            <a:noFill/>
          </p:spPr>
          <p:txBody>
            <a:bodyPr wrap="square" rtlCol="0">
              <a:spAutoFit/>
            </a:bodyPr>
            <a:lstStyle/>
            <a:p>
              <a:pPr marL="0" marR="0" lvl="0" indent="0" algn="just" defTabSz="914400" rtl="0" eaLnBrk="1" fontAlgn="auto" latinLnBrk="0" hangingPunct="1">
                <a:lnSpc>
                  <a:spcPct val="112000"/>
                </a:lnSpc>
                <a:spcBef>
                  <a:spcPts val="600"/>
                </a:spcBef>
                <a:spcAft>
                  <a:spcPts val="0"/>
                </a:spcAft>
                <a:buClrTx/>
                <a:buSzTx/>
                <a:buFontTx/>
                <a:buNone/>
                <a:tabLst/>
                <a:defRPr/>
              </a:pP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Biển</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báo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nguy</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hiểm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sử</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dụng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để</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cấp</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tin</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cảnh</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báo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nguy</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hiểm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phía</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trước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cho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người</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sp>
        <p:nvSpPr>
          <p:cNvPr id="59" name="Rounded Rectangle 29">
            <a:extLst>
              <a:ext uri="{FF2B5EF4-FFF2-40B4-BE49-F238E27FC236}">
                <a16:creationId xmlns:a16="http://schemas.microsoft.com/office/drawing/2014/main" id="{0B39052E-B81A-4E33-BE9E-2D4377CFF1FA}"/>
              </a:ext>
            </a:extLst>
          </p:cNvPr>
          <p:cNvSpPr/>
          <p:nvPr/>
        </p:nvSpPr>
        <p:spPr>
          <a:xfrm>
            <a:off x="1101515" y="1534404"/>
            <a:ext cx="10881378" cy="1921177"/>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Biển báo nguy hiểm chủ yếu có hình tam giác đều, viền đỏ, nền màu vàng, trên có hình vẽ màu đen mô tả sự việc cần báo hiệu.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0D3CC7B-5D0C-43F4-8DDC-3E0A17C1D565}"/>
              </a:ext>
            </a:extLst>
          </p:cNvPr>
          <p:cNvPicPr>
            <a:picLocks noChangeAspect="1"/>
          </p:cNvPicPr>
          <p:nvPr/>
        </p:nvPicPr>
        <p:blipFill>
          <a:blip r:embed="rId5"/>
          <a:stretch>
            <a:fillRect/>
          </a:stretch>
        </p:blipFill>
        <p:spPr>
          <a:xfrm>
            <a:off x="1414904" y="3947116"/>
            <a:ext cx="2625468" cy="2077708"/>
          </a:xfrm>
          <a:prstGeom prst="rect">
            <a:avLst/>
          </a:prstGeom>
        </p:spPr>
      </p:pic>
      <p:pic>
        <p:nvPicPr>
          <p:cNvPr id="6" name="Picture 5">
            <a:extLst>
              <a:ext uri="{FF2B5EF4-FFF2-40B4-BE49-F238E27FC236}">
                <a16:creationId xmlns:a16="http://schemas.microsoft.com/office/drawing/2014/main" id="{3D787764-B599-4574-A3DB-0DE8A24400BD}"/>
              </a:ext>
            </a:extLst>
          </p:cNvPr>
          <p:cNvPicPr>
            <a:picLocks noChangeAspect="1"/>
          </p:cNvPicPr>
          <p:nvPr/>
        </p:nvPicPr>
        <p:blipFill>
          <a:blip r:embed="rId6"/>
          <a:stretch>
            <a:fillRect/>
          </a:stretch>
        </p:blipFill>
        <p:spPr>
          <a:xfrm>
            <a:off x="5096318" y="4094863"/>
            <a:ext cx="2293310" cy="1848339"/>
          </a:xfrm>
          <a:prstGeom prst="rect">
            <a:avLst/>
          </a:prstGeom>
        </p:spPr>
      </p:pic>
      <p:pic>
        <p:nvPicPr>
          <p:cNvPr id="8" name="Picture 7">
            <a:extLst>
              <a:ext uri="{FF2B5EF4-FFF2-40B4-BE49-F238E27FC236}">
                <a16:creationId xmlns:a16="http://schemas.microsoft.com/office/drawing/2014/main" id="{5F3FC82F-B337-492D-A907-9E5502CBEE7B}"/>
              </a:ext>
            </a:extLst>
          </p:cNvPr>
          <p:cNvPicPr>
            <a:picLocks noChangeAspect="1"/>
          </p:cNvPicPr>
          <p:nvPr/>
        </p:nvPicPr>
        <p:blipFill>
          <a:blip r:embed="rId7"/>
          <a:stretch>
            <a:fillRect/>
          </a:stretch>
        </p:blipFill>
        <p:spPr>
          <a:xfrm>
            <a:off x="8213097" y="4171063"/>
            <a:ext cx="2270739" cy="1644945"/>
          </a:xfrm>
          <a:prstGeom prst="rect">
            <a:avLst/>
          </a:prstGeom>
        </p:spPr>
      </p:pic>
    </p:spTree>
    <p:extLst>
      <p:ext uri="{BB962C8B-B14F-4D97-AF65-F5344CB8AC3E}">
        <p14:creationId xmlns:p14="http://schemas.microsoft.com/office/powerpoint/2010/main" val="35923044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randombar(horizontal)">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 y="287020"/>
            <a:ext cx="11625570" cy="6283960"/>
          </a:xfrm>
          <a:prstGeom prst="rect">
            <a:avLst/>
          </a:prstGeom>
        </p:spPr>
      </p:pic>
      <p:grpSp>
        <p:nvGrpSpPr>
          <p:cNvPr id="55" name="Group 54">
            <a:extLst>
              <a:ext uri="{FF2B5EF4-FFF2-40B4-BE49-F238E27FC236}">
                <a16:creationId xmlns:a16="http://schemas.microsoft.com/office/drawing/2014/main" id="{6E818A56-E182-4177-BDFE-6ADCCC57B2EA}"/>
              </a:ext>
            </a:extLst>
          </p:cNvPr>
          <p:cNvGrpSpPr/>
          <p:nvPr/>
        </p:nvGrpSpPr>
        <p:grpSpPr>
          <a:xfrm>
            <a:off x="1031955" y="320672"/>
            <a:ext cx="10546715" cy="1360212"/>
            <a:chOff x="9848" y="3032"/>
            <a:chExt cx="16609" cy="1622"/>
          </a:xfrm>
        </p:grpSpPr>
        <p:sp>
          <p:nvSpPr>
            <p:cNvPr id="56" name="箭头: 五边形 3">
              <a:extLst>
                <a:ext uri="{FF2B5EF4-FFF2-40B4-BE49-F238E27FC236}">
                  <a16:creationId xmlns:a16="http://schemas.microsoft.com/office/drawing/2014/main" id="{DB17CD78-C6ED-4D4A-851F-C3C520391FF5}"/>
                </a:ext>
              </a:extLst>
            </p:cNvPr>
            <p:cNvSpPr/>
            <p:nvPr/>
          </p:nvSpPr>
          <p:spPr bwMode="auto">
            <a:xfrm>
              <a:off x="9848" y="3032"/>
              <a:ext cx="16609" cy="1622"/>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Helvetica"/>
                <a:cs typeface="Helvetica"/>
                <a:sym typeface="+mn-lt"/>
              </a:endParaRPr>
            </a:p>
          </p:txBody>
        </p:sp>
        <p:sp>
          <p:nvSpPr>
            <p:cNvPr id="58" name="Text Box 45">
              <a:extLst>
                <a:ext uri="{FF2B5EF4-FFF2-40B4-BE49-F238E27FC236}">
                  <a16:creationId xmlns:a16="http://schemas.microsoft.com/office/drawing/2014/main" id="{9CD97B98-1C47-4F87-9DDA-D88F5E2E2582}"/>
                </a:ext>
              </a:extLst>
            </p:cNvPr>
            <p:cNvSpPr txBox="1"/>
            <p:nvPr/>
          </p:nvSpPr>
          <p:spPr>
            <a:xfrm>
              <a:off x="10266" y="3057"/>
              <a:ext cx="15622" cy="1563"/>
            </a:xfrm>
            <a:prstGeom prst="rect">
              <a:avLst/>
            </a:prstGeom>
            <a:noFill/>
          </p:spPr>
          <p:txBody>
            <a:bodyPr wrap="square" rtlCol="0">
              <a:spAutoFit/>
            </a:bodyPr>
            <a:lstStyle/>
            <a:p>
              <a:pPr marL="0" marR="0" algn="just">
                <a:lnSpc>
                  <a:spcPct val="112000"/>
                </a:lnSpc>
                <a:spcBef>
                  <a:spcPts val="600"/>
                </a:spcBef>
                <a:spcAft>
                  <a:spcPts val="0"/>
                </a:spcAft>
              </a:pP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chỉ</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dẫn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dùng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để</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chỉ</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dẫn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hướng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các</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điều</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cần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thiết</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nhằm</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giúp</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người</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trong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điều</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khiển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phương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tiện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và</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hướng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dẫn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trên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đường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thuận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lợi</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đảm</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bảo</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toàn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59" name="Rounded Rectangle 29">
            <a:extLst>
              <a:ext uri="{FF2B5EF4-FFF2-40B4-BE49-F238E27FC236}">
                <a16:creationId xmlns:a16="http://schemas.microsoft.com/office/drawing/2014/main" id="{0B39052E-B81A-4E33-BE9E-2D4377CFF1FA}"/>
              </a:ext>
            </a:extLst>
          </p:cNvPr>
          <p:cNvSpPr/>
          <p:nvPr/>
        </p:nvSpPr>
        <p:spPr>
          <a:xfrm>
            <a:off x="1080250" y="1938441"/>
            <a:ext cx="10881378" cy="1921177"/>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Biển chỉ dẫn có hình vuông/hình chữ nhật/hình mũi tên, nền màu xanh lam, hình vẽ và chữ viết màu trắng. Nếu nền màu trắng thì hình vẽ và chữ viết màu đen trừ một số trường hợp ngoại lệ.</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27DAAAE8-D656-462C-BA3F-131AB58E71F5}"/>
              </a:ext>
            </a:extLst>
          </p:cNvPr>
          <p:cNvPicPr/>
          <p:nvPr/>
        </p:nvPicPr>
        <p:blipFill>
          <a:blip r:embed="rId4">
            <a:clrChange>
              <a:clrFrom>
                <a:srgbClr val="F5F5F5">
                  <a:alpha val="100000"/>
                </a:srgbClr>
              </a:clrFrom>
              <a:clrTo>
                <a:srgbClr val="F5F5F5">
                  <a:alpha val="100000"/>
                  <a:alpha val="0"/>
                </a:srgbClr>
              </a:clrTo>
            </a:clrChange>
          </a:blip>
          <a:stretch>
            <a:fillRect/>
          </a:stretch>
        </p:blipFill>
        <p:spPr>
          <a:xfrm>
            <a:off x="347014" y="156394"/>
            <a:ext cx="1081405" cy="1205865"/>
          </a:xfrm>
          <a:prstGeom prst="rect">
            <a:avLst/>
          </a:prstGeom>
          <a:noFill/>
          <a:ln w="9525">
            <a:noFill/>
          </a:ln>
        </p:spPr>
      </p:pic>
      <p:pic>
        <p:nvPicPr>
          <p:cNvPr id="3" name="Picture 2">
            <a:extLst>
              <a:ext uri="{FF2B5EF4-FFF2-40B4-BE49-F238E27FC236}">
                <a16:creationId xmlns:a16="http://schemas.microsoft.com/office/drawing/2014/main" id="{D3FD4C63-9C69-4564-85D7-C61B19D45E75}"/>
              </a:ext>
            </a:extLst>
          </p:cNvPr>
          <p:cNvPicPr>
            <a:picLocks noChangeAspect="1"/>
          </p:cNvPicPr>
          <p:nvPr/>
        </p:nvPicPr>
        <p:blipFill>
          <a:blip r:embed="rId5"/>
          <a:stretch>
            <a:fillRect/>
          </a:stretch>
        </p:blipFill>
        <p:spPr>
          <a:xfrm>
            <a:off x="968005" y="4229432"/>
            <a:ext cx="2654153" cy="1990615"/>
          </a:xfrm>
          <a:prstGeom prst="rect">
            <a:avLst/>
          </a:prstGeom>
        </p:spPr>
      </p:pic>
      <p:pic>
        <p:nvPicPr>
          <p:cNvPr id="7" name="Picture 6">
            <a:extLst>
              <a:ext uri="{FF2B5EF4-FFF2-40B4-BE49-F238E27FC236}">
                <a16:creationId xmlns:a16="http://schemas.microsoft.com/office/drawing/2014/main" id="{627F2F78-21F9-405F-9648-68BB47E38BCA}"/>
              </a:ext>
            </a:extLst>
          </p:cNvPr>
          <p:cNvPicPr>
            <a:picLocks noChangeAspect="1"/>
          </p:cNvPicPr>
          <p:nvPr/>
        </p:nvPicPr>
        <p:blipFill>
          <a:blip r:embed="rId6"/>
          <a:stretch>
            <a:fillRect/>
          </a:stretch>
        </p:blipFill>
        <p:spPr>
          <a:xfrm>
            <a:off x="5009374" y="4201189"/>
            <a:ext cx="2188868" cy="1953700"/>
          </a:xfrm>
          <a:prstGeom prst="rect">
            <a:avLst/>
          </a:prstGeom>
        </p:spPr>
      </p:pic>
      <p:pic>
        <p:nvPicPr>
          <p:cNvPr id="13" name="Picture 12">
            <a:extLst>
              <a:ext uri="{FF2B5EF4-FFF2-40B4-BE49-F238E27FC236}">
                <a16:creationId xmlns:a16="http://schemas.microsoft.com/office/drawing/2014/main" id="{B827B307-7D9F-4185-B03B-DC34E911B88F}"/>
              </a:ext>
            </a:extLst>
          </p:cNvPr>
          <p:cNvPicPr>
            <a:picLocks noChangeAspect="1"/>
          </p:cNvPicPr>
          <p:nvPr/>
        </p:nvPicPr>
        <p:blipFill>
          <a:blip r:embed="rId7"/>
          <a:stretch>
            <a:fillRect/>
          </a:stretch>
        </p:blipFill>
        <p:spPr>
          <a:xfrm>
            <a:off x="8396065" y="4229099"/>
            <a:ext cx="1896251" cy="1737024"/>
          </a:xfrm>
          <a:prstGeom prst="rect">
            <a:avLst/>
          </a:prstGeom>
        </p:spPr>
      </p:pic>
    </p:spTree>
    <p:extLst>
      <p:ext uri="{BB962C8B-B14F-4D97-AF65-F5344CB8AC3E}">
        <p14:creationId xmlns:p14="http://schemas.microsoft.com/office/powerpoint/2010/main" val="38363430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randombar(horizontal)">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255493" y="-100082"/>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438252" y="552649"/>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75434" y="-144010"/>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2471317" y="962744"/>
            <a:ext cx="6957916" cy="3942632"/>
          </a:xfrm>
          <a:prstGeom prst="rect">
            <a:avLst/>
          </a:prstGeom>
          <a:noFill/>
          <a:ln>
            <a:noFill/>
          </a:ln>
        </p:spPr>
      </p:pic>
      <p:sp>
        <p:nvSpPr>
          <p:cNvPr id="1012" name="Google Shape;1012;p13"/>
          <p:cNvSpPr txBox="1"/>
          <p:nvPr/>
        </p:nvSpPr>
        <p:spPr>
          <a:xfrm>
            <a:off x="2687334" y="1136117"/>
            <a:ext cx="6542501" cy="3365912"/>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8" name="Google Shape;1018;p13"/>
          <p:cNvPicPr preferRelativeResize="0"/>
          <p:nvPr/>
        </p:nvPicPr>
        <p:blipFill rotWithShape="1">
          <a:blip r:embed="rId10">
            <a:alphaModFix/>
          </a:blip>
          <a:srcRect/>
          <a:stretch/>
        </p:blipFill>
        <p:spPr>
          <a:xfrm>
            <a:off x="9608135" y="2789598"/>
            <a:ext cx="2225153" cy="2398435"/>
          </a:xfrm>
          <a:prstGeom prst="rect">
            <a:avLst/>
          </a:prstGeom>
          <a:noFill/>
          <a:ln>
            <a:noFill/>
          </a:ln>
        </p:spPr>
      </p:pic>
      <p:sp>
        <p:nvSpPr>
          <p:cNvPr id="9" name="TextBox 8"/>
          <p:cNvSpPr txBox="1"/>
          <p:nvPr/>
        </p:nvSpPr>
        <p:spPr>
          <a:xfrm>
            <a:off x="2559507" y="1481020"/>
            <a:ext cx="6709330" cy="1754326"/>
          </a:xfrm>
          <a:prstGeom prst="rect">
            <a:avLst/>
          </a:prstGeom>
          <a:noFill/>
        </p:spPr>
        <p:txBody>
          <a:bodyPr wrap="square" rtlCol="0">
            <a:spAutoFit/>
          </a:bodyPr>
          <a:lstStyle/>
          <a:p>
            <a:pPr lvl="0" algn="ctr"/>
            <a:r>
              <a:rPr lang="vi-VN" sz="3600" b="1" dirty="0">
                <a:solidFill>
                  <a:srgbClr val="000000"/>
                </a:solidFill>
                <a:latin typeface="Calibri" panose="020F0502020204030204" pitchFamily="34" charset="0"/>
                <a:cs typeface="Calibri" panose="020F0502020204030204" pitchFamily="34" charset="0"/>
              </a:rPr>
              <a:t>Ngoài các loại biển báo giao thông học hôm nay các em còn biết loại biển báo nào khác?</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19" name="Google Shape;1019;p13"/>
          <p:cNvPicPr preferRelativeResize="0"/>
          <p:nvPr/>
        </p:nvPicPr>
        <p:blipFill rotWithShape="1">
          <a:blip r:embed="rId11">
            <a:alphaModFix/>
          </a:blip>
          <a:srcRect/>
          <a:stretch/>
        </p:blipFill>
        <p:spPr>
          <a:xfrm rot="420713">
            <a:off x="9517464" y="2859427"/>
            <a:ext cx="1326145" cy="2972393"/>
          </a:xfrm>
          <a:prstGeom prst="rect">
            <a:avLst/>
          </a:prstGeom>
          <a:noFill/>
          <a:ln>
            <a:noFill/>
          </a:ln>
          <a:effectLst>
            <a:outerShdw blurRad="50800" dist="38100" dir="5400000" algn="t" rotWithShape="0">
              <a:srgbClr val="000000">
                <a:alpha val="40000"/>
              </a:srgbClr>
            </a:outerShdw>
          </a:effectLst>
        </p:spPr>
      </p:pic>
      <p:pic>
        <p:nvPicPr>
          <p:cNvPr id="20" name="Google Shape;1020;p13"/>
          <p:cNvPicPr preferRelativeResize="0"/>
          <p:nvPr/>
        </p:nvPicPr>
        <p:blipFill rotWithShape="1">
          <a:blip r:embed="rId12">
            <a:alphaModFix/>
          </a:blip>
          <a:srcRect/>
          <a:stretch/>
        </p:blipFill>
        <p:spPr>
          <a:xfrm>
            <a:off x="9265263" y="3787375"/>
            <a:ext cx="1858273" cy="2749544"/>
          </a:xfrm>
          <a:prstGeom prst="rect">
            <a:avLst/>
          </a:prstGeom>
          <a:noFill/>
          <a:ln>
            <a:noFill/>
          </a:ln>
        </p:spPr>
      </p:pic>
    </p:spTree>
    <p:extLst>
      <p:ext uri="{BB962C8B-B14F-4D97-AF65-F5344CB8AC3E}">
        <p14:creationId xmlns:p14="http://schemas.microsoft.com/office/powerpoint/2010/main" val="57971044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0606A-B81A-E6B8-DA0E-CDAF5F498894}"/>
              </a:ext>
            </a:extLst>
          </p:cNvPr>
          <p:cNvSpPr>
            <a:spLocks noGrp="1"/>
          </p:cNvSpPr>
          <p:nvPr>
            <p:ph type="ctrTitle"/>
          </p:nvPr>
        </p:nvSpPr>
        <p:spPr/>
        <p:txBody>
          <a:bodyPr/>
          <a:lstStyle/>
          <a:p>
            <a:endParaRPr lang="en-VN"/>
          </a:p>
        </p:txBody>
      </p:sp>
      <p:sp>
        <p:nvSpPr>
          <p:cNvPr id="3" name="Subtitle 2">
            <a:extLst>
              <a:ext uri="{FF2B5EF4-FFF2-40B4-BE49-F238E27FC236}">
                <a16:creationId xmlns:a16="http://schemas.microsoft.com/office/drawing/2014/main" id="{43A55BC6-0287-3771-4854-603B5AF56EAE}"/>
              </a:ext>
            </a:extLst>
          </p:cNvPr>
          <p:cNvSpPr>
            <a:spLocks noGrp="1"/>
          </p:cNvSpPr>
          <p:nvPr>
            <p:ph type="subTitle" idx="1"/>
          </p:nvPr>
        </p:nvSpPr>
        <p:spPr/>
        <p:txBody>
          <a:bodyPr/>
          <a:lstStyle/>
          <a:p>
            <a:endParaRPr lang="en-VN"/>
          </a:p>
        </p:txBody>
      </p:sp>
      <p:pic>
        <p:nvPicPr>
          <p:cNvPr id="4" name="Picture 2" descr="Biển báo hiệu lệnh là gì? Tìm hiểu ý nghĩa của các loại biển báo hiệu lệnh  | anycar.vn">
            <a:extLst>
              <a:ext uri="{FF2B5EF4-FFF2-40B4-BE49-F238E27FC236}">
                <a16:creationId xmlns:a16="http://schemas.microsoft.com/office/drawing/2014/main" id="{A1CD58FC-EE59-7842-8175-08AE43EF7B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63" b="18052"/>
          <a:stretch/>
        </p:blipFill>
        <p:spPr bwMode="auto">
          <a:xfrm>
            <a:off x="20" y="148427"/>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39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t="59666" b="3333"/>
          <a:stretch/>
        </p:blipFill>
        <p:spPr>
          <a:xfrm>
            <a:off x="0" y="-1"/>
            <a:ext cx="12332494" cy="6923314"/>
          </a:xfrm>
          <a:prstGeom prst="rect">
            <a:avLst/>
          </a:prstGeom>
        </p:spPr>
      </p:pic>
      <p:pic>
        <p:nvPicPr>
          <p:cNvPr id="17" name="图片 1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70528" b="99394" l="9645" r="74613">
                        <a14:foregroundMark x1="26752" y1="91753" x2="30209" y2="94421"/>
                        <a14:foregroundMark x1="60146" y1="81928" x2="59691" y2="86901"/>
                        <a14:foregroundMark x1="57143" y1="89327" x2="62693" y2="90055"/>
                        <a14:foregroundMark x1="56233" y1="91449" x2="53230" y2="95149"/>
                        <a14:foregroundMark x1="67607" y1="92298" x2="66970" y2="93996"/>
                        <a14:foregroundMark x1="84895" y1="76228" x2="84895" y2="82171"/>
                        <a14:foregroundMark x1="77161" y1="84597" x2="78708" y2="85021"/>
                        <a14:foregroundMark x1="78708" y1="92177" x2="79800" y2="92602"/>
                        <a14:foregroundMark x1="82803" y1="90176" x2="81893" y2="91571"/>
                        <a14:foregroundMark x1="93449" y1="85446" x2="95359" y2="85870"/>
                        <a14:foregroundMark x1="37034" y1="72711" x2="44586" y2="74106"/>
                        <a14:foregroundMark x1="65696" y1="72589" x2="67243" y2="73560"/>
                        <a14:foregroundMark x1="37671" y1="83263" x2="37671" y2="89388"/>
                        <a14:foregroundMark x1="40946" y1="94239" x2="45223" y2="92784"/>
                        <a14:backgroundMark x1="28935" y1="86719" x2="28207" y2="88175"/>
                        <a14:backgroundMark x1="38944" y1="93329" x2="38944" y2="96422"/>
                        <a14:backgroundMark x1="52411" y1="85324" x2="53503" y2="88478"/>
                        <a14:backgroundMark x1="43403" y1="89145" x2="44677" y2="89569"/>
                        <a14:backgroundMark x1="42584" y1="85324" x2="43858" y2="85446"/>
                        <a14:backgroundMark x1="59054" y1="93451" x2="60783" y2="97271"/>
                        <a14:backgroundMark x1="69336" y1="90055" x2="73339" y2="97150"/>
                        <a14:backgroundMark x1="78253" y1="86598" x2="81893" y2="87871"/>
                        <a14:backgroundMark x1="79982" y1="84354" x2="80801" y2="83445"/>
                        <a14:backgroundMark x1="76342" y1="83869" x2="76342" y2="85203"/>
                        <a14:backgroundMark x1="94904" y1="87750" x2="96633" y2="89448"/>
                        <a14:backgroundMark x1="26206" y1="73438" x2="31483" y2="74106"/>
                        <a14:backgroundMark x1="29572" y1="78714" x2="30846" y2="78714"/>
                        <a14:backgroundMark x1="20837" y1="72408" x2="29754" y2="75682"/>
                        <a14:backgroundMark x1="34486" y1="72589" x2="30482" y2="76410"/>
                        <a14:backgroundMark x1="43221" y1="72286" x2="45405" y2="73863"/>
                        <a14:backgroundMark x1="45223" y1="78532" x2="55414" y2="77138"/>
                        <a14:backgroundMark x1="43494" y1="78108" x2="49227" y2="79139"/>
                        <a14:backgroundMark x1="46861" y1="79139" x2="57780" y2="76289"/>
                        <a14:backgroundMark x1="57143" y1="77138" x2="58053" y2="78290"/>
                        <a14:backgroundMark x1="29390" y1="77259" x2="31119" y2="79260"/>
                      </a14:backgroundRemoval>
                    </a14:imgEffect>
                  </a14:imgLayer>
                </a14:imgProps>
              </a:ext>
              <a:ext uri="{28A0092B-C50C-407E-A947-70E740481C1C}">
                <a14:useLocalDpi xmlns:a14="http://schemas.microsoft.com/office/drawing/2010/main" val="0"/>
              </a:ext>
            </a:extLst>
          </a:blip>
          <a:srcRect t="69792"/>
          <a:stretch/>
        </p:blipFill>
        <p:spPr>
          <a:xfrm>
            <a:off x="1049735" y="3223024"/>
            <a:ext cx="8165389" cy="3700289"/>
          </a:xfrm>
          <a:prstGeom prst="rect">
            <a:avLst/>
          </a:prstGeom>
        </p:spPr>
      </p:pic>
      <p:pic>
        <p:nvPicPr>
          <p:cNvPr id="6" name="图片 1">
            <a:extLst>
              <a:ext uri="{FF2B5EF4-FFF2-40B4-BE49-F238E27FC236}">
                <a16:creationId xmlns:a16="http://schemas.microsoft.com/office/drawing/2014/main" id="{27E80DB1-5E32-4DD6-BDAE-3C7C545018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6009" y="-241492"/>
            <a:ext cx="9762566" cy="4089591"/>
          </a:xfrm>
          <a:prstGeom prst="rect">
            <a:avLst/>
          </a:prstGeom>
        </p:spPr>
      </p:pic>
      <p:pic>
        <p:nvPicPr>
          <p:cNvPr id="4" name="Picture 3">
            <a:extLst>
              <a:ext uri="{FF2B5EF4-FFF2-40B4-BE49-F238E27FC236}">
                <a16:creationId xmlns:a16="http://schemas.microsoft.com/office/drawing/2014/main" id="{3D8348EA-3A5C-4482-B6C5-205EBB6A0DCC}"/>
              </a:ext>
            </a:extLst>
          </p:cNvPr>
          <p:cNvPicPr>
            <a:picLocks noChangeAspect="1"/>
          </p:cNvPicPr>
          <p:nvPr/>
        </p:nvPicPr>
        <p:blipFill>
          <a:blip r:embed="rId7"/>
          <a:stretch>
            <a:fillRect/>
          </a:stretch>
        </p:blipFill>
        <p:spPr>
          <a:xfrm>
            <a:off x="2398809" y="1663754"/>
            <a:ext cx="8023031" cy="1682642"/>
          </a:xfrm>
          <a:prstGeom prst="rect">
            <a:avLst/>
          </a:prstGeom>
        </p:spPr>
      </p:pic>
    </p:spTree>
    <p:extLst>
      <p:ext uri="{BB962C8B-B14F-4D97-AF65-F5344CB8AC3E}">
        <p14:creationId xmlns:p14="http://schemas.microsoft.com/office/powerpoint/2010/main" val="414022249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492" y="934671"/>
            <a:ext cx="11220576" cy="5600676"/>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6538" y="1027511"/>
            <a:ext cx="10361468" cy="5362078"/>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08343" y="3260669"/>
            <a:ext cx="2275493" cy="3558572"/>
          </a:xfrm>
          <a:prstGeom prst="rect">
            <a:avLst/>
          </a:prstGeom>
        </p:spPr>
      </p:pic>
      <p:sp>
        <p:nvSpPr>
          <p:cNvPr id="15" name="Google Shape;1045;p15"/>
          <p:cNvSpPr/>
          <p:nvPr/>
        </p:nvSpPr>
        <p:spPr>
          <a:xfrm>
            <a:off x="1712461" y="1282149"/>
            <a:ext cx="8952225" cy="2454964"/>
          </a:xfrm>
          <a:prstGeom prst="wedgeRoundRectCallout">
            <a:avLst>
              <a:gd name="adj1" fmla="val -57613"/>
              <a:gd name="adj2" fmla="val 68204"/>
              <a:gd name="adj3"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457200" lvl="0" indent="-457200" algn="just">
              <a:lnSpc>
                <a:spcPct val="150000"/>
              </a:lnSpc>
              <a:buClr>
                <a:srgbClr val="000000"/>
              </a:buClr>
              <a:buFont typeface="Arial" panose="020B0604020202020204" pitchFamily="34" charset="0"/>
              <a:buChar char="•"/>
              <a:defRPr/>
            </a:pPr>
            <a:r>
              <a:rPr lang="vi-VN" sz="2800" b="1" kern="0" dirty="0">
                <a:solidFill>
                  <a:srgbClr val="002060"/>
                </a:solidFill>
                <a:latin typeface="Calibri" panose="020F0502020204030204" pitchFamily="34" charset="0"/>
                <a:ea typeface="Arial"/>
                <a:cs typeface="Calibri" panose="020F0502020204030204" pitchFamily="34" charset="0"/>
                <a:sym typeface="Arial"/>
              </a:rPr>
              <a:t>GV chia nhóm, phát biển báo cho từng nhóm.</a:t>
            </a:r>
            <a:endParaRPr lang="en-US" sz="2800" b="1" kern="0" dirty="0">
              <a:solidFill>
                <a:srgbClr val="002060"/>
              </a:solidFill>
              <a:latin typeface="Calibri" panose="020F0502020204030204" pitchFamily="34" charset="0"/>
              <a:ea typeface="Arial"/>
              <a:cs typeface="Calibri" panose="020F0502020204030204" pitchFamily="34" charset="0"/>
              <a:sym typeface="Arial"/>
            </a:endParaRPr>
          </a:p>
          <a:p>
            <a:pPr marL="457200" lvl="0" indent="-457200" algn="just">
              <a:lnSpc>
                <a:spcPct val="150000"/>
              </a:lnSpc>
              <a:buClr>
                <a:srgbClr val="000000"/>
              </a:buClr>
              <a:buFont typeface="Arial" panose="020B0604020202020204" pitchFamily="34" charset="0"/>
              <a:buChar char="•"/>
              <a:defRPr/>
            </a:pPr>
            <a:r>
              <a:rPr lang="vi-VN" sz="2800" b="1" kern="0" dirty="0">
                <a:solidFill>
                  <a:srgbClr val="002060"/>
                </a:solidFill>
                <a:latin typeface="Calibri" panose="020F0502020204030204" pitchFamily="34" charset="0"/>
                <a:ea typeface="Arial"/>
                <a:cs typeface="Calibri" panose="020F0502020204030204" pitchFamily="34" charset="0"/>
                <a:sym typeface="Arial"/>
              </a:rPr>
              <a:t>Yêu cầu HS gắn đúng biển báo giao thông vào đúng vị trí thích hợp của nhóm mình.</a:t>
            </a:r>
            <a:endParaRPr lang="en-US" sz="2800" b="1" kern="0" dirty="0">
              <a:solidFill>
                <a:srgbClr val="002060"/>
              </a:solidFill>
              <a:latin typeface="Calibri" panose="020F0502020204030204" pitchFamily="34" charset="0"/>
              <a:ea typeface="Arial"/>
              <a:cs typeface="Calibri" panose="020F0502020204030204" pitchFamily="34" charset="0"/>
              <a:sym typeface="Arial"/>
            </a:endParaRPr>
          </a:p>
          <a:p>
            <a:pPr marL="457200" lvl="0" indent="-457200" algn="just">
              <a:lnSpc>
                <a:spcPct val="150000"/>
              </a:lnSpc>
              <a:buClr>
                <a:srgbClr val="000000"/>
              </a:buClr>
              <a:buFont typeface="Arial" panose="020B0604020202020204" pitchFamily="34" charset="0"/>
              <a:buChar char="•"/>
              <a:defRPr/>
            </a:pPr>
            <a:r>
              <a:rPr lang="vi-VN" sz="2800" b="1" kern="0" dirty="0">
                <a:solidFill>
                  <a:srgbClr val="002060"/>
                </a:solidFill>
                <a:latin typeface="Calibri" panose="020F0502020204030204" pitchFamily="34" charset="0"/>
                <a:ea typeface="Arial"/>
                <a:cs typeface="Calibri" panose="020F0502020204030204" pitchFamily="34" charset="0"/>
                <a:sym typeface="Arial"/>
              </a:rPr>
              <a:t>Nhóm nào gắn xong trước, đúng là nhóm thắng cuộc.</a:t>
            </a:r>
          </a:p>
        </p:txBody>
      </p:sp>
      <p:pic>
        <p:nvPicPr>
          <p:cNvPr id="3" name="Picture 2">
            <a:extLst>
              <a:ext uri="{FF2B5EF4-FFF2-40B4-BE49-F238E27FC236}">
                <a16:creationId xmlns:a16="http://schemas.microsoft.com/office/drawing/2014/main" id="{778588C6-4F18-4297-B80A-0FCD6537BD52}"/>
              </a:ext>
            </a:extLst>
          </p:cNvPr>
          <p:cNvPicPr>
            <a:picLocks noChangeAspect="1"/>
          </p:cNvPicPr>
          <p:nvPr/>
        </p:nvPicPr>
        <p:blipFill>
          <a:blip r:embed="rId7"/>
          <a:stretch>
            <a:fillRect/>
          </a:stretch>
        </p:blipFill>
        <p:spPr>
          <a:xfrm>
            <a:off x="4333031" y="-136288"/>
            <a:ext cx="3804234" cy="1286367"/>
          </a:xfrm>
          <a:prstGeom prst="rect">
            <a:avLst/>
          </a:prstGeom>
        </p:spPr>
      </p:pic>
      <p:pic>
        <p:nvPicPr>
          <p:cNvPr id="5" name="Picture 4">
            <a:extLst>
              <a:ext uri="{FF2B5EF4-FFF2-40B4-BE49-F238E27FC236}">
                <a16:creationId xmlns:a16="http://schemas.microsoft.com/office/drawing/2014/main" id="{665EB0A3-A54B-40D9-841B-F1E70F5F7F4D}"/>
              </a:ext>
            </a:extLst>
          </p:cNvPr>
          <p:cNvPicPr>
            <a:picLocks noChangeAspect="1"/>
          </p:cNvPicPr>
          <p:nvPr/>
        </p:nvPicPr>
        <p:blipFill>
          <a:blip r:embed="rId8"/>
          <a:stretch>
            <a:fillRect/>
          </a:stretch>
        </p:blipFill>
        <p:spPr>
          <a:xfrm>
            <a:off x="3446806" y="4178782"/>
            <a:ext cx="6814045" cy="1913905"/>
          </a:xfrm>
          <a:prstGeom prst="rect">
            <a:avLst/>
          </a:prstGeom>
        </p:spPr>
      </p:pic>
    </p:spTree>
    <p:extLst>
      <p:ext uri="{BB962C8B-B14F-4D97-AF65-F5344CB8AC3E}">
        <p14:creationId xmlns:p14="http://schemas.microsoft.com/office/powerpoint/2010/main" val="19404733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rotWithShape="1">
          <a:blip r:embed="rId3" cstate="print">
            <a:extLst>
              <a:ext uri="{28A0092B-C50C-407E-A947-70E740481C1C}">
                <a14:useLocalDpi xmlns:a14="http://schemas.microsoft.com/office/drawing/2010/main" val="0"/>
              </a:ext>
            </a:extLst>
          </a:blip>
          <a:srcRect b="47255"/>
          <a:stretch/>
        </p:blipFill>
        <p:spPr>
          <a:xfrm>
            <a:off x="0" y="1994345"/>
            <a:ext cx="12192000" cy="3845858"/>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805" y="1436565"/>
            <a:ext cx="1430276" cy="241284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377" y="1513970"/>
            <a:ext cx="1494647" cy="2403304"/>
          </a:xfrm>
          <a:prstGeom prst="rect">
            <a:avLst/>
          </a:prstGeom>
        </p:spPr>
      </p:pic>
      <p:pic>
        <p:nvPicPr>
          <p:cNvPr id="35" name="图片 38"/>
          <p:cNvPicPr>
            <a:picLocks noChangeAspect="1"/>
          </p:cNvPicPr>
          <p:nvPr/>
        </p:nvPicPr>
        <p:blipFill rotWithShape="1">
          <a:blip r:embed="rId3" cstate="print">
            <a:extLst>
              <a:ext uri="{28A0092B-C50C-407E-A947-70E740481C1C}">
                <a14:useLocalDpi xmlns:a14="http://schemas.microsoft.com/office/drawing/2010/main" val="0"/>
              </a:ext>
            </a:extLst>
          </a:blip>
          <a:srcRect t="29999" b="47255"/>
          <a:stretch/>
        </p:blipFill>
        <p:spPr>
          <a:xfrm>
            <a:off x="0" y="5450541"/>
            <a:ext cx="12192000" cy="1658470"/>
          </a:xfrm>
          <a:prstGeom prst="rect">
            <a:avLst/>
          </a:prstGeom>
        </p:spPr>
      </p:pic>
      <p:sp>
        <p:nvSpPr>
          <p:cNvPr id="9" name="Rounded Rectangular Callout 8"/>
          <p:cNvSpPr/>
          <p:nvPr/>
        </p:nvSpPr>
        <p:spPr>
          <a:xfrm>
            <a:off x="2484436" y="451985"/>
            <a:ext cx="8983664" cy="1129553"/>
          </a:xfrm>
          <a:prstGeom prst="wedgeRoundRectCallout">
            <a:avLst>
              <a:gd name="adj1" fmla="val -51792"/>
              <a:gd name="adj2" fmla="val 10535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Em</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thường</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nhìn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thấy</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biển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báo</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nào</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trong</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các</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biển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báo</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vừa</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tìm</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hiểu</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Nhìn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thấy</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ở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đâu</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a:t>
            </a:r>
          </a:p>
        </p:txBody>
      </p:sp>
      <p:pic>
        <p:nvPicPr>
          <p:cNvPr id="11" name="Picture 10"/>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31111" y1="68000" x2="30889" y2="71889"/>
                        <a14:foregroundMark x1="27556" y1="67333" x2="34333" y2="66333"/>
                        <a14:foregroundMark x1="70333" y1="52667" x2="67444" y2="56222"/>
                        <a14:backgroundMark x1="62667" y1="49333" x2="62000" y2="61333"/>
                        <a14:backgroundMark x1="66444" y1="50667" x2="69111" y2="50222"/>
                        <a14:backgroundMark x1="27333" y1="74333" x2="36000" y2="74333"/>
                      </a14:backgroundRemoval>
                    </a14:imgEffect>
                  </a14:imgLayer>
                </a14:imgProps>
              </a:ext>
            </a:extLst>
          </a:blip>
          <a:srcRect t="27657"/>
          <a:stretch/>
        </p:blipFill>
        <p:spPr>
          <a:xfrm>
            <a:off x="-1187750" y="4426879"/>
            <a:ext cx="5235315" cy="3787398"/>
          </a:xfrm>
          <a:prstGeom prst="rect">
            <a:avLst/>
          </a:prstGeom>
        </p:spPr>
      </p:pic>
      <p:pic>
        <p:nvPicPr>
          <p:cNvPr id="37" name="图片 6">
            <a:extLst>
              <a:ext uri="{FF2B5EF4-FFF2-40B4-BE49-F238E27FC236}">
                <a16:creationId xmlns:a16="http://schemas.microsoft.com/office/drawing/2014/main" id="{DB16B64E-5E83-4ADF-8230-575D53E3551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3938" t="35967" r="2104" b="8703"/>
          <a:stretch/>
        </p:blipFill>
        <p:spPr>
          <a:xfrm>
            <a:off x="9077593" y="2477479"/>
            <a:ext cx="2753337" cy="1949400"/>
          </a:xfrm>
          <a:prstGeom prst="rect">
            <a:avLst/>
          </a:prstGeom>
        </p:spPr>
      </p:pic>
      <p:pic>
        <p:nvPicPr>
          <p:cNvPr id="36" name="Picture 35"/>
          <p:cNvPicPr>
            <a:picLocks noChangeAspect="1"/>
          </p:cNvPicPr>
          <p:nvPr/>
        </p:nvPicPr>
        <p:blipFill>
          <a:blip r:embed="rId9"/>
          <a:stretch>
            <a:fillRect/>
          </a:stretch>
        </p:blipFill>
        <p:spPr>
          <a:xfrm>
            <a:off x="2796703" y="1733465"/>
            <a:ext cx="4877223" cy="4877223"/>
          </a:xfrm>
          <a:prstGeom prst="rect">
            <a:avLst/>
          </a:prstGeom>
        </p:spPr>
      </p:pic>
      <p:pic>
        <p:nvPicPr>
          <p:cNvPr id="38" name="Picture 37"/>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backgroundMark x1="21250" y1="75625" x2="66406" y2="81250"/>
                        <a14:backgroundMark x1="24063" y1="71406" x2="32500" y2="73750"/>
                      </a14:backgroundRemoval>
                    </a14:imgEffect>
                  </a14:imgLayer>
                </a14:imgProps>
              </a:ext>
            </a:extLst>
          </a:blip>
          <a:stretch>
            <a:fillRect/>
          </a:stretch>
        </p:blipFill>
        <p:spPr>
          <a:xfrm flipH="1">
            <a:off x="7033641" y="3671047"/>
            <a:ext cx="4087904" cy="4087904"/>
          </a:xfrm>
          <a:prstGeom prst="rect">
            <a:avLst/>
          </a:prstGeom>
        </p:spPr>
      </p:pic>
    </p:spTree>
    <p:extLst>
      <p:ext uri="{BB962C8B-B14F-4D97-AF65-F5344CB8AC3E}">
        <p14:creationId xmlns:p14="http://schemas.microsoft.com/office/powerpoint/2010/main" val="2957345139"/>
      </p:ext>
    </p:extLst>
  </p:cSld>
  <p:clrMapOvr>
    <a:masterClrMapping/>
  </p:clrMapOvr>
  <mc:AlternateContent xmlns:mc="http://schemas.openxmlformats.org/markup-compatibility/2006" xmlns:p14="http://schemas.microsoft.com/office/powerpoint/2010/main">
    <mc:Choice Requires="p14">
      <p:transition spd="slow" p14:dur="800" advTm="12737">
        <p:circle/>
      </p:transition>
    </mc:Choice>
    <mc:Fallback xmlns="">
      <p:transition spd="slow" advTm="12737">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459" y="1640382"/>
            <a:ext cx="2794631" cy="1496801"/>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237334"/>
            <a:ext cx="12192000" cy="5620512"/>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7908" y="3645079"/>
            <a:ext cx="916722" cy="80502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4329" y="2280929"/>
            <a:ext cx="1490622" cy="1197385"/>
          </a:xfrm>
          <a:prstGeom prst="rect">
            <a:avLst/>
          </a:prstGeom>
        </p:spPr>
      </p:pic>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91259" y="2281083"/>
            <a:ext cx="1912160" cy="3692013"/>
          </a:xfrm>
          <a:prstGeom prst="rect">
            <a:avLst/>
          </a:prstGeom>
        </p:spPr>
      </p:pic>
      <p:pic>
        <p:nvPicPr>
          <p:cNvPr id="6"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19614" y="1605820"/>
            <a:ext cx="1964718" cy="2893671"/>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77666" y="3235627"/>
            <a:ext cx="1385638" cy="2104870"/>
          </a:xfrm>
          <a:prstGeom prst="rect">
            <a:avLst/>
          </a:prstGeom>
        </p:spPr>
      </p:pic>
      <p:pic>
        <p:nvPicPr>
          <p:cNvPr id="4" name="图片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87411" y="3260429"/>
            <a:ext cx="3284707" cy="3116189"/>
          </a:xfrm>
          <a:prstGeom prst="rect">
            <a:avLst/>
          </a:prstGeom>
        </p:spPr>
      </p:pic>
      <p:pic>
        <p:nvPicPr>
          <p:cNvPr id="10" name="图片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80465" y="352584"/>
            <a:ext cx="910794" cy="866622"/>
          </a:xfrm>
          <a:prstGeom prst="rect">
            <a:avLst/>
          </a:prstGeom>
        </p:spPr>
      </p:pic>
      <p:pic>
        <p:nvPicPr>
          <p:cNvPr id="2" name="图片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625611" y="432571"/>
            <a:ext cx="1277435" cy="1151449"/>
          </a:xfrm>
          <a:prstGeom prst="rect">
            <a:avLst/>
          </a:prstGeom>
        </p:spPr>
      </p:pic>
      <p:pic>
        <p:nvPicPr>
          <p:cNvPr id="17" name="Picture 16"/>
          <p:cNvPicPr>
            <a:picLocks noChangeAspect="1"/>
          </p:cNvPicPr>
          <p:nvPr/>
        </p:nvPicPr>
        <p:blipFill>
          <a:blip r:embed="rId14"/>
          <a:stretch>
            <a:fillRect/>
          </a:stretch>
        </p:blipFill>
        <p:spPr>
          <a:xfrm>
            <a:off x="4198876" y="657094"/>
            <a:ext cx="8785097" cy="1457070"/>
          </a:xfrm>
          <a:prstGeom prst="rect">
            <a:avLst/>
          </a:prstGeom>
        </p:spPr>
      </p:pic>
    </p:spTree>
    <p:extLst>
      <p:ext uri="{BB962C8B-B14F-4D97-AF65-F5344CB8AC3E}">
        <p14:creationId xmlns:p14="http://schemas.microsoft.com/office/powerpoint/2010/main" val="740097226"/>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0"/>
                                  </p:stCondLst>
                                  <p:childTnLst>
                                    <p:animMotion origin="layout" path="M 1.11022E-16 1.11111E-6 L -0.06042 0.24074 " pathEditMode="relative" rAng="0" ptsTypes="AA">
                                      <p:cBhvr>
                                        <p:cTn id="6" dur="2000" fill="hold"/>
                                        <p:tgtEl>
                                          <p:spTgt spid="6"/>
                                        </p:tgtEl>
                                        <p:attrNameLst>
                                          <p:attrName>ppt_x</p:attrName>
                                          <p:attrName>ppt_y</p:attrName>
                                        </p:attrNameLst>
                                      </p:cBhvr>
                                      <p:rCtr x="-3021" y="12037"/>
                                    </p:animMotion>
                                  </p:childTnLst>
                                </p:cTn>
                              </p:par>
                              <p:par>
                                <p:cTn id="7" presetID="55" presetClass="exit" presetSubtype="0" fill="hold" nodeType="withEffect">
                                  <p:stCondLst>
                                    <p:cond delay="900"/>
                                  </p:stCondLst>
                                  <p:childTnLst>
                                    <p:anim calcmode="lin" valueType="num">
                                      <p:cBhvr>
                                        <p:cTn id="8" dur="1000"/>
                                        <p:tgtEl>
                                          <p:spTgt spid="6"/>
                                        </p:tgtEl>
                                        <p:attrNameLst>
                                          <p:attrName>ppt_w</p:attrName>
                                        </p:attrNameLst>
                                      </p:cBhvr>
                                      <p:tavLst>
                                        <p:tav tm="0">
                                          <p:val>
                                            <p:strVal val="ppt_w"/>
                                          </p:val>
                                        </p:tav>
                                        <p:tav tm="100000">
                                          <p:val>
                                            <p:strVal val="ppt_w*0.70"/>
                                          </p:val>
                                        </p:tav>
                                      </p:tavLst>
                                    </p:anim>
                                    <p:anim calcmode="lin" valueType="num">
                                      <p:cBhvr>
                                        <p:cTn id="9" dur="1000"/>
                                        <p:tgtEl>
                                          <p:spTgt spid="6"/>
                                        </p:tgtEl>
                                        <p:attrNameLst>
                                          <p:attrName>ppt_h</p:attrName>
                                        </p:attrNameLst>
                                      </p:cBhvr>
                                      <p:tavLst>
                                        <p:tav tm="0">
                                          <p:val>
                                            <p:strVal val="ppt_h"/>
                                          </p:val>
                                        </p:tav>
                                        <p:tav tm="100000">
                                          <p:val>
                                            <p:strVal val="ppt_h"/>
                                          </p:val>
                                        </p:tav>
                                      </p:tavLst>
                                    </p:anim>
                                    <p:animEffect transition="out" filter="fade">
                                      <p:cBhvr>
                                        <p:cTn id="10" dur="1000"/>
                                        <p:tgtEl>
                                          <p:spTgt spid="6"/>
                                        </p:tgtEl>
                                      </p:cBhvr>
                                    </p:animEffect>
                                    <p:set>
                                      <p:cBhvr>
                                        <p:cTn id="11" dur="1" fill="hold">
                                          <p:stCondLst>
                                            <p:cond delay="999"/>
                                          </p:stCondLst>
                                        </p:cTn>
                                        <p:tgtEl>
                                          <p:spTgt spid="6"/>
                                        </p:tgtEl>
                                        <p:attrNameLst>
                                          <p:attrName>style.visibility</p:attrName>
                                        </p:attrNameLst>
                                      </p:cBhvr>
                                      <p:to>
                                        <p:strVal val="hidden"/>
                                      </p:to>
                                    </p:set>
                                  </p:childTnLst>
                                </p:cTn>
                              </p:par>
                              <p:par>
                                <p:cTn id="12" presetID="35" presetClass="path" presetSubtype="0" accel="50000" decel="50000" fill="hold" nodeType="withEffect">
                                  <p:stCondLst>
                                    <p:cond delay="1500"/>
                                  </p:stCondLst>
                                  <p:childTnLst>
                                    <p:animMotion origin="layout" path="M 2.29167E-6 -1.48148E-6 L -0.13177 0.06783 " pathEditMode="relative" rAng="0" ptsTypes="AA">
                                      <p:cBhvr>
                                        <p:cTn id="13" dur="1000" fill="hold"/>
                                        <p:tgtEl>
                                          <p:spTgt spid="5"/>
                                        </p:tgtEl>
                                        <p:attrNameLst>
                                          <p:attrName>ppt_x</p:attrName>
                                          <p:attrName>ppt_y</p:attrName>
                                        </p:attrNameLst>
                                      </p:cBhvr>
                                      <p:rCtr x="-6589" y="3380"/>
                                    </p:animMotion>
                                  </p:childTnLst>
                                </p:cTn>
                              </p:par>
                              <p:par>
                                <p:cTn id="14" presetID="53" presetClass="exit" presetSubtype="32" fill="hold" nodeType="withEffect">
                                  <p:stCondLst>
                                    <p:cond delay="2200"/>
                                  </p:stCondLst>
                                  <p:childTnLst>
                                    <p:anim calcmode="lin" valueType="num">
                                      <p:cBhvr>
                                        <p:cTn id="15" dur="500"/>
                                        <p:tgtEl>
                                          <p:spTgt spid="5"/>
                                        </p:tgtEl>
                                        <p:attrNameLst>
                                          <p:attrName>ppt_w</p:attrName>
                                        </p:attrNameLst>
                                      </p:cBhvr>
                                      <p:tavLst>
                                        <p:tav tm="0">
                                          <p:val>
                                            <p:strVal val="ppt_w"/>
                                          </p:val>
                                        </p:tav>
                                        <p:tav tm="100000">
                                          <p:val>
                                            <p:fltVal val="0"/>
                                          </p:val>
                                        </p:tav>
                                      </p:tavLst>
                                    </p:anim>
                                    <p:anim calcmode="lin" valueType="num">
                                      <p:cBhvr>
                                        <p:cTn id="16" dur="500"/>
                                        <p:tgtEl>
                                          <p:spTgt spid="5"/>
                                        </p:tgtEl>
                                        <p:attrNameLst>
                                          <p:attrName>ppt_h</p:attrName>
                                        </p:attrNameLst>
                                      </p:cBhvr>
                                      <p:tavLst>
                                        <p:tav tm="0">
                                          <p:val>
                                            <p:strVal val="ppt_h"/>
                                          </p:val>
                                        </p:tav>
                                        <p:tav tm="100000">
                                          <p:val>
                                            <p:fltVal val="0"/>
                                          </p:val>
                                        </p:tav>
                                      </p:tavLst>
                                    </p:anim>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52" presetClass="exit" presetSubtype="0" fill="hold" nodeType="withEffect">
                                  <p:stCondLst>
                                    <p:cond delay="2600"/>
                                  </p:stCondLst>
                                  <p:childTnLst>
                                    <p:animScale>
                                      <p:cBhvr>
                                        <p:cTn id="20" dur="1000" accel="50000">
                                          <p:stCondLst>
                                            <p:cond delay="0"/>
                                          </p:stCondLst>
                                        </p:cTn>
                                        <p:tgtEl>
                                          <p:spTgt spid="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1" dur="1000" accel="50000">
                                          <p:stCondLst>
                                            <p:cond delay="0"/>
                                          </p:stCondLst>
                                        </p:cTn>
                                        <p:tgtEl>
                                          <p:spTgt spid="4"/>
                                        </p:tgtEl>
                                        <p:attrNameLst>
                                          <p:attrName>ppt_x</p:attrName>
                                          <p:attrName>ppt_y</p:attrName>
                                        </p:attrNameLst>
                                      </p:cBhvr>
                                    </p:animMotion>
                                    <p:animEffect transition="out" filter="fade">
                                      <p:cBhvr>
                                        <p:cTn id="22" dur="1000"/>
                                        <p:tgtEl>
                                          <p:spTgt spid="4"/>
                                        </p:tgtEl>
                                      </p:cBhvr>
                                    </p:animEffect>
                                    <p:set>
                                      <p:cBhvr>
                                        <p:cTn id="23" dur="1" fill="hold">
                                          <p:stCondLst>
                                            <p:cond delay="999"/>
                                          </p:stCondLst>
                                        </p:cTn>
                                        <p:tgtEl>
                                          <p:spTgt spid="4"/>
                                        </p:tgtEl>
                                        <p:attrNameLst>
                                          <p:attrName>style.visibility</p:attrName>
                                        </p:attrNameLst>
                                      </p:cBhvr>
                                      <p:to>
                                        <p:strVal val="hidden"/>
                                      </p:to>
                                    </p:set>
                                  </p:childTnLst>
                                </p:cTn>
                              </p:par>
                            </p:childTnLst>
                          </p:cTn>
                        </p:par>
                        <p:par>
                          <p:cTn id="24" fill="hold">
                            <p:stCondLst>
                              <p:cond delay="3600"/>
                            </p:stCondLst>
                            <p:childTnLst>
                              <p:par>
                                <p:cTn id="25" presetID="32" presetClass="emph" presetSubtype="0" fill="hold" nodeType="afterEffect">
                                  <p:stCondLst>
                                    <p:cond delay="0"/>
                                  </p:stCondLst>
                                  <p:childTnLst>
                                    <p:animRot by="120000">
                                      <p:cBhvr>
                                        <p:cTn id="26" dur="100" fill="hold">
                                          <p:stCondLst>
                                            <p:cond delay="0"/>
                                          </p:stCondLst>
                                        </p:cTn>
                                        <p:tgtEl>
                                          <p:spTgt spid="3"/>
                                        </p:tgtEl>
                                        <p:attrNameLst>
                                          <p:attrName>r</p:attrName>
                                        </p:attrNameLst>
                                      </p:cBhvr>
                                    </p:animRot>
                                    <p:animRot by="-240000">
                                      <p:cBhvr>
                                        <p:cTn id="27" dur="200" fill="hold">
                                          <p:stCondLst>
                                            <p:cond delay="200"/>
                                          </p:stCondLst>
                                        </p:cTn>
                                        <p:tgtEl>
                                          <p:spTgt spid="3"/>
                                        </p:tgtEl>
                                        <p:attrNameLst>
                                          <p:attrName>r</p:attrName>
                                        </p:attrNameLst>
                                      </p:cBhvr>
                                    </p:animRot>
                                    <p:animRot by="240000">
                                      <p:cBhvr>
                                        <p:cTn id="28" dur="200" fill="hold">
                                          <p:stCondLst>
                                            <p:cond delay="400"/>
                                          </p:stCondLst>
                                        </p:cTn>
                                        <p:tgtEl>
                                          <p:spTgt spid="3"/>
                                        </p:tgtEl>
                                        <p:attrNameLst>
                                          <p:attrName>r</p:attrName>
                                        </p:attrNameLst>
                                      </p:cBhvr>
                                    </p:animRot>
                                    <p:animRot by="-240000">
                                      <p:cBhvr>
                                        <p:cTn id="29" dur="200" fill="hold">
                                          <p:stCondLst>
                                            <p:cond delay="600"/>
                                          </p:stCondLst>
                                        </p:cTn>
                                        <p:tgtEl>
                                          <p:spTgt spid="3"/>
                                        </p:tgtEl>
                                        <p:attrNameLst>
                                          <p:attrName>r</p:attrName>
                                        </p:attrNameLst>
                                      </p:cBhvr>
                                    </p:animRot>
                                    <p:animRot by="120000">
                                      <p:cBhvr>
                                        <p:cTn id="30" dur="200" fill="hold">
                                          <p:stCondLst>
                                            <p:cond delay="800"/>
                                          </p:stCondLst>
                                        </p:cTn>
                                        <p:tgtEl>
                                          <p:spTgt spid="3"/>
                                        </p:tgtEl>
                                        <p:attrNameLst>
                                          <p:attrName>r</p:attrName>
                                        </p:attrNameLst>
                                      </p:cBhvr>
                                    </p:animRot>
                                  </p:childTnLst>
                                </p:cTn>
                              </p:par>
                            </p:childTnLst>
                          </p:cTn>
                        </p:par>
                        <p:par>
                          <p:cTn id="31" fill="hold">
                            <p:stCondLst>
                              <p:cond delay="4600"/>
                            </p:stCondLst>
                            <p:childTnLst>
                              <p:par>
                                <p:cTn id="32" presetID="26" presetClass="exit" presetSubtype="0" fill="hold" nodeType="afterEffect">
                                  <p:stCondLst>
                                    <p:cond delay="0"/>
                                  </p:stCondLst>
                                  <p:childTnLst>
                                    <p:animEffect transition="out" filter="wipe(down)">
                                      <p:cBhvr>
                                        <p:cTn id="33" dur="180" accel="50000">
                                          <p:stCondLst>
                                            <p:cond delay="1820"/>
                                          </p:stCondLst>
                                        </p:cTn>
                                        <p:tgtEl>
                                          <p:spTgt spid="3"/>
                                        </p:tgtEl>
                                      </p:cBhvr>
                                    </p:animEffect>
                                    <p:anim calcmode="lin" valueType="num">
                                      <p:cBhvr>
                                        <p:cTn id="34"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35"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36"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7"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8"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9"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0"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41" dur="26">
                                          <p:stCondLst>
                                            <p:cond delay="620"/>
                                          </p:stCondLst>
                                        </p:cTn>
                                        <p:tgtEl>
                                          <p:spTgt spid="3"/>
                                        </p:tgtEl>
                                      </p:cBhvr>
                                      <p:to x="100000" y="60000"/>
                                    </p:animScale>
                                    <p:animScale>
                                      <p:cBhvr>
                                        <p:cTn id="42" dur="166" decel="50000">
                                          <p:stCondLst>
                                            <p:cond delay="646"/>
                                          </p:stCondLst>
                                        </p:cTn>
                                        <p:tgtEl>
                                          <p:spTgt spid="3"/>
                                        </p:tgtEl>
                                      </p:cBhvr>
                                      <p:to x="100000" y="100000"/>
                                    </p:animScale>
                                    <p:animScale>
                                      <p:cBhvr>
                                        <p:cTn id="43" dur="26">
                                          <p:stCondLst>
                                            <p:cond delay="1312"/>
                                          </p:stCondLst>
                                        </p:cTn>
                                        <p:tgtEl>
                                          <p:spTgt spid="3"/>
                                        </p:tgtEl>
                                      </p:cBhvr>
                                      <p:to x="100000" y="80000"/>
                                    </p:animScale>
                                    <p:animScale>
                                      <p:cBhvr>
                                        <p:cTn id="44" dur="166" decel="50000">
                                          <p:stCondLst>
                                            <p:cond delay="1338"/>
                                          </p:stCondLst>
                                        </p:cTn>
                                        <p:tgtEl>
                                          <p:spTgt spid="3"/>
                                        </p:tgtEl>
                                      </p:cBhvr>
                                      <p:to x="100000" y="100000"/>
                                    </p:animScale>
                                    <p:animScale>
                                      <p:cBhvr>
                                        <p:cTn id="45" dur="26">
                                          <p:stCondLst>
                                            <p:cond delay="1642"/>
                                          </p:stCondLst>
                                        </p:cTn>
                                        <p:tgtEl>
                                          <p:spTgt spid="3"/>
                                        </p:tgtEl>
                                      </p:cBhvr>
                                      <p:to x="100000" y="90000"/>
                                    </p:animScale>
                                    <p:animScale>
                                      <p:cBhvr>
                                        <p:cTn id="46" dur="166" decel="50000">
                                          <p:stCondLst>
                                            <p:cond delay="1668"/>
                                          </p:stCondLst>
                                        </p:cTn>
                                        <p:tgtEl>
                                          <p:spTgt spid="3"/>
                                        </p:tgtEl>
                                      </p:cBhvr>
                                      <p:to x="100000" y="100000"/>
                                    </p:animScale>
                                    <p:animScale>
                                      <p:cBhvr>
                                        <p:cTn id="47" dur="26">
                                          <p:stCondLst>
                                            <p:cond delay="1808"/>
                                          </p:stCondLst>
                                        </p:cTn>
                                        <p:tgtEl>
                                          <p:spTgt spid="3"/>
                                        </p:tgtEl>
                                      </p:cBhvr>
                                      <p:to x="100000" y="95000"/>
                                    </p:animScale>
                                    <p:animScale>
                                      <p:cBhvr>
                                        <p:cTn id="48" dur="166" decel="50000">
                                          <p:stCondLst>
                                            <p:cond delay="1834"/>
                                          </p:stCondLst>
                                        </p:cTn>
                                        <p:tgtEl>
                                          <p:spTgt spid="3"/>
                                        </p:tgtEl>
                                      </p:cBhvr>
                                      <p:to x="100000" y="100000"/>
                                    </p:animScale>
                                    <p:set>
                                      <p:cBhvr>
                                        <p:cTn id="49" dur="1" fill="hold">
                                          <p:stCondLst>
                                            <p:cond delay="1999"/>
                                          </p:stCondLst>
                                        </p:cTn>
                                        <p:tgtEl>
                                          <p:spTgt spid="3"/>
                                        </p:tgtEl>
                                        <p:attrNameLst>
                                          <p:attrName>style.visibility</p:attrName>
                                        </p:attrNameLst>
                                      </p:cBhvr>
                                      <p:to>
                                        <p:strVal val="hidden"/>
                                      </p:to>
                                    </p:set>
                                  </p:childTnLst>
                                </p:cTn>
                              </p:par>
                            </p:childTnLst>
                          </p:cTn>
                        </p:par>
                        <p:par>
                          <p:cTn id="50" fill="hold">
                            <p:stCondLst>
                              <p:cond delay="6600"/>
                            </p:stCondLst>
                            <p:childTnLst>
                              <p:par>
                                <p:cTn id="51" presetID="1" presetClass="entr" presetSubtype="0" fill="hold" nodeType="afterEffect">
                                  <p:stCondLst>
                                    <p:cond delay="0"/>
                                  </p:stCondLst>
                                  <p:childTnLst>
                                    <p:set>
                                      <p:cBhvr>
                                        <p:cTn id="52" dur="1" fill="hold">
                                          <p:stCondLst>
                                            <p:cond delay="0"/>
                                          </p:stCondLst>
                                        </p:cTn>
                                        <p:tgtEl>
                                          <p:spTgt spid="2"/>
                                        </p:tgtEl>
                                        <p:attrNameLst>
                                          <p:attrName>style.visibility</p:attrName>
                                        </p:attrNameLst>
                                      </p:cBhvr>
                                      <p:to>
                                        <p:strVal val="visible"/>
                                      </p:to>
                                    </p:set>
                                  </p:childTnLst>
                                </p:cTn>
                              </p:par>
                              <p:par>
                                <p:cTn id="53" presetID="60" presetClass="path" presetSubtype="0" accel="50000" decel="50000" fill="hold" nodeType="withEffect">
                                  <p:stCondLst>
                                    <p:cond delay="0"/>
                                  </p:stCondLst>
                                  <p:childTnLst>
                                    <p:animMotion origin="layout" path="M 4.16667E-7 -7.40741E-7 C 0.00404 0.05232 0.04961 0.05741 0.0793 0.06227 C 0.10885 0.06736 0.14753 0.02917 0.17786 0.02963 C 0.2082 0.03009 0.22878 0.06667 0.26042 0.06505 C 0.29219 0.06366 0.33984 0.02593 0.36836 0.02037 C 0.41198 0.00509 0.48867 0.05255 0.52044 0.04838 " pathEditMode="relative" rAng="0" ptsTypes="AAAAAA">
                                      <p:cBhvr>
                                        <p:cTn id="54" dur="2000" fill="hold"/>
                                        <p:tgtEl>
                                          <p:spTgt spid="2"/>
                                        </p:tgtEl>
                                        <p:attrNameLst>
                                          <p:attrName>ppt_x</p:attrName>
                                          <p:attrName>ppt_y</p:attrName>
                                        </p:attrNameLst>
                                      </p:cBhvr>
                                      <p:rCtr x="26016" y="3241"/>
                                    </p:animMotion>
                                  </p:childTnLst>
                                </p:cTn>
                              </p:par>
                            </p:childTnLst>
                          </p:cTn>
                        </p:par>
                        <p:par>
                          <p:cTn id="55" fill="hold">
                            <p:stCondLst>
                              <p:cond delay="8600"/>
                            </p:stCondLst>
                            <p:childTnLst>
                              <p:par>
                                <p:cTn id="56" presetID="42" presetClass="entr" presetSubtype="0"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0"/>
                                        <p:tgtEl>
                                          <p:spTgt spid="10"/>
                                        </p:tgtEl>
                                      </p:cBhvr>
                                    </p:animEffect>
                                    <p:anim calcmode="lin" valueType="num">
                                      <p:cBhvr>
                                        <p:cTn id="59" dur="1000" fill="hold"/>
                                        <p:tgtEl>
                                          <p:spTgt spid="10"/>
                                        </p:tgtEl>
                                        <p:attrNameLst>
                                          <p:attrName>ppt_x</p:attrName>
                                        </p:attrNameLst>
                                      </p:cBhvr>
                                      <p:tavLst>
                                        <p:tav tm="0">
                                          <p:val>
                                            <p:strVal val="#ppt_x"/>
                                          </p:val>
                                        </p:tav>
                                        <p:tav tm="100000">
                                          <p:val>
                                            <p:strVal val="#ppt_x"/>
                                          </p:val>
                                        </p:tav>
                                      </p:tavLst>
                                    </p:anim>
                                    <p:anim calcmode="lin" valueType="num">
                                      <p:cBhvr>
                                        <p:cTn id="60" dur="1000" fill="hold"/>
                                        <p:tgtEl>
                                          <p:spTgt spid="10"/>
                                        </p:tgtEl>
                                        <p:attrNameLst>
                                          <p:attrName>ppt_y</p:attrName>
                                        </p:attrNameLst>
                                      </p:cBhvr>
                                      <p:tavLst>
                                        <p:tav tm="0">
                                          <p:val>
                                            <p:strVal val="#ppt_y+.1"/>
                                          </p:val>
                                        </p:tav>
                                        <p:tav tm="100000">
                                          <p:val>
                                            <p:strVal val="#ppt_y"/>
                                          </p:val>
                                        </p:tav>
                                      </p:tavLst>
                                    </p:anim>
                                  </p:childTnLst>
                                </p:cTn>
                              </p:par>
                              <p:par>
                                <p:cTn id="61" presetID="22" presetClass="entr" presetSubtype="8"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left)">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rotWithShape="1">
          <a:blip r:embed="rId3" cstate="print">
            <a:extLst>
              <a:ext uri="{28A0092B-C50C-407E-A947-70E740481C1C}">
                <a14:useLocalDpi xmlns:a14="http://schemas.microsoft.com/office/drawing/2010/main" val="0"/>
              </a:ext>
            </a:extLst>
          </a:blip>
          <a:srcRect b="47255"/>
          <a:stretch/>
        </p:blipFill>
        <p:spPr>
          <a:xfrm>
            <a:off x="0" y="1994345"/>
            <a:ext cx="12192000" cy="3845858"/>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805" y="1436565"/>
            <a:ext cx="1430276" cy="241284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377" y="1513970"/>
            <a:ext cx="1494647" cy="2403304"/>
          </a:xfrm>
          <a:prstGeom prst="rect">
            <a:avLst/>
          </a:prstGeom>
        </p:spPr>
      </p:pic>
      <p:pic>
        <p:nvPicPr>
          <p:cNvPr id="35" name="图片 38"/>
          <p:cNvPicPr>
            <a:picLocks noChangeAspect="1"/>
          </p:cNvPicPr>
          <p:nvPr/>
        </p:nvPicPr>
        <p:blipFill rotWithShape="1">
          <a:blip r:embed="rId3" cstate="print">
            <a:extLst>
              <a:ext uri="{28A0092B-C50C-407E-A947-70E740481C1C}">
                <a14:useLocalDpi xmlns:a14="http://schemas.microsoft.com/office/drawing/2010/main" val="0"/>
              </a:ext>
            </a:extLst>
          </a:blip>
          <a:srcRect t="29999" b="47255"/>
          <a:stretch/>
        </p:blipFill>
        <p:spPr>
          <a:xfrm>
            <a:off x="0" y="5450541"/>
            <a:ext cx="12192000" cy="1658470"/>
          </a:xfrm>
          <a:prstGeom prst="rect">
            <a:avLst/>
          </a:prstGeom>
        </p:spPr>
      </p:pic>
      <p:pic>
        <p:nvPicPr>
          <p:cNvPr id="11" name="Picture 10"/>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31111" y1="68000" x2="30889" y2="71889"/>
                        <a14:foregroundMark x1="27556" y1="67333" x2="34333" y2="66333"/>
                        <a14:foregroundMark x1="70333" y1="52667" x2="67444" y2="56222"/>
                        <a14:backgroundMark x1="62667" y1="49333" x2="62000" y2="61333"/>
                        <a14:backgroundMark x1="66444" y1="50667" x2="69111" y2="50222"/>
                        <a14:backgroundMark x1="27333" y1="74333" x2="36000" y2="74333"/>
                      </a14:backgroundRemoval>
                    </a14:imgEffect>
                  </a14:imgLayer>
                </a14:imgProps>
              </a:ext>
            </a:extLst>
          </a:blip>
          <a:srcRect t="27657"/>
          <a:stretch/>
        </p:blipFill>
        <p:spPr>
          <a:xfrm>
            <a:off x="-1187750" y="4426879"/>
            <a:ext cx="5235315" cy="3787398"/>
          </a:xfrm>
          <a:prstGeom prst="rect">
            <a:avLst/>
          </a:prstGeom>
        </p:spPr>
      </p:pic>
      <p:pic>
        <p:nvPicPr>
          <p:cNvPr id="37" name="图片 6">
            <a:extLst>
              <a:ext uri="{FF2B5EF4-FFF2-40B4-BE49-F238E27FC236}">
                <a16:creationId xmlns:a16="http://schemas.microsoft.com/office/drawing/2014/main" id="{DB16B64E-5E83-4ADF-8230-575D53E3551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3938" t="35967" r="2104" b="8703"/>
          <a:stretch/>
        </p:blipFill>
        <p:spPr>
          <a:xfrm>
            <a:off x="9077593" y="2477479"/>
            <a:ext cx="2753337" cy="1949400"/>
          </a:xfrm>
          <a:prstGeom prst="rect">
            <a:avLst/>
          </a:prstGeom>
        </p:spPr>
      </p:pic>
      <p:pic>
        <p:nvPicPr>
          <p:cNvPr id="36" name="Picture 35"/>
          <p:cNvPicPr>
            <a:picLocks noChangeAspect="1"/>
          </p:cNvPicPr>
          <p:nvPr/>
        </p:nvPicPr>
        <p:blipFill>
          <a:blip r:embed="rId9"/>
          <a:stretch>
            <a:fillRect/>
          </a:stretch>
        </p:blipFill>
        <p:spPr>
          <a:xfrm>
            <a:off x="2796703" y="1733465"/>
            <a:ext cx="4877223" cy="4877223"/>
          </a:xfrm>
          <a:prstGeom prst="rect">
            <a:avLst/>
          </a:prstGeom>
        </p:spPr>
      </p:pic>
      <p:pic>
        <p:nvPicPr>
          <p:cNvPr id="38" name="Picture 37"/>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backgroundMark x1="21250" y1="75625" x2="66406" y2="81250"/>
                        <a14:backgroundMark x1="24063" y1="71406" x2="32500" y2="73750"/>
                      </a14:backgroundRemoval>
                    </a14:imgEffect>
                  </a14:imgLayer>
                </a14:imgProps>
              </a:ext>
            </a:extLst>
          </a:blip>
          <a:stretch>
            <a:fillRect/>
          </a:stretch>
        </p:blipFill>
        <p:spPr>
          <a:xfrm flipH="1">
            <a:off x="7033641" y="3671047"/>
            <a:ext cx="4087904" cy="4087904"/>
          </a:xfrm>
          <a:prstGeom prst="rect">
            <a:avLst/>
          </a:prstGeom>
        </p:spPr>
      </p:pic>
      <p:pic>
        <p:nvPicPr>
          <p:cNvPr id="2" name="Picture 1">
            <a:extLst>
              <a:ext uri="{FF2B5EF4-FFF2-40B4-BE49-F238E27FC236}">
                <a16:creationId xmlns:a16="http://schemas.microsoft.com/office/drawing/2014/main" id="{3F7B737D-5C66-4396-939E-97AC563FDCD9}"/>
              </a:ext>
            </a:extLst>
          </p:cNvPr>
          <p:cNvPicPr>
            <a:picLocks noChangeAspect="1"/>
          </p:cNvPicPr>
          <p:nvPr/>
        </p:nvPicPr>
        <p:blipFill>
          <a:blip r:embed="rId12"/>
          <a:stretch>
            <a:fillRect/>
          </a:stretch>
        </p:blipFill>
        <p:spPr>
          <a:xfrm>
            <a:off x="2805667" y="384862"/>
            <a:ext cx="5828281" cy="1609483"/>
          </a:xfrm>
          <a:prstGeom prst="rect">
            <a:avLst/>
          </a:prstGeom>
        </p:spPr>
      </p:pic>
    </p:spTree>
    <p:extLst>
      <p:ext uri="{BB962C8B-B14F-4D97-AF65-F5344CB8AC3E}">
        <p14:creationId xmlns:p14="http://schemas.microsoft.com/office/powerpoint/2010/main" val="4239878134"/>
      </p:ext>
    </p:extLst>
  </p:cSld>
  <p:clrMapOvr>
    <a:masterClrMapping/>
  </p:clrMapOvr>
  <mc:AlternateContent xmlns:mc="http://schemas.openxmlformats.org/markup-compatibility/2006" xmlns:p14="http://schemas.microsoft.com/office/powerpoint/2010/main">
    <mc:Choice Requires="p14">
      <p:transition spd="slow" p14:dur="800" advTm="12737">
        <p:circle/>
      </p:transition>
    </mc:Choice>
    <mc:Fallback xmlns="">
      <p:transition spd="slow" advTm="12737">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đèn giao thông">
            <a:hlinkClick r:id="" action="ppaction://media"/>
            <a:extLst>
              <a:ext uri="{FF2B5EF4-FFF2-40B4-BE49-F238E27FC236}">
                <a16:creationId xmlns:a16="http://schemas.microsoft.com/office/drawing/2014/main" id="{C634239C-785A-4DEC-8108-C15928B439C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3395708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6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id="{6473FB86-9F7D-3426-4699-01088BF06CC9}"/>
              </a:ext>
            </a:extLst>
          </p:cNvPr>
          <p:cNvPicPr>
            <a:picLocks noChangeAspect="1"/>
          </p:cNvPicPr>
          <p:nvPr/>
        </p:nvPicPr>
        <p:blipFill rotWithShape="1">
          <a:blip r:embed="rId2"/>
          <a:srcRect l="21654" t="53839" r="3181" b="18791"/>
          <a:stretch/>
        </p:blipFill>
        <p:spPr>
          <a:xfrm>
            <a:off x="0" y="4758219"/>
            <a:ext cx="12192000" cy="2122714"/>
          </a:xfrm>
          <a:prstGeom prst="rect">
            <a:avLst/>
          </a:prstGeom>
        </p:spPr>
      </p:pic>
      <p:pic>
        <p:nvPicPr>
          <p:cNvPr id="3" name="Picture 2" descr="F:\未标题-1.png">
            <a:extLst>
              <a:ext uri="{FF2B5EF4-FFF2-40B4-BE49-F238E27FC236}">
                <a16:creationId xmlns:a16="http://schemas.microsoft.com/office/drawing/2014/main" id="{89905230-1A6B-C6D6-41F5-0195C3B89FE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797" t="4268" r="11163" b="4824"/>
          <a:stretch/>
        </p:blipFill>
        <p:spPr bwMode="auto">
          <a:xfrm>
            <a:off x="3420525" y="3781044"/>
            <a:ext cx="1566357" cy="19768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未标题-1.png">
            <a:extLst>
              <a:ext uri="{FF2B5EF4-FFF2-40B4-BE49-F238E27FC236}">
                <a16:creationId xmlns:a16="http://schemas.microsoft.com/office/drawing/2014/main" id="{35E52E56-E3DC-686A-6029-2EA6A91F552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389" t="9930" r="18243" b="4594"/>
          <a:stretch/>
        </p:blipFill>
        <p:spPr bwMode="auto">
          <a:xfrm>
            <a:off x="5209562" y="3429000"/>
            <a:ext cx="1486854" cy="20380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F:\未标题-1.png">
            <a:extLst>
              <a:ext uri="{FF2B5EF4-FFF2-40B4-BE49-F238E27FC236}">
                <a16:creationId xmlns:a16="http://schemas.microsoft.com/office/drawing/2014/main" id="{A55E661E-55A1-4E06-C03E-EFE8A52EFA9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611" t="8065" r="13670" b="5111"/>
          <a:stretch/>
        </p:blipFill>
        <p:spPr bwMode="auto">
          <a:xfrm>
            <a:off x="6865661" y="3753964"/>
            <a:ext cx="1496147" cy="19768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未标题-1.png">
            <a:extLst>
              <a:ext uri="{FF2B5EF4-FFF2-40B4-BE49-F238E27FC236}">
                <a16:creationId xmlns:a16="http://schemas.microsoft.com/office/drawing/2014/main" id="{8228FA4D-A5EC-EC9A-A4FE-730E4523D74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907" t="7818" r="12757" b="5713"/>
          <a:stretch/>
        </p:blipFill>
        <p:spPr bwMode="auto">
          <a:xfrm>
            <a:off x="8667260" y="3489462"/>
            <a:ext cx="1468269" cy="194348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2" descr="Traffic Light Cartoon">
            <a:extLst>
              <a:ext uri="{FF2B5EF4-FFF2-40B4-BE49-F238E27FC236}">
                <a16:creationId xmlns:a16="http://schemas.microsoft.com/office/drawing/2014/main" id="{CB0C5FAA-824B-BF88-BE30-3CEF10C9C63B}"/>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8" name="Group 7">
            <a:extLst>
              <a:ext uri="{FF2B5EF4-FFF2-40B4-BE49-F238E27FC236}">
                <a16:creationId xmlns:a16="http://schemas.microsoft.com/office/drawing/2014/main" id="{8F6AC7F8-42FE-BE09-F157-43FA5467F653}"/>
              </a:ext>
            </a:extLst>
          </p:cNvPr>
          <p:cNvGrpSpPr/>
          <p:nvPr/>
        </p:nvGrpSpPr>
        <p:grpSpPr>
          <a:xfrm>
            <a:off x="155575" y="1031931"/>
            <a:ext cx="953134" cy="4076023"/>
            <a:chOff x="2467390" y="1370898"/>
            <a:chExt cx="953134" cy="4076023"/>
          </a:xfrm>
        </p:grpSpPr>
        <p:pic>
          <p:nvPicPr>
            <p:cNvPr id="9" name="Picture 9" descr="F:\未标题-1.png">
              <a:extLst>
                <a:ext uri="{FF2B5EF4-FFF2-40B4-BE49-F238E27FC236}">
                  <a16:creationId xmlns:a16="http://schemas.microsoft.com/office/drawing/2014/main" id="{9DAEF48E-69FB-528D-0C18-6514029CE39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682" t="6895" r="13757" b="5885"/>
            <a:stretch/>
          </p:blipFill>
          <p:spPr bwMode="auto">
            <a:xfrm>
              <a:off x="2467390" y="1370898"/>
              <a:ext cx="953134" cy="40760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722F1AB-C594-CA59-7F36-2DADAA2CBA29}"/>
                </a:ext>
              </a:extLst>
            </p:cNvPr>
            <p:cNvPicPr>
              <a:picLocks noChangeAspect="1"/>
            </p:cNvPicPr>
            <p:nvPr/>
          </p:nvPicPr>
          <p:blipFill>
            <a:blip r:embed="rId8"/>
            <a:stretch>
              <a:fillRect/>
            </a:stretch>
          </p:blipFill>
          <p:spPr>
            <a:xfrm>
              <a:off x="2662939" y="2126330"/>
              <a:ext cx="623830" cy="540998"/>
            </a:xfrm>
            <a:prstGeom prst="rect">
              <a:avLst/>
            </a:prstGeom>
          </p:spPr>
        </p:pic>
        <p:pic>
          <p:nvPicPr>
            <p:cNvPr id="11" name="Picture 4" descr="Traffic Light Cartoon clipart - Green, Light, Circle, transparent clip art">
              <a:extLst>
                <a:ext uri="{FF2B5EF4-FFF2-40B4-BE49-F238E27FC236}">
                  <a16:creationId xmlns:a16="http://schemas.microsoft.com/office/drawing/2014/main" id="{EB54FCD0-B927-8272-6EED-D3F66CAE76BF}"/>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5717" r="15324"/>
            <a:stretch/>
          </p:blipFill>
          <p:spPr bwMode="auto">
            <a:xfrm>
              <a:off x="2700222" y="2677295"/>
              <a:ext cx="556291" cy="5377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3B5CEB6-D921-E17F-BFF0-480750DA439F}"/>
                </a:ext>
              </a:extLst>
            </p:cNvPr>
            <p:cNvPicPr>
              <a:picLocks noChangeAspect="1"/>
            </p:cNvPicPr>
            <p:nvPr/>
          </p:nvPicPr>
          <p:blipFill rotWithShape="1">
            <a:blip r:embed="rId10"/>
            <a:srcRect l="16296" t="5006" r="16611" b="4607"/>
            <a:stretch/>
          </p:blipFill>
          <p:spPr>
            <a:xfrm>
              <a:off x="2693194" y="1555431"/>
              <a:ext cx="563319" cy="560932"/>
            </a:xfrm>
            <a:prstGeom prst="rect">
              <a:avLst/>
            </a:prstGeom>
          </p:spPr>
        </p:pic>
      </p:grpSp>
      <p:sp>
        <p:nvSpPr>
          <p:cNvPr id="13" name="Rounded Rectangular Callout 8">
            <a:extLst>
              <a:ext uri="{FF2B5EF4-FFF2-40B4-BE49-F238E27FC236}">
                <a16:creationId xmlns:a16="http://schemas.microsoft.com/office/drawing/2014/main" id="{C84B1652-7981-56EA-0F64-AF82C45EA3FF}"/>
              </a:ext>
            </a:extLst>
          </p:cNvPr>
          <p:cNvSpPr/>
          <p:nvPr/>
        </p:nvSpPr>
        <p:spPr>
          <a:xfrm>
            <a:off x="2090056" y="8560921"/>
            <a:ext cx="8476343" cy="1264757"/>
          </a:xfrm>
          <a:prstGeom prst="wedgeRoundRectCallout">
            <a:avLst>
              <a:gd name="adj1" fmla="val -9130"/>
              <a:gd name="adj2" fmla="val 4753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KIẾN </a:t>
            </a:r>
            <a:r>
              <a:rPr kumimoji="0" lang="en-US" sz="4800" b="0" i="0" u="none" strike="noStrike" kern="1200" cap="none" spc="0" normalizeH="0" baseline="0" noProof="0">
                <a:ln>
                  <a:noFill/>
                </a:ln>
                <a:solidFill>
                  <a:sysClr val="windowText" lastClr="000000"/>
                </a:solidFill>
                <a:effectLst/>
                <a:uLnTx/>
                <a:uFillTx/>
                <a:latin typeface="Coiny" panose="02000903060500060000" pitchFamily="2" charset="0"/>
                <a:ea typeface="+mn-ea"/>
                <a:cs typeface="+mn-cs"/>
              </a:rPr>
              <a:t>TẠO</a:t>
            </a: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 </a:t>
            </a:r>
            <a:r>
              <a:rPr kumimoji="0" lang="en-US" sz="4800" b="0" i="0" u="none" strike="noStrike" kern="1200" cap="none" spc="0" normalizeH="0" baseline="0" noProof="0">
                <a:ln>
                  <a:noFill/>
                </a:ln>
                <a:solidFill>
                  <a:srgbClr val="C00000"/>
                </a:solidFill>
                <a:effectLst/>
                <a:uLnTx/>
                <a:uFillTx/>
                <a:latin typeface="Coiny" panose="02000903060500060000" pitchFamily="2" charset="0"/>
                <a:ea typeface="+mn-ea"/>
                <a:cs typeface="+mn-cs"/>
              </a:rPr>
              <a:t>TRI</a:t>
            </a: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 </a:t>
            </a:r>
            <a:r>
              <a:rPr kumimoji="0" lang="en-US" sz="4800" b="0" i="0" u="none" strike="noStrike" kern="1200" cap="none" spc="0" normalizeH="0" baseline="0" noProof="0">
                <a:ln>
                  <a:noFill/>
                </a:ln>
                <a:solidFill>
                  <a:srgbClr val="002060"/>
                </a:solidFill>
                <a:effectLst/>
                <a:uLnTx/>
                <a:uFillTx/>
                <a:latin typeface="Coiny" panose="02000903060500060000" pitchFamily="2" charset="0"/>
                <a:ea typeface="+mn-ea"/>
                <a:cs typeface="+mn-cs"/>
              </a:rPr>
              <a:t>THỨC</a:t>
            </a: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 </a:t>
            </a:r>
            <a:r>
              <a:rPr kumimoji="0" lang="en-US" sz="4800" b="0" i="0" u="none" strike="noStrike" kern="1200" cap="none" spc="0" normalizeH="0" baseline="0" noProof="0">
                <a:ln>
                  <a:noFill/>
                </a:ln>
                <a:solidFill>
                  <a:srgbClr val="00B050"/>
                </a:solidFill>
                <a:effectLst/>
                <a:uLnTx/>
                <a:uFillTx/>
                <a:latin typeface="Coiny" panose="02000903060500060000" pitchFamily="2" charset="0"/>
                <a:ea typeface="+mn-ea"/>
                <a:cs typeface="+mn-cs"/>
              </a:rPr>
              <a:t>MỚI</a:t>
            </a:r>
            <a:endParaRPr kumimoji="0" lang="en-US" sz="4800" b="0" i="0" u="none" strike="noStrike" kern="1200" cap="none" spc="0" normalizeH="0" baseline="0" noProof="0" dirty="0">
              <a:ln>
                <a:noFill/>
              </a:ln>
              <a:solidFill>
                <a:srgbClr val="00B050"/>
              </a:solidFill>
              <a:effectLst/>
              <a:uLnTx/>
              <a:uFillTx/>
              <a:latin typeface="Coiny" panose="02000903060500060000" pitchFamily="2" charset="0"/>
              <a:ea typeface="+mn-ea"/>
              <a:cs typeface="+mn-cs"/>
            </a:endParaRPr>
          </a:p>
        </p:txBody>
      </p:sp>
      <p:pic>
        <p:nvPicPr>
          <p:cNvPr id="14" name="Picture 13">
            <a:extLst>
              <a:ext uri="{FF2B5EF4-FFF2-40B4-BE49-F238E27FC236}">
                <a16:creationId xmlns:a16="http://schemas.microsoft.com/office/drawing/2014/main" id="{A6E53241-3F30-956D-F1E4-C46E5EB91474}"/>
              </a:ext>
            </a:extLst>
          </p:cNvPr>
          <p:cNvPicPr>
            <a:picLocks noChangeAspect="1"/>
          </p:cNvPicPr>
          <p:nvPr/>
        </p:nvPicPr>
        <p:blipFill>
          <a:blip r:embed="rId11"/>
          <a:stretch>
            <a:fillRect/>
          </a:stretch>
        </p:blipFill>
        <p:spPr>
          <a:xfrm>
            <a:off x="1519732" y="1395993"/>
            <a:ext cx="9386188" cy="1761877"/>
          </a:xfrm>
          <a:prstGeom prst="rect">
            <a:avLst/>
          </a:prstGeom>
        </p:spPr>
      </p:pic>
    </p:spTree>
    <p:extLst>
      <p:ext uri="{BB962C8B-B14F-4D97-AF65-F5344CB8AC3E}">
        <p14:creationId xmlns:p14="http://schemas.microsoft.com/office/powerpoint/2010/main" val="165012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6215" y="3485657"/>
            <a:ext cx="2983742" cy="2014247"/>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2379" y="4107940"/>
            <a:ext cx="1000328" cy="295872"/>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20713">
            <a:off x="4840914" y="2281743"/>
            <a:ext cx="936258" cy="2098508"/>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529914"/>
            <a:ext cx="12192000" cy="1586073"/>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107940"/>
            <a:ext cx="5649519" cy="275006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0132" y="317687"/>
            <a:ext cx="1198006" cy="1093102"/>
          </a:xfrm>
          <a:prstGeom prst="rect">
            <a:avLst/>
          </a:prstGeom>
        </p:spPr>
      </p:pic>
      <p:sp>
        <p:nvSpPr>
          <p:cNvPr id="2" name="Rounded Rectangular Callout 1"/>
          <p:cNvSpPr/>
          <p:nvPr/>
        </p:nvSpPr>
        <p:spPr>
          <a:xfrm>
            <a:off x="2381694" y="338853"/>
            <a:ext cx="9260958" cy="1808924"/>
          </a:xfrm>
          <a:prstGeom prst="wedgeRoundRectCallout">
            <a:avLst>
              <a:gd name="adj1" fmla="val -48806"/>
              <a:gd name="adj2" fmla="val 107742"/>
              <a:gd name="adj3" fmla="val 16667"/>
            </a:avLst>
          </a:prstGeom>
          <a:ln w="38100">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a:ea typeface="+mn-ea"/>
                <a:cs typeface="+mn-cs"/>
              </a:rPr>
              <a:t>1. </a:t>
            </a:r>
            <a:r>
              <a:rPr kumimoji="0" lang="en-US" sz="5400" b="1" i="0" u="none" strike="noStrike" kern="1200" cap="none" spc="0" normalizeH="0" baseline="0" noProof="0" dirty="0" err="1">
                <a:ln>
                  <a:noFill/>
                </a:ln>
                <a:solidFill>
                  <a:srgbClr val="002060"/>
                </a:solidFill>
                <a:effectLst/>
                <a:uLnTx/>
                <a:uFillTx/>
                <a:latin typeface="Calibri" panose="020F0502020204030204"/>
                <a:ea typeface="+mn-ea"/>
                <a:cs typeface="+mn-cs"/>
              </a:rPr>
              <a:t>Tìm</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hiểu</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biển</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báo</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giao</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thông</a:t>
            </a:r>
            <a:endParaRPr kumimoji="0" lang="en-US" sz="5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106380"/>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1300"/>
                                  </p:stCondLst>
                                  <p:childTnLst>
                                    <p:animMotion origin="layout" path="M -6.25E-7 2.96296E-6 L 1.53125 2.96296E-6 " pathEditMode="relative" rAng="0" ptsTypes="AA">
                                      <p:cBhvr>
                                        <p:cTn id="6" dur="2000" fill="hold"/>
                                        <p:tgtEl>
                                          <p:spTgt spid="3"/>
                                        </p:tgtEl>
                                        <p:attrNameLst>
                                          <p:attrName>ppt_x</p:attrName>
                                          <p:attrName>ppt_y</p:attrName>
                                        </p:attrNameLst>
                                      </p:cBhvr>
                                      <p:rCtr x="76563" y="0"/>
                                    </p:animMotion>
                                  </p:childTnLst>
                                </p:cTn>
                              </p:par>
                              <p:par>
                                <p:cTn id="7" presetID="35" presetClass="path" presetSubtype="0" accel="50000" decel="50000" fill="hold" nodeType="withEffect">
                                  <p:stCondLst>
                                    <p:cond delay="2500"/>
                                  </p:stCondLst>
                                  <p:childTnLst>
                                    <p:animMotion origin="layout" path="M -3.33333E-6 -2.59259E-6 L -1.27213 -2.59259E-6 " pathEditMode="relative" rAng="0" ptsTypes="AA">
                                      <p:cBhvr>
                                        <p:cTn id="8" dur="2000" fill="hold"/>
                                        <p:tgtEl>
                                          <p:spTgt spid="8"/>
                                        </p:tgtEl>
                                        <p:attrNameLst>
                                          <p:attrName>ppt_x</p:attrName>
                                          <p:attrName>ppt_y</p:attrName>
                                        </p:attrNameLst>
                                      </p:cBhvr>
                                      <p:rCtr x="-63607" y="0"/>
                                    </p:animMotion>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D4CC3CF3-2724-D035-6D21-E89E63B3CD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4085" y="5740616"/>
            <a:ext cx="8254314" cy="1117384"/>
          </a:xfrm>
          <a:prstGeom prst="rect">
            <a:avLst/>
          </a:prstGeom>
        </p:spPr>
      </p:pic>
      <p:pic>
        <p:nvPicPr>
          <p:cNvPr id="3" name="图片 4">
            <a:extLst>
              <a:ext uri="{FF2B5EF4-FFF2-40B4-BE49-F238E27FC236}">
                <a16:creationId xmlns:a16="http://schemas.microsoft.com/office/drawing/2014/main" id="{DF51BC00-4360-A68E-F5E9-3E50CF4DE9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482" y="5740616"/>
            <a:ext cx="8254314" cy="1117384"/>
          </a:xfrm>
          <a:prstGeom prst="rect">
            <a:avLst/>
          </a:prstGeom>
        </p:spPr>
      </p:pic>
      <p:sp>
        <p:nvSpPr>
          <p:cNvPr id="4" name="Google Shape;973;p10">
            <a:extLst>
              <a:ext uri="{FF2B5EF4-FFF2-40B4-BE49-F238E27FC236}">
                <a16:creationId xmlns:a16="http://schemas.microsoft.com/office/drawing/2014/main" id="{8DEE1EED-7892-94B6-A2FE-B641232647A7}"/>
              </a:ext>
            </a:extLst>
          </p:cNvPr>
          <p:cNvSpPr/>
          <p:nvPr/>
        </p:nvSpPr>
        <p:spPr>
          <a:xfrm>
            <a:off x="83114" y="157713"/>
            <a:ext cx="12025772" cy="2009016"/>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r>
              <a:rPr lang="vi-VN" sz="2800" b="1" dirty="0">
                <a:solidFill>
                  <a:srgbClr val="244061"/>
                </a:solidFill>
                <a:latin typeface="Calibri"/>
                <a:ea typeface="Calibri"/>
                <a:cs typeface="Calibri"/>
                <a:sym typeface="Calibri"/>
              </a:rPr>
              <a:t>Em cùng bạn thảo luận:</a:t>
            </a:r>
          </a:p>
          <a:p>
            <a:pPr marL="457200" lvl="0" indent="-457200">
              <a:buFont typeface="Arial" panose="020B0604020202020204" pitchFamily="34" charset="0"/>
              <a:buChar char="•"/>
            </a:pPr>
            <a:r>
              <a:rPr lang="vi-VN" sz="2800" b="1" dirty="0">
                <a:solidFill>
                  <a:srgbClr val="244061"/>
                </a:solidFill>
                <a:latin typeface="Calibri"/>
                <a:ea typeface="Calibri"/>
                <a:cs typeface="Calibri"/>
                <a:sym typeface="Calibri"/>
              </a:rPr>
              <a:t>Biển báo giao thông dùng để làm gì?</a:t>
            </a:r>
          </a:p>
          <a:p>
            <a:pPr marL="457200" lvl="0" indent="-457200">
              <a:buFont typeface="Arial" panose="020B0604020202020204" pitchFamily="34" charset="0"/>
              <a:buChar char="•"/>
            </a:pPr>
            <a:r>
              <a:rPr lang="vi-VN" sz="2800" b="1" dirty="0">
                <a:solidFill>
                  <a:srgbClr val="244061"/>
                </a:solidFill>
                <a:latin typeface="Calibri"/>
                <a:ea typeface="Calibri"/>
                <a:cs typeface="Calibri"/>
                <a:sym typeface="Calibri"/>
              </a:rPr>
              <a:t>Các biển báo giao thông trong Hình 1 có hình dáng, màu sắc và ý nghĩa như thế nào?</a:t>
            </a:r>
            <a:endParaRPr kumimoji="0" sz="28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783F48D4-993A-A9E2-20E8-B63A09C6ECC7}"/>
              </a:ext>
            </a:extLst>
          </p:cNvPr>
          <p:cNvPicPr>
            <a:picLocks noChangeAspect="1"/>
          </p:cNvPicPr>
          <p:nvPr/>
        </p:nvPicPr>
        <p:blipFill>
          <a:blip r:embed="rId3"/>
          <a:stretch>
            <a:fillRect/>
          </a:stretch>
        </p:blipFill>
        <p:spPr>
          <a:xfrm>
            <a:off x="2440947" y="2411817"/>
            <a:ext cx="7170886" cy="44205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5296243"/>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s 12"/>
          <p:cNvSpPr/>
          <p:nvPr/>
        </p:nvSpPr>
        <p:spPr>
          <a:xfrm>
            <a:off x="0" y="174414"/>
            <a:ext cx="12192000" cy="200575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grpSp>
        <p:nvGrpSpPr>
          <p:cNvPr id="35" name="Group 34"/>
          <p:cNvGrpSpPr/>
          <p:nvPr/>
        </p:nvGrpSpPr>
        <p:grpSpPr>
          <a:xfrm>
            <a:off x="483447" y="369994"/>
            <a:ext cx="10451253" cy="6387253"/>
            <a:chOff x="-3118" y="-343"/>
            <a:chExt cx="13043" cy="8100"/>
          </a:xfrm>
        </p:grpSpPr>
        <p:graphicFrame>
          <p:nvGraphicFramePr>
            <p:cNvPr id="14" name="Object 13"/>
            <p:cNvGraphicFramePr/>
            <p:nvPr/>
          </p:nvGraphicFramePr>
          <p:xfrm>
            <a:off x="-388" y="1131"/>
            <a:ext cx="8230" cy="4132"/>
          </p:xfrm>
          <a:graphic>
            <a:graphicData uri="http://schemas.openxmlformats.org/presentationml/2006/ole">
              <mc:AlternateContent xmlns:mc="http://schemas.openxmlformats.org/markup-compatibility/2006">
                <mc:Choice xmlns:v="urn:schemas-microsoft-com:vml" Requires="v">
                  <p:oleObj r:id="rId3" imgW="3028950" imgH="2178050" progId="Paint.Picture">
                    <p:embed/>
                  </p:oleObj>
                </mc:Choice>
                <mc:Fallback>
                  <p:oleObj r:id="rId3" imgW="3028950" imgH="2178050" progId="Paint.Picture">
                    <p:embed/>
                    <p:pic>
                      <p:nvPicPr>
                        <p:cNvPr id="14" name="Object 13"/>
                        <p:cNvPicPr/>
                        <p:nvPr/>
                      </p:nvPicPr>
                      <p:blipFill>
                        <a:blip r:embed="rId4"/>
                        <a:stretch>
                          <a:fillRect/>
                        </a:stretch>
                      </p:blipFill>
                      <p:spPr>
                        <a:xfrm>
                          <a:off x="-388" y="1131"/>
                          <a:ext cx="8230" cy="4132"/>
                        </a:xfrm>
                        <a:prstGeom prst="rect">
                          <a:avLst/>
                        </a:prstGeom>
                      </p:spPr>
                    </p:pic>
                  </p:oleObj>
                </mc:Fallback>
              </mc:AlternateContent>
            </a:graphicData>
          </a:graphic>
        </p:graphicFrame>
        <p:pic>
          <p:nvPicPr>
            <p:cNvPr id="12" name="Picture 11" descr="Welcome to Math Class Google Classroom Header"/>
            <p:cNvPicPr>
              <a:picLocks noChangeAspect="1"/>
            </p:cNvPicPr>
            <p:nvPr/>
          </p:nvPicPr>
          <p:blipFill>
            <a:blip r:embed="rId5">
              <a:clrChange>
                <a:clrFrom>
                  <a:srgbClr val="FFFFFF">
                    <a:alpha val="100000"/>
                  </a:srgbClr>
                </a:clrFrom>
                <a:clrTo>
                  <a:srgbClr val="FFFFFF">
                    <a:alpha val="100000"/>
                    <a:alpha val="0"/>
                  </a:srgbClr>
                </a:clrTo>
              </a:clrChange>
            </a:blip>
            <a:srcRect r="9424"/>
            <a:stretch>
              <a:fillRect/>
            </a:stretch>
          </p:blipFill>
          <p:spPr>
            <a:xfrm>
              <a:off x="-3118" y="-343"/>
              <a:ext cx="13043" cy="8100"/>
            </a:xfrm>
            <a:prstGeom prst="rect">
              <a:avLst/>
            </a:prstGeom>
          </p:spPr>
        </p:pic>
      </p:grpSp>
      <p:sp>
        <p:nvSpPr>
          <p:cNvPr id="31" name="Rounded Rectangle 30"/>
          <p:cNvSpPr/>
          <p:nvPr/>
        </p:nvSpPr>
        <p:spPr>
          <a:xfrm>
            <a:off x="283633" y="5499947"/>
            <a:ext cx="11704320" cy="930487"/>
          </a:xfrm>
          <a:prstGeom prst="roundRect">
            <a:avLst/>
          </a:prstGeom>
          <a:solidFill>
            <a:schemeClr val="accent1">
              <a:lumMod val="20000"/>
              <a:lumOff val="80000"/>
            </a:schemeClr>
          </a:solidFill>
          <a:ln w="28575">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1219170">
              <a:buClr>
                <a:srgbClr val="000000"/>
              </a:buClr>
            </a:pPr>
            <a:r>
              <a:rPr lang="en-US" sz="3733" b="1" u="sng" kern="0" dirty="0" err="1">
                <a:solidFill>
                  <a:srgbClr val="FF0000"/>
                </a:solidFill>
                <a:latin typeface="Calibri" panose="020F0502020204030204" charset="0"/>
                <a:cs typeface="Calibri" panose="020F0502020204030204" charset="0"/>
                <a:sym typeface="Arial" panose="020B0604020202020204"/>
              </a:rPr>
              <a:t>Lưu ý:</a:t>
            </a:r>
            <a:r>
              <a:rPr lang="en-US" sz="3733" b="1" kern="0" dirty="0" err="1">
                <a:solidFill>
                  <a:srgbClr val="000000"/>
                </a:solidFill>
                <a:latin typeface="Calibri" panose="020F0502020204030204" charset="0"/>
                <a:cs typeface="Calibri" panose="020F0502020204030204" charset="0"/>
                <a:sym typeface="Arial" panose="020B0604020202020204"/>
              </a:rPr>
              <a:t> Không ghi trùng lặp các ý kiến ở phần ý kiến chung</a:t>
            </a:r>
          </a:p>
        </p:txBody>
      </p:sp>
      <p:sp>
        <p:nvSpPr>
          <p:cNvPr id="36" name="Rounded Rectangle 35"/>
          <p:cNvSpPr/>
          <p:nvPr/>
        </p:nvSpPr>
        <p:spPr>
          <a:xfrm>
            <a:off x="7951894" y="259080"/>
            <a:ext cx="4036060" cy="762000"/>
          </a:xfrm>
          <a:prstGeom prst="roundRect">
            <a:avLst/>
          </a:prstGeom>
          <a:solidFill>
            <a:schemeClr val="tx2">
              <a:lumMod val="40000"/>
              <a:lumOff val="60000"/>
            </a:schemeClr>
          </a:solidFill>
          <a:ln w="28575">
            <a:solidFill>
              <a:schemeClr val="tx1"/>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algn="ctr" defTabSz="1219170">
              <a:buClr>
                <a:srgbClr val="000000"/>
              </a:buClr>
            </a:pPr>
            <a:r>
              <a:rPr lang="en-US" sz="3733" b="1" kern="0" dirty="0" err="1">
                <a:solidFill>
                  <a:srgbClr val="00B050"/>
                </a:solidFill>
                <a:latin typeface="Calibri" panose="020F0502020204030204" charset="0"/>
                <a:cs typeface="Calibri" panose="020F0502020204030204" charset="0"/>
                <a:sym typeface="Arial" panose="020B0604020202020204"/>
              </a:rPr>
              <a:t>Hoạt</a:t>
            </a:r>
            <a:r>
              <a:rPr lang="en-US" sz="3733" b="1" kern="0" dirty="0">
                <a:solidFill>
                  <a:srgbClr val="00B050"/>
                </a:solidFill>
                <a:latin typeface="Calibri" panose="020F0502020204030204" charset="0"/>
                <a:cs typeface="Calibri" panose="020F0502020204030204" charset="0"/>
                <a:sym typeface="Arial" panose="020B0604020202020204"/>
              </a:rPr>
              <a:t> </a:t>
            </a:r>
            <a:r>
              <a:rPr lang="en-US" sz="3733" b="1" kern="0" dirty="0" err="1">
                <a:solidFill>
                  <a:srgbClr val="00B050"/>
                </a:solidFill>
                <a:latin typeface="Calibri" panose="020F0502020204030204" charset="0"/>
                <a:cs typeface="Calibri" panose="020F0502020204030204" charset="0"/>
                <a:sym typeface="Arial" panose="020B0604020202020204"/>
              </a:rPr>
              <a:t>động</a:t>
            </a:r>
            <a:r>
              <a:rPr lang="en-US" sz="3733" b="1" kern="0" dirty="0">
                <a:solidFill>
                  <a:srgbClr val="00B050"/>
                </a:solidFill>
                <a:latin typeface="Calibri" panose="020F0502020204030204" charset="0"/>
                <a:cs typeface="Calibri" panose="020F0502020204030204" charset="0"/>
                <a:sym typeface="Arial" panose="020B0604020202020204"/>
              </a:rPr>
              <a:t> </a:t>
            </a:r>
            <a:r>
              <a:rPr lang="en-US" sz="3733" b="1" kern="0" dirty="0" err="1">
                <a:solidFill>
                  <a:srgbClr val="00B050"/>
                </a:solidFill>
                <a:latin typeface="Calibri" panose="020F0502020204030204" charset="0"/>
                <a:cs typeface="Calibri" panose="020F0502020204030204" charset="0"/>
                <a:sym typeface="Arial" panose="020B0604020202020204"/>
              </a:rPr>
              <a:t>nhóm</a:t>
            </a:r>
            <a:r>
              <a:rPr lang="en-US" sz="3733" b="1" kern="0" dirty="0">
                <a:solidFill>
                  <a:srgbClr val="00B050"/>
                </a:solidFill>
                <a:latin typeface="Calibri" panose="020F0502020204030204" charset="0"/>
                <a:cs typeface="Calibri" panose="020F0502020204030204" charset="0"/>
                <a:sym typeface="Arial" panose="020B0604020202020204"/>
              </a:rPr>
              <a:t> 4</a:t>
            </a:r>
          </a:p>
        </p:txBody>
      </p:sp>
      <p:pic>
        <p:nvPicPr>
          <p:cNvPr id="3" name="Picture 2">
            <a:extLst>
              <a:ext uri="{FF2B5EF4-FFF2-40B4-BE49-F238E27FC236}">
                <a16:creationId xmlns:a16="http://schemas.microsoft.com/office/drawing/2014/main" id="{2942B43B-E66A-408D-B46A-1555D65E0CE0}"/>
              </a:ext>
            </a:extLst>
          </p:cNvPr>
          <p:cNvPicPr>
            <a:picLocks noChangeAspect="1"/>
          </p:cNvPicPr>
          <p:nvPr/>
        </p:nvPicPr>
        <p:blipFill>
          <a:blip r:embed="rId6"/>
          <a:stretch>
            <a:fillRect/>
          </a:stretch>
        </p:blipFill>
        <p:spPr>
          <a:xfrm>
            <a:off x="5439549" y="2832913"/>
            <a:ext cx="1195167" cy="29305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strVal val="#ppt_w+.3"/>
                                          </p:val>
                                        </p:tav>
                                        <p:tav tm="100000">
                                          <p:val>
                                            <p:strVal val="#ppt_w"/>
                                          </p:val>
                                        </p:tav>
                                      </p:tavLst>
                                    </p:anim>
                                    <p:anim calcmode="lin" valueType="num">
                                      <p:cBhvr>
                                        <p:cTn id="8" dur="1000" fill="hold"/>
                                        <p:tgtEl>
                                          <p:spTgt spid="35"/>
                                        </p:tgtEl>
                                        <p:attrNameLst>
                                          <p:attrName>ppt_h</p:attrName>
                                        </p:attrNameLst>
                                      </p:cBhvr>
                                      <p:tavLst>
                                        <p:tav tm="0">
                                          <p:val>
                                            <p:strVal val="#ppt_h"/>
                                          </p:val>
                                        </p:tav>
                                        <p:tav tm="100000">
                                          <p:val>
                                            <p:strVal val="#ppt_h"/>
                                          </p:val>
                                        </p:tav>
                                      </p:tavLst>
                                    </p:anim>
                                    <p:animEffect transition="in" filter="fade">
                                      <p:cBhvr>
                                        <p:cTn id="9" dur="1000"/>
                                        <p:tgtEl>
                                          <p:spTgt spid="3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1000" fill="hold"/>
                                        <p:tgtEl>
                                          <p:spTgt spid="36"/>
                                        </p:tgtEl>
                                        <p:attrNameLst>
                                          <p:attrName>ppt_w</p:attrName>
                                        </p:attrNameLst>
                                      </p:cBhvr>
                                      <p:tavLst>
                                        <p:tav tm="0">
                                          <p:val>
                                            <p:strVal val="#ppt_w+.3"/>
                                          </p:val>
                                        </p:tav>
                                        <p:tav tm="100000">
                                          <p:val>
                                            <p:strVal val="#ppt_w"/>
                                          </p:val>
                                        </p:tav>
                                      </p:tavLst>
                                    </p:anim>
                                    <p:anim calcmode="lin" valueType="num">
                                      <p:cBhvr>
                                        <p:cTn id="14" dur="1000" fill="hold"/>
                                        <p:tgtEl>
                                          <p:spTgt spid="36"/>
                                        </p:tgtEl>
                                        <p:attrNameLst>
                                          <p:attrName>ppt_h</p:attrName>
                                        </p:attrNameLst>
                                      </p:cBhvr>
                                      <p:tavLst>
                                        <p:tav tm="0">
                                          <p:val>
                                            <p:strVal val="#ppt_h"/>
                                          </p:val>
                                        </p:tav>
                                        <p:tav tm="100000">
                                          <p:val>
                                            <p:strVal val="#ppt_h"/>
                                          </p:val>
                                        </p:tav>
                                      </p:tavLst>
                                    </p:anim>
                                    <p:animEffect transition="in" filter="fade">
                                      <p:cBhvr>
                                        <p:cTn id="15" dur="10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dissolve">
                                      <p:cBhvr>
                                        <p:cTn id="2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6" grpId="0" animBg="1"/>
      <p:bldP spid="3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p:cNvPicPr>
            <a:picLocks noChangeAspect="1"/>
          </p:cNvPicPr>
          <p:nvPr/>
        </p:nvPicPr>
        <p:blipFill>
          <a:blip r:embed="rId2"/>
          <a:srcRect r="58216" b="-6662"/>
          <a:stretch>
            <a:fillRect/>
          </a:stretch>
        </p:blipFill>
        <p:spPr>
          <a:xfrm>
            <a:off x="3444323" y="0"/>
            <a:ext cx="3555365" cy="1221740"/>
          </a:xfrm>
          <a:prstGeom prst="rect">
            <a:avLst/>
          </a:prstGeom>
        </p:spPr>
      </p:pic>
      <p:pic>
        <p:nvPicPr>
          <p:cNvPr id="100" name="Picture 99"/>
          <p:cNvPicPr/>
          <p:nvPr/>
        </p:nvPicPr>
        <p:blipFill>
          <a:blip r:embed="rId3"/>
          <a:stretch>
            <a:fillRect/>
          </a:stretch>
        </p:blipFill>
        <p:spPr>
          <a:xfrm>
            <a:off x="6096000" y="3429000"/>
            <a:ext cx="0" cy="0"/>
          </a:xfrm>
          <a:prstGeom prst="rect">
            <a:avLst/>
          </a:prstGeom>
          <a:noFill/>
          <a:ln w="9525">
            <a:noFill/>
          </a:ln>
        </p:spPr>
      </p:pic>
      <p:sp>
        <p:nvSpPr>
          <p:cNvPr id="5" name="Speech Bubble: Rectangle with Corners Rounded 4"/>
          <p:cNvSpPr/>
          <p:nvPr/>
        </p:nvSpPr>
        <p:spPr>
          <a:xfrm>
            <a:off x="5784112" y="1249946"/>
            <a:ext cx="5571460" cy="2471449"/>
          </a:xfrm>
          <a:prstGeom prst="wedgeRoundRectCallout">
            <a:avLst>
              <a:gd name="adj1" fmla="val 47437"/>
              <a:gd name="adj2" fmla="val 6606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vi-VN" sz="3600" dirty="0">
                <a:solidFill>
                  <a:srgbClr val="C00000"/>
                </a:solidFill>
                <a:latin typeface="Calibri" panose="020F0502020204030204" pitchFamily="34" charset="0"/>
                <a:cs typeface="Calibri" panose="020F0502020204030204" pitchFamily="34" charset="0"/>
              </a:rPr>
              <a:t>Biển báo hiệu giao thông là hiệu lệnh cảnh báo và chỉ dẫn giao thông trên đường.</a:t>
            </a:r>
            <a:endParaRPr kumimoji="0" lang="en-US" sz="36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pic>
        <p:nvPicPr>
          <p:cNvPr id="59" name="图片 58" descr="图片包含 物体, 事情&#10;&#10;已生成高可信度的说明"/>
          <p:cNvPicPr>
            <a:picLocks noChangeAspect="1"/>
          </p:cNvPicPr>
          <p:nvPr/>
        </p:nvPicPr>
        <p:blipFill rotWithShape="1">
          <a:blip r:embed="rId4" cstate="print">
            <a:extLst>
              <a:ext uri="{28A0092B-C50C-407E-A947-70E740481C1C}">
                <a14:useLocalDpi xmlns:a14="http://schemas.microsoft.com/office/drawing/2010/main" val="0"/>
              </a:ext>
            </a:extLst>
          </a:blip>
          <a:srcRect l="75703" t="5269" b="58748"/>
          <a:stretch>
            <a:fillRect/>
          </a:stretch>
        </p:blipFill>
        <p:spPr>
          <a:xfrm flipH="1">
            <a:off x="10588303" y="-216911"/>
            <a:ext cx="2568897" cy="2689601"/>
          </a:xfrm>
          <a:prstGeom prst="rect">
            <a:avLst/>
          </a:prstGeom>
        </p:spPr>
      </p:pic>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22390" y="-217124"/>
            <a:ext cx="1766471" cy="1489377"/>
          </a:xfrm>
          <a:prstGeom prst="rect">
            <a:avLst/>
          </a:prstGeom>
        </p:spPr>
      </p:pic>
      <p:pic>
        <p:nvPicPr>
          <p:cNvPr id="13" name="图片 8">
            <a:extLst>
              <a:ext uri="{FF2B5EF4-FFF2-40B4-BE49-F238E27FC236}">
                <a16:creationId xmlns:a16="http://schemas.microsoft.com/office/drawing/2014/main" id="{4DB8549A-D02F-4750-9635-D91477A2C3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9791" y="3299428"/>
            <a:ext cx="2275493" cy="3558572"/>
          </a:xfrm>
          <a:prstGeom prst="rect">
            <a:avLst/>
          </a:prstGeom>
        </p:spPr>
      </p:pic>
      <p:pic>
        <p:nvPicPr>
          <p:cNvPr id="9" name="Picture 8">
            <a:extLst>
              <a:ext uri="{FF2B5EF4-FFF2-40B4-BE49-F238E27FC236}">
                <a16:creationId xmlns:a16="http://schemas.microsoft.com/office/drawing/2014/main" id="{26D6760B-C01C-46F2-95C3-F49C443BCBD2}"/>
              </a:ext>
            </a:extLst>
          </p:cNvPr>
          <p:cNvPicPr>
            <a:picLocks noChangeAspect="1"/>
          </p:cNvPicPr>
          <p:nvPr/>
        </p:nvPicPr>
        <p:blipFill>
          <a:blip r:embed="rId7"/>
          <a:stretch>
            <a:fillRect/>
          </a:stretch>
        </p:blipFill>
        <p:spPr>
          <a:xfrm>
            <a:off x="325069" y="2231065"/>
            <a:ext cx="5331450" cy="33935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0-#ppt_w/2"/>
                                          </p:val>
                                        </p:tav>
                                        <p:tav tm="100000">
                                          <p:val>
                                            <p:strVal val="#ppt_x"/>
                                          </p:val>
                                        </p:tav>
                                      </p:tavLst>
                                    </p:anim>
                                    <p:anim calcmode="lin" valueType="num">
                                      <p:cBhvr additive="base">
                                        <p:cTn id="8" dur="10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1000" fill="hold"/>
                                        <p:tgtEl>
                                          <p:spTgt spid="59"/>
                                        </p:tgtEl>
                                        <p:attrNameLst>
                                          <p:attrName>ppt_x</p:attrName>
                                        </p:attrNameLst>
                                      </p:cBhvr>
                                      <p:tavLst>
                                        <p:tav tm="0">
                                          <p:val>
                                            <p:strVal val="1+#ppt_w/2"/>
                                          </p:val>
                                        </p:tav>
                                        <p:tav tm="100000">
                                          <p:val>
                                            <p:strVal val="#ppt_x"/>
                                          </p:val>
                                        </p:tav>
                                      </p:tavLst>
                                    </p:anim>
                                    <p:anim calcmode="lin" valueType="num">
                                      <p:cBhvr additive="base">
                                        <p:cTn id="12" dur="10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 y="287020"/>
            <a:ext cx="11625570" cy="6283960"/>
          </a:xfrm>
          <a:prstGeom prst="rect">
            <a:avLst/>
          </a:prstGeom>
        </p:spPr>
      </p:pic>
      <p:grpSp>
        <p:nvGrpSpPr>
          <p:cNvPr id="55" name="Group 54">
            <a:extLst>
              <a:ext uri="{FF2B5EF4-FFF2-40B4-BE49-F238E27FC236}">
                <a16:creationId xmlns:a16="http://schemas.microsoft.com/office/drawing/2014/main" id="{6E818A56-E182-4177-BDFE-6ADCCC57B2EA}"/>
              </a:ext>
            </a:extLst>
          </p:cNvPr>
          <p:cNvGrpSpPr/>
          <p:nvPr/>
        </p:nvGrpSpPr>
        <p:grpSpPr>
          <a:xfrm>
            <a:off x="579200" y="278127"/>
            <a:ext cx="10999470" cy="1090295"/>
            <a:chOff x="9135" y="2965"/>
            <a:chExt cx="17322" cy="1717"/>
          </a:xfrm>
        </p:grpSpPr>
        <p:sp>
          <p:nvSpPr>
            <p:cNvPr id="56" name="箭头: 五边形 3">
              <a:extLst>
                <a:ext uri="{FF2B5EF4-FFF2-40B4-BE49-F238E27FC236}">
                  <a16:creationId xmlns:a16="http://schemas.microsoft.com/office/drawing/2014/main" id="{DB17CD78-C6ED-4D4A-851F-C3C520391FF5}"/>
                </a:ext>
              </a:extLst>
            </p:cNvPr>
            <p:cNvSpPr/>
            <p:nvPr/>
          </p:nvSpPr>
          <p:spPr bwMode="auto">
            <a:xfrm>
              <a:off x="9848" y="3032"/>
              <a:ext cx="16609" cy="1622"/>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a:cs typeface="+mn-ea"/>
                <a:sym typeface="+mn-lt"/>
              </a:endParaRPr>
            </a:p>
          </p:txBody>
        </p:sp>
        <p:pic>
          <p:nvPicPr>
            <p:cNvPr id="57" name="Picture 56">
              <a:extLst>
                <a:ext uri="{FF2B5EF4-FFF2-40B4-BE49-F238E27FC236}">
                  <a16:creationId xmlns:a16="http://schemas.microsoft.com/office/drawing/2014/main" id="{B760B271-4FA5-4F5B-B279-4D461927AD29}"/>
                </a:ext>
              </a:extLst>
            </p:cNvPr>
            <p:cNvPicPr/>
            <p:nvPr/>
          </p:nvPicPr>
          <p:blipFill>
            <a:blip r:embed="rId4"/>
            <a:stretch>
              <a:fillRect/>
            </a:stretch>
          </p:blipFill>
          <p:spPr>
            <a:xfrm>
              <a:off x="9135" y="2965"/>
              <a:ext cx="1265" cy="1106"/>
            </a:xfrm>
            <a:prstGeom prst="rect">
              <a:avLst/>
            </a:prstGeom>
            <a:noFill/>
            <a:ln w="9525">
              <a:noFill/>
            </a:ln>
          </p:spPr>
        </p:pic>
        <p:sp>
          <p:nvSpPr>
            <p:cNvPr id="58" name="Text Box 45">
              <a:extLst>
                <a:ext uri="{FF2B5EF4-FFF2-40B4-BE49-F238E27FC236}">
                  <a16:creationId xmlns:a16="http://schemas.microsoft.com/office/drawing/2014/main" id="{9CD97B98-1C47-4F87-9DDA-D88F5E2E2582}"/>
                </a:ext>
              </a:extLst>
            </p:cNvPr>
            <p:cNvSpPr txBox="1"/>
            <p:nvPr/>
          </p:nvSpPr>
          <p:spPr>
            <a:xfrm>
              <a:off x="10266" y="3057"/>
              <a:ext cx="15622" cy="1625"/>
            </a:xfrm>
            <a:prstGeom prst="rect">
              <a:avLst/>
            </a:prstGeom>
            <a:noFill/>
          </p:spPr>
          <p:txBody>
            <a:bodyPr wrap="square" rtlCol="0">
              <a:spAutoFit/>
            </a:bodyPr>
            <a:lstStyle/>
            <a:p>
              <a:pPr marL="0" marR="0" algn="just">
                <a:lnSpc>
                  <a:spcPct val="112000"/>
                </a:lnSpc>
                <a:spcBef>
                  <a:spcPts val="600"/>
                </a:spcBef>
                <a:spcAft>
                  <a:spcPts val="0"/>
                </a:spcAft>
              </a:pP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Biển</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báo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cấm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là</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biểu</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thị</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cho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các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điều</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ấm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mà</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người</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vi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phạm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59" name="Rounded Rectangle 29">
            <a:extLst>
              <a:ext uri="{FF2B5EF4-FFF2-40B4-BE49-F238E27FC236}">
                <a16:creationId xmlns:a16="http://schemas.microsoft.com/office/drawing/2014/main" id="{0B39052E-B81A-4E33-BE9E-2D4377CFF1FA}"/>
              </a:ext>
            </a:extLst>
          </p:cNvPr>
          <p:cNvSpPr/>
          <p:nvPr/>
        </p:nvSpPr>
        <p:spPr>
          <a:xfrm>
            <a:off x="1101515" y="1534404"/>
            <a:ext cx="10881378" cy="2580395"/>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vi-VN" sz="3200" b="1" dirty="0">
                <a:solidFill>
                  <a:srgbClr val="FF0000"/>
                </a:solidFill>
                <a:latin typeface="Calibri" panose="020F0502020204030204" pitchFamily="34" charset="0"/>
                <a:cs typeface="Calibri" panose="020F0502020204030204" pitchFamily="34" charset="0"/>
              </a:rPr>
              <a:t>Dấu hiệu chủ yếu nhận biết của biển báo cấm:</a:t>
            </a:r>
            <a:endParaRPr lang="en-US" sz="3200" b="1" dirty="0">
              <a:solidFill>
                <a:srgbClr val="FF0000"/>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Biển báo cấm chủ yếu có dạng hình tròn, viền đỏ, nền màu trắng, trên nền có hình vẽ hoặc chữ số, chữ viết màu đen thể hiện điều cấm, trừ một số trường hợp đặc biệt.</a:t>
            </a:r>
            <a:endParaRPr lang="en-US" sz="3200" b="1" dirty="0">
              <a:solidFill>
                <a:srgbClr val="FF0000"/>
              </a:solidFill>
              <a:latin typeface="Calibri" panose="020F0502020204030204" pitchFamily="34" charset="0"/>
              <a:cs typeface="Calibri" panose="020F0502020204030204" pitchFamily="34" charset="0"/>
            </a:endParaRPr>
          </a:p>
        </p:txBody>
      </p:sp>
      <p:pic>
        <p:nvPicPr>
          <p:cNvPr id="45" name="Picture 44">
            <a:extLst>
              <a:ext uri="{FF2B5EF4-FFF2-40B4-BE49-F238E27FC236}">
                <a16:creationId xmlns:a16="http://schemas.microsoft.com/office/drawing/2014/main" id="{373D5652-F62B-414A-A065-EAC03913C640}"/>
              </a:ext>
            </a:extLst>
          </p:cNvPr>
          <p:cNvPicPr>
            <a:picLocks noChangeAspect="1"/>
          </p:cNvPicPr>
          <p:nvPr/>
        </p:nvPicPr>
        <p:blipFill>
          <a:blip r:embed="rId5"/>
          <a:stretch>
            <a:fillRect/>
          </a:stretch>
        </p:blipFill>
        <p:spPr>
          <a:xfrm>
            <a:off x="1684042" y="4478300"/>
            <a:ext cx="2526451" cy="1568142"/>
          </a:xfrm>
          <a:prstGeom prst="rect">
            <a:avLst/>
          </a:prstGeom>
        </p:spPr>
      </p:pic>
      <p:pic>
        <p:nvPicPr>
          <p:cNvPr id="47" name="Picture 46">
            <a:extLst>
              <a:ext uri="{FF2B5EF4-FFF2-40B4-BE49-F238E27FC236}">
                <a16:creationId xmlns:a16="http://schemas.microsoft.com/office/drawing/2014/main" id="{281089DA-F5CD-46ED-B8FF-8A592F3344A0}"/>
              </a:ext>
            </a:extLst>
          </p:cNvPr>
          <p:cNvPicPr>
            <a:picLocks noChangeAspect="1"/>
          </p:cNvPicPr>
          <p:nvPr/>
        </p:nvPicPr>
        <p:blipFill>
          <a:blip r:embed="rId6"/>
          <a:stretch>
            <a:fillRect/>
          </a:stretch>
        </p:blipFill>
        <p:spPr>
          <a:xfrm>
            <a:off x="5379298" y="4447510"/>
            <a:ext cx="1999697" cy="1572411"/>
          </a:xfrm>
          <a:prstGeom prst="rect">
            <a:avLst/>
          </a:prstGeom>
        </p:spPr>
      </p:pic>
      <p:pic>
        <p:nvPicPr>
          <p:cNvPr id="61" name="Picture 60">
            <a:extLst>
              <a:ext uri="{FF2B5EF4-FFF2-40B4-BE49-F238E27FC236}">
                <a16:creationId xmlns:a16="http://schemas.microsoft.com/office/drawing/2014/main" id="{83F08988-FDE6-4DBC-9650-CB9D22DFE729}"/>
              </a:ext>
            </a:extLst>
          </p:cNvPr>
          <p:cNvPicPr>
            <a:picLocks noChangeAspect="1"/>
          </p:cNvPicPr>
          <p:nvPr/>
        </p:nvPicPr>
        <p:blipFill>
          <a:blip r:embed="rId7"/>
          <a:stretch>
            <a:fillRect/>
          </a:stretch>
        </p:blipFill>
        <p:spPr>
          <a:xfrm>
            <a:off x="8260057" y="4508758"/>
            <a:ext cx="2032260" cy="1460216"/>
          </a:xfrm>
          <a:prstGeom prst="rect">
            <a:avLst/>
          </a:prstGeom>
        </p:spPr>
      </p:pic>
    </p:spTree>
    <p:extLst>
      <p:ext uri="{BB962C8B-B14F-4D97-AF65-F5344CB8AC3E}">
        <p14:creationId xmlns:p14="http://schemas.microsoft.com/office/powerpoint/2010/main" val="37290142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randombar(horizontal)">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1000"/>
                                        <p:tgtEl>
                                          <p:spTgt spid="47"/>
                                        </p:tgtEl>
                                      </p:cBhvr>
                                    </p:animEffect>
                                    <p:anim calcmode="lin" valueType="num">
                                      <p:cBhvr>
                                        <p:cTn id="18" dur="1000" fill="hold"/>
                                        <p:tgtEl>
                                          <p:spTgt spid="47"/>
                                        </p:tgtEl>
                                        <p:attrNameLst>
                                          <p:attrName>ppt_x</p:attrName>
                                        </p:attrNameLst>
                                      </p:cBhvr>
                                      <p:tavLst>
                                        <p:tav tm="0">
                                          <p:val>
                                            <p:strVal val="#ppt_x"/>
                                          </p:val>
                                        </p:tav>
                                        <p:tav tm="100000">
                                          <p:val>
                                            <p:strVal val="#ppt_x"/>
                                          </p:val>
                                        </p:tav>
                                      </p:tavLst>
                                    </p:anim>
                                    <p:anim calcmode="lin" valueType="num">
                                      <p:cBhvr>
                                        <p:cTn id="19" dur="1000" fill="hold"/>
                                        <p:tgtEl>
                                          <p:spTgt spid="4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1000"/>
                                        <p:tgtEl>
                                          <p:spTgt spid="45"/>
                                        </p:tgtEl>
                                      </p:cBhvr>
                                    </p:animEffect>
                                    <p:anim calcmode="lin" valueType="num">
                                      <p:cBhvr>
                                        <p:cTn id="23" dur="1000" fill="hold"/>
                                        <p:tgtEl>
                                          <p:spTgt spid="45"/>
                                        </p:tgtEl>
                                        <p:attrNameLst>
                                          <p:attrName>ppt_x</p:attrName>
                                        </p:attrNameLst>
                                      </p:cBhvr>
                                      <p:tavLst>
                                        <p:tav tm="0">
                                          <p:val>
                                            <p:strVal val="#ppt_x"/>
                                          </p:val>
                                        </p:tav>
                                        <p:tav tm="100000">
                                          <p:val>
                                            <p:strVal val="#ppt_x"/>
                                          </p:val>
                                        </p:tav>
                                      </p:tavLst>
                                    </p:anim>
                                    <p:anim calcmode="lin" valueType="num">
                                      <p:cBhvr>
                                        <p:cTn id="24" dur="1000" fill="hold"/>
                                        <p:tgtEl>
                                          <p:spTgt spid="4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1000"/>
                                        <p:tgtEl>
                                          <p:spTgt spid="61"/>
                                        </p:tgtEl>
                                      </p:cBhvr>
                                    </p:animEffect>
                                    <p:anim calcmode="lin" valueType="num">
                                      <p:cBhvr>
                                        <p:cTn id="28" dur="1000" fill="hold"/>
                                        <p:tgtEl>
                                          <p:spTgt spid="61"/>
                                        </p:tgtEl>
                                        <p:attrNameLst>
                                          <p:attrName>ppt_x</p:attrName>
                                        </p:attrNameLst>
                                      </p:cBhvr>
                                      <p:tavLst>
                                        <p:tav tm="0">
                                          <p:val>
                                            <p:strVal val="#ppt_x"/>
                                          </p:val>
                                        </p:tav>
                                        <p:tav tm="100000">
                                          <p:val>
                                            <p:strVal val="#ppt_x"/>
                                          </p:val>
                                        </p:tav>
                                      </p:tavLst>
                                    </p:anim>
                                    <p:anim calcmode="lin" valueType="num">
                                      <p:cBhvr>
                                        <p:cTn id="2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5kcrjo3s">
      <a:majorFont>
        <a:latin typeface="字魂36号-正文宋楷" panose="020F0302020204030204"/>
        <a:ea typeface="字魂36号-正文宋楷"/>
        <a:cs typeface=""/>
      </a:majorFont>
      <a:minorFont>
        <a:latin typeface="字魂36号-正文宋楷" panose="020F0502020204030204"/>
        <a:ea typeface="字魂36号-正文宋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fontScheme name="ary5y2yg">
      <a:majorFont>
        <a:latin typeface="Helvetica"/>
        <a:ea typeface="Helvetica"/>
        <a:cs typeface=""/>
      </a:majorFont>
      <a:minorFont>
        <a:latin typeface="Helvetica"/>
        <a:ea typeface="Helvetic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503</Words>
  <Application>Microsoft Macintosh PowerPoint</Application>
  <PresentationFormat>Widescreen</PresentationFormat>
  <Paragraphs>35</Paragraphs>
  <Slides>17</Slides>
  <Notes>9</Notes>
  <HiddenSlides>0</HiddenSlides>
  <MMClips>1</MMClips>
  <ScaleCrop>false</ScaleCrop>
  <HeadingPairs>
    <vt:vector size="8" baseType="variant">
      <vt:variant>
        <vt:lpstr>Fonts Used</vt:lpstr>
      </vt:variant>
      <vt:variant>
        <vt:i4>11</vt:i4>
      </vt:variant>
      <vt:variant>
        <vt:lpstr>Theme</vt:lpstr>
      </vt:variant>
      <vt:variant>
        <vt:i4>6</vt:i4>
      </vt:variant>
      <vt:variant>
        <vt:lpstr>Embedded OLE Servers</vt:lpstr>
      </vt:variant>
      <vt:variant>
        <vt:i4>1</vt:i4>
      </vt:variant>
      <vt:variant>
        <vt:lpstr>Slide Titles</vt:lpstr>
      </vt:variant>
      <vt:variant>
        <vt:i4>17</vt:i4>
      </vt:variant>
    </vt:vector>
  </HeadingPairs>
  <TitlesOfParts>
    <vt:vector size="35" baseType="lpstr">
      <vt:lpstr>等线</vt:lpstr>
      <vt:lpstr>Arial</vt:lpstr>
      <vt:lpstr>Calibri</vt:lpstr>
      <vt:lpstr>Calibri Light</vt:lpstr>
      <vt:lpstr>Coiny</vt:lpstr>
      <vt:lpstr>Georgia</vt:lpstr>
      <vt:lpstr>Helvetica</vt:lpstr>
      <vt:lpstr>Lato</vt:lpstr>
      <vt:lpstr>Patrick Hand</vt:lpstr>
      <vt:lpstr>Roboto Condensed Light</vt:lpstr>
      <vt:lpstr>字魂36号-正文宋楷</vt:lpstr>
      <vt:lpstr>Office 主题</vt:lpstr>
      <vt:lpstr>1_Office 主题​​</vt:lpstr>
      <vt:lpstr>1_Simple Light</vt:lpstr>
      <vt:lpstr>Office 主题​​</vt:lpstr>
      <vt:lpstr>3_Office 主题</vt:lpstr>
      <vt:lpstr>End of Course Jeopardy by Slidesgo</vt:lpstr>
      <vt:lpstr>Paint.Picture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Le Nam Binh</cp:lastModifiedBy>
  <cp:revision>24</cp:revision>
  <dcterms:created xsi:type="dcterms:W3CDTF">2022-11-16T11:44:59Z</dcterms:created>
  <dcterms:modified xsi:type="dcterms:W3CDTF">2023-07-18T16:48:42Z</dcterms:modified>
</cp:coreProperties>
</file>