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4.jpg" ContentType="image/jpeg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9" r:id="rId2"/>
    <p:sldId id="276" r:id="rId3"/>
    <p:sldId id="292" r:id="rId4"/>
    <p:sldId id="279" r:id="rId5"/>
    <p:sldId id="280" r:id="rId6"/>
    <p:sldId id="281" r:id="rId7"/>
    <p:sldId id="282" r:id="rId8"/>
    <p:sldId id="293" r:id="rId9"/>
    <p:sldId id="284" r:id="rId10"/>
    <p:sldId id="285" r:id="rId11"/>
    <p:sldId id="283" r:id="rId12"/>
    <p:sldId id="287" r:id="rId13"/>
    <p:sldId id="286" r:id="rId14"/>
    <p:sldId id="289" r:id="rId15"/>
    <p:sldId id="288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20000"/>
      </a:spcBef>
      <a:spcAft>
        <a:spcPct val="0"/>
      </a:spcAft>
      <a:buClr>
        <a:schemeClr val="folHlink"/>
      </a:buClr>
      <a:buSzPct val="60000"/>
      <a:buFont typeface="Wingdings" panose="05000000000000000000" pitchFamily="2" charset="2"/>
      <a:buChar char="n"/>
      <a:defRPr sz="20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20000"/>
      </a:spcBef>
      <a:spcAft>
        <a:spcPct val="0"/>
      </a:spcAft>
      <a:buClr>
        <a:schemeClr val="folHlink"/>
      </a:buClr>
      <a:buSzPct val="60000"/>
      <a:buFont typeface="Wingdings" panose="05000000000000000000" pitchFamily="2" charset="2"/>
      <a:buChar char="n"/>
      <a:defRPr sz="20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20000"/>
      </a:spcBef>
      <a:spcAft>
        <a:spcPct val="0"/>
      </a:spcAft>
      <a:buClr>
        <a:schemeClr val="folHlink"/>
      </a:buClr>
      <a:buSzPct val="60000"/>
      <a:buFont typeface="Wingdings" panose="05000000000000000000" pitchFamily="2" charset="2"/>
      <a:buChar char="n"/>
      <a:defRPr sz="20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20000"/>
      </a:spcBef>
      <a:spcAft>
        <a:spcPct val="0"/>
      </a:spcAft>
      <a:buClr>
        <a:schemeClr val="folHlink"/>
      </a:buClr>
      <a:buSzPct val="60000"/>
      <a:buFont typeface="Wingdings" panose="05000000000000000000" pitchFamily="2" charset="2"/>
      <a:buChar char="n"/>
      <a:defRPr sz="20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20000"/>
      </a:spcBef>
      <a:spcAft>
        <a:spcPct val="0"/>
      </a:spcAft>
      <a:buClr>
        <a:schemeClr val="folHlink"/>
      </a:buClr>
      <a:buSzPct val="60000"/>
      <a:buFont typeface="Wingdings" panose="05000000000000000000" pitchFamily="2" charset="2"/>
      <a:buChar char="n"/>
      <a:defRPr sz="20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5050"/>
    <a:srgbClr val="D2F2F6"/>
    <a:srgbClr val="9CE2EC"/>
    <a:srgbClr val="009999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94660"/>
  </p:normalViewPr>
  <p:slideViewPr>
    <p:cSldViewPr>
      <p:cViewPr varScale="1">
        <p:scale>
          <a:sx n="71" d="100"/>
          <a:sy n="71" d="100"/>
        </p:scale>
        <p:origin x="135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5895" cy="7589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image" Target="../media/image32.png"/><Relationship Id="rId4" Type="http://schemas.openxmlformats.org/officeDocument/2006/relationships/image" Target="../media/image35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image" Target="../media/image32.png"/><Relationship Id="rId4" Type="http://schemas.openxmlformats.org/officeDocument/2006/relationships/image" Target="../media/image3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F05F48-8466-4FFA-9261-77FB88543FBA}" type="doc">
      <dgm:prSet loTypeId="urn:microsoft.com/office/officeart/2005/8/layout/vList3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E8707112-57A5-4BB1-AAA7-55EDEEA86AA4}">
      <dgm:prSet phldrT="[Text]"/>
      <dgm:spPr>
        <a:solidFill>
          <a:srgbClr val="D2F2F6"/>
        </a:solidFill>
      </dgm:spPr>
      <dgm:t>
        <a:bodyPr/>
        <a:lstStyle/>
        <a:p>
          <a:r>
            <a:rPr lang="en-US" dirty="0" err="1">
              <a:solidFill>
                <a:schemeClr val="bg2"/>
              </a:solidFill>
            </a:rPr>
            <a:t>Tổng</a:t>
          </a:r>
          <a:r>
            <a:rPr lang="en-US" dirty="0">
              <a:solidFill>
                <a:schemeClr val="bg2"/>
              </a:solidFill>
            </a:rPr>
            <a:t> </a:t>
          </a:r>
          <a:r>
            <a:rPr lang="en-US" dirty="0" err="1">
              <a:solidFill>
                <a:schemeClr val="bg2"/>
              </a:solidFill>
            </a:rPr>
            <a:t>đài</a:t>
          </a:r>
          <a:r>
            <a:rPr lang="en-US" dirty="0">
              <a:solidFill>
                <a:schemeClr val="bg2"/>
              </a:solidFill>
            </a:rPr>
            <a:t> </a:t>
          </a:r>
          <a:r>
            <a:rPr lang="en-US" dirty="0" err="1">
              <a:solidFill>
                <a:schemeClr val="bg2"/>
              </a:solidFill>
            </a:rPr>
            <a:t>điện</a:t>
          </a:r>
          <a:r>
            <a:rPr lang="en-US" dirty="0">
              <a:solidFill>
                <a:schemeClr val="bg2"/>
              </a:solidFill>
            </a:rPr>
            <a:t> </a:t>
          </a:r>
          <a:r>
            <a:rPr lang="en-US" dirty="0" err="1">
              <a:solidFill>
                <a:schemeClr val="bg2"/>
              </a:solidFill>
            </a:rPr>
            <a:t>thoại</a:t>
          </a:r>
          <a:r>
            <a:rPr lang="en-US" dirty="0">
              <a:solidFill>
                <a:schemeClr val="bg2"/>
              </a:solidFill>
            </a:rPr>
            <a:t> </a:t>
          </a:r>
          <a:r>
            <a:rPr lang="en-US" dirty="0" err="1">
              <a:solidFill>
                <a:schemeClr val="bg2"/>
              </a:solidFill>
            </a:rPr>
            <a:t>quốc</a:t>
          </a:r>
          <a:r>
            <a:rPr lang="en-US" dirty="0">
              <a:solidFill>
                <a:schemeClr val="bg2"/>
              </a:solidFill>
            </a:rPr>
            <a:t> </a:t>
          </a:r>
          <a:r>
            <a:rPr lang="en-US" dirty="0" err="1">
              <a:solidFill>
                <a:schemeClr val="bg2"/>
              </a:solidFill>
            </a:rPr>
            <a:t>gia</a:t>
          </a:r>
          <a:r>
            <a:rPr lang="en-US" dirty="0">
              <a:solidFill>
                <a:schemeClr val="bg2"/>
              </a:solidFill>
            </a:rPr>
            <a:t> </a:t>
          </a:r>
          <a:r>
            <a:rPr lang="en-US" dirty="0" err="1">
              <a:solidFill>
                <a:schemeClr val="bg2"/>
              </a:solidFill>
            </a:rPr>
            <a:t>bảo</a:t>
          </a:r>
          <a:r>
            <a:rPr lang="en-US" dirty="0">
              <a:solidFill>
                <a:schemeClr val="bg2"/>
              </a:solidFill>
            </a:rPr>
            <a:t> </a:t>
          </a:r>
          <a:r>
            <a:rPr lang="en-US" dirty="0" err="1">
              <a:solidFill>
                <a:schemeClr val="bg2"/>
              </a:solidFill>
            </a:rPr>
            <a:t>vệ</a:t>
          </a:r>
          <a:r>
            <a:rPr lang="en-US" dirty="0">
              <a:solidFill>
                <a:schemeClr val="bg2"/>
              </a:solidFill>
            </a:rPr>
            <a:t> </a:t>
          </a:r>
          <a:r>
            <a:rPr lang="en-US" dirty="0" err="1">
              <a:solidFill>
                <a:schemeClr val="bg2"/>
              </a:solidFill>
            </a:rPr>
            <a:t>trẻ</a:t>
          </a:r>
          <a:r>
            <a:rPr lang="en-US" dirty="0">
              <a:solidFill>
                <a:schemeClr val="bg2"/>
              </a:solidFill>
            </a:rPr>
            <a:t> </a:t>
          </a:r>
          <a:r>
            <a:rPr lang="en-US" dirty="0" err="1">
              <a:solidFill>
                <a:schemeClr val="bg2"/>
              </a:solidFill>
            </a:rPr>
            <a:t>em</a:t>
          </a:r>
          <a:endParaRPr lang="en-US" dirty="0">
            <a:solidFill>
              <a:schemeClr val="bg2"/>
            </a:solidFill>
          </a:endParaRPr>
        </a:p>
      </dgm:t>
    </dgm:pt>
    <dgm:pt modelId="{3227068B-9E47-48DC-9CD6-C73C584D4925}" type="parTrans" cxnId="{6FA9BB0E-8833-4259-8DA8-B6EBD0F92C11}">
      <dgm:prSet/>
      <dgm:spPr/>
      <dgm:t>
        <a:bodyPr/>
        <a:lstStyle/>
        <a:p>
          <a:endParaRPr lang="en-US"/>
        </a:p>
      </dgm:t>
    </dgm:pt>
    <dgm:pt modelId="{3030EEC5-7995-4AA3-9D88-68FD4D765F0E}" type="sibTrans" cxnId="{6FA9BB0E-8833-4259-8DA8-B6EBD0F92C11}">
      <dgm:prSet/>
      <dgm:spPr/>
      <dgm:t>
        <a:bodyPr/>
        <a:lstStyle/>
        <a:p>
          <a:endParaRPr lang="en-US"/>
        </a:p>
      </dgm:t>
    </dgm:pt>
    <dgm:pt modelId="{C5B45A16-D524-41B7-A80A-3A553D0CF1CB}">
      <dgm:prSet phldrT="[Text]"/>
      <dgm:spPr>
        <a:solidFill>
          <a:srgbClr val="D2F2F6"/>
        </a:solidFill>
      </dgm:spPr>
      <dgm:t>
        <a:bodyPr/>
        <a:lstStyle/>
        <a:p>
          <a:r>
            <a:rPr lang="en-US" dirty="0" err="1">
              <a:solidFill>
                <a:schemeClr val="bg2"/>
              </a:solidFill>
            </a:rPr>
            <a:t>Gọi</a:t>
          </a:r>
          <a:r>
            <a:rPr lang="en-US" dirty="0">
              <a:solidFill>
                <a:schemeClr val="bg2"/>
              </a:solidFill>
            </a:rPr>
            <a:t> </a:t>
          </a:r>
          <a:r>
            <a:rPr lang="en-US" dirty="0" err="1">
              <a:solidFill>
                <a:schemeClr val="bg2"/>
              </a:solidFill>
            </a:rPr>
            <a:t>công</a:t>
          </a:r>
          <a:r>
            <a:rPr lang="en-US" dirty="0">
              <a:solidFill>
                <a:schemeClr val="bg2"/>
              </a:solidFill>
            </a:rPr>
            <a:t> an </a:t>
          </a:r>
          <a:r>
            <a:rPr lang="en-US" dirty="0" err="1">
              <a:solidFill>
                <a:schemeClr val="bg2"/>
              </a:solidFill>
            </a:rPr>
            <a:t>hoặc</a:t>
          </a:r>
          <a:r>
            <a:rPr lang="en-US" dirty="0">
              <a:solidFill>
                <a:schemeClr val="bg2"/>
              </a:solidFill>
            </a:rPr>
            <a:t> </a:t>
          </a:r>
          <a:r>
            <a:rPr lang="en-US" dirty="0" err="1">
              <a:solidFill>
                <a:schemeClr val="bg2"/>
              </a:solidFill>
            </a:rPr>
            <a:t>cảnh</a:t>
          </a:r>
          <a:r>
            <a:rPr lang="en-US" dirty="0">
              <a:solidFill>
                <a:schemeClr val="bg2"/>
              </a:solidFill>
            </a:rPr>
            <a:t> </a:t>
          </a:r>
          <a:r>
            <a:rPr lang="en-US" dirty="0" err="1">
              <a:solidFill>
                <a:schemeClr val="bg2"/>
              </a:solidFill>
            </a:rPr>
            <a:t>sát</a:t>
          </a:r>
          <a:r>
            <a:rPr lang="en-US" dirty="0">
              <a:solidFill>
                <a:schemeClr val="bg2"/>
              </a:solidFill>
            </a:rPr>
            <a:t> </a:t>
          </a:r>
          <a:r>
            <a:rPr lang="en-US" dirty="0" err="1">
              <a:solidFill>
                <a:schemeClr val="bg2"/>
              </a:solidFill>
            </a:rPr>
            <a:t>khi</a:t>
          </a:r>
          <a:r>
            <a:rPr lang="en-US" dirty="0">
              <a:solidFill>
                <a:schemeClr val="bg2"/>
              </a:solidFill>
            </a:rPr>
            <a:t> </a:t>
          </a:r>
          <a:r>
            <a:rPr lang="en-US" dirty="0" err="1">
              <a:solidFill>
                <a:schemeClr val="bg2"/>
              </a:solidFill>
            </a:rPr>
            <a:t>có</a:t>
          </a:r>
          <a:r>
            <a:rPr lang="en-US" dirty="0">
              <a:solidFill>
                <a:schemeClr val="bg2"/>
              </a:solidFill>
            </a:rPr>
            <a:t> </a:t>
          </a:r>
          <a:r>
            <a:rPr lang="en-US" dirty="0" err="1">
              <a:solidFill>
                <a:schemeClr val="bg2"/>
              </a:solidFill>
            </a:rPr>
            <a:t>việc</a:t>
          </a:r>
          <a:r>
            <a:rPr lang="en-US" dirty="0">
              <a:solidFill>
                <a:schemeClr val="bg2"/>
              </a:solidFill>
            </a:rPr>
            <a:t> </a:t>
          </a:r>
          <a:r>
            <a:rPr lang="en-US" dirty="0" err="1">
              <a:solidFill>
                <a:schemeClr val="bg2"/>
              </a:solidFill>
            </a:rPr>
            <a:t>liên</a:t>
          </a:r>
          <a:r>
            <a:rPr lang="en-US" dirty="0">
              <a:solidFill>
                <a:schemeClr val="bg2"/>
              </a:solidFill>
            </a:rPr>
            <a:t> </a:t>
          </a:r>
          <a:r>
            <a:rPr lang="en-US" dirty="0" err="1">
              <a:solidFill>
                <a:schemeClr val="bg2"/>
              </a:solidFill>
            </a:rPr>
            <a:t>quan</a:t>
          </a:r>
          <a:r>
            <a:rPr lang="en-US" dirty="0">
              <a:solidFill>
                <a:schemeClr val="bg2"/>
              </a:solidFill>
            </a:rPr>
            <a:t> </a:t>
          </a:r>
          <a:r>
            <a:rPr lang="en-US" dirty="0" err="1">
              <a:solidFill>
                <a:schemeClr val="bg2"/>
              </a:solidFill>
            </a:rPr>
            <a:t>đến</a:t>
          </a:r>
          <a:r>
            <a:rPr lang="en-US" dirty="0">
              <a:solidFill>
                <a:schemeClr val="bg2"/>
              </a:solidFill>
            </a:rPr>
            <a:t> an </a:t>
          </a:r>
          <a:r>
            <a:rPr lang="en-US" dirty="0" err="1">
              <a:solidFill>
                <a:schemeClr val="bg2"/>
              </a:solidFill>
            </a:rPr>
            <a:t>ninh</a:t>
          </a:r>
          <a:r>
            <a:rPr lang="en-US" dirty="0">
              <a:solidFill>
                <a:schemeClr val="bg2"/>
              </a:solidFill>
            </a:rPr>
            <a:t> </a:t>
          </a:r>
          <a:r>
            <a:rPr lang="en-US" dirty="0" err="1">
              <a:solidFill>
                <a:schemeClr val="bg2"/>
              </a:solidFill>
            </a:rPr>
            <a:t>trật</a:t>
          </a:r>
          <a:r>
            <a:rPr lang="en-US" dirty="0">
              <a:solidFill>
                <a:schemeClr val="bg2"/>
              </a:solidFill>
            </a:rPr>
            <a:t> </a:t>
          </a:r>
          <a:r>
            <a:rPr lang="en-US" dirty="0" err="1">
              <a:solidFill>
                <a:schemeClr val="bg2"/>
              </a:solidFill>
            </a:rPr>
            <a:t>tự</a:t>
          </a:r>
          <a:endParaRPr lang="en-US" dirty="0">
            <a:solidFill>
              <a:schemeClr val="bg2"/>
            </a:solidFill>
          </a:endParaRPr>
        </a:p>
      </dgm:t>
    </dgm:pt>
    <dgm:pt modelId="{EE7AAE35-0CF1-4A12-9D79-91D3E8002BA5}" type="parTrans" cxnId="{F48685C1-58DA-4DB1-90E1-E311EE908B87}">
      <dgm:prSet/>
      <dgm:spPr/>
      <dgm:t>
        <a:bodyPr/>
        <a:lstStyle/>
        <a:p>
          <a:endParaRPr lang="en-US"/>
        </a:p>
      </dgm:t>
    </dgm:pt>
    <dgm:pt modelId="{F98BB9A9-6DA4-46AC-9BA3-E9247A0C3FA5}" type="sibTrans" cxnId="{F48685C1-58DA-4DB1-90E1-E311EE908B87}">
      <dgm:prSet/>
      <dgm:spPr/>
      <dgm:t>
        <a:bodyPr/>
        <a:lstStyle/>
        <a:p>
          <a:endParaRPr lang="en-US"/>
        </a:p>
      </dgm:t>
    </dgm:pt>
    <dgm:pt modelId="{AE466AEB-E0DE-4935-8157-01080993B1E8}">
      <dgm:prSet phldrT="[Text]"/>
      <dgm:spPr>
        <a:solidFill>
          <a:srgbClr val="D2F2F6"/>
        </a:solidFill>
      </dgm:spPr>
      <dgm:t>
        <a:bodyPr/>
        <a:lstStyle/>
        <a:p>
          <a:r>
            <a:rPr lang="en-US" dirty="0" err="1">
              <a:solidFill>
                <a:schemeClr val="bg2"/>
              </a:solidFill>
            </a:rPr>
            <a:t>Gọi</a:t>
          </a:r>
          <a:r>
            <a:rPr lang="en-US" dirty="0">
              <a:solidFill>
                <a:schemeClr val="bg2"/>
              </a:solidFill>
            </a:rPr>
            <a:t> </a:t>
          </a:r>
          <a:r>
            <a:rPr lang="en-US" dirty="0" err="1">
              <a:solidFill>
                <a:schemeClr val="bg2"/>
              </a:solidFill>
            </a:rPr>
            <a:t>cơ</a:t>
          </a:r>
          <a:r>
            <a:rPr lang="en-US" dirty="0">
              <a:solidFill>
                <a:schemeClr val="bg2"/>
              </a:solidFill>
            </a:rPr>
            <a:t> </a:t>
          </a:r>
          <a:r>
            <a:rPr lang="en-US" dirty="0" err="1">
              <a:solidFill>
                <a:schemeClr val="bg2"/>
              </a:solidFill>
            </a:rPr>
            <a:t>quan</a:t>
          </a:r>
          <a:r>
            <a:rPr lang="en-US" dirty="0">
              <a:solidFill>
                <a:schemeClr val="bg2"/>
              </a:solidFill>
            </a:rPr>
            <a:t> </a:t>
          </a:r>
          <a:r>
            <a:rPr lang="en-US" dirty="0" err="1">
              <a:solidFill>
                <a:schemeClr val="bg2"/>
              </a:solidFill>
            </a:rPr>
            <a:t>phòng</a:t>
          </a:r>
          <a:r>
            <a:rPr lang="en-US" dirty="0">
              <a:solidFill>
                <a:schemeClr val="bg2"/>
              </a:solidFill>
            </a:rPr>
            <a:t> </a:t>
          </a:r>
          <a:r>
            <a:rPr lang="en-US" dirty="0" err="1">
              <a:solidFill>
                <a:schemeClr val="bg2"/>
              </a:solidFill>
            </a:rPr>
            <a:t>cháy</a:t>
          </a:r>
          <a:r>
            <a:rPr lang="en-US" dirty="0">
              <a:solidFill>
                <a:schemeClr val="bg2"/>
              </a:solidFill>
            </a:rPr>
            <a:t> </a:t>
          </a:r>
          <a:r>
            <a:rPr lang="en-US" dirty="0" err="1">
              <a:solidFill>
                <a:schemeClr val="bg2"/>
              </a:solidFill>
            </a:rPr>
            <a:t>chữa</a:t>
          </a:r>
          <a:r>
            <a:rPr lang="en-US" dirty="0">
              <a:solidFill>
                <a:schemeClr val="bg2"/>
              </a:solidFill>
            </a:rPr>
            <a:t> </a:t>
          </a:r>
          <a:r>
            <a:rPr lang="en-US" dirty="0" err="1">
              <a:solidFill>
                <a:schemeClr val="bg2"/>
              </a:solidFill>
            </a:rPr>
            <a:t>cháy</a:t>
          </a:r>
          <a:r>
            <a:rPr lang="en-US" dirty="0">
              <a:solidFill>
                <a:schemeClr val="bg2"/>
              </a:solidFill>
            </a:rPr>
            <a:t>, </a:t>
          </a:r>
          <a:r>
            <a:rPr lang="en-US" dirty="0" err="1">
              <a:solidFill>
                <a:schemeClr val="bg2"/>
              </a:solidFill>
            </a:rPr>
            <a:t>cứu</a:t>
          </a:r>
          <a:r>
            <a:rPr lang="en-US" dirty="0">
              <a:solidFill>
                <a:schemeClr val="bg2"/>
              </a:solidFill>
            </a:rPr>
            <a:t> hộ </a:t>
          </a:r>
          <a:r>
            <a:rPr lang="en-US" dirty="0" err="1">
              <a:solidFill>
                <a:schemeClr val="bg2"/>
              </a:solidFill>
            </a:rPr>
            <a:t>cứu</a:t>
          </a:r>
          <a:r>
            <a:rPr lang="en-US" dirty="0">
              <a:solidFill>
                <a:schemeClr val="bg2"/>
              </a:solidFill>
            </a:rPr>
            <a:t> </a:t>
          </a:r>
          <a:r>
            <a:rPr lang="en-US" dirty="0" err="1">
              <a:solidFill>
                <a:schemeClr val="bg2"/>
              </a:solidFill>
            </a:rPr>
            <a:t>nạn</a:t>
          </a:r>
          <a:endParaRPr lang="en-US" dirty="0">
            <a:solidFill>
              <a:schemeClr val="bg2"/>
            </a:solidFill>
          </a:endParaRPr>
        </a:p>
      </dgm:t>
    </dgm:pt>
    <dgm:pt modelId="{BBCE76FC-B4B8-4349-A860-F6F41F5918E8}" type="parTrans" cxnId="{5DD3A1C5-BDD4-4C37-946B-8FD9E91EA239}">
      <dgm:prSet/>
      <dgm:spPr/>
      <dgm:t>
        <a:bodyPr/>
        <a:lstStyle/>
        <a:p>
          <a:endParaRPr lang="en-US"/>
        </a:p>
      </dgm:t>
    </dgm:pt>
    <dgm:pt modelId="{7C175914-2F75-4B21-9611-9F9CBB7AFA10}" type="sibTrans" cxnId="{5DD3A1C5-BDD4-4C37-946B-8FD9E91EA239}">
      <dgm:prSet/>
      <dgm:spPr/>
      <dgm:t>
        <a:bodyPr/>
        <a:lstStyle/>
        <a:p>
          <a:endParaRPr lang="en-US"/>
        </a:p>
      </dgm:t>
    </dgm:pt>
    <dgm:pt modelId="{CA97BB98-36B0-491B-B4B8-B591337764B7}">
      <dgm:prSet/>
      <dgm:spPr>
        <a:solidFill>
          <a:srgbClr val="D2F2F6"/>
        </a:solidFill>
      </dgm:spPr>
      <dgm:t>
        <a:bodyPr/>
        <a:lstStyle/>
        <a:p>
          <a:r>
            <a:rPr lang="en-US" dirty="0" err="1">
              <a:solidFill>
                <a:schemeClr val="bg2"/>
              </a:solidFill>
            </a:rPr>
            <a:t>Gọi</a:t>
          </a:r>
          <a:r>
            <a:rPr lang="en-US" dirty="0">
              <a:solidFill>
                <a:schemeClr val="bg2"/>
              </a:solidFill>
            </a:rPr>
            <a:t> </a:t>
          </a:r>
          <a:r>
            <a:rPr lang="en-US" dirty="0" err="1">
              <a:solidFill>
                <a:schemeClr val="bg2"/>
              </a:solidFill>
            </a:rPr>
            <a:t>cấp</a:t>
          </a:r>
          <a:r>
            <a:rPr lang="en-US" dirty="0">
              <a:solidFill>
                <a:schemeClr val="bg2"/>
              </a:solidFill>
            </a:rPr>
            <a:t> </a:t>
          </a:r>
          <a:r>
            <a:rPr lang="en-US" dirty="0" err="1">
              <a:solidFill>
                <a:schemeClr val="bg2"/>
              </a:solidFill>
            </a:rPr>
            <a:t>cứu</a:t>
          </a:r>
          <a:r>
            <a:rPr lang="en-US" dirty="0">
              <a:solidFill>
                <a:schemeClr val="bg2"/>
              </a:solidFill>
            </a:rPr>
            <a:t> </a:t>
          </a:r>
          <a:r>
            <a:rPr lang="en-US" dirty="0" err="1">
              <a:solidFill>
                <a:schemeClr val="bg2"/>
              </a:solidFill>
            </a:rPr>
            <a:t>về</a:t>
          </a:r>
          <a:r>
            <a:rPr lang="en-US" dirty="0">
              <a:solidFill>
                <a:schemeClr val="bg2"/>
              </a:solidFill>
            </a:rPr>
            <a:t> y </a:t>
          </a:r>
          <a:r>
            <a:rPr lang="en-US" dirty="0" err="1">
              <a:solidFill>
                <a:schemeClr val="bg2"/>
              </a:solidFill>
            </a:rPr>
            <a:t>tế</a:t>
          </a:r>
          <a:endParaRPr lang="en-US" dirty="0">
            <a:solidFill>
              <a:schemeClr val="bg2"/>
            </a:solidFill>
          </a:endParaRPr>
        </a:p>
      </dgm:t>
    </dgm:pt>
    <dgm:pt modelId="{4C5C3E50-B2CA-4C33-AEAE-B8705595DE3A}" type="parTrans" cxnId="{8F9729BC-E183-440A-9B90-FE0EEA845041}">
      <dgm:prSet/>
      <dgm:spPr/>
      <dgm:t>
        <a:bodyPr/>
        <a:lstStyle/>
        <a:p>
          <a:endParaRPr lang="en-US"/>
        </a:p>
      </dgm:t>
    </dgm:pt>
    <dgm:pt modelId="{5CAB6E5B-A4C8-4E0B-8142-79D7FCBFE7FA}" type="sibTrans" cxnId="{8F9729BC-E183-440A-9B90-FE0EEA845041}">
      <dgm:prSet/>
      <dgm:spPr/>
      <dgm:t>
        <a:bodyPr/>
        <a:lstStyle/>
        <a:p>
          <a:endParaRPr lang="en-US"/>
        </a:p>
      </dgm:t>
    </dgm:pt>
    <dgm:pt modelId="{89B42263-DAFB-4A88-8B3F-F0692F45CD38}" type="pres">
      <dgm:prSet presAssocID="{F6F05F48-8466-4FFA-9261-77FB88543FBA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8501E05-2F54-4EE3-9C8F-EB1BD131D021}" type="pres">
      <dgm:prSet presAssocID="{E8707112-57A5-4BB1-AAA7-55EDEEA86AA4}" presName="composite" presStyleCnt="0"/>
      <dgm:spPr/>
    </dgm:pt>
    <dgm:pt modelId="{FC1F94D3-27C2-46E3-95D1-CC20B1808030}" type="pres">
      <dgm:prSet presAssocID="{E8707112-57A5-4BB1-AAA7-55EDEEA86AA4}" presName="imgShp" presStyleLbl="fgImgPlace1" presStyleIdx="0" presStyleCnt="4" custLinFactNeighborX="5700" custLinFactNeighborY="618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9F652F95-8958-4F6D-9652-66E8FCAF344D}" type="pres">
      <dgm:prSet presAssocID="{E8707112-57A5-4BB1-AAA7-55EDEEA86AA4}" presName="txShp" presStyleLbl="node1" presStyleIdx="0" presStyleCnt="4" custScaleY="561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348481-DE22-47F7-8E9D-1C85A36A8C6F}" type="pres">
      <dgm:prSet presAssocID="{3030EEC5-7995-4AA3-9D88-68FD4D765F0E}" presName="spacing" presStyleCnt="0"/>
      <dgm:spPr/>
    </dgm:pt>
    <dgm:pt modelId="{F4C91FB2-2FBB-4650-B3E7-1E3BC90C9271}" type="pres">
      <dgm:prSet presAssocID="{C5B45A16-D524-41B7-A80A-3A553D0CF1CB}" presName="composite" presStyleCnt="0"/>
      <dgm:spPr/>
    </dgm:pt>
    <dgm:pt modelId="{7DFD56D7-2DBF-44FE-98D4-008FCC72E070}" type="pres">
      <dgm:prSet presAssocID="{C5B45A16-D524-41B7-A80A-3A553D0CF1CB}" presName="imgShp" presStyleLbl="fgImgPlace1" presStyleIdx="1" presStyleCnt="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47180AF4-C662-44D3-A15D-F79D8F390405}" type="pres">
      <dgm:prSet presAssocID="{C5B45A16-D524-41B7-A80A-3A553D0CF1CB}" presName="txShp" presStyleLbl="node1" presStyleIdx="1" presStyleCnt="4" custLinFactNeighborX="235" custLinFactNeighborY="-125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38610E-E20E-4F48-8BB2-80971BFADFA8}" type="pres">
      <dgm:prSet presAssocID="{F98BB9A9-6DA4-46AC-9BA3-E9247A0C3FA5}" presName="spacing" presStyleCnt="0"/>
      <dgm:spPr/>
    </dgm:pt>
    <dgm:pt modelId="{57D4E3D6-7AB3-461B-BE57-5DD51D22C7A6}" type="pres">
      <dgm:prSet presAssocID="{AE466AEB-E0DE-4935-8157-01080993B1E8}" presName="composite" presStyleCnt="0"/>
      <dgm:spPr/>
    </dgm:pt>
    <dgm:pt modelId="{5FAFE70D-3FA9-4E93-BD54-282BA8570CBA}" type="pres">
      <dgm:prSet presAssocID="{AE466AEB-E0DE-4935-8157-01080993B1E8}" presName="imgShp" presStyleLbl="fgImgPlac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976FF680-3CD9-4838-A232-717418D688CB}" type="pres">
      <dgm:prSet presAssocID="{AE466AEB-E0DE-4935-8157-01080993B1E8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EF6A94-A9D2-4CC4-A5D5-BBD107BFC8D0}" type="pres">
      <dgm:prSet presAssocID="{7C175914-2F75-4B21-9611-9F9CBB7AFA10}" presName="spacing" presStyleCnt="0"/>
      <dgm:spPr/>
    </dgm:pt>
    <dgm:pt modelId="{3BC6DAC8-C769-4A89-A13A-D853B1A5B7D6}" type="pres">
      <dgm:prSet presAssocID="{CA97BB98-36B0-491B-B4B8-B591337764B7}" presName="composite" presStyleCnt="0"/>
      <dgm:spPr/>
    </dgm:pt>
    <dgm:pt modelId="{36CF9DE4-08CC-4D13-A39A-8FD66861A6AB}" type="pres">
      <dgm:prSet presAssocID="{CA97BB98-36B0-491B-B4B8-B591337764B7}" presName="imgShp" presStyleLbl="fgImgPlace1" presStyleIdx="3" presStyleCnt="4" custScaleX="100000" custScaleY="99999" custLinFactNeighborX="1458" custLinFactNeighborY="-12716"/>
      <dgm:spPr>
        <a:blipFill dpi="0"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362" t="-2344" r="5527" b="2344"/>
          </a:stretch>
        </a:blipFill>
      </dgm:spPr>
    </dgm:pt>
    <dgm:pt modelId="{947B8013-4B73-4D77-AC43-8B52153590EF}" type="pres">
      <dgm:prSet presAssocID="{CA97BB98-36B0-491B-B4B8-B591337764B7}" presName="txShp" presStyleLbl="node1" presStyleIdx="3" presStyleCnt="4" custLinFactNeighborX="-135" custLinFactNeighborY="-107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5E7A226-61D1-4C91-8175-3D90468BEE1E}" type="presOf" srcId="{CA97BB98-36B0-491B-B4B8-B591337764B7}" destId="{947B8013-4B73-4D77-AC43-8B52153590EF}" srcOrd="0" destOrd="0" presId="urn:microsoft.com/office/officeart/2005/8/layout/vList3"/>
    <dgm:cxn modelId="{B3FD7B9F-486C-4114-9AB1-541FBD31D74C}" type="presOf" srcId="{F6F05F48-8466-4FFA-9261-77FB88543FBA}" destId="{89B42263-DAFB-4A88-8B3F-F0692F45CD38}" srcOrd="0" destOrd="0" presId="urn:microsoft.com/office/officeart/2005/8/layout/vList3"/>
    <dgm:cxn modelId="{F48685C1-58DA-4DB1-90E1-E311EE908B87}" srcId="{F6F05F48-8466-4FFA-9261-77FB88543FBA}" destId="{C5B45A16-D524-41B7-A80A-3A553D0CF1CB}" srcOrd="1" destOrd="0" parTransId="{EE7AAE35-0CF1-4A12-9D79-91D3E8002BA5}" sibTransId="{F98BB9A9-6DA4-46AC-9BA3-E9247A0C3FA5}"/>
    <dgm:cxn modelId="{5DD3A1C5-BDD4-4C37-946B-8FD9E91EA239}" srcId="{F6F05F48-8466-4FFA-9261-77FB88543FBA}" destId="{AE466AEB-E0DE-4935-8157-01080993B1E8}" srcOrd="2" destOrd="0" parTransId="{BBCE76FC-B4B8-4349-A860-F6F41F5918E8}" sibTransId="{7C175914-2F75-4B21-9611-9F9CBB7AFA10}"/>
    <dgm:cxn modelId="{8FBD0324-0723-4D91-8309-81523A1A43FA}" type="presOf" srcId="{E8707112-57A5-4BB1-AAA7-55EDEEA86AA4}" destId="{9F652F95-8958-4F6D-9652-66E8FCAF344D}" srcOrd="0" destOrd="0" presId="urn:microsoft.com/office/officeart/2005/8/layout/vList3"/>
    <dgm:cxn modelId="{6FA9BB0E-8833-4259-8DA8-B6EBD0F92C11}" srcId="{F6F05F48-8466-4FFA-9261-77FB88543FBA}" destId="{E8707112-57A5-4BB1-AAA7-55EDEEA86AA4}" srcOrd="0" destOrd="0" parTransId="{3227068B-9E47-48DC-9CD6-C73C584D4925}" sibTransId="{3030EEC5-7995-4AA3-9D88-68FD4D765F0E}"/>
    <dgm:cxn modelId="{A27A9516-69D2-4A08-BCFD-C29EBE22A11D}" type="presOf" srcId="{C5B45A16-D524-41B7-A80A-3A553D0CF1CB}" destId="{47180AF4-C662-44D3-A15D-F79D8F390405}" srcOrd="0" destOrd="0" presId="urn:microsoft.com/office/officeart/2005/8/layout/vList3"/>
    <dgm:cxn modelId="{8F9729BC-E183-440A-9B90-FE0EEA845041}" srcId="{F6F05F48-8466-4FFA-9261-77FB88543FBA}" destId="{CA97BB98-36B0-491B-B4B8-B591337764B7}" srcOrd="3" destOrd="0" parTransId="{4C5C3E50-B2CA-4C33-AEAE-B8705595DE3A}" sibTransId="{5CAB6E5B-A4C8-4E0B-8142-79D7FCBFE7FA}"/>
    <dgm:cxn modelId="{A8402B8A-47D0-46DC-A340-07EF4AB1D2CD}" type="presOf" srcId="{AE466AEB-E0DE-4935-8157-01080993B1E8}" destId="{976FF680-3CD9-4838-A232-717418D688CB}" srcOrd="0" destOrd="0" presId="urn:microsoft.com/office/officeart/2005/8/layout/vList3"/>
    <dgm:cxn modelId="{E94A5655-3974-496D-A664-0D7416215704}" type="presParOf" srcId="{89B42263-DAFB-4A88-8B3F-F0692F45CD38}" destId="{38501E05-2F54-4EE3-9C8F-EB1BD131D021}" srcOrd="0" destOrd="0" presId="urn:microsoft.com/office/officeart/2005/8/layout/vList3"/>
    <dgm:cxn modelId="{1D5CE136-C8F0-4AE1-A755-A0671C71EE12}" type="presParOf" srcId="{38501E05-2F54-4EE3-9C8F-EB1BD131D021}" destId="{FC1F94D3-27C2-46E3-95D1-CC20B1808030}" srcOrd="0" destOrd="0" presId="urn:microsoft.com/office/officeart/2005/8/layout/vList3"/>
    <dgm:cxn modelId="{48EA31E9-FB06-4BF0-8FB7-B05D53D69A27}" type="presParOf" srcId="{38501E05-2F54-4EE3-9C8F-EB1BD131D021}" destId="{9F652F95-8958-4F6D-9652-66E8FCAF344D}" srcOrd="1" destOrd="0" presId="urn:microsoft.com/office/officeart/2005/8/layout/vList3"/>
    <dgm:cxn modelId="{865178B4-BF8E-40CB-B0E1-623E1C998C5E}" type="presParOf" srcId="{89B42263-DAFB-4A88-8B3F-F0692F45CD38}" destId="{D2348481-DE22-47F7-8E9D-1C85A36A8C6F}" srcOrd="1" destOrd="0" presId="urn:microsoft.com/office/officeart/2005/8/layout/vList3"/>
    <dgm:cxn modelId="{E813BC52-B8AA-4CDD-B40B-609E87EADECE}" type="presParOf" srcId="{89B42263-DAFB-4A88-8B3F-F0692F45CD38}" destId="{F4C91FB2-2FBB-4650-B3E7-1E3BC90C9271}" srcOrd="2" destOrd="0" presId="urn:microsoft.com/office/officeart/2005/8/layout/vList3"/>
    <dgm:cxn modelId="{ED71765D-6F91-4228-959B-2A218688C04F}" type="presParOf" srcId="{F4C91FB2-2FBB-4650-B3E7-1E3BC90C9271}" destId="{7DFD56D7-2DBF-44FE-98D4-008FCC72E070}" srcOrd="0" destOrd="0" presId="urn:microsoft.com/office/officeart/2005/8/layout/vList3"/>
    <dgm:cxn modelId="{DC4B3B22-FD51-462D-A1C0-BB1585598119}" type="presParOf" srcId="{F4C91FB2-2FBB-4650-B3E7-1E3BC90C9271}" destId="{47180AF4-C662-44D3-A15D-F79D8F390405}" srcOrd="1" destOrd="0" presId="urn:microsoft.com/office/officeart/2005/8/layout/vList3"/>
    <dgm:cxn modelId="{A229F378-FCEB-41CE-BCE2-7A5BC9AF449D}" type="presParOf" srcId="{89B42263-DAFB-4A88-8B3F-F0692F45CD38}" destId="{A838610E-E20E-4F48-8BB2-80971BFADFA8}" srcOrd="3" destOrd="0" presId="urn:microsoft.com/office/officeart/2005/8/layout/vList3"/>
    <dgm:cxn modelId="{84690392-7156-43C8-9B8D-009E882992BE}" type="presParOf" srcId="{89B42263-DAFB-4A88-8B3F-F0692F45CD38}" destId="{57D4E3D6-7AB3-461B-BE57-5DD51D22C7A6}" srcOrd="4" destOrd="0" presId="urn:microsoft.com/office/officeart/2005/8/layout/vList3"/>
    <dgm:cxn modelId="{25275A1F-0938-4EE0-9C64-4019E803AAA7}" type="presParOf" srcId="{57D4E3D6-7AB3-461B-BE57-5DD51D22C7A6}" destId="{5FAFE70D-3FA9-4E93-BD54-282BA8570CBA}" srcOrd="0" destOrd="0" presId="urn:microsoft.com/office/officeart/2005/8/layout/vList3"/>
    <dgm:cxn modelId="{B7188451-00F4-48CB-AB47-06CFF7EA210D}" type="presParOf" srcId="{57D4E3D6-7AB3-461B-BE57-5DD51D22C7A6}" destId="{976FF680-3CD9-4838-A232-717418D688CB}" srcOrd="1" destOrd="0" presId="urn:microsoft.com/office/officeart/2005/8/layout/vList3"/>
    <dgm:cxn modelId="{151B7DDC-CDED-46CE-9D57-C4AF2A838F1F}" type="presParOf" srcId="{89B42263-DAFB-4A88-8B3F-F0692F45CD38}" destId="{37EF6A94-A9D2-4CC4-A5D5-BBD107BFC8D0}" srcOrd="5" destOrd="0" presId="urn:microsoft.com/office/officeart/2005/8/layout/vList3"/>
    <dgm:cxn modelId="{AB921863-2BD4-4D2E-9BE1-F9CA81279685}" type="presParOf" srcId="{89B42263-DAFB-4A88-8B3F-F0692F45CD38}" destId="{3BC6DAC8-C769-4A89-A13A-D853B1A5B7D6}" srcOrd="6" destOrd="0" presId="urn:microsoft.com/office/officeart/2005/8/layout/vList3"/>
    <dgm:cxn modelId="{02D1A815-4D58-48E3-B277-E2D7276644D3}" type="presParOf" srcId="{3BC6DAC8-C769-4A89-A13A-D853B1A5B7D6}" destId="{36CF9DE4-08CC-4D13-A39A-8FD66861A6AB}" srcOrd="0" destOrd="0" presId="urn:microsoft.com/office/officeart/2005/8/layout/vList3"/>
    <dgm:cxn modelId="{714BF05B-9AAA-45AC-B2DC-387A4919C425}" type="presParOf" srcId="{3BC6DAC8-C769-4A89-A13A-D853B1A5B7D6}" destId="{947B8013-4B73-4D77-AC43-8B52153590EF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652F95-8958-4F6D-9652-66E8FCAF344D}">
      <dsp:nvSpPr>
        <dsp:cNvPr id="0" name=""/>
        <dsp:cNvSpPr/>
      </dsp:nvSpPr>
      <dsp:spPr>
        <a:xfrm rot="10800000">
          <a:off x="2108131" y="258581"/>
          <a:ext cx="7217235" cy="652159"/>
        </a:xfrm>
        <a:prstGeom prst="homePlate">
          <a:avLst/>
        </a:prstGeom>
        <a:solidFill>
          <a:srgbClr val="D2F2F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1980" tIns="99060" rIns="184912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err="1">
              <a:solidFill>
                <a:schemeClr val="bg2"/>
              </a:solidFill>
            </a:rPr>
            <a:t>Tổng</a:t>
          </a:r>
          <a:r>
            <a:rPr lang="en-US" sz="2600" kern="1200" dirty="0">
              <a:solidFill>
                <a:schemeClr val="bg2"/>
              </a:solidFill>
            </a:rPr>
            <a:t> </a:t>
          </a:r>
          <a:r>
            <a:rPr lang="en-US" sz="2600" kern="1200" dirty="0" err="1">
              <a:solidFill>
                <a:schemeClr val="bg2"/>
              </a:solidFill>
            </a:rPr>
            <a:t>đài</a:t>
          </a:r>
          <a:r>
            <a:rPr lang="en-US" sz="2600" kern="1200" dirty="0">
              <a:solidFill>
                <a:schemeClr val="bg2"/>
              </a:solidFill>
            </a:rPr>
            <a:t> </a:t>
          </a:r>
          <a:r>
            <a:rPr lang="en-US" sz="2600" kern="1200" dirty="0" err="1">
              <a:solidFill>
                <a:schemeClr val="bg2"/>
              </a:solidFill>
            </a:rPr>
            <a:t>điện</a:t>
          </a:r>
          <a:r>
            <a:rPr lang="en-US" sz="2600" kern="1200" dirty="0">
              <a:solidFill>
                <a:schemeClr val="bg2"/>
              </a:solidFill>
            </a:rPr>
            <a:t> </a:t>
          </a:r>
          <a:r>
            <a:rPr lang="en-US" sz="2600" kern="1200" dirty="0" err="1">
              <a:solidFill>
                <a:schemeClr val="bg2"/>
              </a:solidFill>
            </a:rPr>
            <a:t>thoại</a:t>
          </a:r>
          <a:r>
            <a:rPr lang="en-US" sz="2600" kern="1200" dirty="0">
              <a:solidFill>
                <a:schemeClr val="bg2"/>
              </a:solidFill>
            </a:rPr>
            <a:t> </a:t>
          </a:r>
          <a:r>
            <a:rPr lang="en-US" sz="2600" kern="1200" dirty="0" err="1">
              <a:solidFill>
                <a:schemeClr val="bg2"/>
              </a:solidFill>
            </a:rPr>
            <a:t>quốc</a:t>
          </a:r>
          <a:r>
            <a:rPr lang="en-US" sz="2600" kern="1200" dirty="0">
              <a:solidFill>
                <a:schemeClr val="bg2"/>
              </a:solidFill>
            </a:rPr>
            <a:t> </a:t>
          </a:r>
          <a:r>
            <a:rPr lang="en-US" sz="2600" kern="1200" dirty="0" err="1">
              <a:solidFill>
                <a:schemeClr val="bg2"/>
              </a:solidFill>
            </a:rPr>
            <a:t>gia</a:t>
          </a:r>
          <a:r>
            <a:rPr lang="en-US" sz="2600" kern="1200" dirty="0">
              <a:solidFill>
                <a:schemeClr val="bg2"/>
              </a:solidFill>
            </a:rPr>
            <a:t> </a:t>
          </a:r>
          <a:r>
            <a:rPr lang="en-US" sz="2600" kern="1200" dirty="0" err="1">
              <a:solidFill>
                <a:schemeClr val="bg2"/>
              </a:solidFill>
            </a:rPr>
            <a:t>bảo</a:t>
          </a:r>
          <a:r>
            <a:rPr lang="en-US" sz="2600" kern="1200" dirty="0">
              <a:solidFill>
                <a:schemeClr val="bg2"/>
              </a:solidFill>
            </a:rPr>
            <a:t> </a:t>
          </a:r>
          <a:r>
            <a:rPr lang="en-US" sz="2600" kern="1200" dirty="0" err="1">
              <a:solidFill>
                <a:schemeClr val="bg2"/>
              </a:solidFill>
            </a:rPr>
            <a:t>vệ</a:t>
          </a:r>
          <a:r>
            <a:rPr lang="en-US" sz="2600" kern="1200" dirty="0">
              <a:solidFill>
                <a:schemeClr val="bg2"/>
              </a:solidFill>
            </a:rPr>
            <a:t> </a:t>
          </a:r>
          <a:r>
            <a:rPr lang="en-US" sz="2600" kern="1200" dirty="0" err="1">
              <a:solidFill>
                <a:schemeClr val="bg2"/>
              </a:solidFill>
            </a:rPr>
            <a:t>trẻ</a:t>
          </a:r>
          <a:r>
            <a:rPr lang="en-US" sz="2600" kern="1200" dirty="0">
              <a:solidFill>
                <a:schemeClr val="bg2"/>
              </a:solidFill>
            </a:rPr>
            <a:t> </a:t>
          </a:r>
          <a:r>
            <a:rPr lang="en-US" sz="2600" kern="1200" dirty="0" err="1">
              <a:solidFill>
                <a:schemeClr val="bg2"/>
              </a:solidFill>
            </a:rPr>
            <a:t>em</a:t>
          </a:r>
          <a:endParaRPr lang="en-US" sz="2600" kern="1200" dirty="0">
            <a:solidFill>
              <a:schemeClr val="bg2"/>
            </a:solidFill>
          </a:endParaRPr>
        </a:p>
      </dsp:txBody>
      <dsp:txXfrm rot="10800000">
        <a:off x="2271171" y="258581"/>
        <a:ext cx="7054195" cy="652159"/>
      </dsp:txXfrm>
    </dsp:sp>
    <dsp:sp modelId="{FC1F94D3-27C2-46E3-95D1-CC20B1808030}">
      <dsp:nvSpPr>
        <dsp:cNvPr id="0" name=""/>
        <dsp:cNvSpPr/>
      </dsp:nvSpPr>
      <dsp:spPr>
        <a:xfrm>
          <a:off x="1593797" y="75900"/>
          <a:ext cx="1161025" cy="116102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180AF4-C662-44D3-A15D-F79D8F390405}">
      <dsp:nvSpPr>
        <dsp:cNvPr id="0" name=""/>
        <dsp:cNvSpPr/>
      </dsp:nvSpPr>
      <dsp:spPr>
        <a:xfrm rot="10800000">
          <a:off x="2125092" y="1366110"/>
          <a:ext cx="7217235" cy="1161025"/>
        </a:xfrm>
        <a:prstGeom prst="homePlate">
          <a:avLst/>
        </a:prstGeom>
        <a:solidFill>
          <a:srgbClr val="D2F2F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1980" tIns="99060" rIns="184912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err="1">
              <a:solidFill>
                <a:schemeClr val="bg2"/>
              </a:solidFill>
            </a:rPr>
            <a:t>Gọi</a:t>
          </a:r>
          <a:r>
            <a:rPr lang="en-US" sz="2600" kern="1200" dirty="0">
              <a:solidFill>
                <a:schemeClr val="bg2"/>
              </a:solidFill>
            </a:rPr>
            <a:t> </a:t>
          </a:r>
          <a:r>
            <a:rPr lang="en-US" sz="2600" kern="1200" dirty="0" err="1">
              <a:solidFill>
                <a:schemeClr val="bg2"/>
              </a:solidFill>
            </a:rPr>
            <a:t>công</a:t>
          </a:r>
          <a:r>
            <a:rPr lang="en-US" sz="2600" kern="1200" dirty="0">
              <a:solidFill>
                <a:schemeClr val="bg2"/>
              </a:solidFill>
            </a:rPr>
            <a:t> an </a:t>
          </a:r>
          <a:r>
            <a:rPr lang="en-US" sz="2600" kern="1200" dirty="0" err="1">
              <a:solidFill>
                <a:schemeClr val="bg2"/>
              </a:solidFill>
            </a:rPr>
            <a:t>hoặc</a:t>
          </a:r>
          <a:r>
            <a:rPr lang="en-US" sz="2600" kern="1200" dirty="0">
              <a:solidFill>
                <a:schemeClr val="bg2"/>
              </a:solidFill>
            </a:rPr>
            <a:t> </a:t>
          </a:r>
          <a:r>
            <a:rPr lang="en-US" sz="2600" kern="1200" dirty="0" err="1">
              <a:solidFill>
                <a:schemeClr val="bg2"/>
              </a:solidFill>
            </a:rPr>
            <a:t>cảnh</a:t>
          </a:r>
          <a:r>
            <a:rPr lang="en-US" sz="2600" kern="1200" dirty="0">
              <a:solidFill>
                <a:schemeClr val="bg2"/>
              </a:solidFill>
            </a:rPr>
            <a:t> </a:t>
          </a:r>
          <a:r>
            <a:rPr lang="en-US" sz="2600" kern="1200" dirty="0" err="1">
              <a:solidFill>
                <a:schemeClr val="bg2"/>
              </a:solidFill>
            </a:rPr>
            <a:t>sát</a:t>
          </a:r>
          <a:r>
            <a:rPr lang="en-US" sz="2600" kern="1200" dirty="0">
              <a:solidFill>
                <a:schemeClr val="bg2"/>
              </a:solidFill>
            </a:rPr>
            <a:t> </a:t>
          </a:r>
          <a:r>
            <a:rPr lang="en-US" sz="2600" kern="1200" dirty="0" err="1">
              <a:solidFill>
                <a:schemeClr val="bg2"/>
              </a:solidFill>
            </a:rPr>
            <a:t>khi</a:t>
          </a:r>
          <a:r>
            <a:rPr lang="en-US" sz="2600" kern="1200" dirty="0">
              <a:solidFill>
                <a:schemeClr val="bg2"/>
              </a:solidFill>
            </a:rPr>
            <a:t> </a:t>
          </a:r>
          <a:r>
            <a:rPr lang="en-US" sz="2600" kern="1200" dirty="0" err="1">
              <a:solidFill>
                <a:schemeClr val="bg2"/>
              </a:solidFill>
            </a:rPr>
            <a:t>có</a:t>
          </a:r>
          <a:r>
            <a:rPr lang="en-US" sz="2600" kern="1200" dirty="0">
              <a:solidFill>
                <a:schemeClr val="bg2"/>
              </a:solidFill>
            </a:rPr>
            <a:t> </a:t>
          </a:r>
          <a:r>
            <a:rPr lang="en-US" sz="2600" kern="1200" dirty="0" err="1">
              <a:solidFill>
                <a:schemeClr val="bg2"/>
              </a:solidFill>
            </a:rPr>
            <a:t>việc</a:t>
          </a:r>
          <a:r>
            <a:rPr lang="en-US" sz="2600" kern="1200" dirty="0">
              <a:solidFill>
                <a:schemeClr val="bg2"/>
              </a:solidFill>
            </a:rPr>
            <a:t> </a:t>
          </a:r>
          <a:r>
            <a:rPr lang="en-US" sz="2600" kern="1200" dirty="0" err="1">
              <a:solidFill>
                <a:schemeClr val="bg2"/>
              </a:solidFill>
            </a:rPr>
            <a:t>liên</a:t>
          </a:r>
          <a:r>
            <a:rPr lang="en-US" sz="2600" kern="1200" dirty="0">
              <a:solidFill>
                <a:schemeClr val="bg2"/>
              </a:solidFill>
            </a:rPr>
            <a:t> </a:t>
          </a:r>
          <a:r>
            <a:rPr lang="en-US" sz="2600" kern="1200" dirty="0" err="1">
              <a:solidFill>
                <a:schemeClr val="bg2"/>
              </a:solidFill>
            </a:rPr>
            <a:t>quan</a:t>
          </a:r>
          <a:r>
            <a:rPr lang="en-US" sz="2600" kern="1200" dirty="0">
              <a:solidFill>
                <a:schemeClr val="bg2"/>
              </a:solidFill>
            </a:rPr>
            <a:t> </a:t>
          </a:r>
          <a:r>
            <a:rPr lang="en-US" sz="2600" kern="1200" dirty="0" err="1">
              <a:solidFill>
                <a:schemeClr val="bg2"/>
              </a:solidFill>
            </a:rPr>
            <a:t>đến</a:t>
          </a:r>
          <a:r>
            <a:rPr lang="en-US" sz="2600" kern="1200" dirty="0">
              <a:solidFill>
                <a:schemeClr val="bg2"/>
              </a:solidFill>
            </a:rPr>
            <a:t> an </a:t>
          </a:r>
          <a:r>
            <a:rPr lang="en-US" sz="2600" kern="1200" dirty="0" err="1">
              <a:solidFill>
                <a:schemeClr val="bg2"/>
              </a:solidFill>
            </a:rPr>
            <a:t>ninh</a:t>
          </a:r>
          <a:r>
            <a:rPr lang="en-US" sz="2600" kern="1200" dirty="0">
              <a:solidFill>
                <a:schemeClr val="bg2"/>
              </a:solidFill>
            </a:rPr>
            <a:t> </a:t>
          </a:r>
          <a:r>
            <a:rPr lang="en-US" sz="2600" kern="1200" dirty="0" err="1">
              <a:solidFill>
                <a:schemeClr val="bg2"/>
              </a:solidFill>
            </a:rPr>
            <a:t>trật</a:t>
          </a:r>
          <a:r>
            <a:rPr lang="en-US" sz="2600" kern="1200" dirty="0">
              <a:solidFill>
                <a:schemeClr val="bg2"/>
              </a:solidFill>
            </a:rPr>
            <a:t> </a:t>
          </a:r>
          <a:r>
            <a:rPr lang="en-US" sz="2600" kern="1200" dirty="0" err="1">
              <a:solidFill>
                <a:schemeClr val="bg2"/>
              </a:solidFill>
            </a:rPr>
            <a:t>tự</a:t>
          </a:r>
          <a:endParaRPr lang="en-US" sz="2600" kern="1200" dirty="0">
            <a:solidFill>
              <a:schemeClr val="bg2"/>
            </a:solidFill>
          </a:endParaRPr>
        </a:p>
      </dsp:txBody>
      <dsp:txXfrm rot="10800000">
        <a:off x="2415348" y="1366110"/>
        <a:ext cx="6926979" cy="1161025"/>
      </dsp:txXfrm>
    </dsp:sp>
    <dsp:sp modelId="{7DFD56D7-2DBF-44FE-98D4-008FCC72E070}">
      <dsp:nvSpPr>
        <dsp:cNvPr id="0" name=""/>
        <dsp:cNvSpPr/>
      </dsp:nvSpPr>
      <dsp:spPr>
        <a:xfrm>
          <a:off x="1527618" y="1511749"/>
          <a:ext cx="1161025" cy="1161025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6FF680-3CD9-4838-A232-717418D688CB}">
      <dsp:nvSpPr>
        <dsp:cNvPr id="0" name=""/>
        <dsp:cNvSpPr/>
      </dsp:nvSpPr>
      <dsp:spPr>
        <a:xfrm rot="10800000">
          <a:off x="2108131" y="3019349"/>
          <a:ext cx="7217235" cy="1161025"/>
        </a:xfrm>
        <a:prstGeom prst="homePlate">
          <a:avLst/>
        </a:prstGeom>
        <a:solidFill>
          <a:srgbClr val="D2F2F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1980" tIns="99060" rIns="184912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err="1">
              <a:solidFill>
                <a:schemeClr val="bg2"/>
              </a:solidFill>
            </a:rPr>
            <a:t>Gọi</a:t>
          </a:r>
          <a:r>
            <a:rPr lang="en-US" sz="2600" kern="1200" dirty="0">
              <a:solidFill>
                <a:schemeClr val="bg2"/>
              </a:solidFill>
            </a:rPr>
            <a:t> </a:t>
          </a:r>
          <a:r>
            <a:rPr lang="en-US" sz="2600" kern="1200" dirty="0" err="1">
              <a:solidFill>
                <a:schemeClr val="bg2"/>
              </a:solidFill>
            </a:rPr>
            <a:t>cơ</a:t>
          </a:r>
          <a:r>
            <a:rPr lang="en-US" sz="2600" kern="1200" dirty="0">
              <a:solidFill>
                <a:schemeClr val="bg2"/>
              </a:solidFill>
            </a:rPr>
            <a:t> </a:t>
          </a:r>
          <a:r>
            <a:rPr lang="en-US" sz="2600" kern="1200" dirty="0" err="1">
              <a:solidFill>
                <a:schemeClr val="bg2"/>
              </a:solidFill>
            </a:rPr>
            <a:t>quan</a:t>
          </a:r>
          <a:r>
            <a:rPr lang="en-US" sz="2600" kern="1200" dirty="0">
              <a:solidFill>
                <a:schemeClr val="bg2"/>
              </a:solidFill>
            </a:rPr>
            <a:t> </a:t>
          </a:r>
          <a:r>
            <a:rPr lang="en-US" sz="2600" kern="1200" dirty="0" err="1">
              <a:solidFill>
                <a:schemeClr val="bg2"/>
              </a:solidFill>
            </a:rPr>
            <a:t>phòng</a:t>
          </a:r>
          <a:r>
            <a:rPr lang="en-US" sz="2600" kern="1200" dirty="0">
              <a:solidFill>
                <a:schemeClr val="bg2"/>
              </a:solidFill>
            </a:rPr>
            <a:t> </a:t>
          </a:r>
          <a:r>
            <a:rPr lang="en-US" sz="2600" kern="1200" dirty="0" err="1">
              <a:solidFill>
                <a:schemeClr val="bg2"/>
              </a:solidFill>
            </a:rPr>
            <a:t>cháy</a:t>
          </a:r>
          <a:r>
            <a:rPr lang="en-US" sz="2600" kern="1200" dirty="0">
              <a:solidFill>
                <a:schemeClr val="bg2"/>
              </a:solidFill>
            </a:rPr>
            <a:t> </a:t>
          </a:r>
          <a:r>
            <a:rPr lang="en-US" sz="2600" kern="1200" dirty="0" err="1">
              <a:solidFill>
                <a:schemeClr val="bg2"/>
              </a:solidFill>
            </a:rPr>
            <a:t>chữa</a:t>
          </a:r>
          <a:r>
            <a:rPr lang="en-US" sz="2600" kern="1200" dirty="0">
              <a:solidFill>
                <a:schemeClr val="bg2"/>
              </a:solidFill>
            </a:rPr>
            <a:t> </a:t>
          </a:r>
          <a:r>
            <a:rPr lang="en-US" sz="2600" kern="1200" dirty="0" err="1">
              <a:solidFill>
                <a:schemeClr val="bg2"/>
              </a:solidFill>
            </a:rPr>
            <a:t>cháy</a:t>
          </a:r>
          <a:r>
            <a:rPr lang="en-US" sz="2600" kern="1200" dirty="0">
              <a:solidFill>
                <a:schemeClr val="bg2"/>
              </a:solidFill>
            </a:rPr>
            <a:t>, </a:t>
          </a:r>
          <a:r>
            <a:rPr lang="en-US" sz="2600" kern="1200" dirty="0" err="1">
              <a:solidFill>
                <a:schemeClr val="bg2"/>
              </a:solidFill>
            </a:rPr>
            <a:t>cứu</a:t>
          </a:r>
          <a:r>
            <a:rPr lang="en-US" sz="2600" kern="1200" dirty="0">
              <a:solidFill>
                <a:schemeClr val="bg2"/>
              </a:solidFill>
            </a:rPr>
            <a:t> hộ </a:t>
          </a:r>
          <a:r>
            <a:rPr lang="en-US" sz="2600" kern="1200" dirty="0" err="1">
              <a:solidFill>
                <a:schemeClr val="bg2"/>
              </a:solidFill>
            </a:rPr>
            <a:t>cứu</a:t>
          </a:r>
          <a:r>
            <a:rPr lang="en-US" sz="2600" kern="1200" dirty="0">
              <a:solidFill>
                <a:schemeClr val="bg2"/>
              </a:solidFill>
            </a:rPr>
            <a:t> </a:t>
          </a:r>
          <a:r>
            <a:rPr lang="en-US" sz="2600" kern="1200" dirty="0" err="1">
              <a:solidFill>
                <a:schemeClr val="bg2"/>
              </a:solidFill>
            </a:rPr>
            <a:t>nạn</a:t>
          </a:r>
          <a:endParaRPr lang="en-US" sz="2600" kern="1200" dirty="0">
            <a:solidFill>
              <a:schemeClr val="bg2"/>
            </a:solidFill>
          </a:endParaRPr>
        </a:p>
      </dsp:txBody>
      <dsp:txXfrm rot="10800000">
        <a:off x="2398387" y="3019349"/>
        <a:ext cx="6926979" cy="1161025"/>
      </dsp:txXfrm>
    </dsp:sp>
    <dsp:sp modelId="{5FAFE70D-3FA9-4E93-BD54-282BA8570CBA}">
      <dsp:nvSpPr>
        <dsp:cNvPr id="0" name=""/>
        <dsp:cNvSpPr/>
      </dsp:nvSpPr>
      <dsp:spPr>
        <a:xfrm>
          <a:off x="1527618" y="3019349"/>
          <a:ext cx="1161025" cy="1161025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7B8013-4B73-4D77-AC43-8B52153590EF}">
      <dsp:nvSpPr>
        <dsp:cNvPr id="0" name=""/>
        <dsp:cNvSpPr/>
      </dsp:nvSpPr>
      <dsp:spPr>
        <a:xfrm rot="10800000">
          <a:off x="2098388" y="4401908"/>
          <a:ext cx="7217235" cy="1161025"/>
        </a:xfrm>
        <a:prstGeom prst="homePlate">
          <a:avLst/>
        </a:prstGeom>
        <a:solidFill>
          <a:srgbClr val="D2F2F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1980" tIns="99060" rIns="184912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err="1">
              <a:solidFill>
                <a:schemeClr val="bg2"/>
              </a:solidFill>
            </a:rPr>
            <a:t>Gọi</a:t>
          </a:r>
          <a:r>
            <a:rPr lang="en-US" sz="2600" kern="1200" dirty="0">
              <a:solidFill>
                <a:schemeClr val="bg2"/>
              </a:solidFill>
            </a:rPr>
            <a:t> </a:t>
          </a:r>
          <a:r>
            <a:rPr lang="en-US" sz="2600" kern="1200" dirty="0" err="1">
              <a:solidFill>
                <a:schemeClr val="bg2"/>
              </a:solidFill>
            </a:rPr>
            <a:t>cấp</a:t>
          </a:r>
          <a:r>
            <a:rPr lang="en-US" sz="2600" kern="1200" dirty="0">
              <a:solidFill>
                <a:schemeClr val="bg2"/>
              </a:solidFill>
            </a:rPr>
            <a:t> </a:t>
          </a:r>
          <a:r>
            <a:rPr lang="en-US" sz="2600" kern="1200" dirty="0" err="1">
              <a:solidFill>
                <a:schemeClr val="bg2"/>
              </a:solidFill>
            </a:rPr>
            <a:t>cứu</a:t>
          </a:r>
          <a:r>
            <a:rPr lang="en-US" sz="2600" kern="1200" dirty="0">
              <a:solidFill>
                <a:schemeClr val="bg2"/>
              </a:solidFill>
            </a:rPr>
            <a:t> </a:t>
          </a:r>
          <a:r>
            <a:rPr lang="en-US" sz="2600" kern="1200" dirty="0" err="1">
              <a:solidFill>
                <a:schemeClr val="bg2"/>
              </a:solidFill>
            </a:rPr>
            <a:t>về</a:t>
          </a:r>
          <a:r>
            <a:rPr lang="en-US" sz="2600" kern="1200" dirty="0">
              <a:solidFill>
                <a:schemeClr val="bg2"/>
              </a:solidFill>
            </a:rPr>
            <a:t> y </a:t>
          </a:r>
          <a:r>
            <a:rPr lang="en-US" sz="2600" kern="1200" dirty="0" err="1">
              <a:solidFill>
                <a:schemeClr val="bg2"/>
              </a:solidFill>
            </a:rPr>
            <a:t>tế</a:t>
          </a:r>
          <a:endParaRPr lang="en-US" sz="2600" kern="1200" dirty="0">
            <a:solidFill>
              <a:schemeClr val="bg2"/>
            </a:solidFill>
          </a:endParaRPr>
        </a:p>
      </dsp:txBody>
      <dsp:txXfrm rot="10800000">
        <a:off x="2388644" y="4401908"/>
        <a:ext cx="6926979" cy="1161025"/>
      </dsp:txXfrm>
    </dsp:sp>
    <dsp:sp modelId="{36CF9DE4-08CC-4D13-A39A-8FD66861A6AB}">
      <dsp:nvSpPr>
        <dsp:cNvPr id="0" name=""/>
        <dsp:cNvSpPr/>
      </dsp:nvSpPr>
      <dsp:spPr>
        <a:xfrm>
          <a:off x="1544546" y="4379320"/>
          <a:ext cx="1161025" cy="1161014"/>
        </a:xfrm>
        <a:prstGeom prst="ellipse">
          <a:avLst/>
        </a:prstGeom>
        <a:blipFill dpi="0"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362" t="-2344" r="5527" b="2344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/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/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6" name="Group 6"/>
            <p:cNvGrpSpPr/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6554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828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6554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1DCC4145-E858-4594-AFEB-B8F2D4E00122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EC2EA5-1E8B-4DDD-9A9A-23B38A714ABB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152400"/>
            <a:ext cx="1951038" cy="59801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152400"/>
            <a:ext cx="5700712" cy="59801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A553FB-130B-4841-9586-0CBC2522263D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106775-55F0-40B6-B64C-375AF9166B86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5844A7-132F-4B62-A2A7-EC2BD559A247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294DA-0EB7-4DD7-BDC9-D3450D9B135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AA3F48-48E9-4E47-AC7B-A48988DE7F9C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002238-A84C-4C30-8035-E2479DEA1CFB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456D59-F87E-4C31-8CE7-397B8020BC0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80591-1059-4276-9F0C-86C345D8AB3E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7E4BAF-CF35-4BAC-A6F2-F0273A105476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633413"/>
            <a:ext cx="438150" cy="474662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endParaRPr kumimoji="1" lang="en-US" sz="2400">
              <a:latin typeface="Tahoma" panose="020B0604030504040204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6334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endParaRPr kumimoji="1" lang="en-US" sz="2400">
              <a:latin typeface="Tahoma" panose="020B0604030504040204" pitchFamily="34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055688"/>
            <a:ext cx="422275" cy="474662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endParaRPr kumimoji="1" lang="en-US" sz="2400">
              <a:latin typeface="Tahoma" panose="020B0604030504040204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0556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endParaRPr kumimoji="1" lang="en-US" sz="2400">
              <a:latin typeface="Tahoma" panose="020B0604030504040204" pitchFamily="34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9826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endParaRPr kumimoji="1" lang="en-US" sz="2400">
              <a:latin typeface="Tahoma" panose="020B0604030504040204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525463"/>
            <a:ext cx="31750" cy="105251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endParaRPr kumimoji="1" lang="en-US" sz="2400">
              <a:latin typeface="Tahoma" panose="020B0604030504040204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3160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endParaRPr kumimoji="1" lang="en-US" sz="2400">
              <a:latin typeface="Tahoma" panose="020B0604030504040204" pitchFamily="34" charset="0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152400"/>
            <a:ext cx="7793037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452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spcBef>
                <a:spcPct val="0"/>
              </a:spcBef>
              <a:buClrTx/>
              <a:buSzTx/>
              <a:buFontTx/>
              <a:buNone/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2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3246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ctr">
              <a:spcBef>
                <a:spcPct val="0"/>
              </a:spcBef>
              <a:buClrTx/>
              <a:buSzTx/>
              <a:buFontTx/>
              <a:buNone/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2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400">
                <a:latin typeface="+mn-lt"/>
              </a:defRPr>
            </a:lvl1pPr>
          </a:lstStyle>
          <a:p>
            <a:pPr>
              <a:defRPr/>
            </a:pPr>
            <a:fld id="{C2EBCC3B-439A-4DF6-A850-CC42CF8E3DE2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microsoft.com/office/2007/relationships/hdphoto" Target="../media/hdphoto8.wdp"/><Relationship Id="rId7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microsoft.com/office/2007/relationships/hdphoto" Target="../media/hdphoto4.wdp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14.png"/><Relationship Id="rId4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16.png"/><Relationship Id="rId4" Type="http://schemas.microsoft.com/office/2007/relationships/hdphoto" Target="../media/hdphoto7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9550" y="-92075"/>
            <a:ext cx="9588500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219255" y="886476"/>
            <a:ext cx="4279900" cy="769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4400" b="1" dirty="0" err="1">
                <a:solidFill>
                  <a:schemeClr val="bg1"/>
                </a:solidFill>
                <a:latin typeface="Times New Roman" panose="02020603050405020304" pitchFamily="18" charset="0"/>
                <a:ea typeface="HP001 5Ha" pitchFamily="34" charset="-127"/>
                <a:cs typeface="Times New Roman" panose="02020603050405020304" pitchFamily="18" charset="0"/>
              </a:rPr>
              <a:t>Kĩ</a:t>
            </a:r>
            <a:r>
              <a:rPr lang="en-US" altLang="vi-VN" sz="4400" b="1" dirty="0">
                <a:solidFill>
                  <a:schemeClr val="bg1"/>
                </a:solidFill>
                <a:latin typeface="Times New Roman" panose="02020603050405020304" pitchFamily="18" charset="0"/>
                <a:ea typeface="HP001 5Ha" pitchFamily="34" charset="-127"/>
                <a:cs typeface="Times New Roman" panose="02020603050405020304" pitchFamily="18" charset="0"/>
              </a:rPr>
              <a:t> </a:t>
            </a:r>
            <a:r>
              <a:rPr lang="en-US" altLang="vi-VN" sz="4400" b="1" dirty="0" err="1">
                <a:solidFill>
                  <a:schemeClr val="bg1"/>
                </a:solidFill>
                <a:latin typeface="Times New Roman" panose="02020603050405020304" pitchFamily="18" charset="0"/>
                <a:ea typeface="HP001 5Ha" pitchFamily="34" charset="-127"/>
                <a:cs typeface="Times New Roman" panose="02020603050405020304" pitchFamily="18" charset="0"/>
              </a:rPr>
              <a:t>thuật</a:t>
            </a:r>
            <a:endParaRPr lang="en-US" altLang="vi-VN" sz="4400" b="1" dirty="0">
              <a:solidFill>
                <a:schemeClr val="bg1"/>
              </a:solidFill>
              <a:latin typeface="Times New Roman" panose="02020603050405020304" pitchFamily="18" charset="0"/>
              <a:ea typeface="HP001 5Ha" pitchFamily="34" charset="-127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061856" y="1759310"/>
            <a:ext cx="7020287" cy="769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5" rIns="91430" bIns="45715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vi-VN" altLang="vi-VN" sz="4400" b="1" dirty="0" err="1">
                <a:solidFill>
                  <a:srgbClr val="FFFF66"/>
                </a:solidFill>
                <a:latin typeface="Times New Roman" panose="02020603050405020304" pitchFamily="18" charset="0"/>
                <a:ea typeface="HP001 5Ha" pitchFamily="34" charset="-127"/>
                <a:cs typeface="Times New Roman" panose="02020603050405020304" pitchFamily="18" charset="0"/>
              </a:rPr>
              <a:t>Tiết</a:t>
            </a:r>
            <a:r>
              <a:rPr lang="vi-VN" altLang="vi-VN" sz="4400" b="1" dirty="0">
                <a:solidFill>
                  <a:srgbClr val="FFFF66"/>
                </a:solidFill>
                <a:latin typeface="Times New Roman" panose="02020603050405020304" pitchFamily="18" charset="0"/>
                <a:ea typeface="HP001 5Ha" pitchFamily="34" charset="-127"/>
                <a:cs typeface="Times New Roman" panose="02020603050405020304" pitchFamily="18" charset="0"/>
              </a:rPr>
              <a:t> 12:</a:t>
            </a:r>
            <a:r>
              <a:rPr lang="en-US" altLang="vi-VN" sz="4400" b="1" dirty="0">
                <a:solidFill>
                  <a:srgbClr val="FFFF66"/>
                </a:solidFill>
                <a:latin typeface="Times New Roman" panose="02020603050405020304" pitchFamily="18" charset="0"/>
                <a:ea typeface="HP001 5Ha" pitchFamily="34" charset="-127"/>
                <a:cs typeface="Times New Roman" panose="02020603050405020304" pitchFamily="18" charset="0"/>
              </a:rPr>
              <a:t> </a:t>
            </a:r>
            <a:r>
              <a:rPr lang="en-US" altLang="vi-VN" sz="4400" b="1" dirty="0" err="1">
                <a:solidFill>
                  <a:srgbClr val="FFFF66"/>
                </a:solidFill>
                <a:latin typeface="Times New Roman" panose="02020603050405020304" pitchFamily="18" charset="0"/>
                <a:ea typeface="HP001 5Ha" pitchFamily="34" charset="-127"/>
                <a:cs typeface="Times New Roman" panose="02020603050405020304" pitchFamily="18" charset="0"/>
              </a:rPr>
              <a:t>Sử</a:t>
            </a:r>
            <a:r>
              <a:rPr lang="en-US" altLang="vi-VN" sz="4400" b="1" dirty="0">
                <a:solidFill>
                  <a:srgbClr val="FFFF66"/>
                </a:solidFill>
                <a:latin typeface="Times New Roman" panose="02020603050405020304" pitchFamily="18" charset="0"/>
                <a:ea typeface="HP001 5Ha" pitchFamily="34" charset="-127"/>
                <a:cs typeface="Times New Roman" panose="02020603050405020304" pitchFamily="18" charset="0"/>
              </a:rPr>
              <a:t> </a:t>
            </a:r>
            <a:r>
              <a:rPr lang="en-US" altLang="vi-VN" sz="4400" b="1" dirty="0" err="1">
                <a:solidFill>
                  <a:srgbClr val="FFFF66"/>
                </a:solidFill>
                <a:latin typeface="Times New Roman" panose="02020603050405020304" pitchFamily="18" charset="0"/>
                <a:ea typeface="HP001 5Ha" pitchFamily="34" charset="-127"/>
                <a:cs typeface="Times New Roman" panose="02020603050405020304" pitchFamily="18" charset="0"/>
              </a:rPr>
              <a:t>dụng</a:t>
            </a:r>
            <a:r>
              <a:rPr lang="en-US" altLang="vi-VN" sz="4400" b="1" dirty="0">
                <a:solidFill>
                  <a:srgbClr val="FFFF66"/>
                </a:solidFill>
                <a:latin typeface="Times New Roman" panose="02020603050405020304" pitchFamily="18" charset="0"/>
                <a:ea typeface="HP001 5Ha" pitchFamily="34" charset="-127"/>
                <a:cs typeface="Times New Roman" panose="02020603050405020304" pitchFamily="18" charset="0"/>
              </a:rPr>
              <a:t> </a:t>
            </a:r>
            <a:r>
              <a:rPr lang="en-US" altLang="vi-VN" sz="4400" b="1" dirty="0" err="1">
                <a:solidFill>
                  <a:srgbClr val="FFFF66"/>
                </a:solidFill>
                <a:latin typeface="Times New Roman" panose="02020603050405020304" pitchFamily="18" charset="0"/>
                <a:ea typeface="HP001 5Ha" pitchFamily="34" charset="-127"/>
                <a:cs typeface="Times New Roman" panose="02020603050405020304" pitchFamily="18" charset="0"/>
              </a:rPr>
              <a:t>điện</a:t>
            </a:r>
            <a:r>
              <a:rPr lang="en-US" altLang="vi-VN" sz="4400" b="1" dirty="0">
                <a:solidFill>
                  <a:srgbClr val="FFFF66"/>
                </a:solidFill>
                <a:latin typeface="Times New Roman" panose="02020603050405020304" pitchFamily="18" charset="0"/>
                <a:ea typeface="HP001 5Ha" pitchFamily="34" charset="-127"/>
                <a:cs typeface="Times New Roman" panose="02020603050405020304" pitchFamily="18" charset="0"/>
              </a:rPr>
              <a:t> </a:t>
            </a:r>
            <a:r>
              <a:rPr lang="en-US" altLang="vi-VN" sz="4400" b="1" dirty="0" err="1">
                <a:solidFill>
                  <a:srgbClr val="FFFF66"/>
                </a:solidFill>
                <a:latin typeface="Times New Roman" panose="02020603050405020304" pitchFamily="18" charset="0"/>
                <a:ea typeface="HP001 5Ha" pitchFamily="34" charset="-127"/>
                <a:cs typeface="Times New Roman" panose="02020603050405020304" pitchFamily="18" charset="0"/>
              </a:rPr>
              <a:t>thoại</a:t>
            </a:r>
            <a:endParaRPr lang="vi-VN" altLang="vi-VN" sz="4400" b="1" dirty="0">
              <a:solidFill>
                <a:srgbClr val="FFFF66"/>
              </a:solidFill>
              <a:latin typeface="Times New Roman" panose="02020603050405020304" pitchFamily="18" charset="0"/>
              <a:ea typeface="HP001 5Ha" pitchFamily="34" charset="-127"/>
              <a:cs typeface="Times New Roman" panose="02020603050405020304" pitchFamily="18" charset="0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xmlns="" id="{263D09C9-A098-4EED-B057-EA8F2812C4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49" y="5098690"/>
            <a:ext cx="1748235" cy="1528398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xmlns="" id="{1F386A5E-8FEF-4ADB-8F19-7E37620630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1045" y="5097649"/>
            <a:ext cx="1748235" cy="1528398"/>
          </a:xfrm>
          <a:prstGeom prst="rect">
            <a:avLst/>
          </a:prstGeom>
        </p:spPr>
      </p:pic>
      <p:pic>
        <p:nvPicPr>
          <p:cNvPr id="9" name="Hình ảnh 8">
            <a:extLst>
              <a:ext uri="{FF2B5EF4-FFF2-40B4-BE49-F238E27FC236}">
                <a16:creationId xmlns:a16="http://schemas.microsoft.com/office/drawing/2014/main" xmlns="" id="{8B226178-94BF-43DC-8F5C-441F1DFA3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299" y="5097649"/>
            <a:ext cx="1748235" cy="15283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41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1"/>
            </a:gs>
            <a:gs pos="100000">
              <a:schemeClr val="accent2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739" b="72386" l="5229" r="47549">
                        <a14:foregroundMark x1="17484" y1="41340" x2="23856" y2="45915"/>
                        <a14:foregroundMark x1="17157" y1="44281" x2="28595" y2="588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4947" r="47108" b="25897"/>
          <a:stretch>
            <a:fillRect/>
          </a:stretch>
        </p:blipFill>
        <p:spPr>
          <a:xfrm>
            <a:off x="53441" y="3572583"/>
            <a:ext cx="2697080" cy="224269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0719" b="73039" l="52451" r="949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5588" b="21520"/>
          <a:stretch>
            <a:fillRect/>
          </a:stretch>
        </p:blipFill>
        <p:spPr>
          <a:xfrm>
            <a:off x="3526757" y="3572582"/>
            <a:ext cx="2352745" cy="248882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891" y="3360927"/>
            <a:ext cx="2489795" cy="24897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81" t="24347" r="20272" b="24747"/>
          <a:stretch>
            <a:fillRect/>
          </a:stretch>
        </p:blipFill>
        <p:spPr>
          <a:xfrm>
            <a:off x="3750814" y="264588"/>
            <a:ext cx="2428640" cy="21484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7585" y="47764"/>
            <a:ext cx="2468819" cy="2468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66" y="125336"/>
            <a:ext cx="1681290" cy="226448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-68822" y="2634119"/>
            <a:ext cx="356706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600" dirty="0" err="1"/>
              <a:t>Đang</a:t>
            </a:r>
            <a:r>
              <a:rPr lang="en-US" sz="2600" dirty="0"/>
              <a:t> </a:t>
            </a:r>
            <a:r>
              <a:rPr lang="en-US" sz="2600" dirty="0" err="1"/>
              <a:t>thực</a:t>
            </a:r>
            <a:r>
              <a:rPr lang="en-US" sz="2600" dirty="0"/>
              <a:t> </a:t>
            </a:r>
            <a:r>
              <a:rPr lang="en-US" sz="2600" dirty="0" err="1"/>
              <a:t>hiện</a:t>
            </a:r>
            <a:r>
              <a:rPr lang="en-US" sz="2600" dirty="0"/>
              <a:t> </a:t>
            </a:r>
            <a:r>
              <a:rPr lang="en-US" sz="2600" dirty="0" err="1"/>
              <a:t>cuộc</a:t>
            </a:r>
            <a:r>
              <a:rPr lang="en-US" sz="2600" dirty="0"/>
              <a:t> </a:t>
            </a:r>
            <a:r>
              <a:rPr lang="en-US" sz="2600" dirty="0" err="1"/>
              <a:t>gọi</a:t>
            </a:r>
            <a:endParaRPr lang="en-US" sz="2600" dirty="0"/>
          </a:p>
        </p:txBody>
      </p:sp>
      <p:sp>
        <p:nvSpPr>
          <p:cNvPr id="10" name="TextBox 9"/>
          <p:cNvSpPr txBox="1"/>
          <p:nvPr/>
        </p:nvSpPr>
        <p:spPr>
          <a:xfrm>
            <a:off x="3261124" y="5850722"/>
            <a:ext cx="288401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600" dirty="0" err="1"/>
              <a:t>Kết</a:t>
            </a:r>
            <a:r>
              <a:rPr lang="en-US" sz="2600" dirty="0"/>
              <a:t> </a:t>
            </a:r>
            <a:r>
              <a:rPr lang="en-US" sz="2600" dirty="0" err="1"/>
              <a:t>nối</a:t>
            </a:r>
            <a:r>
              <a:rPr lang="en-US" sz="2600" dirty="0"/>
              <a:t> </a:t>
            </a:r>
            <a:r>
              <a:rPr lang="en-US" sz="2600" dirty="0" err="1"/>
              <a:t>mạng</a:t>
            </a:r>
            <a:r>
              <a:rPr lang="en-US" sz="2600" dirty="0"/>
              <a:t> </a:t>
            </a:r>
            <a:r>
              <a:rPr lang="en-US" sz="2600" dirty="0" err="1"/>
              <a:t>Wifi</a:t>
            </a:r>
            <a:endParaRPr lang="en-US" sz="2600" dirty="0"/>
          </a:p>
        </p:txBody>
      </p:sp>
      <p:sp>
        <p:nvSpPr>
          <p:cNvPr id="11" name="TextBox 10"/>
          <p:cNvSpPr txBox="1"/>
          <p:nvPr/>
        </p:nvSpPr>
        <p:spPr>
          <a:xfrm>
            <a:off x="6609760" y="2624950"/>
            <a:ext cx="288401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600" dirty="0" err="1"/>
              <a:t>Có</a:t>
            </a:r>
            <a:r>
              <a:rPr lang="en-US" sz="2600" dirty="0"/>
              <a:t> tin </a:t>
            </a:r>
            <a:r>
              <a:rPr lang="en-US" sz="2600" dirty="0" err="1"/>
              <a:t>nhắn</a:t>
            </a:r>
            <a:r>
              <a:rPr lang="en-US" sz="2600" dirty="0"/>
              <a:t> </a:t>
            </a:r>
            <a:r>
              <a:rPr lang="en-US" sz="2600" dirty="0" err="1"/>
              <a:t>mới</a:t>
            </a:r>
            <a:endParaRPr lang="en-US" sz="2600" dirty="0"/>
          </a:p>
        </p:txBody>
      </p:sp>
      <p:sp>
        <p:nvSpPr>
          <p:cNvPr id="12" name="TextBox 11"/>
          <p:cNvSpPr txBox="1"/>
          <p:nvPr/>
        </p:nvSpPr>
        <p:spPr>
          <a:xfrm>
            <a:off x="3725750" y="2624951"/>
            <a:ext cx="288401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600" dirty="0" err="1"/>
              <a:t>Có</a:t>
            </a:r>
            <a:r>
              <a:rPr lang="en-US" sz="2600" dirty="0"/>
              <a:t> </a:t>
            </a:r>
            <a:r>
              <a:rPr lang="en-US" sz="2600" dirty="0" err="1"/>
              <a:t>cuộc</a:t>
            </a:r>
            <a:r>
              <a:rPr lang="en-US" sz="2600" dirty="0"/>
              <a:t> </a:t>
            </a:r>
            <a:r>
              <a:rPr lang="en-US" sz="2600" dirty="0" err="1"/>
              <a:t>gọi</a:t>
            </a:r>
            <a:r>
              <a:rPr lang="en-US" sz="2600" dirty="0"/>
              <a:t> </a:t>
            </a:r>
            <a:r>
              <a:rPr lang="en-US" sz="2600" dirty="0" err="1"/>
              <a:t>nhỡ</a:t>
            </a:r>
            <a:endParaRPr lang="en-US" sz="2600" dirty="0"/>
          </a:p>
        </p:txBody>
      </p:sp>
      <p:sp>
        <p:nvSpPr>
          <p:cNvPr id="13" name="TextBox 12"/>
          <p:cNvSpPr txBox="1"/>
          <p:nvPr/>
        </p:nvSpPr>
        <p:spPr>
          <a:xfrm>
            <a:off x="25671" y="5850722"/>
            <a:ext cx="288401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600" dirty="0" err="1"/>
              <a:t>Chấp</a:t>
            </a:r>
            <a:r>
              <a:rPr lang="en-US" sz="2600" dirty="0"/>
              <a:t> </a:t>
            </a:r>
            <a:r>
              <a:rPr lang="en-US" sz="2600" dirty="0" err="1"/>
              <a:t>nhận</a:t>
            </a:r>
            <a:r>
              <a:rPr lang="en-US" sz="2600" dirty="0"/>
              <a:t> </a:t>
            </a:r>
            <a:r>
              <a:rPr lang="en-US" sz="2600" dirty="0" err="1"/>
              <a:t>cuộc</a:t>
            </a:r>
            <a:r>
              <a:rPr lang="en-US" sz="2600" dirty="0"/>
              <a:t> </a:t>
            </a:r>
            <a:r>
              <a:rPr lang="en-US" sz="2600" dirty="0" err="1"/>
              <a:t>gọi</a:t>
            </a:r>
            <a:endParaRPr lang="en-US" sz="2600" dirty="0"/>
          </a:p>
        </p:txBody>
      </p:sp>
      <p:sp>
        <p:nvSpPr>
          <p:cNvPr id="14" name="TextBox 13"/>
          <p:cNvSpPr txBox="1"/>
          <p:nvPr/>
        </p:nvSpPr>
        <p:spPr>
          <a:xfrm>
            <a:off x="6356361" y="5815190"/>
            <a:ext cx="288401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600" dirty="0" err="1"/>
              <a:t>Từ</a:t>
            </a:r>
            <a:r>
              <a:rPr lang="en-US" sz="2600" dirty="0"/>
              <a:t> </a:t>
            </a:r>
            <a:r>
              <a:rPr lang="en-US" sz="2600" dirty="0" err="1"/>
              <a:t>chối</a:t>
            </a:r>
            <a:r>
              <a:rPr lang="en-US" sz="2600" dirty="0"/>
              <a:t> </a:t>
            </a:r>
            <a:r>
              <a:rPr lang="en-US" sz="2600" dirty="0" err="1"/>
              <a:t>cuộc</a:t>
            </a:r>
            <a:r>
              <a:rPr lang="en-US" sz="2600" dirty="0"/>
              <a:t> </a:t>
            </a:r>
            <a:r>
              <a:rPr lang="en-US" sz="2600" dirty="0" err="1"/>
              <a:t>gọi</a:t>
            </a:r>
            <a:endParaRPr 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 L 0.1375 0 C 0.19931 0 0.27518 0.12824 0.27518 0.23241 L 0.27518 0.46505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50" y="2324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1.11111E-6 L 0.05087 -0.4701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8" y="-2333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854 0.0051 L -0.33854 0.005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Hình ảnh 15">
            <a:extLst>
              <a:ext uri="{FF2B5EF4-FFF2-40B4-BE49-F238E27FC236}">
                <a16:creationId xmlns:a16="http://schemas.microsoft.com/office/drawing/2014/main" xmlns="" id="{7B524358-572B-4495-8C24-0A2965EA7E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2525" y="469095"/>
            <a:ext cx="3263485" cy="53126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0090" y="165515"/>
            <a:ext cx="8727926" cy="1581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4400" b="1" u="sng" dirty="0"/>
              <a:t>4. </a:t>
            </a:r>
            <a:r>
              <a:rPr lang="en-US" sz="4400" b="1" u="sng" dirty="0" err="1"/>
              <a:t>Các</a:t>
            </a:r>
            <a:r>
              <a:rPr lang="en-US" sz="4400" b="1" u="sng" dirty="0"/>
              <a:t> </a:t>
            </a:r>
            <a:r>
              <a:rPr lang="en-US" sz="4400" b="1" u="sng" dirty="0" err="1"/>
              <a:t>số</a:t>
            </a:r>
            <a:r>
              <a:rPr lang="en-US" sz="4400" b="1" u="sng" dirty="0"/>
              <a:t> </a:t>
            </a:r>
            <a:r>
              <a:rPr lang="en-US" sz="4400" b="1" u="sng" dirty="0" err="1"/>
              <a:t>điện</a:t>
            </a:r>
            <a:r>
              <a:rPr lang="en-US" sz="4400" b="1" u="sng" dirty="0"/>
              <a:t> </a:t>
            </a:r>
            <a:r>
              <a:rPr lang="en-US" sz="4400" b="1" u="sng" dirty="0" err="1"/>
              <a:t>thoại</a:t>
            </a:r>
            <a:r>
              <a:rPr lang="en-US" sz="4400" b="1" u="sng" dirty="0"/>
              <a:t> </a:t>
            </a:r>
            <a:r>
              <a:rPr lang="en-US" sz="4400" b="1" u="sng" dirty="0" err="1"/>
              <a:t>cần</a:t>
            </a:r>
            <a:r>
              <a:rPr lang="en-US" sz="4400" b="1" u="sng" dirty="0"/>
              <a:t> </a:t>
            </a:r>
            <a:r>
              <a:rPr lang="en-US" sz="4400" b="1" u="sng" dirty="0" err="1"/>
              <a:t>nhớ</a:t>
            </a:r>
            <a:endParaRPr lang="en-US" sz="4400" b="1" u="sng" dirty="0"/>
          </a:p>
          <a:p>
            <a:pPr>
              <a:buNone/>
            </a:pPr>
            <a:endParaRPr lang="en-US" sz="4400" dirty="0"/>
          </a:p>
        </p:txBody>
      </p:sp>
      <p:sp>
        <p:nvSpPr>
          <p:cNvPr id="3" name="TextBox 2"/>
          <p:cNvSpPr txBox="1"/>
          <p:nvPr/>
        </p:nvSpPr>
        <p:spPr>
          <a:xfrm>
            <a:off x="643759" y="4946900"/>
            <a:ext cx="850024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3200" dirty="0">
                <a:solidFill>
                  <a:srgbClr val="FF0000"/>
                </a:solidFill>
              </a:rPr>
              <a:t>- </a:t>
            </a:r>
            <a:r>
              <a:rPr lang="en-US" sz="3200" dirty="0" err="1">
                <a:solidFill>
                  <a:srgbClr val="FF0000"/>
                </a:solidFill>
              </a:rPr>
              <a:t>Số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điện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thoại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người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thân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trong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gia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đình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như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số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điện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thoại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của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bố</a:t>
            </a:r>
            <a:r>
              <a:rPr lang="en-US" sz="3200" dirty="0">
                <a:solidFill>
                  <a:srgbClr val="FF0000"/>
                </a:solidFill>
              </a:rPr>
              <a:t>, </a:t>
            </a:r>
            <a:r>
              <a:rPr lang="en-US" sz="3200" dirty="0" err="1">
                <a:solidFill>
                  <a:srgbClr val="FF0000"/>
                </a:solidFill>
              </a:rPr>
              <a:t>mẹ</a:t>
            </a:r>
            <a:r>
              <a:rPr lang="en-US" sz="3200" dirty="0">
                <a:solidFill>
                  <a:srgbClr val="FF0000"/>
                </a:solidFill>
              </a:rPr>
              <a:t>, </a:t>
            </a:r>
            <a:r>
              <a:rPr lang="en-US" sz="3200" dirty="0" err="1">
                <a:solidFill>
                  <a:srgbClr val="FF0000"/>
                </a:solidFill>
              </a:rPr>
              <a:t>ông</a:t>
            </a:r>
            <a:r>
              <a:rPr lang="en-US" sz="3200" dirty="0">
                <a:solidFill>
                  <a:srgbClr val="FF0000"/>
                </a:solidFill>
              </a:rPr>
              <a:t>, </a:t>
            </a:r>
            <a:r>
              <a:rPr lang="en-US" sz="3200" dirty="0" err="1">
                <a:solidFill>
                  <a:srgbClr val="FF0000"/>
                </a:solidFill>
              </a:rPr>
              <a:t>bà</a:t>
            </a:r>
            <a:r>
              <a:rPr lang="en-US" sz="3200" dirty="0">
                <a:solidFill>
                  <a:srgbClr val="FF0000"/>
                </a:solidFill>
              </a:rPr>
              <a:t>, …. (</a:t>
            </a:r>
            <a:r>
              <a:rPr lang="en-US" sz="3200" dirty="0" err="1">
                <a:solidFill>
                  <a:srgbClr val="FF0000"/>
                </a:solidFill>
              </a:rPr>
              <a:t>nên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nhớ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được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từ</a:t>
            </a:r>
            <a:r>
              <a:rPr lang="en-US" sz="3200" dirty="0">
                <a:solidFill>
                  <a:srgbClr val="FF0000"/>
                </a:solidFill>
              </a:rPr>
              <a:t> 2 </a:t>
            </a:r>
            <a:r>
              <a:rPr lang="en-US" sz="3200" dirty="0" err="1">
                <a:solidFill>
                  <a:srgbClr val="FF0000"/>
                </a:solidFill>
              </a:rPr>
              <a:t>số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điện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thoại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trở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lên</a:t>
            </a:r>
            <a:r>
              <a:rPr lang="en-US" sz="3200" dirty="0">
                <a:solidFill>
                  <a:srgbClr val="FF0000"/>
                </a:solidFill>
              </a:rPr>
              <a:t>).</a:t>
            </a:r>
          </a:p>
          <a:p>
            <a:pPr marL="342900" indent="-342900">
              <a:buFontTx/>
              <a:buChar char="-"/>
            </a:pP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80" y="924466"/>
            <a:ext cx="1517237" cy="3035800"/>
          </a:xfrm>
          <a:prstGeom prst="rect">
            <a:avLst/>
          </a:prstGeom>
        </p:spPr>
      </p:pic>
      <p:sp>
        <p:nvSpPr>
          <p:cNvPr id="5" name="Oval Callout 4"/>
          <p:cNvSpPr/>
          <p:nvPr/>
        </p:nvSpPr>
        <p:spPr bwMode="auto">
          <a:xfrm>
            <a:off x="2143361" y="1228045"/>
            <a:ext cx="6375180" cy="2580430"/>
          </a:xfrm>
          <a:prstGeom prst="wedgeEllipseCallout">
            <a:avLst/>
          </a:prstGeom>
          <a:solidFill>
            <a:schemeClr val="tx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R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None/>
            </a:pPr>
            <a:r>
              <a:rPr lang="en-US" sz="4000" dirty="0" err="1">
                <a:solidFill>
                  <a:schemeClr val="bg1"/>
                </a:solidFill>
              </a:rPr>
              <a:t>Liệt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kê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một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vài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số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điện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thoại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của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người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thân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mà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em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nhớ</a:t>
            </a:r>
            <a:r>
              <a:rPr lang="en-US" sz="4000" dirty="0">
                <a:solidFill>
                  <a:schemeClr val="bg1"/>
                </a:solidFill>
              </a:rPr>
              <a:t>!</a:t>
            </a:r>
            <a:endParaRPr kumimoji="0" lang="en-US" sz="4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0090" y="165515"/>
            <a:ext cx="7589500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3600" dirty="0">
                <a:solidFill>
                  <a:srgbClr val="FF0000"/>
                </a:solidFill>
              </a:rPr>
              <a:t>- </a:t>
            </a:r>
            <a:r>
              <a:rPr lang="en-US" sz="3600" dirty="0" err="1">
                <a:solidFill>
                  <a:srgbClr val="FF0000"/>
                </a:solidFill>
              </a:rPr>
              <a:t>Một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số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số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điện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thoại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khẩn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cấp</a:t>
            </a:r>
            <a:r>
              <a:rPr lang="en-US" sz="3600" dirty="0">
                <a:solidFill>
                  <a:srgbClr val="FF0000"/>
                </a:solidFill>
              </a:rPr>
              <a:t>:</a:t>
            </a:r>
          </a:p>
          <a:p>
            <a:endParaRPr lang="en-US" sz="3600" dirty="0"/>
          </a:p>
        </p:txBody>
      </p:sp>
      <p:graphicFrame>
        <p:nvGraphicFramePr>
          <p:cNvPr id="3" name="Diagram 2"/>
          <p:cNvGraphicFramePr/>
          <p:nvPr/>
        </p:nvGraphicFramePr>
        <p:xfrm>
          <a:off x="-740650" y="924465"/>
          <a:ext cx="10852986" cy="5692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0090" y="165515"/>
            <a:ext cx="8727926" cy="2259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4400" b="1" u="sng" dirty="0"/>
              <a:t>5. </a:t>
            </a:r>
            <a:r>
              <a:rPr lang="en-US" sz="4400" b="1" u="sng" dirty="0" err="1"/>
              <a:t>Thực</a:t>
            </a:r>
            <a:r>
              <a:rPr lang="en-US" sz="4400" b="1" u="sng" dirty="0"/>
              <a:t> </a:t>
            </a:r>
            <a:r>
              <a:rPr lang="en-US" sz="4400" b="1" u="sng" dirty="0" err="1"/>
              <a:t>hành</a:t>
            </a:r>
            <a:r>
              <a:rPr lang="en-US" sz="4400" b="1" u="sng" dirty="0"/>
              <a:t> </a:t>
            </a:r>
            <a:r>
              <a:rPr lang="en-US" sz="4400" b="1" u="sng" dirty="0" err="1"/>
              <a:t>gọi</a:t>
            </a:r>
            <a:r>
              <a:rPr lang="en-US" sz="4400" b="1" u="sng" dirty="0"/>
              <a:t> </a:t>
            </a:r>
            <a:r>
              <a:rPr lang="en-US" sz="4400" b="1" u="sng" dirty="0" err="1"/>
              <a:t>điện</a:t>
            </a:r>
            <a:r>
              <a:rPr lang="en-US" sz="4400" b="1" u="sng" dirty="0"/>
              <a:t> </a:t>
            </a:r>
            <a:r>
              <a:rPr lang="en-US" sz="4400" b="1" u="sng" dirty="0" err="1"/>
              <a:t>với</a:t>
            </a:r>
            <a:r>
              <a:rPr lang="en-US" sz="4400" b="1" u="sng" dirty="0"/>
              <a:t> </a:t>
            </a:r>
            <a:r>
              <a:rPr lang="en-US" sz="4400" b="1" u="sng" dirty="0" err="1"/>
              <a:t>các</a:t>
            </a:r>
            <a:r>
              <a:rPr lang="en-US" sz="4400" b="1" u="sng" dirty="0"/>
              <a:t> </a:t>
            </a:r>
            <a:r>
              <a:rPr lang="en-US" sz="4400" b="1" u="sng" dirty="0" err="1"/>
              <a:t>tình</a:t>
            </a:r>
            <a:r>
              <a:rPr lang="en-US" sz="4400" b="1" u="sng" dirty="0"/>
              <a:t> </a:t>
            </a:r>
            <a:r>
              <a:rPr lang="en-US" sz="4400" b="1" u="sng" dirty="0" err="1"/>
              <a:t>huống</a:t>
            </a:r>
            <a:r>
              <a:rPr lang="en-US" sz="4400" b="1" u="sng" dirty="0"/>
              <a:t> </a:t>
            </a:r>
            <a:r>
              <a:rPr lang="en-US" sz="4400" b="1" u="sng" dirty="0" err="1"/>
              <a:t>giả</a:t>
            </a:r>
            <a:r>
              <a:rPr lang="en-US" sz="4400" b="1" u="sng" dirty="0"/>
              <a:t> </a:t>
            </a:r>
            <a:r>
              <a:rPr lang="en-US" sz="4400" b="1" u="sng" dirty="0" err="1"/>
              <a:t>định</a:t>
            </a:r>
            <a:endParaRPr lang="en-US" sz="4400" b="1" u="sng" dirty="0"/>
          </a:p>
          <a:p>
            <a:pPr>
              <a:buNone/>
            </a:pPr>
            <a:endParaRPr lang="en-US" sz="4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490" y="3353105"/>
            <a:ext cx="4876800" cy="4057650"/>
          </a:xfrm>
          <a:prstGeom prst="rect">
            <a:avLst/>
          </a:prstGeom>
        </p:spPr>
      </p:pic>
      <p:sp>
        <p:nvSpPr>
          <p:cNvPr id="6" name="Oval Callout 5"/>
          <p:cNvSpPr/>
          <p:nvPr/>
        </p:nvSpPr>
        <p:spPr bwMode="auto">
          <a:xfrm>
            <a:off x="4116630" y="1522740"/>
            <a:ext cx="3567064" cy="2732220"/>
          </a:xfrm>
          <a:prstGeom prst="wedgeEllipseCallout">
            <a:avLst/>
          </a:prstGeom>
          <a:solidFill>
            <a:srgbClr val="FF5050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R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None/>
            </a:pPr>
            <a:r>
              <a:rPr kumimoji="0" lang="en-US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Trò</a:t>
            </a:r>
            <a:r>
              <a:rPr kumimoji="0" lang="en-US" sz="48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sz="4800" b="0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</a:rPr>
              <a:t>chơi</a:t>
            </a:r>
            <a:endParaRPr lang="en-US" sz="4800" dirty="0" err="1"/>
          </a:p>
          <a:p>
            <a:pPr marR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None/>
            </a:pP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Đóng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vai</a:t>
            </a:r>
            <a:endParaRPr kumimoji="0" lang="en-US" sz="4800" b="1" i="0" u="none" strike="noStrike" normalizeH="0" baseline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0090" y="393200"/>
            <a:ext cx="8803819" cy="2419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800" i="1" u="sng" dirty="0" err="1"/>
              <a:t>Tình</a:t>
            </a:r>
            <a:r>
              <a:rPr lang="en-US" sz="2800" i="1" u="sng" dirty="0"/>
              <a:t> </a:t>
            </a:r>
            <a:r>
              <a:rPr lang="en-US" sz="2800" i="1" u="sng" dirty="0" err="1"/>
              <a:t>huống</a:t>
            </a:r>
            <a:r>
              <a:rPr lang="en-US" sz="2800" i="1" u="sng" dirty="0"/>
              <a:t> 1</a:t>
            </a:r>
            <a:r>
              <a:rPr lang="en-US" sz="2800" dirty="0"/>
              <a:t>: </a:t>
            </a:r>
            <a:r>
              <a:rPr lang="en-US" sz="2800" dirty="0" err="1"/>
              <a:t>Gọi</a:t>
            </a:r>
            <a:r>
              <a:rPr lang="en-US" sz="2800" dirty="0"/>
              <a:t> </a:t>
            </a:r>
            <a:r>
              <a:rPr lang="en-US" sz="2800" dirty="0" err="1"/>
              <a:t>điện</a:t>
            </a:r>
            <a:r>
              <a:rPr lang="en-US" sz="2800" dirty="0"/>
              <a:t> </a:t>
            </a:r>
            <a:r>
              <a:rPr lang="en-US" sz="2800" dirty="0" err="1"/>
              <a:t>hỏi</a:t>
            </a:r>
            <a:r>
              <a:rPr lang="en-US" sz="2800" dirty="0"/>
              <a:t> </a:t>
            </a:r>
            <a:r>
              <a:rPr lang="en-US" sz="2800" dirty="0" err="1"/>
              <a:t>thăm</a:t>
            </a:r>
            <a:r>
              <a:rPr lang="en-US" sz="2800" dirty="0"/>
              <a:t> </a:t>
            </a:r>
            <a:r>
              <a:rPr lang="en-US" sz="2800" dirty="0" err="1"/>
              <a:t>sức</a:t>
            </a:r>
            <a:r>
              <a:rPr lang="en-US" sz="2800" dirty="0"/>
              <a:t> </a:t>
            </a:r>
            <a:r>
              <a:rPr lang="en-US" sz="2800" dirty="0" err="1"/>
              <a:t>khỏe</a:t>
            </a:r>
            <a:r>
              <a:rPr lang="en-US" sz="2800" dirty="0"/>
              <a:t> </a:t>
            </a:r>
            <a:r>
              <a:rPr lang="en-US" sz="2800" dirty="0" err="1"/>
              <a:t>ông</a:t>
            </a:r>
            <a:r>
              <a:rPr lang="en-US" sz="2800" dirty="0"/>
              <a:t> </a:t>
            </a:r>
            <a:r>
              <a:rPr lang="en-US" sz="2800" dirty="0" err="1"/>
              <a:t>bà</a:t>
            </a:r>
            <a:r>
              <a:rPr lang="en-US" sz="2800" dirty="0"/>
              <a:t> </a:t>
            </a:r>
            <a:r>
              <a:rPr lang="en-US" sz="2800" dirty="0" err="1"/>
              <a:t>hoặc</a:t>
            </a:r>
            <a:r>
              <a:rPr lang="en-US" sz="2800" dirty="0"/>
              <a:t> </a:t>
            </a:r>
            <a:r>
              <a:rPr lang="en-US" sz="2800" dirty="0" err="1"/>
              <a:t>bạn</a:t>
            </a:r>
            <a:r>
              <a:rPr lang="en-US" sz="2800" dirty="0"/>
              <a:t> </a:t>
            </a:r>
            <a:r>
              <a:rPr lang="en-US" sz="2800" dirty="0" err="1"/>
              <a:t>bè</a:t>
            </a:r>
            <a:r>
              <a:rPr lang="en-US" sz="2800" dirty="0"/>
              <a:t>…</a:t>
            </a:r>
          </a:p>
          <a:p>
            <a:pPr>
              <a:buNone/>
            </a:pPr>
            <a:r>
              <a:rPr lang="en-US" sz="2800" i="1" u="sng" dirty="0" err="1"/>
              <a:t>Tình</a:t>
            </a:r>
            <a:r>
              <a:rPr lang="en-US" sz="2800" i="1" u="sng" dirty="0"/>
              <a:t> </a:t>
            </a:r>
            <a:r>
              <a:rPr lang="en-US" sz="2800" i="1" u="sng" dirty="0" err="1"/>
              <a:t>huống</a:t>
            </a:r>
            <a:r>
              <a:rPr lang="en-US" sz="2800" i="1" u="sng" dirty="0"/>
              <a:t> 2</a:t>
            </a:r>
            <a:r>
              <a:rPr lang="en-US" sz="2800" dirty="0"/>
              <a:t>: </a:t>
            </a:r>
            <a:r>
              <a:rPr lang="en-US" sz="2800" dirty="0" err="1"/>
              <a:t>Trả</a:t>
            </a:r>
            <a:r>
              <a:rPr lang="en-US" sz="2800" dirty="0"/>
              <a:t> </a:t>
            </a:r>
            <a:r>
              <a:rPr lang="en-US" sz="2800" dirty="0" err="1"/>
              <a:t>lời</a:t>
            </a:r>
            <a:r>
              <a:rPr lang="en-US" sz="2800" dirty="0"/>
              <a:t> </a:t>
            </a:r>
            <a:r>
              <a:rPr lang="en-US" sz="2800" dirty="0" err="1"/>
              <a:t>cuộc</a:t>
            </a:r>
            <a:r>
              <a:rPr lang="en-US" sz="2800" dirty="0"/>
              <a:t> </a:t>
            </a:r>
            <a:r>
              <a:rPr lang="en-US" sz="2800" dirty="0" err="1"/>
              <a:t>gọi</a:t>
            </a:r>
            <a:r>
              <a:rPr lang="en-US" sz="2800" dirty="0"/>
              <a:t> </a:t>
            </a:r>
            <a:r>
              <a:rPr lang="en-US" sz="2800" dirty="0" err="1"/>
              <a:t>đến</a:t>
            </a:r>
            <a:r>
              <a:rPr lang="en-US" sz="2800" dirty="0"/>
              <a:t> </a:t>
            </a:r>
            <a:r>
              <a:rPr lang="en-US" sz="2800" dirty="0" err="1"/>
              <a:t>từ</a:t>
            </a: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</a:t>
            </a:r>
            <a:r>
              <a:rPr lang="en-US" sz="2800" dirty="0" err="1"/>
              <a:t>điện</a:t>
            </a:r>
            <a:r>
              <a:rPr lang="en-US" sz="2800" dirty="0"/>
              <a:t> </a:t>
            </a:r>
            <a:r>
              <a:rPr lang="en-US" sz="2800" dirty="0" err="1"/>
              <a:t>thoại</a:t>
            </a:r>
            <a:r>
              <a:rPr lang="en-US" sz="2800" dirty="0"/>
              <a:t> </a:t>
            </a:r>
            <a:r>
              <a:rPr lang="en-US" sz="2800" dirty="0" err="1"/>
              <a:t>lạ</a:t>
            </a:r>
            <a:endParaRPr lang="en-US" sz="2800" dirty="0"/>
          </a:p>
          <a:p>
            <a:pPr>
              <a:buNone/>
            </a:pPr>
            <a:r>
              <a:rPr lang="en-US" sz="2800" i="1" u="sng" dirty="0" err="1"/>
              <a:t>Tình</a:t>
            </a:r>
            <a:r>
              <a:rPr lang="en-US" sz="2800" i="1" u="sng" dirty="0"/>
              <a:t> </a:t>
            </a:r>
            <a:r>
              <a:rPr lang="en-US" sz="2800" i="1" u="sng" dirty="0" err="1"/>
              <a:t>huống</a:t>
            </a:r>
            <a:r>
              <a:rPr lang="en-US" sz="2800" i="1" u="sng" dirty="0"/>
              <a:t> 3</a:t>
            </a:r>
            <a:r>
              <a:rPr lang="en-US" sz="2800" dirty="0"/>
              <a:t>: </a:t>
            </a:r>
            <a:r>
              <a:rPr lang="en-US" sz="2800" dirty="0" err="1"/>
              <a:t>Gọi</a:t>
            </a:r>
            <a:r>
              <a:rPr lang="en-US" sz="2800" dirty="0"/>
              <a:t> </a:t>
            </a:r>
            <a:r>
              <a:rPr lang="en-US" sz="2800" dirty="0" err="1"/>
              <a:t>điện</a:t>
            </a:r>
            <a:r>
              <a:rPr lang="en-US" sz="2800" dirty="0"/>
              <a:t> </a:t>
            </a:r>
            <a:r>
              <a:rPr lang="en-US" sz="2800" dirty="0" err="1"/>
              <a:t>đến</a:t>
            </a:r>
            <a:r>
              <a:rPr lang="en-US" sz="2800" dirty="0"/>
              <a:t> </a:t>
            </a:r>
            <a:r>
              <a:rPr lang="en-US" sz="2800" dirty="0" err="1"/>
              <a:t>tổng</a:t>
            </a:r>
            <a:r>
              <a:rPr lang="en-US" sz="2800" dirty="0"/>
              <a:t> </a:t>
            </a:r>
            <a:r>
              <a:rPr lang="en-US" sz="2800" dirty="0" err="1"/>
              <a:t>đài</a:t>
            </a:r>
            <a:r>
              <a:rPr lang="en-US" sz="2800" dirty="0"/>
              <a:t> 111 </a:t>
            </a:r>
            <a:r>
              <a:rPr lang="en-US" sz="2800" dirty="0" err="1"/>
              <a:t>khi</a:t>
            </a:r>
            <a:r>
              <a:rPr lang="en-US" sz="2800" dirty="0"/>
              <a:t> </a:t>
            </a:r>
            <a:r>
              <a:rPr lang="en-US" sz="2800" dirty="0" err="1"/>
              <a:t>cần</a:t>
            </a:r>
            <a:r>
              <a:rPr lang="en-US" sz="2800" dirty="0"/>
              <a:t> </a:t>
            </a:r>
            <a:r>
              <a:rPr lang="en-US" sz="2800" dirty="0" err="1"/>
              <a:t>tư</a:t>
            </a:r>
            <a:r>
              <a:rPr lang="en-US" sz="2800" dirty="0"/>
              <a:t> </a:t>
            </a:r>
            <a:r>
              <a:rPr lang="en-US" sz="2800" dirty="0" err="1"/>
              <a:t>vấn</a:t>
            </a:r>
            <a:r>
              <a:rPr lang="en-US" sz="2800" dirty="0"/>
              <a:t> </a:t>
            </a:r>
            <a:r>
              <a:rPr lang="en-US" sz="2800" dirty="0" err="1"/>
              <a:t>hoặc</a:t>
            </a:r>
            <a:r>
              <a:rPr lang="en-US" sz="2800" dirty="0"/>
              <a:t> </a:t>
            </a:r>
            <a:r>
              <a:rPr lang="en-US" sz="2800" dirty="0" err="1"/>
              <a:t>tố</a:t>
            </a:r>
            <a:r>
              <a:rPr lang="en-US" sz="2800" dirty="0"/>
              <a:t> </a:t>
            </a:r>
            <a:r>
              <a:rPr lang="en-US" sz="2800" dirty="0" err="1"/>
              <a:t>giác</a:t>
            </a:r>
            <a:r>
              <a:rPr lang="en-US" sz="2800" dirty="0"/>
              <a:t> </a:t>
            </a:r>
            <a:r>
              <a:rPr lang="en-US" sz="2800" dirty="0" err="1"/>
              <a:t>hành</a:t>
            </a:r>
            <a:r>
              <a:rPr lang="en-US" sz="2800" dirty="0"/>
              <a:t> vi </a:t>
            </a:r>
            <a:r>
              <a:rPr lang="en-US" sz="2800" dirty="0" err="1"/>
              <a:t>xâm</a:t>
            </a:r>
            <a:r>
              <a:rPr lang="en-US" sz="2800" dirty="0"/>
              <a:t> </a:t>
            </a:r>
            <a:r>
              <a:rPr lang="en-US" sz="2800" dirty="0" err="1"/>
              <a:t>hại</a:t>
            </a:r>
            <a:r>
              <a:rPr lang="en-US" sz="2800" dirty="0"/>
              <a:t> </a:t>
            </a:r>
            <a:r>
              <a:rPr lang="en-US" sz="2800" dirty="0" err="1"/>
              <a:t>trẻ</a:t>
            </a:r>
            <a:r>
              <a:rPr lang="en-US" sz="2800" dirty="0"/>
              <a:t> </a:t>
            </a:r>
            <a:r>
              <a:rPr lang="en-US" sz="2800" dirty="0" err="1"/>
              <a:t>em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256" y="2811621"/>
            <a:ext cx="3263485" cy="395534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alphaModFix amt="69000"/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xmlns="" id="{D7F91B82-A9C8-4F32-88C1-A04ECF8EDBC9}"/>
              </a:ext>
            </a:extLst>
          </p:cNvPr>
          <p:cNvSpPr/>
          <p:nvPr/>
        </p:nvSpPr>
        <p:spPr>
          <a:xfrm>
            <a:off x="-209385" y="1152150"/>
            <a:ext cx="2352745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-US" sz="3800" b="1" dirty="0" err="1">
                <a:ln w="1905"/>
                <a:solidFill>
                  <a:srgbClr val="0070C0"/>
                </a:solidFill>
              </a:rPr>
              <a:t>Khởi</a:t>
            </a:r>
            <a:r>
              <a:rPr lang="en-US" sz="3800" b="1" dirty="0">
                <a:ln w="1905"/>
                <a:solidFill>
                  <a:srgbClr val="0070C0"/>
                </a:solidFill>
              </a:rPr>
              <a:t> </a:t>
            </a:r>
          </a:p>
          <a:p>
            <a:pPr algn="ctr">
              <a:spcBef>
                <a:spcPts val="0"/>
              </a:spcBef>
              <a:buNone/>
            </a:pPr>
            <a:r>
              <a:rPr lang="en-US" sz="3800" b="1" dirty="0" err="1">
                <a:ln w="1905"/>
                <a:solidFill>
                  <a:srgbClr val="0070C0"/>
                </a:solidFill>
              </a:rPr>
              <a:t>động</a:t>
            </a:r>
            <a:endParaRPr lang="en-US" sz="3800" b="1" dirty="0">
              <a:ln w="1905"/>
              <a:solidFill>
                <a:srgbClr val="0070C0"/>
              </a:solidFill>
            </a:endParaRP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xmlns="" id="{645C7A28-EC42-48AB-8A50-6687302644FE}"/>
              </a:ext>
            </a:extLst>
          </p:cNvPr>
          <p:cNvSpPr/>
          <p:nvPr/>
        </p:nvSpPr>
        <p:spPr>
          <a:xfrm>
            <a:off x="3237280" y="937582"/>
            <a:ext cx="32766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buNone/>
            </a:pPr>
            <a:r>
              <a:rPr lang="en-US" sz="4000" b="1" dirty="0" err="1">
                <a:ln w="1905"/>
                <a:gradFill>
                  <a:gsLst>
                    <a:gs pos="0">
                      <a:srgbClr val="70AD47">
                        <a:shade val="20000"/>
                        <a:satMod val="200000"/>
                      </a:srgbClr>
                    </a:gs>
                    <a:gs pos="78000">
                      <a:srgbClr val="70AD47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70AD47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Tình</a:t>
            </a:r>
            <a:r>
              <a:rPr lang="en-US" sz="4000" b="1" dirty="0">
                <a:ln w="1905"/>
                <a:gradFill>
                  <a:gsLst>
                    <a:gs pos="0">
                      <a:srgbClr val="70AD47">
                        <a:shade val="20000"/>
                        <a:satMod val="200000"/>
                      </a:srgbClr>
                    </a:gs>
                    <a:gs pos="78000">
                      <a:srgbClr val="70AD47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70AD47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>
                <a:ln w="1905"/>
                <a:gradFill>
                  <a:gsLst>
                    <a:gs pos="0">
                      <a:srgbClr val="70AD47">
                        <a:shade val="20000"/>
                        <a:satMod val="200000"/>
                      </a:srgbClr>
                    </a:gs>
                    <a:gs pos="78000">
                      <a:srgbClr val="70AD47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70AD47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huống</a:t>
            </a:r>
            <a:endParaRPr lang="en-US" sz="4000" b="1" dirty="0">
              <a:ln w="1905"/>
              <a:gradFill>
                <a:gsLst>
                  <a:gs pos="0">
                    <a:srgbClr val="70AD47">
                      <a:shade val="20000"/>
                      <a:satMod val="200000"/>
                    </a:srgbClr>
                  </a:gs>
                  <a:gs pos="78000">
                    <a:srgbClr val="70AD47">
                      <a:tint val="90000"/>
                      <a:shade val="89000"/>
                      <a:satMod val="220000"/>
                    </a:srgbClr>
                  </a:gs>
                  <a:gs pos="100000">
                    <a:srgbClr val="70AD47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xmlns="" id="{C073A79E-86E4-4803-8F1E-47CBF03289BC}"/>
              </a:ext>
            </a:extLst>
          </p:cNvPr>
          <p:cNvSpPr/>
          <p:nvPr/>
        </p:nvSpPr>
        <p:spPr>
          <a:xfrm>
            <a:off x="1384410" y="2138785"/>
            <a:ext cx="6982340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>
              <a:buNone/>
            </a:pPr>
            <a:r>
              <a:rPr lang="en-US" sz="2800" b="1" dirty="0">
                <a:ln w="1905"/>
                <a:gradFill>
                  <a:gsLst>
                    <a:gs pos="0">
                      <a:srgbClr val="70AD47">
                        <a:shade val="20000"/>
                        <a:satMod val="200000"/>
                      </a:srgbClr>
                    </a:gs>
                    <a:gs pos="78000">
                      <a:srgbClr val="70AD47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70AD47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</a:t>
            </a:r>
            <a:r>
              <a:rPr lang="en-US" sz="28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Bố</a:t>
            </a:r>
            <a:r>
              <a:rPr lang="en-US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Nam </a:t>
            </a:r>
            <a:r>
              <a:rPr lang="en-US" sz="28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đi</a:t>
            </a:r>
            <a:r>
              <a:rPr lang="en-US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công</a:t>
            </a:r>
            <a:r>
              <a:rPr lang="en-US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tác</a:t>
            </a:r>
            <a:r>
              <a:rPr lang="en-US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xa</a:t>
            </a:r>
            <a:r>
              <a:rPr lang="en-US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nhà</a:t>
            </a:r>
            <a:r>
              <a:rPr lang="en-US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en-US" sz="28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phải</a:t>
            </a:r>
            <a:r>
              <a:rPr lang="en-US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mấy</a:t>
            </a:r>
            <a:r>
              <a:rPr lang="en-US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tháng</a:t>
            </a:r>
            <a:r>
              <a:rPr lang="en-US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bố</a:t>
            </a:r>
            <a:r>
              <a:rPr lang="en-US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mới</a:t>
            </a:r>
            <a:r>
              <a:rPr lang="en-US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về</a:t>
            </a:r>
            <a:r>
              <a:rPr lang="en-US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một</a:t>
            </a:r>
            <a:r>
              <a:rPr lang="en-US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lần</a:t>
            </a:r>
            <a:r>
              <a:rPr lang="en-US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</a:t>
            </a:r>
            <a:r>
              <a:rPr lang="en-US" sz="28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Tối</a:t>
            </a:r>
            <a:r>
              <a:rPr lang="en-US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nay, Nam </a:t>
            </a:r>
            <a:r>
              <a:rPr lang="en-US" sz="28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rất</a:t>
            </a:r>
            <a:r>
              <a:rPr lang="en-US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nhớ</a:t>
            </a:r>
            <a:r>
              <a:rPr lang="en-US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bố</a:t>
            </a:r>
            <a:r>
              <a:rPr lang="en-US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muốn</a:t>
            </a:r>
            <a:r>
              <a:rPr lang="en-US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khoe</a:t>
            </a:r>
            <a:r>
              <a:rPr lang="en-US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với</a:t>
            </a:r>
            <a:r>
              <a:rPr lang="en-US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bố</a:t>
            </a:r>
            <a:r>
              <a:rPr lang="en-US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về</a:t>
            </a:r>
            <a:r>
              <a:rPr lang="en-US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việc</a:t>
            </a:r>
            <a:r>
              <a:rPr lang="en-US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làm</a:t>
            </a:r>
            <a:r>
              <a:rPr lang="en-US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tốt</a:t>
            </a:r>
            <a:r>
              <a:rPr lang="en-US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chiều</a:t>
            </a:r>
            <a:r>
              <a:rPr lang="en-US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nay. </a:t>
            </a:r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xmlns="" id="{6FCCE7CA-64AA-40DF-A41D-01DDA7B4CF00}"/>
              </a:ext>
            </a:extLst>
          </p:cNvPr>
          <p:cNvSpPr/>
          <p:nvPr/>
        </p:nvSpPr>
        <p:spPr>
          <a:xfrm>
            <a:off x="1080830" y="4033709"/>
            <a:ext cx="728592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>
              <a:buNone/>
            </a:pPr>
            <a:r>
              <a:rPr lang="en-US" sz="2800" b="1" dirty="0">
                <a:ln w="1905"/>
                <a:gradFill>
                  <a:gsLst>
                    <a:gs pos="0">
                      <a:srgbClr val="70AD47">
                        <a:shade val="20000"/>
                        <a:satMod val="200000"/>
                      </a:srgbClr>
                    </a:gs>
                    <a:gs pos="78000">
                      <a:srgbClr val="70AD47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70AD47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</a:t>
            </a:r>
            <a:r>
              <a:rPr lang="en-US" sz="2800" b="1" dirty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Theo </a:t>
            </a:r>
            <a:r>
              <a:rPr lang="en-US" sz="2800" b="1" dirty="0" err="1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em</a:t>
            </a:r>
            <a:r>
              <a:rPr lang="en-US" sz="2800" b="1" dirty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en-US" sz="2800" b="1" dirty="0" err="1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có</a:t>
            </a:r>
            <a:r>
              <a:rPr lang="en-US" sz="2800" b="1" dirty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cách</a:t>
            </a:r>
            <a:r>
              <a:rPr lang="en-US" sz="2800" b="1" dirty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nào</a:t>
            </a:r>
            <a:r>
              <a:rPr lang="en-US" sz="2800" b="1" dirty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để</a:t>
            </a:r>
            <a:r>
              <a:rPr lang="en-US" sz="2800" b="1" dirty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bạn</a:t>
            </a:r>
            <a:r>
              <a:rPr lang="en-US" sz="2800" b="1" dirty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Nam </a:t>
            </a:r>
            <a:r>
              <a:rPr lang="en-US" sz="2800" b="1" dirty="0" err="1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có</a:t>
            </a:r>
            <a:r>
              <a:rPr lang="en-US" sz="2800" b="1" dirty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thể</a:t>
            </a:r>
            <a:r>
              <a:rPr lang="en-US" sz="2800" b="1" dirty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kể</a:t>
            </a:r>
            <a:r>
              <a:rPr lang="en-US" sz="2800" b="1" dirty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với</a:t>
            </a:r>
            <a:r>
              <a:rPr lang="en-US" sz="2800" b="1" dirty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bố</a:t>
            </a:r>
            <a:r>
              <a:rPr lang="en-US" sz="2800" b="1" dirty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việc</a:t>
            </a:r>
            <a:r>
              <a:rPr lang="en-US" sz="2800" b="1" dirty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làm</a:t>
            </a:r>
            <a:r>
              <a:rPr lang="en-US" sz="2800" b="1" dirty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tốt</a:t>
            </a:r>
            <a:r>
              <a:rPr lang="en-US" sz="2800" b="1" dirty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đó</a:t>
            </a:r>
            <a:r>
              <a:rPr lang="en-US" sz="2800" b="1" dirty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?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6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5"/>
          <p:cNvSpPr/>
          <p:nvPr/>
        </p:nvSpPr>
        <p:spPr bwMode="auto">
          <a:xfrm>
            <a:off x="1004935" y="5705850"/>
            <a:ext cx="2314797" cy="607160"/>
          </a:xfrm>
          <a:prstGeom prst="cloud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" name="Cloud 6"/>
          <p:cNvSpPr/>
          <p:nvPr/>
        </p:nvSpPr>
        <p:spPr bwMode="auto">
          <a:xfrm>
            <a:off x="5027370" y="5935011"/>
            <a:ext cx="3415275" cy="531265"/>
          </a:xfrm>
          <a:prstGeom prst="cloud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grpSp>
        <p:nvGrpSpPr>
          <p:cNvPr id="15" name="Nhóm 14">
            <a:extLst>
              <a:ext uri="{FF2B5EF4-FFF2-40B4-BE49-F238E27FC236}">
                <a16:creationId xmlns:a16="http://schemas.microsoft.com/office/drawing/2014/main" xmlns="" id="{4DBD6A2A-8379-401F-952F-F60025CBCD8D}"/>
              </a:ext>
            </a:extLst>
          </p:cNvPr>
          <p:cNvGrpSpPr/>
          <p:nvPr/>
        </p:nvGrpSpPr>
        <p:grpSpPr>
          <a:xfrm>
            <a:off x="540771" y="850899"/>
            <a:ext cx="7809245" cy="2135110"/>
            <a:chOff x="540771" y="850899"/>
            <a:chExt cx="7809245" cy="2135110"/>
          </a:xfrm>
        </p:grpSpPr>
        <p:sp>
          <p:nvSpPr>
            <p:cNvPr id="17" name="Hộp Văn bản 16">
              <a:extLst>
                <a:ext uri="{FF2B5EF4-FFF2-40B4-BE49-F238E27FC236}">
                  <a16:creationId xmlns:a16="http://schemas.microsoft.com/office/drawing/2014/main" xmlns="" id="{E4A305F0-D48B-42D0-A401-126294E96DEB}"/>
                </a:ext>
              </a:extLst>
            </p:cNvPr>
            <p:cNvSpPr txBox="1"/>
            <p:nvPr/>
          </p:nvSpPr>
          <p:spPr>
            <a:xfrm>
              <a:off x="2657891" y="1311843"/>
              <a:ext cx="5692125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buNone/>
              </a:pPr>
              <a:r>
                <a:rPr lang="en-US" sz="2800" b="1" dirty="0">
                  <a:solidFill>
                    <a:srgbClr val="FF0000"/>
                  </a:solidFill>
                </a:rPr>
                <a:t>Quan </a:t>
              </a:r>
              <a:r>
                <a:rPr lang="en-US" sz="2800" b="1" dirty="0" err="1">
                  <a:solidFill>
                    <a:srgbClr val="FF0000"/>
                  </a:solidFill>
                </a:rPr>
                <a:t>sát</a:t>
              </a:r>
              <a:r>
                <a:rPr lang="en-US" sz="2800" b="1" dirty="0">
                  <a:solidFill>
                    <a:srgbClr val="FF0000"/>
                  </a:solidFill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</a:rPr>
                <a:t>hình</a:t>
              </a:r>
              <a:r>
                <a:rPr lang="en-US" sz="2800" b="1" dirty="0">
                  <a:solidFill>
                    <a:srgbClr val="FF0000"/>
                  </a:solidFill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</a:rPr>
                <a:t>ảnh</a:t>
              </a:r>
              <a:r>
                <a:rPr lang="en-US" sz="2800" b="1" dirty="0">
                  <a:solidFill>
                    <a:srgbClr val="FF0000"/>
                  </a:solidFill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</a:rPr>
                <a:t>và</a:t>
              </a:r>
              <a:r>
                <a:rPr lang="en-US" sz="2800" b="1" dirty="0">
                  <a:solidFill>
                    <a:srgbClr val="FF0000"/>
                  </a:solidFill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</a:rPr>
                <a:t>nêu</a:t>
              </a:r>
              <a:r>
                <a:rPr lang="en-US" sz="2800" b="1" dirty="0">
                  <a:solidFill>
                    <a:srgbClr val="FF0000"/>
                  </a:solidFill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</a:rPr>
                <a:t>tác</a:t>
              </a:r>
              <a:r>
                <a:rPr lang="en-US" sz="2800" b="1" dirty="0">
                  <a:solidFill>
                    <a:srgbClr val="FF0000"/>
                  </a:solidFill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</a:rPr>
                <a:t>dụng</a:t>
              </a:r>
              <a:r>
                <a:rPr lang="en-US" sz="2800" b="1" dirty="0">
                  <a:solidFill>
                    <a:srgbClr val="FF0000"/>
                  </a:solidFill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</a:rPr>
                <a:t>của</a:t>
              </a:r>
              <a:r>
                <a:rPr lang="en-US" sz="2800" b="1" dirty="0">
                  <a:solidFill>
                    <a:srgbClr val="FF0000"/>
                  </a:solidFill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</a:rPr>
                <a:t>điện</a:t>
              </a:r>
              <a:r>
                <a:rPr lang="en-US" sz="2800" b="1" dirty="0">
                  <a:solidFill>
                    <a:srgbClr val="FF0000"/>
                  </a:solidFill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</a:rPr>
                <a:t>thoại</a:t>
              </a:r>
              <a:r>
                <a:rPr lang="en-US" sz="2800" b="1" dirty="0">
                  <a:solidFill>
                    <a:srgbClr val="FF0000"/>
                  </a:solidFill>
                </a:rPr>
                <a:t>, </a:t>
              </a:r>
              <a:r>
                <a:rPr lang="en-US" sz="2800" b="1" dirty="0" err="1">
                  <a:solidFill>
                    <a:srgbClr val="FF0000"/>
                  </a:solidFill>
                </a:rPr>
                <a:t>các</a:t>
              </a:r>
              <a:r>
                <a:rPr lang="en-US" sz="2800" b="1" dirty="0">
                  <a:solidFill>
                    <a:srgbClr val="FF0000"/>
                  </a:solidFill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</a:rPr>
                <a:t>bộ</a:t>
              </a:r>
              <a:r>
                <a:rPr lang="en-US" sz="2800" b="1" dirty="0">
                  <a:solidFill>
                    <a:srgbClr val="FF0000"/>
                  </a:solidFill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</a:rPr>
                <a:t>phận</a:t>
              </a:r>
              <a:r>
                <a:rPr lang="en-US" sz="2800" b="1" dirty="0">
                  <a:solidFill>
                    <a:srgbClr val="FF0000"/>
                  </a:solidFill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</a:rPr>
                <a:t>cơ</a:t>
              </a:r>
              <a:r>
                <a:rPr lang="en-US" sz="2800" b="1" dirty="0">
                  <a:solidFill>
                    <a:srgbClr val="FF0000"/>
                  </a:solidFill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</a:rPr>
                <a:t>bản</a:t>
              </a:r>
              <a:r>
                <a:rPr lang="en-US" sz="2800" b="1" dirty="0">
                  <a:solidFill>
                    <a:srgbClr val="FF0000"/>
                  </a:solidFill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</a:rPr>
                <a:t>của</a:t>
              </a:r>
              <a:r>
                <a:rPr lang="en-US" sz="2800" b="1" dirty="0">
                  <a:solidFill>
                    <a:srgbClr val="FF0000"/>
                  </a:solidFill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</a:rPr>
                <a:t>điện</a:t>
              </a:r>
              <a:r>
                <a:rPr lang="en-US" sz="2800" b="1" dirty="0">
                  <a:solidFill>
                    <a:srgbClr val="FF0000"/>
                  </a:solidFill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</a:rPr>
                <a:t>thoại</a:t>
              </a:r>
              <a:r>
                <a:rPr lang="en-US" sz="2800" b="1" dirty="0">
                  <a:solidFill>
                    <a:srgbClr val="FF0000"/>
                  </a:solidFill>
                </a:rPr>
                <a:t>.</a:t>
              </a:r>
              <a:endParaRPr lang="vi-VN" sz="2800" dirty="0"/>
            </a:p>
          </p:txBody>
        </p:sp>
        <p:pic>
          <p:nvPicPr>
            <p:cNvPr id="10" name="Hình ảnh 9">
              <a:extLst>
                <a:ext uri="{FF2B5EF4-FFF2-40B4-BE49-F238E27FC236}">
                  <a16:creationId xmlns:a16="http://schemas.microsoft.com/office/drawing/2014/main" xmlns="" id="{C5DEAD54-395E-4269-B1D7-D7FD4946C0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752" b="77837" l="15071" r="75355">
                          <a14:foregroundMark x1="29787" y1="18262" x2="29787" y2="27660"/>
                          <a14:foregroundMark x1="23936" y1="31383" x2="23936" y2="39894"/>
                          <a14:foregroundMark x1="25532" y1="44681" x2="26596" y2="45390"/>
                          <a14:foregroundMark x1="28723" y1="30496" x2="29787" y2="29787"/>
                          <a14:foregroundMark x1="66312" y1="23404" x2="71454" y2="24113"/>
                          <a14:foregroundMark x1="71454" y1="20390" x2="70213" y2="30142"/>
                          <a14:foregroundMark x1="65957" y1="34752" x2="68440" y2="36170"/>
                        </a14:backgroundRemoval>
                      </a14:imgEffect>
                    </a14:imgLayer>
                  </a14:imgProps>
                </a:ext>
              </a:extLst>
            </a:blip>
            <a:srcRect l="15541" t="14238" r="24238" b="22136"/>
            <a:stretch/>
          </p:blipFill>
          <p:spPr>
            <a:xfrm>
              <a:off x="540771" y="850899"/>
              <a:ext cx="2020864" cy="2135110"/>
            </a:xfrm>
            <a:prstGeom prst="rect">
              <a:avLst/>
            </a:prstGeom>
          </p:spPr>
        </p:pic>
      </p:grpSp>
      <p:pic>
        <p:nvPicPr>
          <p:cNvPr id="18" name="Hình ảnh 17">
            <a:extLst>
              <a:ext uri="{FF2B5EF4-FFF2-40B4-BE49-F238E27FC236}">
                <a16:creationId xmlns:a16="http://schemas.microsoft.com/office/drawing/2014/main" xmlns="" id="{60470F64-C4C4-49B0-916D-00E78492C6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9366" y="3125421"/>
            <a:ext cx="3497050" cy="3187589"/>
          </a:xfrm>
          <a:prstGeom prst="rect">
            <a:avLst/>
          </a:prstGeom>
        </p:spPr>
      </p:pic>
      <p:pic>
        <p:nvPicPr>
          <p:cNvPr id="20" name="Hình ảnh 19">
            <a:extLst>
              <a:ext uri="{FF2B5EF4-FFF2-40B4-BE49-F238E27FC236}">
                <a16:creationId xmlns:a16="http://schemas.microsoft.com/office/drawing/2014/main" xmlns="" id="{C0153DF8-A122-4EB1-A856-32F128560BB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14865" r="83559"/>
                    </a14:imgEffect>
                  </a14:imgLayer>
                </a14:imgProps>
              </a:ext>
            </a:extLst>
          </a:blip>
          <a:srcRect l="13231" r="14846"/>
          <a:stretch/>
        </p:blipFill>
        <p:spPr>
          <a:xfrm>
            <a:off x="5482740" y="2866766"/>
            <a:ext cx="2867276" cy="3187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228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1"/>
            </a:gs>
            <a:gs pos="91000">
              <a:schemeClr val="accent6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1881" y="82023"/>
            <a:ext cx="3642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800" b="1" dirty="0"/>
              <a:t>1. </a:t>
            </a:r>
            <a:r>
              <a:rPr lang="en-US" sz="2800" b="1" dirty="0" err="1"/>
              <a:t>Tác</a:t>
            </a:r>
            <a:r>
              <a:rPr lang="en-US" sz="2800" b="1" dirty="0"/>
              <a:t> </a:t>
            </a:r>
            <a:r>
              <a:rPr lang="en-US" sz="2800" b="1" dirty="0" err="1"/>
              <a:t>dụng</a:t>
            </a:r>
            <a:r>
              <a:rPr lang="en-US" sz="2800" b="1" dirty="0"/>
              <a:t> </a:t>
            </a:r>
            <a:r>
              <a:rPr lang="en-US" sz="2800" b="1" dirty="0" err="1"/>
              <a:t>điện</a:t>
            </a:r>
            <a:r>
              <a:rPr lang="en-US" sz="2800" b="1" dirty="0"/>
              <a:t> </a:t>
            </a:r>
            <a:r>
              <a:rPr lang="en-US" sz="2800" b="1" dirty="0" err="1"/>
              <a:t>thoại</a:t>
            </a:r>
            <a:endParaRPr lang="en-US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21881" y="626542"/>
            <a:ext cx="8189766" cy="100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  <a:buNone/>
            </a:pPr>
            <a:r>
              <a:rPr lang="en-US" sz="2400" dirty="0"/>
              <a:t>- </a:t>
            </a:r>
            <a:r>
              <a:rPr lang="en-US" sz="2400" dirty="0" err="1"/>
              <a:t>Điện</a:t>
            </a:r>
            <a:r>
              <a:rPr lang="en-US" sz="2400" dirty="0"/>
              <a:t> </a:t>
            </a:r>
            <a:r>
              <a:rPr lang="en-US" sz="2400" dirty="0" err="1"/>
              <a:t>thoại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phương</a:t>
            </a:r>
            <a:r>
              <a:rPr lang="en-US" sz="2400" dirty="0"/>
              <a:t> </a:t>
            </a:r>
            <a:r>
              <a:rPr lang="en-US" sz="2400" dirty="0" err="1"/>
              <a:t>tiện</a:t>
            </a:r>
            <a:r>
              <a:rPr lang="en-US" sz="2400" dirty="0"/>
              <a:t> </a:t>
            </a:r>
            <a:r>
              <a:rPr lang="en-US" sz="2400" dirty="0" err="1"/>
              <a:t>giúp</a:t>
            </a:r>
            <a:r>
              <a:rPr lang="en-US" sz="2400" dirty="0"/>
              <a:t> </a:t>
            </a:r>
            <a:r>
              <a:rPr lang="en-US" sz="2400" dirty="0" err="1"/>
              <a:t>liên</a:t>
            </a:r>
            <a:r>
              <a:rPr lang="en-US" sz="2400" dirty="0"/>
              <a:t> </a:t>
            </a:r>
            <a:r>
              <a:rPr lang="en-US" sz="2400" dirty="0" err="1"/>
              <a:t>lạc</a:t>
            </a:r>
            <a:r>
              <a:rPr lang="en-US" sz="2400" dirty="0"/>
              <a:t> </a:t>
            </a:r>
            <a:r>
              <a:rPr lang="en-US" sz="2400" dirty="0" err="1"/>
              <a:t>nghe</a:t>
            </a:r>
            <a:r>
              <a:rPr lang="en-US" sz="2400" dirty="0"/>
              <a:t> – </a:t>
            </a:r>
            <a:r>
              <a:rPr lang="en-US" sz="2400" dirty="0" err="1"/>
              <a:t>nói</a:t>
            </a:r>
            <a:r>
              <a:rPr lang="en-US" sz="2400" dirty="0"/>
              <a:t> </a:t>
            </a:r>
            <a:r>
              <a:rPr lang="en-US" sz="2400" dirty="0" err="1"/>
              <a:t>giữa</a:t>
            </a:r>
            <a:r>
              <a:rPr lang="en-US" sz="2400" dirty="0"/>
              <a:t> </a:t>
            </a:r>
            <a:r>
              <a:rPr lang="en-US" sz="2400" dirty="0" err="1"/>
              <a:t>hai</a:t>
            </a:r>
            <a:r>
              <a:rPr lang="en-US" sz="2400" dirty="0"/>
              <a:t> </a:t>
            </a:r>
            <a:r>
              <a:rPr lang="en-US" sz="2400" dirty="0" err="1"/>
              <a:t>người</a:t>
            </a:r>
            <a:r>
              <a:rPr lang="en-US" sz="2400" dirty="0"/>
              <a:t> </a:t>
            </a:r>
            <a:r>
              <a:rPr lang="en-US" sz="2400" dirty="0" err="1"/>
              <a:t>khi</a:t>
            </a:r>
            <a:r>
              <a:rPr lang="en-US" sz="2400" dirty="0"/>
              <a:t> </a:t>
            </a:r>
            <a:r>
              <a:rPr lang="en-US" sz="2400" dirty="0" err="1"/>
              <a:t>họ</a:t>
            </a:r>
            <a:r>
              <a:rPr lang="en-US" sz="2400" dirty="0"/>
              <a:t> ở </a:t>
            </a:r>
            <a:r>
              <a:rPr lang="en-US" sz="2400" dirty="0" err="1"/>
              <a:t>xa</a:t>
            </a:r>
            <a:r>
              <a:rPr lang="en-US" sz="2400" dirty="0"/>
              <a:t> </a:t>
            </a:r>
            <a:r>
              <a:rPr lang="en-US" sz="2400" dirty="0" err="1"/>
              <a:t>nhau</a:t>
            </a:r>
            <a:r>
              <a:rPr lang="en-US" sz="2400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3375" b="90000" l="2000" r="100000">
                        <a14:foregroundMark x1="37625" y1="34375" x2="55875" y2="44250"/>
                        <a14:foregroundMark x1="37625" y1="40750" x2="57375" y2="37875"/>
                        <a14:foregroundMark x1="38750" y1="43750" x2="59250" y2="40250"/>
                        <a14:foregroundMark x1="43375" y1="34375" x2="47125" y2="47250"/>
                        <a14:foregroundMark x1="38750" y1="33875" x2="52875" y2="46750"/>
                        <a14:foregroundMark x1="37625" y1="45250" x2="40750" y2="33875"/>
                        <a14:foregroundMark x1="40250" y1="33375" x2="58875" y2="37375"/>
                        <a14:foregroundMark x1="55875" y1="48750" x2="58875" y2="35875"/>
                        <a14:foregroundMark x1="39500" y1="43250" x2="55875" y2="47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183" r="19716" b="21284"/>
          <a:stretch/>
        </p:blipFill>
        <p:spPr>
          <a:xfrm>
            <a:off x="91188" y="4134373"/>
            <a:ext cx="3435636" cy="240632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121" b="94242" l="28667" r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968" r="30724"/>
          <a:stretch/>
        </p:blipFill>
        <p:spPr>
          <a:xfrm>
            <a:off x="6393480" y="4419353"/>
            <a:ext cx="1745585" cy="2536090"/>
          </a:xfrm>
          <a:prstGeom prst="rect">
            <a:avLst/>
          </a:prstGeom>
        </p:spPr>
      </p:pic>
      <p:sp>
        <p:nvSpPr>
          <p:cNvPr id="6" name="Cloud 5"/>
          <p:cNvSpPr/>
          <p:nvPr/>
        </p:nvSpPr>
        <p:spPr bwMode="auto">
          <a:xfrm>
            <a:off x="1004935" y="5705850"/>
            <a:ext cx="2314797" cy="607160"/>
          </a:xfrm>
          <a:prstGeom prst="cloud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/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7" name="Cloud 6"/>
          <p:cNvSpPr/>
          <p:nvPr/>
        </p:nvSpPr>
        <p:spPr bwMode="auto">
          <a:xfrm>
            <a:off x="5027370" y="5935011"/>
            <a:ext cx="3415275" cy="531265"/>
          </a:xfrm>
          <a:prstGeom prst="cloud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/>
          <a:lstStyle/>
          <a:p>
            <a:pPr marR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None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grpSp>
        <p:nvGrpSpPr>
          <p:cNvPr id="23" name="Nhóm 22">
            <a:extLst>
              <a:ext uri="{FF2B5EF4-FFF2-40B4-BE49-F238E27FC236}">
                <a16:creationId xmlns:a16="http://schemas.microsoft.com/office/drawing/2014/main" xmlns="" id="{D6F98BAE-3631-411F-ACD9-4AA1F2A5C417}"/>
              </a:ext>
            </a:extLst>
          </p:cNvPr>
          <p:cNvGrpSpPr/>
          <p:nvPr/>
        </p:nvGrpSpPr>
        <p:grpSpPr>
          <a:xfrm>
            <a:off x="366721" y="2586959"/>
            <a:ext cx="4660650" cy="1547414"/>
            <a:chOff x="366721" y="2586959"/>
            <a:chExt cx="4660650" cy="1547414"/>
          </a:xfrm>
        </p:grpSpPr>
        <p:sp>
          <p:nvSpPr>
            <p:cNvPr id="12" name="Đám mây 11">
              <a:extLst>
                <a:ext uri="{FF2B5EF4-FFF2-40B4-BE49-F238E27FC236}">
                  <a16:creationId xmlns:a16="http://schemas.microsoft.com/office/drawing/2014/main" xmlns="" id="{81B37D79-05E3-4A1C-8FF0-85D703F8D9DF}"/>
                </a:ext>
              </a:extLst>
            </p:cNvPr>
            <p:cNvSpPr/>
            <p:nvPr/>
          </p:nvSpPr>
          <p:spPr bwMode="auto">
            <a:xfrm>
              <a:off x="366721" y="2928948"/>
              <a:ext cx="3072121" cy="1205425"/>
            </a:xfrm>
            <a:prstGeom prst="cloud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/>
            <a:lstStyle/>
            <a:p>
              <a:pPr marR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None/>
              </a:pPr>
              <a:r>
                <a:rPr 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</a:rPr>
                <a:t>Điện</a:t>
              </a:r>
              <a:r>
                <a:rPr 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</a:rPr>
                <a:t>thoại</a:t>
              </a:r>
              <a:r>
                <a:rPr 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</a:rPr>
                <a:t>cố</a:t>
              </a:r>
              <a:r>
                <a:rPr 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</a:rPr>
                <a:t>định</a:t>
              </a:r>
              <a:r>
                <a:rPr 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</a:rPr>
                <a:t> (</a:t>
              </a:r>
              <a:r>
                <a:rPr 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</a:rPr>
                <a:t>Để</a:t>
              </a:r>
              <a:r>
                <a:rPr 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</a:rPr>
                <a:t>bàn</a:t>
              </a:r>
              <a:r>
                <a:rPr 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</a:rPr>
                <a:t>)</a:t>
              </a:r>
              <a:endParaRPr kumimoji="0" lang="en-US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</a:endParaRPr>
            </a:p>
          </p:txBody>
        </p:sp>
        <p:cxnSp>
          <p:nvCxnSpPr>
            <p:cNvPr id="16" name="Đường kết nối Mũi tên Thẳng 15">
              <a:extLst>
                <a:ext uri="{FF2B5EF4-FFF2-40B4-BE49-F238E27FC236}">
                  <a16:creationId xmlns:a16="http://schemas.microsoft.com/office/drawing/2014/main" xmlns="" id="{45A3F7B5-D357-42DA-8239-0BC2F911C98F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3319732" y="2586959"/>
              <a:ext cx="1707639" cy="842041"/>
            </a:xfrm>
            <a:prstGeom prst="straightConnector1">
              <a:avLst/>
            </a:prstGeom>
            <a:ln w="38100">
              <a:tailEnd type="triangle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Nhóm 23">
            <a:extLst>
              <a:ext uri="{FF2B5EF4-FFF2-40B4-BE49-F238E27FC236}">
                <a16:creationId xmlns:a16="http://schemas.microsoft.com/office/drawing/2014/main" xmlns="" id="{B729FECC-1718-459E-BF63-E891DD562E6E}"/>
              </a:ext>
            </a:extLst>
          </p:cNvPr>
          <p:cNvGrpSpPr/>
          <p:nvPr/>
        </p:nvGrpSpPr>
        <p:grpSpPr>
          <a:xfrm>
            <a:off x="5027370" y="2582961"/>
            <a:ext cx="3484276" cy="1872351"/>
            <a:chOff x="5027370" y="2582961"/>
            <a:chExt cx="3484276" cy="1872351"/>
          </a:xfrm>
        </p:grpSpPr>
        <p:sp>
          <p:nvSpPr>
            <p:cNvPr id="13" name="Đám mây 12">
              <a:extLst>
                <a:ext uri="{FF2B5EF4-FFF2-40B4-BE49-F238E27FC236}">
                  <a16:creationId xmlns:a16="http://schemas.microsoft.com/office/drawing/2014/main" xmlns="" id="{8D5AA722-3CDD-46E1-9F83-C96D735B1533}"/>
                </a:ext>
              </a:extLst>
            </p:cNvPr>
            <p:cNvSpPr/>
            <p:nvPr/>
          </p:nvSpPr>
          <p:spPr bwMode="auto">
            <a:xfrm>
              <a:off x="5705159" y="3249887"/>
              <a:ext cx="2806487" cy="1205425"/>
            </a:xfrm>
            <a:prstGeom prst="cloud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/>
            <a:lstStyle/>
            <a:p>
              <a:pPr marR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None/>
              </a:pPr>
              <a:r>
                <a:rPr 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</a:rPr>
                <a:t>Điện</a:t>
              </a:r>
              <a:r>
                <a:rPr 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</a:rPr>
                <a:t>thoại</a:t>
              </a:r>
              <a:r>
                <a:rPr 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</a:rPr>
                <a:t> di </a:t>
              </a:r>
              <a:r>
                <a:rPr 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</a:rPr>
                <a:t>động</a:t>
              </a:r>
              <a:endParaRPr kumimoji="0" lang="vi-VN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</a:endParaRPr>
            </a:p>
          </p:txBody>
        </p:sp>
        <p:cxnSp>
          <p:nvCxnSpPr>
            <p:cNvPr id="19" name="Đường kết nối Mũi tên Thẳng 18">
              <a:extLst>
                <a:ext uri="{FF2B5EF4-FFF2-40B4-BE49-F238E27FC236}">
                  <a16:creationId xmlns:a16="http://schemas.microsoft.com/office/drawing/2014/main" xmlns="" id="{9A41FCE9-3417-4F0E-834D-D1705FF5E802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027370" y="2582961"/>
              <a:ext cx="1593795" cy="817752"/>
            </a:xfrm>
            <a:prstGeom prst="straightConnector1">
              <a:avLst/>
            </a:prstGeom>
            <a:ln w="38100">
              <a:tailEnd type="triangle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Đám mây 10">
            <a:extLst>
              <a:ext uri="{FF2B5EF4-FFF2-40B4-BE49-F238E27FC236}">
                <a16:creationId xmlns:a16="http://schemas.microsoft.com/office/drawing/2014/main" xmlns="" id="{E04C5CFA-FAB8-459F-8A44-B70F2E69020A}"/>
              </a:ext>
            </a:extLst>
          </p:cNvPr>
          <p:cNvSpPr/>
          <p:nvPr/>
        </p:nvSpPr>
        <p:spPr bwMode="auto">
          <a:xfrm>
            <a:off x="3927320" y="1582260"/>
            <a:ext cx="2466588" cy="1205425"/>
          </a:xfrm>
          <a:prstGeom prst="cloud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/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None/>
            </a:pP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</a:rPr>
              <a:t>Có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</a:rPr>
              <a:t> 2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</a:rPr>
              <a:t>loại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</a:rPr>
              <a:t>điện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</a:rPr>
              <a:t>thoại</a:t>
            </a:r>
            <a:endParaRPr kumimoji="0" lang="vi-VN" sz="24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50" r="29218"/>
          <a:stretch>
            <a:fillRect/>
          </a:stretch>
        </p:blipFill>
        <p:spPr>
          <a:xfrm>
            <a:off x="651397" y="1841703"/>
            <a:ext cx="1593795" cy="3143250"/>
          </a:xfrm>
        </p:spPr>
      </p:pic>
      <p:sp>
        <p:nvSpPr>
          <p:cNvPr id="4" name="TextBox 3"/>
          <p:cNvSpPr txBox="1"/>
          <p:nvPr/>
        </p:nvSpPr>
        <p:spPr>
          <a:xfrm>
            <a:off x="669361" y="5717236"/>
            <a:ext cx="82725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endParaRPr lang="en-US" dirty="0"/>
          </a:p>
          <a:p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 bwMode="auto">
          <a:xfrm>
            <a:off x="2978205" y="2670050"/>
            <a:ext cx="914400" cy="914400"/>
          </a:xfrm>
          <a:prstGeom prst="straightConnector1">
            <a:avLst/>
          </a:prstGeom>
          <a:noFill/>
          <a:ln>
            <a:noFill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Straight Arrow Connector 10"/>
          <p:cNvCxnSpPr>
            <a:stCxn id="5" idx="3"/>
          </p:cNvCxnSpPr>
          <p:nvPr/>
        </p:nvCxnSpPr>
        <p:spPr bwMode="auto">
          <a:xfrm flipV="1">
            <a:off x="2245192" y="1038414"/>
            <a:ext cx="2460800" cy="23749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cxnSpLocks/>
            <a:stCxn id="5" idx="3"/>
            <a:endCxn id="30" idx="1"/>
          </p:cNvCxnSpPr>
          <p:nvPr/>
        </p:nvCxnSpPr>
        <p:spPr bwMode="auto">
          <a:xfrm>
            <a:off x="2245192" y="3413328"/>
            <a:ext cx="2345859" cy="1095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cxnSpLocks/>
            <a:stCxn id="5" idx="3"/>
            <a:endCxn id="21" idx="1"/>
          </p:cNvCxnSpPr>
          <p:nvPr/>
        </p:nvCxnSpPr>
        <p:spPr bwMode="auto">
          <a:xfrm flipV="1">
            <a:off x="2245192" y="2091781"/>
            <a:ext cx="2360053" cy="13215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 bwMode="auto">
          <a:xfrm>
            <a:off x="4738112" y="718724"/>
            <a:ext cx="3134488" cy="57320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/>
          <a:lstStyle/>
          <a:p>
            <a:pPr>
              <a:buNone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Nhắn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605245" y="1845407"/>
            <a:ext cx="3281785" cy="49274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/>
          <a:lstStyle/>
          <a:p>
            <a:pPr>
              <a:buNone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78275" y="2840441"/>
            <a:ext cx="3725145" cy="83484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/>
          <a:lstStyle/>
          <a:p>
            <a:pPr algn="just">
              <a:lnSpc>
                <a:spcPct val="130000"/>
              </a:lnSpc>
              <a:buNone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internet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7" name="Straight Arrow Connector 26"/>
          <p:cNvCxnSpPr>
            <a:cxnSpLocks/>
            <a:stCxn id="5" idx="3"/>
            <a:endCxn id="22" idx="1"/>
          </p:cNvCxnSpPr>
          <p:nvPr/>
        </p:nvCxnSpPr>
        <p:spPr bwMode="auto">
          <a:xfrm flipV="1">
            <a:off x="2245192" y="3257864"/>
            <a:ext cx="2333083" cy="1554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 bwMode="auto">
          <a:xfrm>
            <a:off x="4591051" y="4263100"/>
            <a:ext cx="3281785" cy="49108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/>
          <a:lstStyle/>
          <a:p>
            <a:pPr>
              <a:buNone/>
            </a:pP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Giải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trí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cxnSp>
        <p:nvCxnSpPr>
          <p:cNvPr id="37" name="Straight Arrow Connector 36"/>
          <p:cNvCxnSpPr>
            <a:cxnSpLocks/>
            <a:stCxn id="5" idx="3"/>
          </p:cNvCxnSpPr>
          <p:nvPr/>
        </p:nvCxnSpPr>
        <p:spPr bwMode="auto">
          <a:xfrm>
            <a:off x="2245192" y="3413328"/>
            <a:ext cx="2492920" cy="21498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 bwMode="auto">
          <a:xfrm>
            <a:off x="4757338" y="4966110"/>
            <a:ext cx="3281785" cy="49108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/>
          <a:lstStyle/>
          <a:p>
            <a:pPr>
              <a:buNone/>
            </a:pPr>
            <a:endParaRPr lang="en-US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>
              <a:buNone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……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66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1879" y="70110"/>
            <a:ext cx="736181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200" b="1" dirty="0"/>
              <a:t>2. </a:t>
            </a:r>
            <a:r>
              <a:rPr lang="en-US" sz="3200" b="1" dirty="0" err="1"/>
              <a:t>Bộ</a:t>
            </a:r>
            <a:r>
              <a:rPr lang="en-US" sz="3200" b="1" dirty="0"/>
              <a:t> </a:t>
            </a:r>
            <a:r>
              <a:rPr lang="en-US" sz="3200" b="1" dirty="0" err="1"/>
              <a:t>phận</a:t>
            </a:r>
            <a:r>
              <a:rPr lang="en-US" sz="3200" b="1" dirty="0"/>
              <a:t> </a:t>
            </a:r>
            <a:r>
              <a:rPr lang="en-US" sz="3200" b="1" dirty="0" err="1"/>
              <a:t>cơ</a:t>
            </a:r>
            <a:r>
              <a:rPr lang="en-US" sz="3200" b="1" dirty="0"/>
              <a:t> </a:t>
            </a:r>
            <a:r>
              <a:rPr lang="en-US" sz="3200" b="1" dirty="0" err="1"/>
              <a:t>bản</a:t>
            </a:r>
            <a:r>
              <a:rPr lang="en-US" sz="3200" b="1" dirty="0"/>
              <a:t> </a:t>
            </a:r>
            <a:r>
              <a:rPr lang="en-US" sz="3200" b="1" dirty="0" err="1"/>
              <a:t>điện</a:t>
            </a:r>
            <a:r>
              <a:rPr lang="en-US" sz="3200" b="1" dirty="0"/>
              <a:t> </a:t>
            </a:r>
            <a:r>
              <a:rPr lang="en-US" sz="3200" b="1" dirty="0" err="1"/>
              <a:t>thoại</a:t>
            </a:r>
            <a:endParaRPr lang="en-US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536200" y="6009430"/>
            <a:ext cx="6147494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3200" dirty="0" err="1"/>
              <a:t>Các</a:t>
            </a:r>
            <a:r>
              <a:rPr lang="en-US" sz="3200" dirty="0"/>
              <a:t> </a:t>
            </a:r>
            <a:r>
              <a:rPr lang="en-US" sz="3200" dirty="0" err="1"/>
              <a:t>bộ</a:t>
            </a:r>
            <a:r>
              <a:rPr lang="en-US" sz="3200" dirty="0"/>
              <a:t> </a:t>
            </a:r>
            <a:r>
              <a:rPr lang="en-US" sz="3200" dirty="0" err="1"/>
              <a:t>phận</a:t>
            </a:r>
            <a:r>
              <a:rPr lang="en-US" sz="3200" dirty="0"/>
              <a:t> </a:t>
            </a:r>
            <a:r>
              <a:rPr lang="en-US" sz="3200" dirty="0" err="1"/>
              <a:t>chính</a:t>
            </a:r>
            <a:r>
              <a:rPr lang="en-US" sz="3200" dirty="0"/>
              <a:t> </a:t>
            </a:r>
            <a:r>
              <a:rPr lang="en-US" sz="3200" dirty="0" err="1"/>
              <a:t>điện</a:t>
            </a:r>
            <a:r>
              <a:rPr lang="en-US" sz="3200" dirty="0"/>
              <a:t> </a:t>
            </a:r>
            <a:r>
              <a:rPr lang="en-US" sz="3200" dirty="0" err="1"/>
              <a:t>thoại</a:t>
            </a:r>
            <a:r>
              <a:rPr lang="en-US" sz="3200" dirty="0"/>
              <a:t> </a:t>
            </a:r>
            <a:r>
              <a:rPr lang="en-US" sz="3200" dirty="0" err="1"/>
              <a:t>để</a:t>
            </a:r>
            <a:r>
              <a:rPr lang="en-US" sz="3200" dirty="0"/>
              <a:t> </a:t>
            </a:r>
            <a:r>
              <a:rPr lang="en-US" sz="3200" dirty="0" err="1"/>
              <a:t>bàn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23" b="89905" l="2742" r="100000">
                        <a14:foregroundMark x1="39295" y1="32742" x2="56789" y2="47067"/>
                        <a14:foregroundMark x1="85770" y1="34106" x2="92037" y2="43656"/>
                        <a14:foregroundMark x1="86684" y1="27967" x2="93734" y2="33151"/>
                        <a14:foregroundMark x1="86684" y1="27149" x2="80418" y2="68895"/>
                        <a14:foregroundMark x1="95822" y1="28377" x2="91253" y2="679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5055" y="1823382"/>
            <a:ext cx="3187590" cy="30495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06" b="98397" l="0" r="998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60" y="2324730"/>
            <a:ext cx="2770168" cy="207762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 bwMode="auto">
          <a:xfrm flipH="1" flipV="1">
            <a:off x="1536200" y="1986995"/>
            <a:ext cx="474344" cy="60716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25460" y="1421972"/>
            <a:ext cx="13850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4000" dirty="0" err="1"/>
              <a:t>loa</a:t>
            </a:r>
            <a:endParaRPr lang="en-US" sz="4000" dirty="0"/>
          </a:p>
        </p:txBody>
      </p:sp>
      <p:sp>
        <p:nvSpPr>
          <p:cNvPr id="9" name="TextBox 8"/>
          <p:cNvSpPr txBox="1"/>
          <p:nvPr/>
        </p:nvSpPr>
        <p:spPr>
          <a:xfrm>
            <a:off x="6991152" y="1369615"/>
            <a:ext cx="13850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4000" dirty="0" err="1"/>
              <a:t>loa</a:t>
            </a:r>
            <a:endParaRPr lang="en-US" sz="4000" dirty="0"/>
          </a:p>
        </p:txBody>
      </p:sp>
      <p:cxnSp>
        <p:nvCxnSpPr>
          <p:cNvPr id="11" name="Straight Connector 10"/>
          <p:cNvCxnSpPr/>
          <p:nvPr/>
        </p:nvCxnSpPr>
        <p:spPr bwMode="auto">
          <a:xfrm flipV="1">
            <a:off x="6241690" y="2129858"/>
            <a:ext cx="758950" cy="46429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 bwMode="auto">
          <a:xfrm flipH="1" flipV="1">
            <a:off x="7607800" y="2129858"/>
            <a:ext cx="531265" cy="54019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 bwMode="auto">
          <a:xfrm flipV="1">
            <a:off x="2655588" y="2558546"/>
            <a:ext cx="1309187" cy="75399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 bwMode="auto">
          <a:xfrm>
            <a:off x="6621165" y="3681131"/>
            <a:ext cx="379475" cy="52009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endCxn id="23" idx="0"/>
          </p:cNvCxnSpPr>
          <p:nvPr/>
        </p:nvCxnSpPr>
        <p:spPr bwMode="auto">
          <a:xfrm flipH="1">
            <a:off x="7192893" y="3671618"/>
            <a:ext cx="792157" cy="541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412226" y="1889921"/>
            <a:ext cx="23622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4000" dirty="0" err="1"/>
              <a:t>phím</a:t>
            </a:r>
            <a:r>
              <a:rPr lang="en-US" sz="4000" dirty="0"/>
              <a:t> </a:t>
            </a:r>
            <a:r>
              <a:rPr lang="en-US" sz="4000" dirty="0" err="1"/>
              <a:t>số</a:t>
            </a:r>
            <a:endParaRPr lang="en-US" sz="4000" dirty="0"/>
          </a:p>
        </p:txBody>
      </p:sp>
      <p:sp>
        <p:nvSpPr>
          <p:cNvPr id="23" name="TextBox 22"/>
          <p:cNvSpPr txBox="1"/>
          <p:nvPr/>
        </p:nvSpPr>
        <p:spPr>
          <a:xfrm>
            <a:off x="6011778" y="4213374"/>
            <a:ext cx="23622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4000" dirty="0" err="1"/>
              <a:t>phím</a:t>
            </a:r>
            <a:r>
              <a:rPr lang="en-US" sz="4000" dirty="0"/>
              <a:t> </a:t>
            </a:r>
            <a:r>
              <a:rPr lang="en-US" sz="4000" dirty="0" err="1"/>
              <a:t>số</a:t>
            </a:r>
            <a:endParaRPr lang="en-US" sz="4000" dirty="0"/>
          </a:p>
        </p:txBody>
      </p:sp>
      <p:cxnSp>
        <p:nvCxnSpPr>
          <p:cNvPr id="29" name="Straight Connector 28"/>
          <p:cNvCxnSpPr/>
          <p:nvPr/>
        </p:nvCxnSpPr>
        <p:spPr bwMode="auto">
          <a:xfrm flipV="1">
            <a:off x="7683694" y="3975780"/>
            <a:ext cx="393753" cy="135089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 bwMode="auto">
          <a:xfrm flipH="1" flipV="1">
            <a:off x="5722137" y="3734331"/>
            <a:ext cx="471006" cy="166793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 bwMode="auto">
          <a:xfrm flipH="1" flipV="1">
            <a:off x="1535646" y="3648366"/>
            <a:ext cx="474898" cy="117838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575474" y="4717038"/>
            <a:ext cx="18484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4000" dirty="0"/>
              <a:t>micro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292070" y="5087453"/>
            <a:ext cx="18484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4000" dirty="0"/>
              <a:t>micro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20" grpId="0"/>
      <p:bldP spid="23" grpId="0"/>
      <p:bldP spid="39" grpId="0"/>
      <p:bldP spid="4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>
            <a:alphaModFix amt="66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84410" y="6009430"/>
            <a:ext cx="6526970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3200" dirty="0" err="1"/>
              <a:t>Các</a:t>
            </a:r>
            <a:r>
              <a:rPr lang="en-US" sz="3200" dirty="0"/>
              <a:t> </a:t>
            </a:r>
            <a:r>
              <a:rPr lang="en-US" sz="3200" dirty="0" err="1"/>
              <a:t>bộ</a:t>
            </a:r>
            <a:r>
              <a:rPr lang="en-US" sz="3200" dirty="0"/>
              <a:t> </a:t>
            </a:r>
            <a:r>
              <a:rPr lang="en-US" sz="3200" dirty="0" err="1"/>
              <a:t>phận</a:t>
            </a:r>
            <a:r>
              <a:rPr lang="en-US" sz="3200" dirty="0"/>
              <a:t> </a:t>
            </a:r>
            <a:r>
              <a:rPr lang="en-US" sz="3200" dirty="0" err="1"/>
              <a:t>chính</a:t>
            </a:r>
            <a:r>
              <a:rPr lang="en-US" sz="3200" dirty="0"/>
              <a:t> </a:t>
            </a:r>
            <a:r>
              <a:rPr lang="en-US" sz="3200" dirty="0" err="1"/>
              <a:t>điện</a:t>
            </a:r>
            <a:r>
              <a:rPr lang="en-US" sz="3200" dirty="0"/>
              <a:t> </a:t>
            </a:r>
            <a:r>
              <a:rPr lang="en-US" sz="3200" dirty="0" err="1"/>
              <a:t>thoại</a:t>
            </a:r>
            <a:r>
              <a:rPr lang="en-US" sz="3200" dirty="0"/>
              <a:t> di </a:t>
            </a:r>
            <a:r>
              <a:rPr lang="en-US" sz="3200" dirty="0" err="1"/>
              <a:t>động</a:t>
            </a:r>
            <a:r>
              <a:rPr lang="en-US" sz="3200" dirty="0"/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500" b="97500" l="34400" r="63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064" r="34064"/>
          <a:stretch>
            <a:fillRect/>
          </a:stretch>
        </p:blipFill>
        <p:spPr>
          <a:xfrm>
            <a:off x="2371045" y="1299239"/>
            <a:ext cx="1517900" cy="304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333" b="95455" l="30889" r="67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0" r="27403"/>
          <a:stretch>
            <a:fillRect/>
          </a:stretch>
        </p:blipFill>
        <p:spPr>
          <a:xfrm>
            <a:off x="4685380" y="1203989"/>
            <a:ext cx="1973270" cy="314325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 bwMode="auto">
          <a:xfrm flipH="1" flipV="1">
            <a:off x="3129995" y="4112056"/>
            <a:ext cx="919718" cy="83484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 bwMode="auto">
          <a:xfrm flipV="1">
            <a:off x="4685380" y="4112057"/>
            <a:ext cx="986635" cy="83484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 bwMode="auto">
          <a:xfrm flipH="1">
            <a:off x="3114500" y="848570"/>
            <a:ext cx="793188" cy="60625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 bwMode="auto">
          <a:xfrm flipH="1" flipV="1">
            <a:off x="4762928" y="779922"/>
            <a:ext cx="919718" cy="83484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888945" y="189303"/>
            <a:ext cx="13850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4000" dirty="0" err="1"/>
              <a:t>loa</a:t>
            </a:r>
            <a:endParaRPr lang="en-US" sz="4000" dirty="0"/>
          </a:p>
        </p:txBody>
      </p:sp>
      <p:sp>
        <p:nvSpPr>
          <p:cNvPr id="14" name="TextBox 13"/>
          <p:cNvSpPr txBox="1"/>
          <p:nvPr/>
        </p:nvSpPr>
        <p:spPr>
          <a:xfrm>
            <a:off x="3723657" y="4824391"/>
            <a:ext cx="18484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4000" dirty="0"/>
              <a:t>micro</a:t>
            </a:r>
          </a:p>
        </p:txBody>
      </p:sp>
      <p:cxnSp>
        <p:nvCxnSpPr>
          <p:cNvPr id="15" name="Straight Connector 14"/>
          <p:cNvCxnSpPr/>
          <p:nvPr/>
        </p:nvCxnSpPr>
        <p:spPr bwMode="auto">
          <a:xfrm flipH="1" flipV="1">
            <a:off x="1763885" y="3125420"/>
            <a:ext cx="977264" cy="5510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64937" y="2417534"/>
            <a:ext cx="23622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4000" dirty="0" err="1"/>
              <a:t>phím</a:t>
            </a:r>
            <a:r>
              <a:rPr lang="en-US" sz="4000" dirty="0"/>
              <a:t> </a:t>
            </a:r>
            <a:r>
              <a:rPr lang="en-US" sz="4000" dirty="0" err="1"/>
              <a:t>số</a:t>
            </a:r>
            <a:endParaRPr lang="en-US" sz="4000" dirty="0"/>
          </a:p>
        </p:txBody>
      </p:sp>
      <p:cxnSp>
        <p:nvCxnSpPr>
          <p:cNvPr id="18" name="Straight Connector 17"/>
          <p:cNvCxnSpPr/>
          <p:nvPr/>
        </p:nvCxnSpPr>
        <p:spPr bwMode="auto">
          <a:xfrm flipV="1">
            <a:off x="6165332" y="2594155"/>
            <a:ext cx="911203" cy="53126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7076535" y="1829994"/>
            <a:ext cx="21569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4000" dirty="0" err="1"/>
              <a:t>màn</a:t>
            </a:r>
            <a:r>
              <a:rPr lang="en-US" sz="4000" dirty="0"/>
              <a:t> </a:t>
            </a:r>
            <a:r>
              <a:rPr lang="en-US" sz="4000" dirty="0" err="1"/>
              <a:t>hình</a:t>
            </a:r>
            <a:r>
              <a:rPr lang="en-US" sz="4000" dirty="0"/>
              <a:t> </a:t>
            </a:r>
            <a:r>
              <a:rPr lang="en-US" sz="4000" dirty="0" err="1"/>
              <a:t>cảm</a:t>
            </a:r>
            <a:r>
              <a:rPr lang="en-US" sz="4000" dirty="0"/>
              <a:t> </a:t>
            </a:r>
            <a:r>
              <a:rPr lang="en-US" sz="4000" dirty="0" err="1"/>
              <a:t>ứng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7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">
            <a:extLst>
              <a:ext uri="{FF2B5EF4-FFF2-40B4-BE49-F238E27FC236}">
                <a16:creationId xmlns:a16="http://schemas.microsoft.com/office/drawing/2014/main" xmlns="" id="{3A77FCD8-679D-4A5D-AF98-C30574053B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295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1"/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5187" y="1527193"/>
            <a:ext cx="2452990" cy="136814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942" y="1387452"/>
            <a:ext cx="2642901" cy="15179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470" y="1531158"/>
            <a:ext cx="2730514" cy="136611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0" y="3781497"/>
            <a:ext cx="2254904" cy="225490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963" y="3706745"/>
            <a:ext cx="2749906" cy="274990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6292" y="3906160"/>
            <a:ext cx="2028791" cy="202879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802398" y="3081500"/>
            <a:ext cx="15392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sz="2400" dirty="0"/>
              <a:t>Pin </a:t>
            </a:r>
            <a:r>
              <a:rPr lang="en-US" sz="2400" dirty="0" err="1"/>
              <a:t>đầy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3936386" y="6107624"/>
            <a:ext cx="16150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sz="2400" dirty="0"/>
              <a:t>Pin </a:t>
            </a:r>
            <a:r>
              <a:rPr lang="en-US" sz="2400" dirty="0" err="1"/>
              <a:t>yếu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6686292" y="6159316"/>
            <a:ext cx="1911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400" dirty="0" err="1"/>
              <a:t>Đang</a:t>
            </a:r>
            <a:r>
              <a:rPr lang="en-US" sz="2400" dirty="0"/>
              <a:t> </a:t>
            </a:r>
            <a:r>
              <a:rPr lang="en-US" sz="2400" dirty="0" err="1"/>
              <a:t>sạc</a:t>
            </a:r>
            <a:r>
              <a:rPr lang="en-US" sz="2400" dirty="0"/>
              <a:t> pin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06424" y="3081499"/>
            <a:ext cx="27305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400" dirty="0" err="1"/>
              <a:t>Chế</a:t>
            </a:r>
            <a:r>
              <a:rPr lang="en-US" sz="2400" dirty="0"/>
              <a:t> </a:t>
            </a:r>
            <a:r>
              <a:rPr lang="en-US" sz="2400" dirty="0" err="1"/>
              <a:t>độ</a:t>
            </a:r>
            <a:r>
              <a:rPr lang="en-US" sz="2400" dirty="0"/>
              <a:t> </a:t>
            </a:r>
            <a:r>
              <a:rPr lang="en-US" sz="2400" dirty="0" err="1"/>
              <a:t>tắt</a:t>
            </a:r>
            <a:r>
              <a:rPr lang="en-US" sz="2400" dirty="0"/>
              <a:t> </a:t>
            </a:r>
            <a:r>
              <a:rPr lang="en-US" sz="2400" dirty="0" err="1"/>
              <a:t>âm</a:t>
            </a:r>
            <a:r>
              <a:rPr lang="en-US" sz="2400" dirty="0"/>
              <a:t> </a:t>
            </a:r>
            <a:r>
              <a:rPr lang="en-US" sz="2400" dirty="0" err="1"/>
              <a:t>thanh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-37012" y="3019027"/>
            <a:ext cx="33599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400" dirty="0" err="1"/>
              <a:t>Chế</a:t>
            </a:r>
            <a:r>
              <a:rPr lang="en-US" sz="2400" dirty="0"/>
              <a:t> </a:t>
            </a:r>
            <a:r>
              <a:rPr lang="en-US" sz="2400" dirty="0" err="1"/>
              <a:t>độ</a:t>
            </a:r>
            <a:r>
              <a:rPr lang="en-US" sz="2400" dirty="0"/>
              <a:t> rung </a:t>
            </a:r>
            <a:r>
              <a:rPr lang="en-US" sz="2400" dirty="0" err="1"/>
              <a:t>tắt</a:t>
            </a:r>
            <a:r>
              <a:rPr lang="en-US" sz="2400" dirty="0"/>
              <a:t> </a:t>
            </a:r>
            <a:r>
              <a:rPr lang="en-US" sz="2400" dirty="0" err="1"/>
              <a:t>âm</a:t>
            </a:r>
            <a:r>
              <a:rPr lang="en-US" sz="2400" dirty="0"/>
              <a:t> </a:t>
            </a:r>
            <a:r>
              <a:rPr lang="en-US" sz="2400" dirty="0" err="1"/>
              <a:t>thanh</a:t>
            </a: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-39468" y="6161347"/>
            <a:ext cx="28683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400" dirty="0" err="1"/>
              <a:t>Chế</a:t>
            </a:r>
            <a:r>
              <a:rPr lang="en-US" sz="2400" dirty="0"/>
              <a:t> </a:t>
            </a:r>
            <a:r>
              <a:rPr lang="en-US" sz="2400" dirty="0" err="1"/>
              <a:t>độ</a:t>
            </a:r>
            <a:r>
              <a:rPr lang="en-US" sz="2400" dirty="0"/>
              <a:t> </a:t>
            </a:r>
            <a:r>
              <a:rPr lang="en-US" sz="2400" dirty="0" err="1"/>
              <a:t>trên</a:t>
            </a:r>
            <a:r>
              <a:rPr lang="en-US" sz="2400" dirty="0"/>
              <a:t> </a:t>
            </a:r>
            <a:r>
              <a:rPr lang="en-US" sz="2400" dirty="0" err="1"/>
              <a:t>máy</a:t>
            </a:r>
            <a:r>
              <a:rPr lang="en-US" sz="2400" dirty="0"/>
              <a:t> bay</a:t>
            </a:r>
          </a:p>
        </p:txBody>
      </p:sp>
      <p:sp>
        <p:nvSpPr>
          <p:cNvPr id="15" name="Rectangle 1">
            <a:extLst>
              <a:ext uri="{FF2B5EF4-FFF2-40B4-BE49-F238E27FC236}">
                <a16:creationId xmlns:a16="http://schemas.microsoft.com/office/drawing/2014/main" xmlns="" id="{F7CBC9C9-9E55-444A-B2AD-3A21659DAA86}"/>
              </a:ext>
            </a:extLst>
          </p:cNvPr>
          <p:cNvSpPr/>
          <p:nvPr/>
        </p:nvSpPr>
        <p:spPr>
          <a:xfrm>
            <a:off x="397774" y="-3208"/>
            <a:ext cx="834845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200" b="1" dirty="0"/>
              <a:t>3. </a:t>
            </a:r>
            <a:r>
              <a:rPr lang="en-US" sz="3200" b="1" dirty="0" err="1"/>
              <a:t>Các</a:t>
            </a:r>
            <a:r>
              <a:rPr lang="en-US" sz="3200" b="1" dirty="0"/>
              <a:t> </a:t>
            </a:r>
            <a:r>
              <a:rPr lang="en-US" sz="3200" b="1" dirty="0" err="1"/>
              <a:t>biểu</a:t>
            </a:r>
            <a:r>
              <a:rPr lang="en-US" sz="3200" b="1" dirty="0"/>
              <a:t> </a:t>
            </a:r>
            <a:r>
              <a:rPr lang="en-US" sz="3200" b="1" dirty="0" err="1"/>
              <a:t>tượng</a:t>
            </a:r>
            <a:r>
              <a:rPr lang="en-US" sz="3200" b="1" dirty="0"/>
              <a:t> </a:t>
            </a:r>
            <a:r>
              <a:rPr lang="en-US" sz="3200" b="1" dirty="0" err="1"/>
              <a:t>trạng</a:t>
            </a:r>
            <a:r>
              <a:rPr lang="en-US" sz="3200" b="1" dirty="0"/>
              <a:t> </a:t>
            </a:r>
            <a:r>
              <a:rPr lang="en-US" sz="3200" b="1" dirty="0" err="1"/>
              <a:t>thái</a:t>
            </a:r>
            <a:r>
              <a:rPr lang="en-US" sz="3200" b="1" dirty="0"/>
              <a:t> </a:t>
            </a:r>
            <a:r>
              <a:rPr lang="en-US" sz="3200" b="1" dirty="0" err="1"/>
              <a:t>và</a:t>
            </a:r>
            <a:r>
              <a:rPr lang="en-US" sz="3200" b="1" dirty="0"/>
              <a:t> </a:t>
            </a:r>
            <a:r>
              <a:rPr lang="en-US" sz="3200" b="1" dirty="0" err="1"/>
              <a:t>chức</a:t>
            </a:r>
            <a:r>
              <a:rPr lang="en-US" sz="3200" b="1" dirty="0"/>
              <a:t> </a:t>
            </a:r>
            <a:r>
              <a:rPr lang="en-US" sz="3200" b="1" dirty="0" err="1"/>
              <a:t>năng</a:t>
            </a:r>
            <a:r>
              <a:rPr lang="en-US" sz="3200" b="1" dirty="0"/>
              <a:t> </a:t>
            </a:r>
            <a:r>
              <a:rPr lang="en-US" sz="3200" b="1" dirty="0" err="1"/>
              <a:t>hoạt</a:t>
            </a:r>
            <a:r>
              <a:rPr lang="en-US" sz="3200" b="1" dirty="0"/>
              <a:t> </a:t>
            </a:r>
            <a:r>
              <a:rPr lang="en-US" sz="3200" b="1" dirty="0" err="1"/>
              <a:t>động</a:t>
            </a:r>
            <a:r>
              <a:rPr lang="en-US" sz="3200" b="1" dirty="0"/>
              <a:t> </a:t>
            </a:r>
            <a:r>
              <a:rPr lang="en-US" sz="3200" b="1" dirty="0" err="1"/>
              <a:t>của</a:t>
            </a:r>
            <a:r>
              <a:rPr lang="en-US" sz="3200" b="1" dirty="0"/>
              <a:t> </a:t>
            </a:r>
            <a:r>
              <a:rPr lang="en-US" sz="3200" b="1" dirty="0" err="1"/>
              <a:t>điện</a:t>
            </a:r>
            <a:r>
              <a:rPr lang="en-US" sz="3200" b="1" dirty="0"/>
              <a:t> </a:t>
            </a:r>
            <a:r>
              <a:rPr lang="en-US" sz="3200" b="1" dirty="0" err="1"/>
              <a:t>thoại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11 0.09213 L 0.15174 0.09213 C 0.22483 0.09213 0.31493 0.19398 0.31493 0.27685 L 0.31493 0.4618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02" y="1847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177 0.01644 L 0.35694 0.0053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50" y="-55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7037E-7 L -0.34722 -3.7037E-7 C -0.5033 -3.7037E-7 -0.69427 0.12292 -0.69427 0.22315 L -0.69427 0.4463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722" y="22315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9 0.00278 L 0.68334 -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427" y="-20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413 0.01157 L -0.20798 0.01157 C -0.29045 0.01157 -0.39166 -0.11736 -0.39166 -0.22176 L -0.39166 -0.45463 " pathEditMode="relative" rAng="0" ptsTypes="AA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385" y="-2331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2.96296E-6 L -0.14982 -2.96296E-6 C -0.21701 -2.96296E-6 -0.29948 -0.12546 -0.29948 -0.22708 L -0.29948 -0.45393 " pathEditMode="relative" rAng="0" ptsTypes="AAAA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83" y="-2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</a:spPr>
      <a:bodyPr vert="horz" wrap="square" lIns="91440" tIns="45720" rIns="91440" bIns="45720" numCol="1" anchor="t" anchorCtr="0" compatLnSpc="1"/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folHlink"/>
          </a:buClr>
          <a:buSzPct val="60000"/>
          <a:buFont typeface="Wingdings" panose="05000000000000000000" pitchFamily="2" charset="2"/>
          <a:buChar char="n"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</a:spPr>
      <a:bodyPr vert="horz" wrap="square" lIns="91440" tIns="45720" rIns="91440" bIns="45720" numCol="1" anchor="t" anchorCtr="0" compatLnSpc="1"/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folHlink"/>
          </a:buClr>
          <a:buSzPct val="60000"/>
          <a:buFont typeface="Wingdings" panose="05000000000000000000" pitchFamily="2" charset="2"/>
          <a:buChar char="n"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Designs\Blends.pot</Template>
  <TotalTime>86</TotalTime>
  <Words>435</Words>
  <Application>Microsoft Office PowerPoint</Application>
  <PresentationFormat>Trình chiếu Trên màn hình (4:3)</PresentationFormat>
  <Paragraphs>59</Paragraphs>
  <Slides>15</Slides>
  <Notes>0</Notes>
  <HiddenSlides>0</HiddenSlides>
  <MMClips>0</MMClips>
  <ScaleCrop>false</ScaleCrop>
  <HeadingPairs>
    <vt:vector size="6" baseType="variant">
      <vt:variant>
        <vt:lpstr>Phông được Dùng</vt:lpstr>
      </vt:variant>
      <vt:variant>
        <vt:i4>4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15</vt:i4>
      </vt:variant>
    </vt:vector>
  </HeadingPairs>
  <TitlesOfParts>
    <vt:vector size="20" baseType="lpstr">
      <vt:lpstr>HP001 5Ha</vt:lpstr>
      <vt:lpstr>Tahoma</vt:lpstr>
      <vt:lpstr>Times New Roman</vt:lpstr>
      <vt:lpstr>Wingdings</vt:lpstr>
      <vt:lpstr>Blends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>giaoviensangtao.net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SleepingMan</dc:creator>
  <cp:lastModifiedBy>Ly Vu</cp:lastModifiedBy>
  <cp:revision>161</cp:revision>
  <cp:lastPrinted>2113-01-01T00:00:00Z</cp:lastPrinted>
  <dcterms:created xsi:type="dcterms:W3CDTF">2007-05-02T06:41:00Z</dcterms:created>
  <dcterms:modified xsi:type="dcterms:W3CDTF">2021-12-26T16:30:33Z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3E44A2BD35F94402949D0AA84285E30E</vt:lpwstr>
  </property>
  <property fmtid="{D5CDD505-2E9C-101B-9397-08002B2CF9AE}" pid="3" name="KSOProductBuildVer">
    <vt:lpwstr>1033-11.2.0.10258</vt:lpwstr>
  </property>
</Properties>
</file>