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471" r:id="rId2"/>
    <p:sldId id="259" r:id="rId3"/>
    <p:sldId id="257" r:id="rId4"/>
    <p:sldId id="258" r:id="rId5"/>
    <p:sldId id="2627" r:id="rId6"/>
    <p:sldId id="2628" r:id="rId7"/>
    <p:sldId id="298" r:id="rId8"/>
    <p:sldId id="299" r:id="rId9"/>
    <p:sldId id="279" r:id="rId10"/>
    <p:sldId id="265" r:id="rId11"/>
    <p:sldId id="268" r:id="rId12"/>
    <p:sldId id="2629" r:id="rId13"/>
    <p:sldId id="2630" r:id="rId14"/>
    <p:sldId id="2631" r:id="rId15"/>
    <p:sldId id="2632" r:id="rId16"/>
    <p:sldId id="2633" r:id="rId17"/>
    <p:sldId id="2634" r:id="rId18"/>
    <p:sldId id="337" r:id="rId19"/>
    <p:sldId id="33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616"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3AF229-A343-48CA-8F82-1073AD34F476}" type="datetimeFigureOut">
              <a:rPr lang="en-US" smtClean="0"/>
              <a:t>7/21/2023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04A239-A25D-4925-B97D-922952F1B980}" type="slidenum">
              <a:rPr lang="en-US" smtClean="0"/>
              <a:t>‹#›</a:t>
            </a:fld>
            <a:endParaRPr lang="en-US"/>
          </a:p>
        </p:txBody>
      </p:sp>
    </p:spTree>
    <p:extLst>
      <p:ext uri="{BB962C8B-B14F-4D97-AF65-F5344CB8AC3E}">
        <p14:creationId xmlns:p14="http://schemas.microsoft.com/office/powerpoint/2010/main" val="3949304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9117270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6" name="Google Shape;96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endParaRPr dirty="0"/>
          </a:p>
        </p:txBody>
      </p:sp>
      <p:sp>
        <p:nvSpPr>
          <p:cNvPr id="967" name="Google Shape;96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14</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214105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0" name="Google Shape;100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dirty="0"/>
          </a:p>
        </p:txBody>
      </p:sp>
    </p:spTree>
    <p:extLst>
      <p:ext uri="{BB962C8B-B14F-4D97-AF65-F5344CB8AC3E}">
        <p14:creationId xmlns:p14="http://schemas.microsoft.com/office/powerpoint/2010/main" val="1278861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2CD908-B056-4B80-8112-888AE7EE60A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Arial"/>
              <a:sym typeface="Arial"/>
            </a:endParaRPr>
          </a:p>
        </p:txBody>
      </p:sp>
    </p:spTree>
    <p:extLst>
      <p:ext uri="{BB962C8B-B14F-4D97-AF65-F5344CB8AC3E}">
        <p14:creationId xmlns:p14="http://schemas.microsoft.com/office/powerpoint/2010/main" val="1394886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0"/>
        <p:cNvGrpSpPr/>
        <p:nvPr/>
      </p:nvGrpSpPr>
      <p:grpSpPr>
        <a:xfrm>
          <a:off x="0" y="0"/>
          <a:ext cx="0" cy="0"/>
          <a:chOff x="0" y="0"/>
          <a:chExt cx="0" cy="0"/>
        </a:xfrm>
      </p:grpSpPr>
      <p:sp>
        <p:nvSpPr>
          <p:cNvPr id="1071" name="Google Shape;107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2" name="Google Shape;107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73" name="Google Shape;1073;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19</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17608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quả</a:t>
            </a:r>
            <a:r>
              <a:rPr lang="en-US" dirty="0"/>
              <a:t> </a:t>
            </a:r>
            <a:r>
              <a:rPr lang="en-US" dirty="0" err="1"/>
              <a:t>táo</a:t>
            </a:r>
            <a:r>
              <a:rPr lang="en-US" dirty="0"/>
              <a:t> </a:t>
            </a:r>
            <a:r>
              <a:rPr lang="en-US" dirty="0" err="1"/>
              <a:t>hồng</a:t>
            </a:r>
            <a:r>
              <a:rPr lang="en-US" dirty="0"/>
              <a:t> </a:t>
            </a:r>
            <a:r>
              <a:rPr lang="en-US" dirty="0" err="1"/>
              <a:t>xanh</a:t>
            </a:r>
            <a:r>
              <a:rPr lang="en-US" dirty="0"/>
              <a:t> </a:t>
            </a:r>
            <a:r>
              <a:rPr lang="en-US" dirty="0" err="1"/>
              <a:t>đỏ</a:t>
            </a:r>
            <a:r>
              <a:rPr lang="en-US" dirty="0"/>
              <a:t>/ Sau </a:t>
            </a:r>
            <a:r>
              <a:rPr lang="en-US" dirty="0" err="1"/>
              <a:t>khi</a:t>
            </a:r>
            <a:r>
              <a:rPr lang="en-US" dirty="0"/>
              <a:t> </a:t>
            </a:r>
            <a:r>
              <a:rPr lang="en-US" dirty="0" err="1"/>
              <a:t>hết</a:t>
            </a:r>
            <a:r>
              <a:rPr lang="en-US" dirty="0"/>
              <a:t> </a:t>
            </a:r>
            <a:r>
              <a:rPr lang="en-US" dirty="0" err="1"/>
              <a:t>bấm</a:t>
            </a:r>
            <a:r>
              <a:rPr lang="en-US" dirty="0"/>
              <a:t> </a:t>
            </a:r>
            <a:r>
              <a:rPr lang="en-US" dirty="0" err="1"/>
              <a:t>mũi</a:t>
            </a:r>
            <a:r>
              <a:rPr lang="en-US" dirty="0"/>
              <a:t> </a:t>
            </a:r>
            <a:r>
              <a:rPr lang="en-US" dirty="0" err="1"/>
              <a:t>tên</a:t>
            </a:r>
            <a:r>
              <a:rPr lang="en-US" dirty="0"/>
              <a:t> </a:t>
            </a:r>
            <a:r>
              <a:rPr lang="en-US" dirty="0" err="1"/>
              <a:t>chào</a:t>
            </a:r>
            <a:r>
              <a:rPr lang="en-US" dirty="0"/>
              <a:t> </a:t>
            </a:r>
            <a:r>
              <a:rPr lang="en-US" dirty="0" err="1"/>
              <a:t>tạm</a:t>
            </a:r>
            <a:r>
              <a:rPr lang="en-US" dirty="0"/>
              <a:t> </a:t>
            </a:r>
            <a:r>
              <a:rPr lang="en-US" dirty="0" err="1"/>
              <a:t>biệt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953031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1103217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0"/>
        <p:cNvGrpSpPr/>
        <p:nvPr/>
      </p:nvGrpSpPr>
      <p:grpSpPr>
        <a:xfrm>
          <a:off x="0" y="0"/>
          <a:ext cx="0" cy="0"/>
          <a:chOff x="0" y="0"/>
          <a:chExt cx="0" cy="0"/>
        </a:xfrm>
      </p:grpSpPr>
      <p:sp>
        <p:nvSpPr>
          <p:cNvPr id="1071" name="Google Shape;107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2" name="Google Shape;107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73" name="Google Shape;1073;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8</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6672716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3"/>
        <p:cNvGrpSpPr/>
        <p:nvPr/>
      </p:nvGrpSpPr>
      <p:grpSpPr>
        <a:xfrm>
          <a:off x="0" y="0"/>
          <a:ext cx="0" cy="0"/>
          <a:chOff x="0" y="0"/>
          <a:chExt cx="0" cy="0"/>
        </a:xfrm>
      </p:grpSpPr>
      <p:sp>
        <p:nvSpPr>
          <p:cNvPr id="1164" name="Google Shape;116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5" name="Google Shape;116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66" name="Google Shape;116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9</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6" name="Google Shape;96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endParaRPr dirty="0"/>
          </a:p>
        </p:txBody>
      </p:sp>
      <p:sp>
        <p:nvSpPr>
          <p:cNvPr id="967" name="Google Shape;96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10</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0" name="Google Shape;100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3"/>
        <p:cNvGrpSpPr/>
        <p:nvPr/>
      </p:nvGrpSpPr>
      <p:grpSpPr>
        <a:xfrm>
          <a:off x="0" y="0"/>
          <a:ext cx="0" cy="0"/>
          <a:chOff x="0" y="0"/>
          <a:chExt cx="0" cy="0"/>
        </a:xfrm>
      </p:grpSpPr>
      <p:sp>
        <p:nvSpPr>
          <p:cNvPr id="1164" name="Google Shape;116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5" name="Google Shape;116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66" name="Google Shape;116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12</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241548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3"/>
        <p:cNvGrpSpPr/>
        <p:nvPr/>
      </p:nvGrpSpPr>
      <p:grpSpPr>
        <a:xfrm>
          <a:off x="0" y="0"/>
          <a:ext cx="0" cy="0"/>
          <a:chOff x="0" y="0"/>
          <a:chExt cx="0" cy="0"/>
        </a:xfrm>
      </p:grpSpPr>
      <p:sp>
        <p:nvSpPr>
          <p:cNvPr id="1164" name="Google Shape;116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5" name="Google Shape;116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66" name="Google Shape;116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13</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4094812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4B34D-70B4-84ED-D6A0-29181BBB64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F180B3-AC01-BB8A-E0F0-F5F76E8C64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B9EC1C-0079-7913-C038-D4B4BC33EE7D}"/>
              </a:ext>
            </a:extLst>
          </p:cNvPr>
          <p:cNvSpPr>
            <a:spLocks noGrp="1"/>
          </p:cNvSpPr>
          <p:nvPr>
            <p:ph type="dt" sz="half" idx="10"/>
          </p:nvPr>
        </p:nvSpPr>
        <p:spPr/>
        <p:txBody>
          <a:bodyPr/>
          <a:lstStyle/>
          <a:p>
            <a:fld id="{86EAD965-A0CF-49B1-9172-BDBC8BE567B5}" type="datetimeFigureOut">
              <a:rPr lang="en-US" smtClean="0"/>
              <a:t>7/21/2023</a:t>
            </a:fld>
            <a:endParaRPr lang="en-US"/>
          </a:p>
        </p:txBody>
      </p:sp>
      <p:sp>
        <p:nvSpPr>
          <p:cNvPr id="5" name="Footer Placeholder 4">
            <a:extLst>
              <a:ext uri="{FF2B5EF4-FFF2-40B4-BE49-F238E27FC236}">
                <a16:creationId xmlns:a16="http://schemas.microsoft.com/office/drawing/2014/main" id="{09DCA1B8-C21B-4CF4-33B4-759FC3682E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76785-1B76-D502-E961-38F8A676EC16}"/>
              </a:ext>
            </a:extLst>
          </p:cNvPr>
          <p:cNvSpPr>
            <a:spLocks noGrp="1"/>
          </p:cNvSpPr>
          <p:nvPr>
            <p:ph type="sldNum" sz="quarter" idx="12"/>
          </p:nvPr>
        </p:nvSpPr>
        <p:spPr/>
        <p:txBody>
          <a:bodyPr/>
          <a:lstStyle/>
          <a:p>
            <a:fld id="{EAD5B9C2-CEE5-42BD-9F7A-2071A88E17BB}" type="slidenum">
              <a:rPr lang="en-US" smtClean="0"/>
              <a:t>‹#›</a:t>
            </a:fld>
            <a:endParaRPr lang="en-US"/>
          </a:p>
        </p:txBody>
      </p:sp>
    </p:spTree>
    <p:extLst>
      <p:ext uri="{BB962C8B-B14F-4D97-AF65-F5344CB8AC3E}">
        <p14:creationId xmlns:p14="http://schemas.microsoft.com/office/powerpoint/2010/main" val="2103761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C931D-429A-C336-D86D-73FB363E87C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1D4DF2E-38EA-488D-D86A-90D5744D02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4EC645-E732-C459-27CE-2538D5D96A78}"/>
              </a:ext>
            </a:extLst>
          </p:cNvPr>
          <p:cNvSpPr>
            <a:spLocks noGrp="1"/>
          </p:cNvSpPr>
          <p:nvPr>
            <p:ph type="dt" sz="half" idx="10"/>
          </p:nvPr>
        </p:nvSpPr>
        <p:spPr/>
        <p:txBody>
          <a:bodyPr/>
          <a:lstStyle/>
          <a:p>
            <a:fld id="{86EAD965-A0CF-49B1-9172-BDBC8BE567B5}" type="datetimeFigureOut">
              <a:rPr lang="en-US" smtClean="0"/>
              <a:t>7/21/2023</a:t>
            </a:fld>
            <a:endParaRPr lang="en-US"/>
          </a:p>
        </p:txBody>
      </p:sp>
      <p:sp>
        <p:nvSpPr>
          <p:cNvPr id="5" name="Footer Placeholder 4">
            <a:extLst>
              <a:ext uri="{FF2B5EF4-FFF2-40B4-BE49-F238E27FC236}">
                <a16:creationId xmlns:a16="http://schemas.microsoft.com/office/drawing/2014/main" id="{CE6CA183-A1D7-7B6C-8786-55FA32940E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618DA4-6CFB-E472-F66E-14015443749B}"/>
              </a:ext>
            </a:extLst>
          </p:cNvPr>
          <p:cNvSpPr>
            <a:spLocks noGrp="1"/>
          </p:cNvSpPr>
          <p:nvPr>
            <p:ph type="sldNum" sz="quarter" idx="12"/>
          </p:nvPr>
        </p:nvSpPr>
        <p:spPr/>
        <p:txBody>
          <a:bodyPr/>
          <a:lstStyle/>
          <a:p>
            <a:fld id="{EAD5B9C2-CEE5-42BD-9F7A-2071A88E17BB}" type="slidenum">
              <a:rPr lang="en-US" smtClean="0"/>
              <a:t>‹#›</a:t>
            </a:fld>
            <a:endParaRPr lang="en-US"/>
          </a:p>
        </p:txBody>
      </p:sp>
    </p:spTree>
    <p:extLst>
      <p:ext uri="{BB962C8B-B14F-4D97-AF65-F5344CB8AC3E}">
        <p14:creationId xmlns:p14="http://schemas.microsoft.com/office/powerpoint/2010/main" val="3312368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562186-1907-B35A-472F-5E18CC3B3C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612D4F-2045-1B2E-3D0D-52FB56A7449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6CF531-C80D-136E-935B-6495BF614392}"/>
              </a:ext>
            </a:extLst>
          </p:cNvPr>
          <p:cNvSpPr>
            <a:spLocks noGrp="1"/>
          </p:cNvSpPr>
          <p:nvPr>
            <p:ph type="dt" sz="half" idx="10"/>
          </p:nvPr>
        </p:nvSpPr>
        <p:spPr/>
        <p:txBody>
          <a:bodyPr/>
          <a:lstStyle/>
          <a:p>
            <a:fld id="{86EAD965-A0CF-49B1-9172-BDBC8BE567B5}" type="datetimeFigureOut">
              <a:rPr lang="en-US" smtClean="0"/>
              <a:t>7/21/2023</a:t>
            </a:fld>
            <a:endParaRPr lang="en-US"/>
          </a:p>
        </p:txBody>
      </p:sp>
      <p:sp>
        <p:nvSpPr>
          <p:cNvPr id="5" name="Footer Placeholder 4">
            <a:extLst>
              <a:ext uri="{FF2B5EF4-FFF2-40B4-BE49-F238E27FC236}">
                <a16:creationId xmlns:a16="http://schemas.microsoft.com/office/drawing/2014/main" id="{5AB9EBDA-AA5D-E19B-22EC-F85B95B1B2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EF5009-A156-D6AE-DFDB-DE23AAC4410F}"/>
              </a:ext>
            </a:extLst>
          </p:cNvPr>
          <p:cNvSpPr>
            <a:spLocks noGrp="1"/>
          </p:cNvSpPr>
          <p:nvPr>
            <p:ph type="sldNum" sz="quarter" idx="12"/>
          </p:nvPr>
        </p:nvSpPr>
        <p:spPr/>
        <p:txBody>
          <a:bodyPr/>
          <a:lstStyle/>
          <a:p>
            <a:fld id="{EAD5B9C2-CEE5-42BD-9F7A-2071A88E17BB}" type="slidenum">
              <a:rPr lang="en-US" smtClean="0"/>
              <a:t>‹#›</a:t>
            </a:fld>
            <a:endParaRPr lang="en-US"/>
          </a:p>
        </p:txBody>
      </p:sp>
    </p:spTree>
    <p:extLst>
      <p:ext uri="{BB962C8B-B14F-4D97-AF65-F5344CB8AC3E}">
        <p14:creationId xmlns:p14="http://schemas.microsoft.com/office/powerpoint/2010/main" val="20355659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3523949"/>
      </p:ext>
    </p:extLst>
  </p:cSld>
  <p:clrMapOvr>
    <a:masterClrMapping/>
  </p:clrMapOvr>
  <mc:AlternateContent xmlns:mc="http://schemas.openxmlformats.org/markup-compatibility/2006" xmlns:p14="http://schemas.microsoft.com/office/powerpoint/2010/main">
    <mc:Choice Requires="p14">
      <p:transition spd="slow" p14:dur="1750" advTm="0">
        <p14:doors dir="vert"/>
      </p:transition>
    </mc:Choice>
    <mc:Fallback xmlns="">
      <p:transition spd="slow" advTm="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60"/>
        <p:cNvGrpSpPr/>
        <p:nvPr/>
      </p:nvGrpSpPr>
      <p:grpSpPr>
        <a:xfrm>
          <a:off x="0" y="0"/>
          <a:ext cx="0" cy="0"/>
          <a:chOff x="0" y="0"/>
          <a:chExt cx="0" cy="0"/>
        </a:xfrm>
      </p:grpSpPr>
      <p:sp>
        <p:nvSpPr>
          <p:cNvPr id="361" name="Google Shape;361;p4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62" name="Google Shape;362;p4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363" name="Google Shape;363;p4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03610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169B4-D3D4-F23C-ADD4-9E9B530663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755195-08F0-C8F3-9BE6-4FEF149B12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8A1B70-B045-A077-6ED5-E9861F8F5A7A}"/>
              </a:ext>
            </a:extLst>
          </p:cNvPr>
          <p:cNvSpPr>
            <a:spLocks noGrp="1"/>
          </p:cNvSpPr>
          <p:nvPr>
            <p:ph type="dt" sz="half" idx="10"/>
          </p:nvPr>
        </p:nvSpPr>
        <p:spPr/>
        <p:txBody>
          <a:bodyPr/>
          <a:lstStyle/>
          <a:p>
            <a:fld id="{86EAD965-A0CF-49B1-9172-BDBC8BE567B5}" type="datetimeFigureOut">
              <a:rPr lang="en-US" smtClean="0"/>
              <a:t>7/21/2023</a:t>
            </a:fld>
            <a:endParaRPr lang="en-US"/>
          </a:p>
        </p:txBody>
      </p:sp>
      <p:sp>
        <p:nvSpPr>
          <p:cNvPr id="5" name="Footer Placeholder 4">
            <a:extLst>
              <a:ext uri="{FF2B5EF4-FFF2-40B4-BE49-F238E27FC236}">
                <a16:creationId xmlns:a16="http://schemas.microsoft.com/office/drawing/2014/main" id="{69D4BB0D-7931-0B0A-FAED-AB97D9913B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5E3B2A-673B-3243-9B29-2CB8356FBC5F}"/>
              </a:ext>
            </a:extLst>
          </p:cNvPr>
          <p:cNvSpPr>
            <a:spLocks noGrp="1"/>
          </p:cNvSpPr>
          <p:nvPr>
            <p:ph type="sldNum" sz="quarter" idx="12"/>
          </p:nvPr>
        </p:nvSpPr>
        <p:spPr/>
        <p:txBody>
          <a:bodyPr/>
          <a:lstStyle/>
          <a:p>
            <a:fld id="{EAD5B9C2-CEE5-42BD-9F7A-2071A88E17BB}" type="slidenum">
              <a:rPr lang="en-US" smtClean="0"/>
              <a:t>‹#›</a:t>
            </a:fld>
            <a:endParaRPr lang="en-US"/>
          </a:p>
        </p:txBody>
      </p:sp>
    </p:spTree>
    <p:extLst>
      <p:ext uri="{BB962C8B-B14F-4D97-AF65-F5344CB8AC3E}">
        <p14:creationId xmlns:p14="http://schemas.microsoft.com/office/powerpoint/2010/main" val="1265576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23B08-1F6C-AFE0-BC60-763F449D59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90D3719-D07D-0AFB-6A9F-2C626B9757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50F3BB-2471-5716-5088-F6D56DEDAEC1}"/>
              </a:ext>
            </a:extLst>
          </p:cNvPr>
          <p:cNvSpPr>
            <a:spLocks noGrp="1"/>
          </p:cNvSpPr>
          <p:nvPr>
            <p:ph type="dt" sz="half" idx="10"/>
          </p:nvPr>
        </p:nvSpPr>
        <p:spPr/>
        <p:txBody>
          <a:bodyPr/>
          <a:lstStyle/>
          <a:p>
            <a:fld id="{86EAD965-A0CF-49B1-9172-BDBC8BE567B5}" type="datetimeFigureOut">
              <a:rPr lang="en-US" smtClean="0"/>
              <a:t>7/21/2023</a:t>
            </a:fld>
            <a:endParaRPr lang="en-US"/>
          </a:p>
        </p:txBody>
      </p:sp>
      <p:sp>
        <p:nvSpPr>
          <p:cNvPr id="5" name="Footer Placeholder 4">
            <a:extLst>
              <a:ext uri="{FF2B5EF4-FFF2-40B4-BE49-F238E27FC236}">
                <a16:creationId xmlns:a16="http://schemas.microsoft.com/office/drawing/2014/main" id="{EA6E6EC3-5911-8BFC-1B51-D4B6FEDE73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3A4493-FB9B-53B2-7608-DC151B0ABD0F}"/>
              </a:ext>
            </a:extLst>
          </p:cNvPr>
          <p:cNvSpPr>
            <a:spLocks noGrp="1"/>
          </p:cNvSpPr>
          <p:nvPr>
            <p:ph type="sldNum" sz="quarter" idx="12"/>
          </p:nvPr>
        </p:nvSpPr>
        <p:spPr/>
        <p:txBody>
          <a:bodyPr/>
          <a:lstStyle/>
          <a:p>
            <a:fld id="{EAD5B9C2-CEE5-42BD-9F7A-2071A88E17BB}" type="slidenum">
              <a:rPr lang="en-US" smtClean="0"/>
              <a:t>‹#›</a:t>
            </a:fld>
            <a:endParaRPr lang="en-US"/>
          </a:p>
        </p:txBody>
      </p:sp>
    </p:spTree>
    <p:extLst>
      <p:ext uri="{BB962C8B-B14F-4D97-AF65-F5344CB8AC3E}">
        <p14:creationId xmlns:p14="http://schemas.microsoft.com/office/powerpoint/2010/main" val="637703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FA236-A740-7EA2-1E4C-9BCE881056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78A6A6-7010-E136-24A4-1D79ADEDCFE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5FA10D9-BAE2-258C-605D-8D134F9F63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2BC39B1-2C23-B6A4-EB64-3EDD181ABD05}"/>
              </a:ext>
            </a:extLst>
          </p:cNvPr>
          <p:cNvSpPr>
            <a:spLocks noGrp="1"/>
          </p:cNvSpPr>
          <p:nvPr>
            <p:ph type="dt" sz="half" idx="10"/>
          </p:nvPr>
        </p:nvSpPr>
        <p:spPr/>
        <p:txBody>
          <a:bodyPr/>
          <a:lstStyle/>
          <a:p>
            <a:fld id="{86EAD965-A0CF-49B1-9172-BDBC8BE567B5}" type="datetimeFigureOut">
              <a:rPr lang="en-US" smtClean="0"/>
              <a:t>7/21/2023</a:t>
            </a:fld>
            <a:endParaRPr lang="en-US"/>
          </a:p>
        </p:txBody>
      </p:sp>
      <p:sp>
        <p:nvSpPr>
          <p:cNvPr id="6" name="Footer Placeholder 5">
            <a:extLst>
              <a:ext uri="{FF2B5EF4-FFF2-40B4-BE49-F238E27FC236}">
                <a16:creationId xmlns:a16="http://schemas.microsoft.com/office/drawing/2014/main" id="{9EADA2D6-FA05-2C2C-53CC-23237A17A5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C19A9A-AD89-80F8-238A-A4CD682C53F8}"/>
              </a:ext>
            </a:extLst>
          </p:cNvPr>
          <p:cNvSpPr>
            <a:spLocks noGrp="1"/>
          </p:cNvSpPr>
          <p:nvPr>
            <p:ph type="sldNum" sz="quarter" idx="12"/>
          </p:nvPr>
        </p:nvSpPr>
        <p:spPr/>
        <p:txBody>
          <a:bodyPr/>
          <a:lstStyle/>
          <a:p>
            <a:fld id="{EAD5B9C2-CEE5-42BD-9F7A-2071A88E17BB}" type="slidenum">
              <a:rPr lang="en-US" smtClean="0"/>
              <a:t>‹#›</a:t>
            </a:fld>
            <a:endParaRPr lang="en-US"/>
          </a:p>
        </p:txBody>
      </p:sp>
    </p:spTree>
    <p:extLst>
      <p:ext uri="{BB962C8B-B14F-4D97-AF65-F5344CB8AC3E}">
        <p14:creationId xmlns:p14="http://schemas.microsoft.com/office/powerpoint/2010/main" val="1404075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DBD88-78BF-A074-8C2E-F757451C04F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72CEF7-A6C0-1072-CADD-AFCFA3CBA6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882AD8-5AA9-1BBA-533A-D330C8E723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DD4845-1862-8F7B-DB1B-F5C35C9595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57AA45-C336-0493-C045-6568C92151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9824CD-4759-9AA8-BE1F-C4B06C26DBDB}"/>
              </a:ext>
            </a:extLst>
          </p:cNvPr>
          <p:cNvSpPr>
            <a:spLocks noGrp="1"/>
          </p:cNvSpPr>
          <p:nvPr>
            <p:ph type="dt" sz="half" idx="10"/>
          </p:nvPr>
        </p:nvSpPr>
        <p:spPr/>
        <p:txBody>
          <a:bodyPr/>
          <a:lstStyle/>
          <a:p>
            <a:fld id="{86EAD965-A0CF-49B1-9172-BDBC8BE567B5}" type="datetimeFigureOut">
              <a:rPr lang="en-US" smtClean="0"/>
              <a:t>7/21/2023</a:t>
            </a:fld>
            <a:endParaRPr lang="en-US"/>
          </a:p>
        </p:txBody>
      </p:sp>
      <p:sp>
        <p:nvSpPr>
          <p:cNvPr id="8" name="Footer Placeholder 7">
            <a:extLst>
              <a:ext uri="{FF2B5EF4-FFF2-40B4-BE49-F238E27FC236}">
                <a16:creationId xmlns:a16="http://schemas.microsoft.com/office/drawing/2014/main" id="{FE71E5FF-BF80-5B21-C5BE-6BFC9795C4A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81854F-B189-9EDA-F365-B665587611FF}"/>
              </a:ext>
            </a:extLst>
          </p:cNvPr>
          <p:cNvSpPr>
            <a:spLocks noGrp="1"/>
          </p:cNvSpPr>
          <p:nvPr>
            <p:ph type="sldNum" sz="quarter" idx="12"/>
          </p:nvPr>
        </p:nvSpPr>
        <p:spPr/>
        <p:txBody>
          <a:bodyPr/>
          <a:lstStyle/>
          <a:p>
            <a:fld id="{EAD5B9C2-CEE5-42BD-9F7A-2071A88E17BB}" type="slidenum">
              <a:rPr lang="en-US" smtClean="0"/>
              <a:t>‹#›</a:t>
            </a:fld>
            <a:endParaRPr lang="en-US"/>
          </a:p>
        </p:txBody>
      </p:sp>
    </p:spTree>
    <p:extLst>
      <p:ext uri="{BB962C8B-B14F-4D97-AF65-F5344CB8AC3E}">
        <p14:creationId xmlns:p14="http://schemas.microsoft.com/office/powerpoint/2010/main" val="394553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F1E6C-9EB9-3C20-886C-F830659B939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F7C094C-C5D2-5C5D-5859-E761DC1AF12C}"/>
              </a:ext>
            </a:extLst>
          </p:cNvPr>
          <p:cNvSpPr>
            <a:spLocks noGrp="1"/>
          </p:cNvSpPr>
          <p:nvPr>
            <p:ph type="dt" sz="half" idx="10"/>
          </p:nvPr>
        </p:nvSpPr>
        <p:spPr/>
        <p:txBody>
          <a:bodyPr/>
          <a:lstStyle/>
          <a:p>
            <a:fld id="{86EAD965-A0CF-49B1-9172-BDBC8BE567B5}" type="datetimeFigureOut">
              <a:rPr lang="en-US" smtClean="0"/>
              <a:t>7/21/2023</a:t>
            </a:fld>
            <a:endParaRPr lang="en-US"/>
          </a:p>
        </p:txBody>
      </p:sp>
      <p:sp>
        <p:nvSpPr>
          <p:cNvPr id="4" name="Footer Placeholder 3">
            <a:extLst>
              <a:ext uri="{FF2B5EF4-FFF2-40B4-BE49-F238E27FC236}">
                <a16:creationId xmlns:a16="http://schemas.microsoft.com/office/drawing/2014/main" id="{46477BA0-7AFA-362D-9881-45AAF72B4E6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370689A-7061-C10E-E2F2-7300AD9F5188}"/>
              </a:ext>
            </a:extLst>
          </p:cNvPr>
          <p:cNvSpPr>
            <a:spLocks noGrp="1"/>
          </p:cNvSpPr>
          <p:nvPr>
            <p:ph type="sldNum" sz="quarter" idx="12"/>
          </p:nvPr>
        </p:nvSpPr>
        <p:spPr/>
        <p:txBody>
          <a:bodyPr/>
          <a:lstStyle/>
          <a:p>
            <a:fld id="{EAD5B9C2-CEE5-42BD-9F7A-2071A88E17BB}" type="slidenum">
              <a:rPr lang="en-US" smtClean="0"/>
              <a:t>‹#›</a:t>
            </a:fld>
            <a:endParaRPr lang="en-US"/>
          </a:p>
        </p:txBody>
      </p:sp>
    </p:spTree>
    <p:extLst>
      <p:ext uri="{BB962C8B-B14F-4D97-AF65-F5344CB8AC3E}">
        <p14:creationId xmlns:p14="http://schemas.microsoft.com/office/powerpoint/2010/main" val="437571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684EF0-BF87-041D-96A7-275F0ED033D7}"/>
              </a:ext>
            </a:extLst>
          </p:cNvPr>
          <p:cNvSpPr>
            <a:spLocks noGrp="1"/>
          </p:cNvSpPr>
          <p:nvPr>
            <p:ph type="dt" sz="half" idx="10"/>
          </p:nvPr>
        </p:nvSpPr>
        <p:spPr/>
        <p:txBody>
          <a:bodyPr/>
          <a:lstStyle/>
          <a:p>
            <a:fld id="{86EAD965-A0CF-49B1-9172-BDBC8BE567B5}" type="datetimeFigureOut">
              <a:rPr lang="en-US" smtClean="0"/>
              <a:t>7/21/2023</a:t>
            </a:fld>
            <a:endParaRPr lang="en-US"/>
          </a:p>
        </p:txBody>
      </p:sp>
      <p:sp>
        <p:nvSpPr>
          <p:cNvPr id="3" name="Footer Placeholder 2">
            <a:extLst>
              <a:ext uri="{FF2B5EF4-FFF2-40B4-BE49-F238E27FC236}">
                <a16:creationId xmlns:a16="http://schemas.microsoft.com/office/drawing/2014/main" id="{67719195-74E6-7B18-2B43-31802DE3D3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8BCE5AF-1F5D-373A-9688-5F2DAEBC8FB0}"/>
              </a:ext>
            </a:extLst>
          </p:cNvPr>
          <p:cNvSpPr>
            <a:spLocks noGrp="1"/>
          </p:cNvSpPr>
          <p:nvPr>
            <p:ph type="sldNum" sz="quarter" idx="12"/>
          </p:nvPr>
        </p:nvSpPr>
        <p:spPr/>
        <p:txBody>
          <a:bodyPr/>
          <a:lstStyle/>
          <a:p>
            <a:fld id="{EAD5B9C2-CEE5-42BD-9F7A-2071A88E17BB}" type="slidenum">
              <a:rPr lang="en-US" smtClean="0"/>
              <a:t>‹#›</a:t>
            </a:fld>
            <a:endParaRPr lang="en-US"/>
          </a:p>
        </p:txBody>
      </p:sp>
    </p:spTree>
    <p:extLst>
      <p:ext uri="{BB962C8B-B14F-4D97-AF65-F5344CB8AC3E}">
        <p14:creationId xmlns:p14="http://schemas.microsoft.com/office/powerpoint/2010/main" val="2274080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A15E5-F3BD-908E-E220-8A0B9FF7B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5271A3F-63E0-55C2-4DE1-19FA6311C7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3FE45CF-D01B-17A4-475C-C20E9F699D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9CB045-8F0E-4A73-99AD-8A53CA65A9F7}"/>
              </a:ext>
            </a:extLst>
          </p:cNvPr>
          <p:cNvSpPr>
            <a:spLocks noGrp="1"/>
          </p:cNvSpPr>
          <p:nvPr>
            <p:ph type="dt" sz="half" idx="10"/>
          </p:nvPr>
        </p:nvSpPr>
        <p:spPr/>
        <p:txBody>
          <a:bodyPr/>
          <a:lstStyle/>
          <a:p>
            <a:fld id="{86EAD965-A0CF-49B1-9172-BDBC8BE567B5}" type="datetimeFigureOut">
              <a:rPr lang="en-US" smtClean="0"/>
              <a:t>7/21/2023</a:t>
            </a:fld>
            <a:endParaRPr lang="en-US"/>
          </a:p>
        </p:txBody>
      </p:sp>
      <p:sp>
        <p:nvSpPr>
          <p:cNvPr id="6" name="Footer Placeholder 5">
            <a:extLst>
              <a:ext uri="{FF2B5EF4-FFF2-40B4-BE49-F238E27FC236}">
                <a16:creationId xmlns:a16="http://schemas.microsoft.com/office/drawing/2014/main" id="{C8BC5018-7DF6-68EA-D7EF-D45E745725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DF55D3-B17B-8949-0005-049FB321B831}"/>
              </a:ext>
            </a:extLst>
          </p:cNvPr>
          <p:cNvSpPr>
            <a:spLocks noGrp="1"/>
          </p:cNvSpPr>
          <p:nvPr>
            <p:ph type="sldNum" sz="quarter" idx="12"/>
          </p:nvPr>
        </p:nvSpPr>
        <p:spPr/>
        <p:txBody>
          <a:bodyPr/>
          <a:lstStyle/>
          <a:p>
            <a:fld id="{EAD5B9C2-CEE5-42BD-9F7A-2071A88E17BB}" type="slidenum">
              <a:rPr lang="en-US" smtClean="0"/>
              <a:t>‹#›</a:t>
            </a:fld>
            <a:endParaRPr lang="en-US"/>
          </a:p>
        </p:txBody>
      </p:sp>
    </p:spTree>
    <p:extLst>
      <p:ext uri="{BB962C8B-B14F-4D97-AF65-F5344CB8AC3E}">
        <p14:creationId xmlns:p14="http://schemas.microsoft.com/office/powerpoint/2010/main" val="721447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E7FB8-71F2-09CB-85AF-AD2EEEEA6E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5EC0521-50DD-6D47-3C39-477B3BA96B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598637A-FB5F-A6E7-BD86-DCEE02CFF2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BFFC56-DB20-2BD5-F84F-84EBAD6EE4F1}"/>
              </a:ext>
            </a:extLst>
          </p:cNvPr>
          <p:cNvSpPr>
            <a:spLocks noGrp="1"/>
          </p:cNvSpPr>
          <p:nvPr>
            <p:ph type="dt" sz="half" idx="10"/>
          </p:nvPr>
        </p:nvSpPr>
        <p:spPr/>
        <p:txBody>
          <a:bodyPr/>
          <a:lstStyle/>
          <a:p>
            <a:fld id="{86EAD965-A0CF-49B1-9172-BDBC8BE567B5}" type="datetimeFigureOut">
              <a:rPr lang="en-US" smtClean="0"/>
              <a:t>7/21/2023</a:t>
            </a:fld>
            <a:endParaRPr lang="en-US"/>
          </a:p>
        </p:txBody>
      </p:sp>
      <p:sp>
        <p:nvSpPr>
          <p:cNvPr id="6" name="Footer Placeholder 5">
            <a:extLst>
              <a:ext uri="{FF2B5EF4-FFF2-40B4-BE49-F238E27FC236}">
                <a16:creationId xmlns:a16="http://schemas.microsoft.com/office/drawing/2014/main" id="{30CE6144-A3F2-EDA9-784B-711316803C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6D168F-C720-A1F7-C892-28BBFB81FE02}"/>
              </a:ext>
            </a:extLst>
          </p:cNvPr>
          <p:cNvSpPr>
            <a:spLocks noGrp="1"/>
          </p:cNvSpPr>
          <p:nvPr>
            <p:ph type="sldNum" sz="quarter" idx="12"/>
          </p:nvPr>
        </p:nvSpPr>
        <p:spPr/>
        <p:txBody>
          <a:bodyPr/>
          <a:lstStyle/>
          <a:p>
            <a:fld id="{EAD5B9C2-CEE5-42BD-9F7A-2071A88E17BB}" type="slidenum">
              <a:rPr lang="en-US" smtClean="0"/>
              <a:t>‹#›</a:t>
            </a:fld>
            <a:endParaRPr lang="en-US"/>
          </a:p>
        </p:txBody>
      </p:sp>
    </p:spTree>
    <p:extLst>
      <p:ext uri="{BB962C8B-B14F-4D97-AF65-F5344CB8AC3E}">
        <p14:creationId xmlns:p14="http://schemas.microsoft.com/office/powerpoint/2010/main" val="3069949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DD6F8E-5191-AA75-110D-F43ACE5B44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AB590C-B6EB-00B1-D813-978E0B34BC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959433-6928-E23A-FB02-AF1B88667B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EAD965-A0CF-49B1-9172-BDBC8BE567B5}" type="datetimeFigureOut">
              <a:rPr lang="en-US" smtClean="0"/>
              <a:t>7/21/2023</a:t>
            </a:fld>
            <a:endParaRPr lang="en-US"/>
          </a:p>
        </p:txBody>
      </p:sp>
      <p:sp>
        <p:nvSpPr>
          <p:cNvPr id="5" name="Footer Placeholder 4">
            <a:extLst>
              <a:ext uri="{FF2B5EF4-FFF2-40B4-BE49-F238E27FC236}">
                <a16:creationId xmlns:a16="http://schemas.microsoft.com/office/drawing/2014/main" id="{BB89472C-A792-5381-BDD7-5295E1566F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3CDF8C-138F-29BA-C91B-83C2ADE5A7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D5B9C2-CEE5-42BD-9F7A-2071A88E17BB}" type="slidenum">
              <a:rPr lang="en-US" smtClean="0"/>
              <a:t>‹#›</a:t>
            </a:fld>
            <a:endParaRPr lang="en-US"/>
          </a:p>
        </p:txBody>
      </p:sp>
    </p:spTree>
    <p:extLst>
      <p:ext uri="{BB962C8B-B14F-4D97-AF65-F5344CB8AC3E}">
        <p14:creationId xmlns:p14="http://schemas.microsoft.com/office/powerpoint/2010/main" val="1401654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jp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1.jpg"/><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emf"/><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jp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jp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4.png"/><Relationship Id="rId3" Type="http://schemas.openxmlformats.org/officeDocument/2006/relationships/audio" Target="../media/audio1.wav"/><Relationship Id="rId7" Type="http://schemas.openxmlformats.org/officeDocument/2006/relationships/image" Target="../media/image10.png"/><Relationship Id="rId12" Type="http://schemas.openxmlformats.org/officeDocument/2006/relationships/slide" Target="slide6.xml"/><Relationship Id="rId2" Type="http://schemas.openxmlformats.org/officeDocument/2006/relationships/notesSlide" Target="../notesSlides/notesSlide2.xml"/><Relationship Id="rId16" Type="http://schemas.openxmlformats.org/officeDocument/2006/relationships/slide" Target="slide7.xml"/><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8.png"/><Relationship Id="rId15" Type="http://schemas.openxmlformats.org/officeDocument/2006/relationships/image" Target="../media/image15.png"/><Relationship Id="rId10" Type="http://schemas.openxmlformats.org/officeDocument/2006/relationships/slide" Target="slide5.xml"/><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slide" Target="slide4.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audio" Target="../media/audio2.wav"/><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audio" Target="../media/audio2.wav"/><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audio" Target="../media/audio2.wav"/><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7" Type="http://schemas.microsoft.com/office/2007/relationships/hdphoto" Target="../media/hdphoto3.wd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205" y="1240"/>
            <a:ext cx="12187592" cy="685552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42288" y="5428047"/>
            <a:ext cx="1759944" cy="1429954"/>
          </a:xfrm>
          <a:prstGeom prst="rect">
            <a:avLst/>
          </a:prstGeom>
        </p:spPr>
      </p:pic>
      <p:pic>
        <p:nvPicPr>
          <p:cNvPr id="11" name="Picture 2" descr="Disposable Face Mask 3ply | Yebi Health"/>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7575" b="85062" l="0" r="100000">
                        <a14:foregroundMark x1="18805" y1="31810" x2="77153" y2="30228"/>
                        <a14:foregroundMark x1="36555" y1="26011" x2="58524" y2="26714"/>
                        <a14:foregroundMark x1="27065" y1="71178" x2="27065" y2="71178"/>
                        <a14:foregroundMark x1="23023" y1="67838" x2="24780" y2="68014"/>
                        <a14:foregroundMark x1="21617" y1="65905" x2="21617" y2="65905"/>
                        <a14:foregroundMark x1="71002" y1="72759" x2="79438" y2="65202"/>
                        <a14:foregroundMark x1="19859" y1="64499" x2="20211" y2="64499"/>
                        <a14:foregroundMark x1="15290" y1="57645" x2="15290" y2="57645"/>
                        <a14:foregroundMark x1="3163" y1="34622" x2="3163" y2="34622"/>
                        <a14:foregroundMark x1="6503" y1="27592" x2="9842" y2="26889"/>
                        <a14:foregroundMark x1="17399" y1="30580" x2="17399" y2="30580"/>
                        <a14:foregroundMark x1="14587" y1="28471" x2="14587" y2="28471"/>
                        <a14:foregroundMark x1="6151" y1="28471" x2="6151" y2="28471"/>
                        <a14:foregroundMark x1="3866" y1="40070" x2="7206" y2="46397"/>
                        <a14:foregroundMark x1="15290" y1="57645" x2="8260" y2="47452"/>
                        <a14:foregroundMark x1="3163" y1="38313" x2="3163" y2="38313"/>
                        <a14:foregroundMark x1="4394" y1="29525" x2="4394" y2="29525"/>
                        <a14:foregroundMark x1="2988" y1="31459" x2="2988" y2="31459"/>
                        <a14:foregroundMark x1="2988" y1="34095" x2="2988" y2="36204"/>
                        <a14:foregroundMark x1="4218" y1="29701" x2="2636" y2="32162"/>
                        <a14:foregroundMark x1="2812" y1="36731" x2="2812" y2="36731"/>
                        <a14:foregroundMark x1="2812" y1="37258" x2="3515" y2="38489"/>
                        <a14:foregroundMark x1="9666" y1="27592" x2="15993" y2="29350"/>
                        <a14:foregroundMark x1="17399" y1="28120" x2="17399" y2="29174"/>
                        <a14:foregroundMark x1="16520" y1="30756" x2="17047" y2="34446"/>
                        <a14:foregroundMark x1="84710" y1="29350" x2="86116" y2="28647"/>
                        <a14:foregroundMark x1="86995" y1="28471" x2="87522" y2="28295"/>
                        <a14:foregroundMark x1="88752" y1="27768" x2="89982" y2="27065"/>
                        <a14:foregroundMark x1="91213" y1="27592" x2="92267" y2="27944"/>
                        <a14:foregroundMark x1="93322" y1="28120" x2="94552" y2="28471"/>
                        <a14:foregroundMark x1="95431" y1="29525" x2="95958" y2="30404"/>
                        <a14:foregroundMark x1="96837" y1="31459" x2="97012" y2="33040"/>
                        <a14:foregroundMark x1="97188" y1="34974" x2="97364" y2="35149"/>
                        <a14:foregroundMark x1="96661" y1="38313" x2="96661" y2="38313"/>
                        <a14:foregroundMark x1="97364" y1="33919" x2="97188" y2="36731"/>
                        <a14:foregroundMark x1="96485" y1="39543" x2="95958" y2="41301"/>
                        <a14:foregroundMark x1="97188" y1="37434" x2="97188" y2="37434"/>
                        <a14:foregroundMark x1="95958" y1="41476" x2="92443" y2="47276"/>
                        <a14:foregroundMark x1="91916" y1="48330" x2="85589" y2="56591"/>
                      </a14:backgroundRemoval>
                    </a14:imgEffect>
                  </a14:imgLayer>
                </a14:imgProps>
              </a:ext>
              <a:ext uri="{28A0092B-C50C-407E-A947-70E740481C1C}">
                <a14:useLocalDpi xmlns:a14="http://schemas.microsoft.com/office/drawing/2010/main" val="0"/>
              </a:ext>
            </a:extLst>
          </a:blip>
          <a:srcRect l="9784" t="22214" r="8571" b="14900"/>
          <a:stretch/>
        </p:blipFill>
        <p:spPr bwMode="auto">
          <a:xfrm rot="21113504">
            <a:off x="5143102" y="5883796"/>
            <a:ext cx="602557" cy="31599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Disposable Face Mask 3ply | Yebi Health"/>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7575" b="85062" l="0" r="100000">
                        <a14:foregroundMark x1="18805" y1="31810" x2="77153" y2="30228"/>
                        <a14:foregroundMark x1="36555" y1="26011" x2="58524" y2="26714"/>
                        <a14:foregroundMark x1="27065" y1="71178" x2="27065" y2="71178"/>
                        <a14:foregroundMark x1="23023" y1="67838" x2="24780" y2="68014"/>
                        <a14:foregroundMark x1="21617" y1="65905" x2="21617" y2="65905"/>
                        <a14:foregroundMark x1="71002" y1="72759" x2="79438" y2="65202"/>
                        <a14:foregroundMark x1="19859" y1="64499" x2="20211" y2="64499"/>
                        <a14:foregroundMark x1="15290" y1="57645" x2="15290" y2="57645"/>
                        <a14:foregroundMark x1="3163" y1="34622" x2="3163" y2="34622"/>
                        <a14:foregroundMark x1="6503" y1="27592" x2="9842" y2="26889"/>
                        <a14:foregroundMark x1="17399" y1="30580" x2="17399" y2="30580"/>
                        <a14:foregroundMark x1="14587" y1="28471" x2="14587" y2="28471"/>
                        <a14:foregroundMark x1="6151" y1="28471" x2="6151" y2="28471"/>
                        <a14:foregroundMark x1="3866" y1="40070" x2="7206" y2="46397"/>
                        <a14:foregroundMark x1="15290" y1="57645" x2="8260" y2="47452"/>
                        <a14:foregroundMark x1="3163" y1="38313" x2="3163" y2="38313"/>
                        <a14:foregroundMark x1="4394" y1="29525" x2="4394" y2="29525"/>
                        <a14:foregroundMark x1="2988" y1="31459" x2="2988" y2="31459"/>
                        <a14:foregroundMark x1="2988" y1="34095" x2="2988" y2="36204"/>
                        <a14:foregroundMark x1="4218" y1="29701" x2="2636" y2="32162"/>
                        <a14:foregroundMark x1="2812" y1="36731" x2="2812" y2="36731"/>
                        <a14:foregroundMark x1="2812" y1="37258" x2="3515" y2="38489"/>
                        <a14:foregroundMark x1="9666" y1="27592" x2="15993" y2="29350"/>
                        <a14:foregroundMark x1="17399" y1="28120" x2="17399" y2="29174"/>
                        <a14:foregroundMark x1="16520" y1="30756" x2="17047" y2="34446"/>
                        <a14:foregroundMark x1="84710" y1="29350" x2="86116" y2="28647"/>
                        <a14:foregroundMark x1="86995" y1="28471" x2="87522" y2="28295"/>
                        <a14:foregroundMark x1="88752" y1="27768" x2="89982" y2="27065"/>
                        <a14:foregroundMark x1="91213" y1="27592" x2="92267" y2="27944"/>
                        <a14:foregroundMark x1="93322" y1="28120" x2="94552" y2="28471"/>
                        <a14:foregroundMark x1="95431" y1="29525" x2="95958" y2="30404"/>
                        <a14:foregroundMark x1="96837" y1="31459" x2="97012" y2="33040"/>
                        <a14:foregroundMark x1="97188" y1="34974" x2="97364" y2="35149"/>
                        <a14:foregroundMark x1="96661" y1="38313" x2="96661" y2="38313"/>
                        <a14:foregroundMark x1="97364" y1="33919" x2="97188" y2="36731"/>
                        <a14:foregroundMark x1="96485" y1="39543" x2="95958" y2="41301"/>
                        <a14:foregroundMark x1="97188" y1="37434" x2="97188" y2="37434"/>
                        <a14:foregroundMark x1="95958" y1="41476" x2="92443" y2="47276"/>
                        <a14:foregroundMark x1="91916" y1="48330" x2="85589" y2="56591"/>
                      </a14:backgroundRemoval>
                    </a14:imgEffect>
                  </a14:imgLayer>
                </a14:imgProps>
              </a:ext>
              <a:ext uri="{28A0092B-C50C-407E-A947-70E740481C1C}">
                <a14:useLocalDpi xmlns:a14="http://schemas.microsoft.com/office/drawing/2010/main" val="0"/>
              </a:ext>
            </a:extLst>
          </a:blip>
          <a:srcRect l="9784" t="22214" r="8571" b="14900"/>
          <a:stretch/>
        </p:blipFill>
        <p:spPr bwMode="auto">
          <a:xfrm rot="21383368">
            <a:off x="5926883" y="5939916"/>
            <a:ext cx="600702" cy="30757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36194" y="1676012"/>
            <a:ext cx="9416116" cy="2361464"/>
          </a:xfrm>
          <a:prstGeom prst="rect">
            <a:avLst/>
          </a:prstGeom>
        </p:spPr>
      </p:pic>
    </p:spTree>
    <p:extLst>
      <p:ext uri="{BB962C8B-B14F-4D97-AF65-F5344CB8AC3E}">
        <p14:creationId xmlns:p14="http://schemas.microsoft.com/office/powerpoint/2010/main" val="3011783319"/>
      </p:ext>
    </p:extLst>
  </p:cSld>
  <p:clrMapOvr>
    <a:masterClrMapping/>
  </p:clrMapOvr>
  <mc:AlternateContent xmlns:mc="http://schemas.openxmlformats.org/markup-compatibility/2006" xmlns:p14="http://schemas.microsoft.com/office/powerpoint/2010/main">
    <mc:Choice Requires="p14">
      <p:transition spd="slow" p14:dur="175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750"/>
                                        <p:tgtEl>
                                          <p:spTgt spid="8"/>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10"/>
                                        </p:tgtEl>
                                        <p:attrNameLst>
                                          <p:attrName>r</p:attrName>
                                        </p:attrNameLst>
                                      </p:cBhvr>
                                    </p:animRot>
                                    <p:animRot by="-240000">
                                      <p:cBhvr>
                                        <p:cTn id="10" dur="200" fill="hold">
                                          <p:stCondLst>
                                            <p:cond delay="200"/>
                                          </p:stCondLst>
                                        </p:cTn>
                                        <p:tgtEl>
                                          <p:spTgt spid="10"/>
                                        </p:tgtEl>
                                        <p:attrNameLst>
                                          <p:attrName>r</p:attrName>
                                        </p:attrNameLst>
                                      </p:cBhvr>
                                    </p:animRot>
                                    <p:animRot by="240000">
                                      <p:cBhvr>
                                        <p:cTn id="11" dur="200" fill="hold">
                                          <p:stCondLst>
                                            <p:cond delay="400"/>
                                          </p:stCondLst>
                                        </p:cTn>
                                        <p:tgtEl>
                                          <p:spTgt spid="10"/>
                                        </p:tgtEl>
                                        <p:attrNameLst>
                                          <p:attrName>r</p:attrName>
                                        </p:attrNameLst>
                                      </p:cBhvr>
                                    </p:animRot>
                                    <p:animRot by="-240000">
                                      <p:cBhvr>
                                        <p:cTn id="12" dur="200" fill="hold">
                                          <p:stCondLst>
                                            <p:cond delay="600"/>
                                          </p:stCondLst>
                                        </p:cTn>
                                        <p:tgtEl>
                                          <p:spTgt spid="10"/>
                                        </p:tgtEl>
                                        <p:attrNameLst>
                                          <p:attrName>r</p:attrName>
                                        </p:attrNameLst>
                                      </p:cBhvr>
                                    </p:animRot>
                                    <p:animRot by="120000">
                                      <p:cBhvr>
                                        <p:cTn id="13"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68"/>
        <p:cNvGrpSpPr/>
        <p:nvPr/>
      </p:nvGrpSpPr>
      <p:grpSpPr>
        <a:xfrm>
          <a:off x="0" y="0"/>
          <a:ext cx="0" cy="0"/>
          <a:chOff x="0" y="0"/>
          <a:chExt cx="0" cy="0"/>
        </a:xfrm>
      </p:grpSpPr>
      <p:pic>
        <p:nvPicPr>
          <p:cNvPr id="969" name="Google Shape;969;p10"/>
          <p:cNvPicPr preferRelativeResize="0"/>
          <p:nvPr/>
        </p:nvPicPr>
        <p:blipFill rotWithShape="1">
          <a:blip r:embed="rId3">
            <a:alphaModFix/>
          </a:blip>
          <a:srcRect l="2915" t="12037" r="70209" b="60370"/>
          <a:stretch/>
        </p:blipFill>
        <p:spPr>
          <a:xfrm>
            <a:off x="9224682" y="-659952"/>
            <a:ext cx="3276600" cy="1892300"/>
          </a:xfrm>
          <a:prstGeom prst="rect">
            <a:avLst/>
          </a:prstGeom>
          <a:noFill/>
          <a:ln>
            <a:noFill/>
          </a:ln>
        </p:spPr>
      </p:pic>
      <p:pic>
        <p:nvPicPr>
          <p:cNvPr id="970" name="Google Shape;970;p10"/>
          <p:cNvPicPr preferRelativeResize="0"/>
          <p:nvPr/>
        </p:nvPicPr>
        <p:blipFill rotWithShape="1">
          <a:blip r:embed="rId3">
            <a:alphaModFix/>
          </a:blip>
          <a:srcRect l="2915" t="12037" r="70209" b="60370"/>
          <a:stretch/>
        </p:blipFill>
        <p:spPr>
          <a:xfrm>
            <a:off x="-584200" y="-361159"/>
            <a:ext cx="3276600" cy="1892300"/>
          </a:xfrm>
          <a:prstGeom prst="rect">
            <a:avLst/>
          </a:prstGeom>
          <a:noFill/>
          <a:ln>
            <a:noFill/>
          </a:ln>
        </p:spPr>
      </p:pic>
      <p:pic>
        <p:nvPicPr>
          <p:cNvPr id="971" name="Google Shape;971;p10"/>
          <p:cNvPicPr preferRelativeResize="0"/>
          <p:nvPr/>
        </p:nvPicPr>
        <p:blipFill rotWithShape="1">
          <a:blip r:embed="rId4">
            <a:alphaModFix/>
          </a:blip>
          <a:srcRect t="80593"/>
          <a:stretch/>
        </p:blipFill>
        <p:spPr>
          <a:xfrm>
            <a:off x="0" y="5527040"/>
            <a:ext cx="12192000" cy="1330960"/>
          </a:xfrm>
          <a:prstGeom prst="rect">
            <a:avLst/>
          </a:prstGeom>
          <a:noFill/>
          <a:ln>
            <a:noFill/>
          </a:ln>
        </p:spPr>
      </p:pic>
      <p:sp>
        <p:nvSpPr>
          <p:cNvPr id="973" name="Google Shape;973;p10"/>
          <p:cNvSpPr/>
          <p:nvPr/>
        </p:nvSpPr>
        <p:spPr>
          <a:xfrm>
            <a:off x="1382228" y="305464"/>
            <a:ext cx="9851873" cy="1191771"/>
          </a:xfrm>
          <a:prstGeom prst="roundRect">
            <a:avLst>
              <a:gd name="adj" fmla="val 16667"/>
            </a:avLst>
          </a:prstGeom>
          <a:solidFill>
            <a:srgbClr val="E5F7B3"/>
          </a:solidFill>
          <a:ln w="381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lgn="ctr">
              <a:buClr>
                <a:srgbClr val="000000"/>
              </a:buClr>
              <a:defRPr/>
            </a:pPr>
            <a:r>
              <a:rPr lang="en-US" sz="3200" b="1" kern="0" dirty="0">
                <a:solidFill>
                  <a:srgbClr val="244061"/>
                </a:solidFill>
                <a:latin typeface="Calibri" panose="020F0502020204030204" pitchFamily="34" charset="0"/>
                <a:ea typeface="Calibri"/>
                <a:cs typeface="Calibri" panose="020F0502020204030204" pitchFamily="34" charset="0"/>
                <a:sym typeface="Calibri"/>
              </a:rPr>
              <a:t>1. </a:t>
            </a:r>
            <a:r>
              <a:rPr lang="vi-VN" sz="3200" b="1" kern="0" dirty="0">
                <a:solidFill>
                  <a:srgbClr val="244061"/>
                </a:solidFill>
                <a:latin typeface="Calibri" panose="020F0502020204030204" pitchFamily="34" charset="0"/>
                <a:ea typeface="Calibri"/>
                <a:cs typeface="Calibri" panose="020F0502020204030204" pitchFamily="34" charset="0"/>
                <a:sym typeface="Calibri"/>
              </a:rPr>
              <a:t>Giới thiệu một số sản phẩm thủ công hoặc công nghiệp ở địa phương mà em sưu tầm được.</a:t>
            </a:r>
            <a:endParaRPr kumimoji="0" sz="3200" b="1" i="0" u="none" strike="noStrike" kern="0" cap="none" spc="0" normalizeH="0" baseline="0" noProof="0" dirty="0">
              <a:ln>
                <a:noFill/>
              </a:ln>
              <a:solidFill>
                <a:srgbClr val="244061"/>
              </a:solidFill>
              <a:effectLst/>
              <a:uLnTx/>
              <a:uFillTx/>
              <a:latin typeface="Calibri" panose="020F0502020204030204" pitchFamily="34" charset="0"/>
              <a:ea typeface="Calibri"/>
              <a:cs typeface="Calibri" panose="020F0502020204030204" pitchFamily="34" charset="0"/>
              <a:sym typeface="Calibri"/>
            </a:endParaRPr>
          </a:p>
        </p:txBody>
      </p:sp>
      <p:pic>
        <p:nvPicPr>
          <p:cNvPr id="4" name="Picture 3">
            <a:extLst>
              <a:ext uri="{FF2B5EF4-FFF2-40B4-BE49-F238E27FC236}">
                <a16:creationId xmlns:a16="http://schemas.microsoft.com/office/drawing/2014/main" id="{9A9DBDA2-83C1-40CE-85D6-81888C218322}"/>
              </a:ext>
            </a:extLst>
          </p:cNvPr>
          <p:cNvPicPr>
            <a:picLocks noChangeAspect="1"/>
          </p:cNvPicPr>
          <p:nvPr/>
        </p:nvPicPr>
        <p:blipFill>
          <a:blip r:embed="rId5"/>
          <a:stretch>
            <a:fillRect/>
          </a:stretch>
        </p:blipFill>
        <p:spPr>
          <a:xfrm>
            <a:off x="8995001" y="1902688"/>
            <a:ext cx="3196999" cy="3555960"/>
          </a:xfrm>
          <a:prstGeom prst="rect">
            <a:avLst/>
          </a:prstGeom>
        </p:spPr>
      </p:pic>
      <p:grpSp>
        <p:nvGrpSpPr>
          <p:cNvPr id="12" name="Group 11">
            <a:extLst>
              <a:ext uri="{FF2B5EF4-FFF2-40B4-BE49-F238E27FC236}">
                <a16:creationId xmlns:a16="http://schemas.microsoft.com/office/drawing/2014/main" id="{BAB90EA7-8778-4D06-B37B-35087D104CE8}"/>
              </a:ext>
            </a:extLst>
          </p:cNvPr>
          <p:cNvGrpSpPr/>
          <p:nvPr/>
        </p:nvGrpSpPr>
        <p:grpSpPr>
          <a:xfrm>
            <a:off x="76960" y="2953189"/>
            <a:ext cx="4320869" cy="2607757"/>
            <a:chOff x="465799" y="4003780"/>
            <a:chExt cx="4665577" cy="2668172"/>
          </a:xfrm>
        </p:grpSpPr>
        <p:pic>
          <p:nvPicPr>
            <p:cNvPr id="13" name="Picture 12">
              <a:extLst>
                <a:ext uri="{FF2B5EF4-FFF2-40B4-BE49-F238E27FC236}">
                  <a16:creationId xmlns:a16="http://schemas.microsoft.com/office/drawing/2014/main" id="{E2189C4B-7832-4670-8501-832BEEC36724}"/>
                </a:ext>
              </a:extLst>
            </p:cNvPr>
            <p:cNvPicPr>
              <a:picLocks noChangeAspect="1"/>
            </p:cNvPicPr>
            <p:nvPr/>
          </p:nvPicPr>
          <p:blipFill>
            <a:blip r:embed="rId6"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65799" y="4003780"/>
              <a:ext cx="4665577" cy="2668172"/>
            </a:xfrm>
            <a:prstGeom prst="rect">
              <a:avLst/>
            </a:prstGeom>
          </p:spPr>
        </p:pic>
        <p:sp>
          <p:nvSpPr>
            <p:cNvPr id="14" name="TextBox 13">
              <a:extLst>
                <a:ext uri="{FF2B5EF4-FFF2-40B4-BE49-F238E27FC236}">
                  <a16:creationId xmlns:a16="http://schemas.microsoft.com/office/drawing/2014/main" id="{7FBE7219-B4C8-403E-9085-7CECEB5D20D3}"/>
                </a:ext>
              </a:extLst>
            </p:cNvPr>
            <p:cNvSpPr txBox="1"/>
            <p:nvPr/>
          </p:nvSpPr>
          <p:spPr>
            <a:xfrm>
              <a:off x="465799" y="4003780"/>
              <a:ext cx="4500395" cy="6613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3600" b="1" i="0" u="none" strike="noStrike" kern="1200" normalizeH="0" baseline="0" noProof="0" dirty="0" err="1">
                  <a:ln w="22225">
                    <a:solidFill>
                      <a:schemeClr val="accent2"/>
                    </a:solidFill>
                    <a:prstDash val="solid"/>
                  </a:ln>
                  <a:solidFill>
                    <a:srgbClr val="FF0000"/>
                  </a:solidFill>
                  <a:uLnTx/>
                  <a:uFillTx/>
                  <a:latin typeface="Calibri" panose="020F0502020204030204" pitchFamily="34" charset="0"/>
                  <a:cs typeface="Calibri" panose="020F0502020204030204" pitchFamily="34" charset="0"/>
                </a:rPr>
                <a:t>Thảo</a:t>
              </a:r>
              <a:r>
                <a:rPr kumimoji="0" lang="en-US" sz="3600" b="1" i="0" u="none" strike="noStrike" kern="1200" normalizeH="0" baseline="0" noProof="0" dirty="0">
                  <a:ln w="22225">
                    <a:solidFill>
                      <a:schemeClr val="accent2"/>
                    </a:solidFill>
                    <a:prstDash val="solid"/>
                  </a:ln>
                  <a:solidFill>
                    <a:srgbClr val="FF0000"/>
                  </a:solidFill>
                  <a:uLnTx/>
                  <a:uFillTx/>
                  <a:latin typeface="Calibri" panose="020F0502020204030204" pitchFamily="34" charset="0"/>
                  <a:cs typeface="Calibri" panose="020F0502020204030204" pitchFamily="34" charset="0"/>
                </a:rPr>
                <a:t> </a:t>
              </a:r>
              <a:r>
                <a:rPr kumimoji="0" lang="en-US" sz="3600" b="1" i="0" u="none" strike="noStrike" kern="1200" normalizeH="0" baseline="0" noProof="0" dirty="0" err="1">
                  <a:ln w="22225">
                    <a:solidFill>
                      <a:schemeClr val="accent2"/>
                    </a:solidFill>
                    <a:prstDash val="solid"/>
                  </a:ln>
                  <a:solidFill>
                    <a:srgbClr val="FF0000"/>
                  </a:solidFill>
                  <a:uLnTx/>
                  <a:uFillTx/>
                  <a:latin typeface="Calibri" panose="020F0502020204030204" pitchFamily="34" charset="0"/>
                  <a:cs typeface="Calibri" panose="020F0502020204030204" pitchFamily="34" charset="0"/>
                </a:rPr>
                <a:t>luận</a:t>
              </a:r>
              <a:r>
                <a:rPr kumimoji="0" lang="en-US" sz="3600" b="1" i="0" u="none" strike="noStrike" kern="1200" normalizeH="0" baseline="0" noProof="0" dirty="0">
                  <a:ln w="22225">
                    <a:solidFill>
                      <a:schemeClr val="accent2"/>
                    </a:solidFill>
                    <a:prstDash val="solid"/>
                  </a:ln>
                  <a:solidFill>
                    <a:srgbClr val="FF0000"/>
                  </a:solidFill>
                  <a:uLnTx/>
                  <a:uFillTx/>
                  <a:latin typeface="Calibri" panose="020F0502020204030204" pitchFamily="34" charset="0"/>
                  <a:cs typeface="Calibri" panose="020F0502020204030204" pitchFamily="34" charset="0"/>
                </a:rPr>
                <a:t> </a:t>
              </a:r>
              <a:r>
                <a:rPr kumimoji="0" lang="en-US" sz="3600" b="1" i="0" u="none" strike="noStrike" kern="1200" normalizeH="0" baseline="0" noProof="0" dirty="0" err="1">
                  <a:ln w="22225">
                    <a:solidFill>
                      <a:schemeClr val="accent2"/>
                    </a:solidFill>
                    <a:prstDash val="solid"/>
                  </a:ln>
                  <a:solidFill>
                    <a:srgbClr val="FF0000"/>
                  </a:solidFill>
                  <a:uLnTx/>
                  <a:uFillTx/>
                  <a:latin typeface="Calibri" panose="020F0502020204030204" pitchFamily="34" charset="0"/>
                  <a:cs typeface="Calibri" panose="020F0502020204030204" pitchFamily="34" charset="0"/>
                </a:rPr>
                <a:t>nhóm</a:t>
              </a:r>
              <a:r>
                <a:rPr kumimoji="0" lang="en-US" sz="3600" b="1" i="0" u="none" strike="noStrike" kern="1200" normalizeH="0" baseline="0" noProof="0" dirty="0">
                  <a:ln w="22225">
                    <a:solidFill>
                      <a:schemeClr val="accent2"/>
                    </a:solidFill>
                    <a:prstDash val="solid"/>
                  </a:ln>
                  <a:solidFill>
                    <a:srgbClr val="FF0000"/>
                  </a:solidFill>
                  <a:uLnTx/>
                  <a:uFillTx/>
                  <a:latin typeface="Calibri" panose="020F0502020204030204" pitchFamily="34" charset="0"/>
                  <a:cs typeface="Calibri" panose="020F0502020204030204" pitchFamily="34" charset="0"/>
                </a:rPr>
                <a:t> 4</a:t>
              </a:r>
              <a:endParaRPr kumimoji="0" lang="en-US" sz="5400" b="1" i="0" u="none" strike="noStrike" kern="1200" normalizeH="0" baseline="0" noProof="0" dirty="0">
                <a:ln w="22225">
                  <a:solidFill>
                    <a:schemeClr val="accent2"/>
                  </a:solidFill>
                  <a:prstDash val="solid"/>
                </a:ln>
                <a:solidFill>
                  <a:srgbClr val="FF0000"/>
                </a:solidFill>
                <a:uLnTx/>
                <a:uFillTx/>
                <a:latin typeface="Calibri" panose="020F0502020204030204" pitchFamily="34" charset="0"/>
                <a:cs typeface="Calibri" panose="020F0502020204030204" pitchFamily="34" charset="0"/>
              </a:endParaRPr>
            </a:p>
          </p:txBody>
        </p:sp>
      </p:grpSp>
      <p:sp>
        <p:nvSpPr>
          <p:cNvPr id="5" name="Speech Bubble: Rectangle with Corners Rounded 4">
            <a:extLst>
              <a:ext uri="{FF2B5EF4-FFF2-40B4-BE49-F238E27FC236}">
                <a16:creationId xmlns:a16="http://schemas.microsoft.com/office/drawing/2014/main" id="{7ED11A40-A540-4FEB-B598-92E78FAFFE2F}"/>
              </a:ext>
            </a:extLst>
          </p:cNvPr>
          <p:cNvSpPr/>
          <p:nvPr/>
        </p:nvSpPr>
        <p:spPr>
          <a:xfrm>
            <a:off x="4132541" y="1656135"/>
            <a:ext cx="5127749" cy="1710969"/>
          </a:xfrm>
          <a:prstGeom prst="wedgeRoundRectCallout">
            <a:avLst>
              <a:gd name="adj1" fmla="val -51780"/>
              <a:gd name="adj2" fmla="val 79817"/>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vi-VN" sz="2800" b="1" dirty="0">
                <a:latin typeface="Calibri" panose="020F0502020204030204" pitchFamily="34" charset="0"/>
                <a:cs typeface="Calibri" panose="020F0502020204030204" pitchFamily="34" charset="0"/>
              </a:rPr>
              <a:t>Trưng bày tranh ảnh hoặc vật thật về các sản phẩm thủ công hoặc công nghiệp ở địa phương mà em sưu tầm được</a:t>
            </a:r>
            <a:endParaRPr lang="en-US" sz="2800" b="1" dirty="0">
              <a:latin typeface="Calibri" panose="020F0502020204030204" pitchFamily="34" charset="0"/>
              <a:cs typeface="Calibri" panose="020F0502020204030204" pitchFamily="34" charset="0"/>
            </a:endParaRPr>
          </a:p>
        </p:txBody>
      </p:sp>
      <p:sp>
        <p:nvSpPr>
          <p:cNvPr id="16" name="Speech Bubble: Rectangle with Corners Rounded 15">
            <a:extLst>
              <a:ext uri="{FF2B5EF4-FFF2-40B4-BE49-F238E27FC236}">
                <a16:creationId xmlns:a16="http://schemas.microsoft.com/office/drawing/2014/main" id="{9407A811-5FDB-4B2E-8F14-4D51EF3E0580}"/>
              </a:ext>
            </a:extLst>
          </p:cNvPr>
          <p:cNvSpPr/>
          <p:nvPr/>
        </p:nvSpPr>
        <p:spPr>
          <a:xfrm>
            <a:off x="4721523" y="4071086"/>
            <a:ext cx="4538766" cy="1231172"/>
          </a:xfrm>
          <a:prstGeom prst="wedgeRoundRectCallout">
            <a:avLst>
              <a:gd name="adj1" fmla="val -62631"/>
              <a:gd name="adj2" fmla="val -16287"/>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vi-VN" sz="2800" b="1" dirty="0">
                <a:latin typeface="Calibri" panose="020F0502020204030204" pitchFamily="34" charset="0"/>
                <a:cs typeface="Calibri" panose="020F0502020204030204" pitchFamily="34" charset="0"/>
              </a:rPr>
              <a:t>Chọn và giới thiệu một sản phẩm ở địa phương em</a:t>
            </a:r>
            <a:endParaRPr lang="en-US" sz="2800" b="1" dirty="0">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73"/>
                                        </p:tgtEl>
                                        <p:attrNameLst>
                                          <p:attrName>style.visibility</p:attrName>
                                        </p:attrNameLst>
                                      </p:cBhvr>
                                      <p:to>
                                        <p:strVal val="visible"/>
                                      </p:to>
                                    </p:set>
                                    <p:animEffect transition="in" filter="fade">
                                      <p:cBhvr>
                                        <p:cTn id="7" dur="500"/>
                                        <p:tgtEl>
                                          <p:spTgt spid="9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pic>
        <p:nvPicPr>
          <p:cNvPr id="1002" name="Google Shape;1002;p13"/>
          <p:cNvPicPr preferRelativeResize="0"/>
          <p:nvPr/>
        </p:nvPicPr>
        <p:blipFill rotWithShape="1">
          <a:blip r:embed="rId3">
            <a:alphaModFix/>
          </a:blip>
          <a:srcRect/>
          <a:stretch/>
        </p:blipFill>
        <p:spPr>
          <a:xfrm>
            <a:off x="9375265" y="2642197"/>
            <a:ext cx="894267" cy="1192347"/>
          </a:xfrm>
          <a:prstGeom prst="rect">
            <a:avLst/>
          </a:prstGeom>
          <a:noFill/>
          <a:ln>
            <a:noFill/>
          </a:ln>
        </p:spPr>
      </p:pic>
      <p:pic>
        <p:nvPicPr>
          <p:cNvPr id="1003" name="Google Shape;1003;p13"/>
          <p:cNvPicPr preferRelativeResize="0"/>
          <p:nvPr/>
        </p:nvPicPr>
        <p:blipFill rotWithShape="1">
          <a:blip r:embed="rId4">
            <a:alphaModFix/>
          </a:blip>
          <a:srcRect/>
          <a:stretch/>
        </p:blipFill>
        <p:spPr>
          <a:xfrm>
            <a:off x="1" y="-73290"/>
            <a:ext cx="12192000" cy="6858000"/>
          </a:xfrm>
          <a:prstGeom prst="rect">
            <a:avLst/>
          </a:prstGeom>
          <a:noFill/>
          <a:ln>
            <a:noFill/>
          </a:ln>
        </p:spPr>
      </p:pic>
      <p:pic>
        <p:nvPicPr>
          <p:cNvPr id="1004" name="Google Shape;1004;p13"/>
          <p:cNvPicPr preferRelativeResize="0"/>
          <p:nvPr/>
        </p:nvPicPr>
        <p:blipFill rotWithShape="1">
          <a:blip r:embed="rId5">
            <a:alphaModFix/>
          </a:blip>
          <a:srcRect/>
          <a:stretch/>
        </p:blipFill>
        <p:spPr>
          <a:xfrm>
            <a:off x="321438" y="1055084"/>
            <a:ext cx="2116968" cy="2316093"/>
          </a:xfrm>
          <a:prstGeom prst="rect">
            <a:avLst/>
          </a:prstGeom>
          <a:noFill/>
          <a:ln>
            <a:noFill/>
          </a:ln>
        </p:spPr>
      </p:pic>
      <p:pic>
        <p:nvPicPr>
          <p:cNvPr id="1005" name="Google Shape;1005;p13"/>
          <p:cNvPicPr preferRelativeResize="0"/>
          <p:nvPr/>
        </p:nvPicPr>
        <p:blipFill rotWithShape="1">
          <a:blip r:embed="rId6">
            <a:alphaModFix/>
          </a:blip>
          <a:srcRect/>
          <a:stretch/>
        </p:blipFill>
        <p:spPr>
          <a:xfrm>
            <a:off x="-90200" y="1"/>
            <a:ext cx="2762768" cy="1036033"/>
          </a:xfrm>
          <a:prstGeom prst="rect">
            <a:avLst/>
          </a:prstGeom>
          <a:noFill/>
          <a:ln>
            <a:noFill/>
          </a:ln>
        </p:spPr>
      </p:pic>
      <p:pic>
        <p:nvPicPr>
          <p:cNvPr id="1006" name="Google Shape;1006;p13"/>
          <p:cNvPicPr preferRelativeResize="0"/>
          <p:nvPr/>
        </p:nvPicPr>
        <p:blipFill rotWithShape="1">
          <a:blip r:embed="rId6">
            <a:alphaModFix/>
          </a:blip>
          <a:srcRect/>
          <a:stretch/>
        </p:blipFill>
        <p:spPr>
          <a:xfrm>
            <a:off x="2530467" y="1"/>
            <a:ext cx="2762768" cy="1036033"/>
          </a:xfrm>
          <a:prstGeom prst="rect">
            <a:avLst/>
          </a:prstGeom>
          <a:noFill/>
          <a:ln>
            <a:noFill/>
          </a:ln>
        </p:spPr>
      </p:pic>
      <p:pic>
        <p:nvPicPr>
          <p:cNvPr id="1007" name="Google Shape;1007;p13"/>
          <p:cNvPicPr preferRelativeResize="0"/>
          <p:nvPr/>
        </p:nvPicPr>
        <p:blipFill rotWithShape="1">
          <a:blip r:embed="rId6">
            <a:alphaModFix/>
          </a:blip>
          <a:srcRect/>
          <a:stretch/>
        </p:blipFill>
        <p:spPr>
          <a:xfrm>
            <a:off x="6808567" y="1"/>
            <a:ext cx="2762768" cy="1036033"/>
          </a:xfrm>
          <a:prstGeom prst="rect">
            <a:avLst/>
          </a:prstGeom>
          <a:noFill/>
          <a:ln>
            <a:noFill/>
          </a:ln>
        </p:spPr>
      </p:pic>
      <p:pic>
        <p:nvPicPr>
          <p:cNvPr id="1008" name="Google Shape;1008;p13"/>
          <p:cNvPicPr preferRelativeResize="0"/>
          <p:nvPr/>
        </p:nvPicPr>
        <p:blipFill rotWithShape="1">
          <a:blip r:embed="rId6">
            <a:alphaModFix/>
          </a:blip>
          <a:srcRect/>
          <a:stretch/>
        </p:blipFill>
        <p:spPr>
          <a:xfrm>
            <a:off x="9429233" y="1"/>
            <a:ext cx="2762768" cy="1036033"/>
          </a:xfrm>
          <a:prstGeom prst="rect">
            <a:avLst/>
          </a:prstGeom>
          <a:noFill/>
          <a:ln>
            <a:noFill/>
          </a:ln>
        </p:spPr>
      </p:pic>
      <p:pic>
        <p:nvPicPr>
          <p:cNvPr id="1009" name="Google Shape;1009;p13"/>
          <p:cNvPicPr preferRelativeResize="0"/>
          <p:nvPr/>
        </p:nvPicPr>
        <p:blipFill rotWithShape="1">
          <a:blip r:embed="rId7">
            <a:alphaModFix/>
          </a:blip>
          <a:srcRect/>
          <a:stretch/>
        </p:blipFill>
        <p:spPr>
          <a:xfrm>
            <a:off x="5383901" y="-100082"/>
            <a:ext cx="1333999" cy="1333999"/>
          </a:xfrm>
          <a:prstGeom prst="rect">
            <a:avLst/>
          </a:prstGeom>
          <a:noFill/>
          <a:ln>
            <a:noFill/>
          </a:ln>
        </p:spPr>
      </p:pic>
      <p:pic>
        <p:nvPicPr>
          <p:cNvPr id="1010" name="Google Shape;1010;p13"/>
          <p:cNvPicPr preferRelativeResize="0"/>
          <p:nvPr/>
        </p:nvPicPr>
        <p:blipFill rotWithShape="1">
          <a:blip r:embed="rId8">
            <a:alphaModFix/>
          </a:blip>
          <a:srcRect/>
          <a:stretch/>
        </p:blipFill>
        <p:spPr>
          <a:xfrm>
            <a:off x="140584" y="3705967"/>
            <a:ext cx="2330733" cy="2330733"/>
          </a:xfrm>
          <a:prstGeom prst="rect">
            <a:avLst/>
          </a:prstGeom>
          <a:noFill/>
          <a:ln>
            <a:noFill/>
          </a:ln>
        </p:spPr>
      </p:pic>
      <p:pic>
        <p:nvPicPr>
          <p:cNvPr id="1011" name="Google Shape;1011;p13"/>
          <p:cNvPicPr preferRelativeResize="0"/>
          <p:nvPr/>
        </p:nvPicPr>
        <p:blipFill rotWithShape="1">
          <a:blip r:embed="rId9">
            <a:alphaModFix/>
          </a:blip>
          <a:srcRect/>
          <a:stretch/>
        </p:blipFill>
        <p:spPr>
          <a:xfrm>
            <a:off x="3057525" y="1114146"/>
            <a:ext cx="6371708" cy="3791229"/>
          </a:xfrm>
          <a:prstGeom prst="rect">
            <a:avLst/>
          </a:prstGeom>
          <a:noFill/>
          <a:ln>
            <a:noFill/>
          </a:ln>
        </p:spPr>
      </p:pic>
      <p:sp>
        <p:nvSpPr>
          <p:cNvPr id="1012" name="Google Shape;1012;p13"/>
          <p:cNvSpPr txBox="1"/>
          <p:nvPr/>
        </p:nvSpPr>
        <p:spPr>
          <a:xfrm>
            <a:off x="3331565" y="1347936"/>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4667"/>
              <a:buFont typeface="Arial"/>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1019" name="Google Shape;1019;p13"/>
          <p:cNvPicPr preferRelativeResize="0"/>
          <p:nvPr/>
        </p:nvPicPr>
        <p:blipFill rotWithShape="1">
          <a:blip r:embed="rId10">
            <a:alphaModFix/>
          </a:blip>
          <a:srcRect/>
          <a:stretch/>
        </p:blipFill>
        <p:spPr>
          <a:xfrm rot="420713">
            <a:off x="8210538" y="2763596"/>
            <a:ext cx="1326145" cy="2972393"/>
          </a:xfrm>
          <a:prstGeom prst="rect">
            <a:avLst/>
          </a:prstGeom>
          <a:noFill/>
          <a:ln>
            <a:noFill/>
          </a:ln>
          <a:effectLst>
            <a:outerShdw blurRad="50800" dist="38100" dir="5400000" algn="t" rotWithShape="0">
              <a:srgbClr val="000000">
                <a:alpha val="40000"/>
              </a:srgbClr>
            </a:outerShdw>
          </a:effectLst>
        </p:spPr>
      </p:pic>
      <p:pic>
        <p:nvPicPr>
          <p:cNvPr id="1020" name="Google Shape;1020;p13"/>
          <p:cNvPicPr preferRelativeResize="0"/>
          <p:nvPr/>
        </p:nvPicPr>
        <p:blipFill rotWithShape="1">
          <a:blip r:embed="rId11">
            <a:alphaModFix/>
          </a:blip>
          <a:srcRect/>
          <a:stretch/>
        </p:blipFill>
        <p:spPr>
          <a:xfrm>
            <a:off x="7958337" y="3691544"/>
            <a:ext cx="1858273" cy="2749544"/>
          </a:xfrm>
          <a:prstGeom prst="rect">
            <a:avLst/>
          </a:prstGeom>
          <a:noFill/>
          <a:ln>
            <a:noFill/>
          </a:ln>
        </p:spPr>
      </p:pic>
      <p:pic>
        <p:nvPicPr>
          <p:cNvPr id="28" name="Picture 27">
            <a:extLst>
              <a:ext uri="{FF2B5EF4-FFF2-40B4-BE49-F238E27FC236}">
                <a16:creationId xmlns:a16="http://schemas.microsoft.com/office/drawing/2014/main" id="{EFA12A74-0DD3-4C9E-911F-5F883C224832}"/>
              </a:ext>
            </a:extLst>
          </p:cNvPr>
          <p:cNvPicPr>
            <a:picLocks noChangeAspect="1"/>
          </p:cNvPicPr>
          <p:nvPr/>
        </p:nvPicPr>
        <p:blipFill>
          <a:blip r:embed="rId12"/>
          <a:stretch>
            <a:fillRect/>
          </a:stretch>
        </p:blipFill>
        <p:spPr>
          <a:xfrm>
            <a:off x="3454141" y="2096433"/>
            <a:ext cx="5578475" cy="7509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67"/>
        <p:cNvGrpSpPr/>
        <p:nvPr/>
      </p:nvGrpSpPr>
      <p:grpSpPr>
        <a:xfrm>
          <a:off x="0" y="0"/>
          <a:ext cx="0" cy="0"/>
          <a:chOff x="0" y="0"/>
          <a:chExt cx="0" cy="0"/>
        </a:xfrm>
      </p:grpSpPr>
      <p:sp>
        <p:nvSpPr>
          <p:cNvPr id="1174" name="Google Shape;1174;p24"/>
          <p:cNvSpPr/>
          <p:nvPr/>
        </p:nvSpPr>
        <p:spPr>
          <a:xfrm>
            <a:off x="3962400" y="370114"/>
            <a:ext cx="5856514" cy="1099457"/>
          </a:xfrm>
          <a:prstGeom prst="flowChartAlternateProcess">
            <a:avLst/>
          </a:prstGeom>
          <a:solidFill>
            <a:schemeClr val="lt1"/>
          </a:solidFill>
          <a:ln w="38100" cap="flat" cmpd="sng">
            <a:solidFill>
              <a:srgbClr val="FF0000"/>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36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Ví</a:t>
            </a:r>
            <a:r>
              <a:rPr kumimoji="0" lang="en-US" sz="3600" b="1" i="0" u="none" strike="noStrike" kern="0" cap="none" spc="0" normalizeH="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1" i="0" u="none" strike="noStrike" kern="0" cap="none" spc="0" normalizeH="0" noProof="0" dirty="0" err="1">
                <a:ln>
                  <a:noFill/>
                </a:ln>
                <a:solidFill>
                  <a:srgbClr val="000000"/>
                </a:solidFill>
                <a:effectLst/>
                <a:uLnTx/>
                <a:uFillTx/>
                <a:latin typeface="Calibri" panose="020F0502020204030204" pitchFamily="34" charset="0"/>
                <a:cs typeface="Calibri" panose="020F0502020204030204" pitchFamily="34" charset="0"/>
                <a:sym typeface="Arial"/>
              </a:rPr>
              <a:t>dụ</a:t>
            </a:r>
            <a:r>
              <a:rPr kumimoji="0" lang="en-US" sz="3600" b="1" i="0" u="none" strike="noStrike" kern="0" cap="none" spc="0" normalizeH="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1" i="0" u="none" strike="noStrike" kern="0" cap="none" spc="0" normalizeH="0" noProof="0" dirty="0" err="1">
                <a:ln>
                  <a:noFill/>
                </a:ln>
                <a:solidFill>
                  <a:srgbClr val="000000"/>
                </a:solidFill>
                <a:effectLst/>
                <a:uLnTx/>
                <a:uFillTx/>
                <a:latin typeface="Calibri" panose="020F0502020204030204" pitchFamily="34" charset="0"/>
                <a:cs typeface="Calibri" panose="020F0502020204030204" pitchFamily="34" charset="0"/>
                <a:sym typeface="Arial"/>
              </a:rPr>
              <a:t>Chè</a:t>
            </a:r>
            <a:r>
              <a:rPr kumimoji="0" lang="en-US" sz="3600" b="1" i="0" u="none" strike="noStrike" kern="0" cap="none" spc="0" normalizeH="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1" i="0" u="none" strike="noStrike" kern="0" cap="none" spc="0" normalizeH="0" noProof="0" dirty="0" err="1">
                <a:ln>
                  <a:noFill/>
                </a:ln>
                <a:solidFill>
                  <a:srgbClr val="000000"/>
                </a:solidFill>
                <a:effectLst/>
                <a:uLnTx/>
                <a:uFillTx/>
                <a:latin typeface="Calibri" panose="020F0502020204030204" pitchFamily="34" charset="0"/>
                <a:cs typeface="Calibri" panose="020F0502020204030204" pitchFamily="34" charset="0"/>
                <a:sym typeface="Arial"/>
              </a:rPr>
              <a:t>Thái</a:t>
            </a:r>
            <a:r>
              <a:rPr kumimoji="0" lang="en-US" sz="3600" b="1" i="0" u="none" strike="noStrike" kern="0" cap="none" spc="0" normalizeH="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3600" b="1" i="0" u="none" strike="noStrike" kern="0" cap="none" spc="0" normalizeH="0" noProof="0" dirty="0" err="1">
                <a:ln>
                  <a:noFill/>
                </a:ln>
                <a:solidFill>
                  <a:srgbClr val="000000"/>
                </a:solidFill>
                <a:effectLst/>
                <a:uLnTx/>
                <a:uFillTx/>
                <a:latin typeface="Calibri" panose="020F0502020204030204" pitchFamily="34" charset="0"/>
                <a:cs typeface="Calibri" panose="020F0502020204030204" pitchFamily="34" charset="0"/>
                <a:sym typeface="Arial"/>
              </a:rPr>
              <a:t>Nguyên</a:t>
            </a:r>
            <a:endParaRPr kumimoji="0" sz="3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1026" name="Picture 2" descr="Chè Thái Nguyên Cô Cúc Cao Cấp Chất Lượng số 1 Việt Nam">
            <a:extLst>
              <a:ext uri="{FF2B5EF4-FFF2-40B4-BE49-F238E27FC236}">
                <a16:creationId xmlns:a16="http://schemas.microsoft.com/office/drawing/2014/main" id="{1393FD0A-DE90-44AC-88A1-26CFB95FD1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2231073"/>
            <a:ext cx="6444343" cy="376491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44AD276A-4979-4942-9538-9EF0FD51A2A5}"/>
              </a:ext>
            </a:extLst>
          </p:cNvPr>
          <p:cNvSpPr/>
          <p:nvPr/>
        </p:nvSpPr>
        <p:spPr>
          <a:xfrm>
            <a:off x="6520543" y="1695450"/>
            <a:ext cx="5497864" cy="470535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just"/>
            <a:r>
              <a:rPr lang="vi-VN" sz="2400" dirty="0">
                <a:latin typeface="Calibri" panose="020F0502020204030204" pitchFamily="34" charset="0"/>
                <a:cs typeface="Calibri" panose="020F0502020204030204" pitchFamily="34" charset="0"/>
              </a:rPr>
              <a:t>Khi nói đến Thái Nguyên, nơi được người ta mệnh danh “Thái Nguyên đệ nhất danh trà”. Đó chính là đặc sản chè Thái Nguyên. Chè Thái Nguyên được trồng ở khắp nơi trong tỉnh. Nhưng nổi tiếng thơm ngon nhất phải kể đến vùng Tân Cương. </a:t>
            </a:r>
            <a:endParaRPr lang="en-US" sz="2400" dirty="0">
              <a:latin typeface="Calibri" panose="020F0502020204030204" pitchFamily="34" charset="0"/>
              <a:cs typeface="Calibri" panose="020F0502020204030204" pitchFamily="34" charset="0"/>
            </a:endParaRPr>
          </a:p>
          <a:p>
            <a:pPr algn="just"/>
            <a:r>
              <a:rPr lang="vi-VN" sz="2400" dirty="0">
                <a:latin typeface="Calibri" panose="020F0502020204030204" pitchFamily="34" charset="0"/>
                <a:cs typeface="Calibri" panose="020F0502020204030204" pitchFamily="34" charset="0"/>
              </a:rPr>
              <a:t>Chè có rất nhiều giá trị và giá trị kinh tế. Với thói quen dùng chè và việc các quán đồ uống xuất hiện ngày càng nhiều, cây chè ngày càng có giá trị và được chú trọng phát triển.</a:t>
            </a: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6455708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4"/>
                                        </p:tgtEl>
                                        <p:attrNameLst>
                                          <p:attrName>style.visibility</p:attrName>
                                        </p:attrNameLst>
                                      </p:cBhvr>
                                      <p:to>
                                        <p:strVal val="visible"/>
                                      </p:to>
                                    </p:set>
                                    <p:animEffect transition="in" filter="fade">
                                      <p:cBhvr>
                                        <p:cTn id="7" dur="500"/>
                                        <p:tgtEl>
                                          <p:spTgt spid="11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7"/>
        <p:cNvGrpSpPr/>
        <p:nvPr/>
      </p:nvGrpSpPr>
      <p:grpSpPr>
        <a:xfrm>
          <a:off x="0" y="0"/>
          <a:ext cx="0" cy="0"/>
          <a:chOff x="0" y="0"/>
          <a:chExt cx="0" cy="0"/>
        </a:xfrm>
      </p:grpSpPr>
      <p:sp>
        <p:nvSpPr>
          <p:cNvPr id="1174" name="Google Shape;1174;p24"/>
          <p:cNvSpPr/>
          <p:nvPr/>
        </p:nvSpPr>
        <p:spPr>
          <a:xfrm>
            <a:off x="1208314" y="1665514"/>
            <a:ext cx="9797143" cy="1502228"/>
          </a:xfrm>
          <a:prstGeom prst="flowChartAlternateProcess">
            <a:avLst/>
          </a:prstGeom>
          <a:solidFill>
            <a:schemeClr val="lt1"/>
          </a:solidFill>
          <a:ln w="38100" cap="flat" cmpd="sng">
            <a:solidFill>
              <a:srgbClr val="FF0000"/>
            </a:solidFill>
            <a:prstDash val="lgDash"/>
            <a:miter lim="800000"/>
            <a:headEnd type="none" w="sm" len="sm"/>
            <a:tailEnd type="none" w="sm" len="sm"/>
          </a:ln>
        </p:spPr>
        <p:txBody>
          <a:bodyPr spcFirstLastPara="1" wrap="square" lIns="91425" tIns="45700" rIns="91425" bIns="45700" anchor="ctr" anchorCtr="0">
            <a:noAutofit/>
          </a:bodyPr>
          <a:lstStyle/>
          <a:p>
            <a:pPr lvl="0" algn="ctr">
              <a:buClr>
                <a:srgbClr val="000000"/>
              </a:buClr>
              <a:defRPr/>
            </a:pPr>
            <a:r>
              <a:rPr lang="vi-VN" sz="3600" b="1" kern="0" dirty="0">
                <a:solidFill>
                  <a:srgbClr val="000000"/>
                </a:solidFill>
                <a:latin typeface="Calibri" panose="020F0502020204030204" pitchFamily="34" charset="0"/>
                <a:cs typeface="Calibri" panose="020F0502020204030204" pitchFamily="34" charset="0"/>
                <a:sym typeface="Arial"/>
              </a:rPr>
              <a:t>2</a:t>
            </a:r>
            <a:r>
              <a:rPr lang="en-US" sz="3600" b="1" kern="0" dirty="0">
                <a:solidFill>
                  <a:srgbClr val="000000"/>
                </a:solidFill>
                <a:latin typeface="Calibri" panose="020F0502020204030204" pitchFamily="34" charset="0"/>
                <a:cs typeface="Calibri" panose="020F0502020204030204" pitchFamily="34" charset="0"/>
                <a:sym typeface="Arial"/>
              </a:rPr>
              <a:t>.</a:t>
            </a:r>
            <a:r>
              <a:rPr lang="vi-VN" sz="3600" b="1" kern="0" dirty="0">
                <a:solidFill>
                  <a:srgbClr val="000000"/>
                </a:solidFill>
                <a:latin typeface="Calibri" panose="020F0502020204030204" pitchFamily="34" charset="0"/>
                <a:cs typeface="Calibri" panose="020F0502020204030204" pitchFamily="34" charset="0"/>
                <a:sym typeface="Arial"/>
              </a:rPr>
              <a:t> Tuyên truyền sự cần thiết phải tiêu dùng tiết kiệm, bảo vệ môi trường </a:t>
            </a:r>
            <a:endParaRPr kumimoji="0" sz="3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12" name="Google Shape;1234;p27">
            <a:extLst>
              <a:ext uri="{FF2B5EF4-FFF2-40B4-BE49-F238E27FC236}">
                <a16:creationId xmlns:a16="http://schemas.microsoft.com/office/drawing/2014/main" id="{C79D258B-A156-4A56-8E31-298FF603BF7A}"/>
              </a:ext>
            </a:extLst>
          </p:cNvPr>
          <p:cNvPicPr preferRelativeResize="0"/>
          <p:nvPr/>
        </p:nvPicPr>
        <p:blipFill rotWithShape="1">
          <a:blip r:embed="rId3">
            <a:alphaModFix/>
          </a:blip>
          <a:srcRect/>
          <a:stretch/>
        </p:blipFill>
        <p:spPr>
          <a:xfrm>
            <a:off x="8800307" y="3287457"/>
            <a:ext cx="2613610" cy="3282462"/>
          </a:xfrm>
          <a:prstGeom prst="rect">
            <a:avLst/>
          </a:prstGeom>
          <a:noFill/>
          <a:ln>
            <a:noFill/>
          </a:ln>
        </p:spPr>
      </p:pic>
      <p:pic>
        <p:nvPicPr>
          <p:cNvPr id="5" name="Picture 4" descr="A picture containing toy, vector graphics&#10;&#10;Description automatically generated">
            <a:extLst>
              <a:ext uri="{FF2B5EF4-FFF2-40B4-BE49-F238E27FC236}">
                <a16:creationId xmlns:a16="http://schemas.microsoft.com/office/drawing/2014/main" id="{C4AD89A0-3531-439F-B886-38DEB8A873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262" y="1954956"/>
            <a:ext cx="5632450" cy="5632450"/>
          </a:xfrm>
          <a:prstGeom prst="rect">
            <a:avLst/>
          </a:prstGeom>
        </p:spPr>
      </p:pic>
    </p:spTree>
    <p:extLst>
      <p:ext uri="{BB962C8B-B14F-4D97-AF65-F5344CB8AC3E}">
        <p14:creationId xmlns:p14="http://schemas.microsoft.com/office/powerpoint/2010/main" val="405394329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4"/>
                                        </p:tgtEl>
                                        <p:attrNameLst>
                                          <p:attrName>style.visibility</p:attrName>
                                        </p:attrNameLst>
                                      </p:cBhvr>
                                      <p:to>
                                        <p:strVal val="visible"/>
                                      </p:to>
                                    </p:set>
                                    <p:animEffect transition="in" filter="fade">
                                      <p:cBhvr>
                                        <p:cTn id="7" dur="500"/>
                                        <p:tgtEl>
                                          <p:spTgt spid="1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68"/>
        <p:cNvGrpSpPr/>
        <p:nvPr/>
      </p:nvGrpSpPr>
      <p:grpSpPr>
        <a:xfrm>
          <a:off x="0" y="0"/>
          <a:ext cx="0" cy="0"/>
          <a:chOff x="0" y="0"/>
          <a:chExt cx="0" cy="0"/>
        </a:xfrm>
      </p:grpSpPr>
      <p:pic>
        <p:nvPicPr>
          <p:cNvPr id="969" name="Google Shape;969;p10"/>
          <p:cNvPicPr preferRelativeResize="0"/>
          <p:nvPr/>
        </p:nvPicPr>
        <p:blipFill rotWithShape="1">
          <a:blip r:embed="rId3">
            <a:alphaModFix/>
          </a:blip>
          <a:srcRect l="2915" t="12037" r="70209" b="60370"/>
          <a:stretch/>
        </p:blipFill>
        <p:spPr>
          <a:xfrm>
            <a:off x="9224682" y="-659952"/>
            <a:ext cx="3276600" cy="1892300"/>
          </a:xfrm>
          <a:prstGeom prst="rect">
            <a:avLst/>
          </a:prstGeom>
          <a:noFill/>
          <a:ln>
            <a:noFill/>
          </a:ln>
        </p:spPr>
      </p:pic>
      <p:pic>
        <p:nvPicPr>
          <p:cNvPr id="970" name="Google Shape;970;p10"/>
          <p:cNvPicPr preferRelativeResize="0"/>
          <p:nvPr/>
        </p:nvPicPr>
        <p:blipFill rotWithShape="1">
          <a:blip r:embed="rId3">
            <a:alphaModFix/>
          </a:blip>
          <a:srcRect l="2915" t="12037" r="70209" b="60370"/>
          <a:stretch/>
        </p:blipFill>
        <p:spPr>
          <a:xfrm>
            <a:off x="-584200" y="-361159"/>
            <a:ext cx="3276600" cy="1892300"/>
          </a:xfrm>
          <a:prstGeom prst="rect">
            <a:avLst/>
          </a:prstGeom>
          <a:noFill/>
          <a:ln>
            <a:noFill/>
          </a:ln>
        </p:spPr>
      </p:pic>
      <p:pic>
        <p:nvPicPr>
          <p:cNvPr id="971" name="Google Shape;971;p10"/>
          <p:cNvPicPr preferRelativeResize="0"/>
          <p:nvPr/>
        </p:nvPicPr>
        <p:blipFill rotWithShape="1">
          <a:blip r:embed="rId4">
            <a:alphaModFix/>
          </a:blip>
          <a:srcRect t="80593"/>
          <a:stretch/>
        </p:blipFill>
        <p:spPr>
          <a:xfrm>
            <a:off x="0" y="5527040"/>
            <a:ext cx="12192000" cy="1330960"/>
          </a:xfrm>
          <a:prstGeom prst="rect">
            <a:avLst/>
          </a:prstGeom>
          <a:noFill/>
          <a:ln>
            <a:noFill/>
          </a:ln>
        </p:spPr>
      </p:pic>
      <p:sp>
        <p:nvSpPr>
          <p:cNvPr id="973" name="Google Shape;973;p10"/>
          <p:cNvSpPr/>
          <p:nvPr/>
        </p:nvSpPr>
        <p:spPr>
          <a:xfrm>
            <a:off x="348343" y="305464"/>
            <a:ext cx="11560627" cy="1191771"/>
          </a:xfrm>
          <a:prstGeom prst="roundRect">
            <a:avLst>
              <a:gd name="adj" fmla="val 16667"/>
            </a:avLst>
          </a:prstGeom>
          <a:solidFill>
            <a:srgbClr val="E5F7B3"/>
          </a:solidFill>
          <a:ln w="381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lgn="ctr">
              <a:buClr>
                <a:srgbClr val="000000"/>
              </a:buClr>
              <a:defRPr/>
            </a:pPr>
            <a:r>
              <a:rPr lang="vi-VN" sz="3200" b="1" kern="0" dirty="0">
                <a:solidFill>
                  <a:srgbClr val="244061"/>
                </a:solidFill>
                <a:latin typeface="Calibri"/>
                <a:ea typeface="Calibri"/>
                <a:cs typeface="Calibri"/>
                <a:sym typeface="Calibri"/>
              </a:rPr>
              <a:t>Vẽ tranh hoặc viết thông điệp về sự cần thiết phải tiêu dùng tiết kiệm, bảo vệ môi trường và chia sẻ với những người xung quanh.</a:t>
            </a:r>
            <a:endParaRPr kumimoji="0" sz="3200" b="1" i="0" u="none" strike="noStrike" kern="0" cap="none" spc="0" normalizeH="0" baseline="0" noProof="0" dirty="0">
              <a:ln>
                <a:noFill/>
              </a:ln>
              <a:solidFill>
                <a:srgbClr val="244061"/>
              </a:solidFill>
              <a:effectLst/>
              <a:uLnTx/>
              <a:uFillTx/>
              <a:latin typeface="Calibri"/>
              <a:ea typeface="Calibri"/>
              <a:cs typeface="Calibri"/>
              <a:sym typeface="Calibri"/>
            </a:endParaRPr>
          </a:p>
        </p:txBody>
      </p:sp>
      <p:pic>
        <p:nvPicPr>
          <p:cNvPr id="3" name="Picture 2">
            <a:extLst>
              <a:ext uri="{FF2B5EF4-FFF2-40B4-BE49-F238E27FC236}">
                <a16:creationId xmlns:a16="http://schemas.microsoft.com/office/drawing/2014/main" id="{E7AAB348-5208-4CCA-AE9C-8D2CB0FB2504}"/>
              </a:ext>
            </a:extLst>
          </p:cNvPr>
          <p:cNvPicPr>
            <a:picLocks noChangeAspect="1"/>
          </p:cNvPicPr>
          <p:nvPr/>
        </p:nvPicPr>
        <p:blipFill>
          <a:blip r:embed="rId5"/>
          <a:stretch>
            <a:fillRect/>
          </a:stretch>
        </p:blipFill>
        <p:spPr>
          <a:xfrm>
            <a:off x="1460046" y="1851420"/>
            <a:ext cx="9643383" cy="3689642"/>
          </a:xfrm>
          <a:prstGeom prst="rect">
            <a:avLst/>
          </a:prstGeom>
        </p:spPr>
      </p:pic>
    </p:spTree>
    <p:extLst>
      <p:ext uri="{BB962C8B-B14F-4D97-AF65-F5344CB8AC3E}">
        <p14:creationId xmlns:p14="http://schemas.microsoft.com/office/powerpoint/2010/main" val="32428663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73"/>
                                        </p:tgtEl>
                                        <p:attrNameLst>
                                          <p:attrName>style.visibility</p:attrName>
                                        </p:attrNameLst>
                                      </p:cBhvr>
                                      <p:to>
                                        <p:strVal val="visible"/>
                                      </p:to>
                                    </p:set>
                                    <p:animEffect transition="in" filter="fade">
                                      <p:cBhvr>
                                        <p:cTn id="7" dur="500"/>
                                        <p:tgtEl>
                                          <p:spTgt spid="97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a:extLst>
              <a:ext uri="{FF2B5EF4-FFF2-40B4-BE49-F238E27FC236}">
                <a16:creationId xmlns:a16="http://schemas.microsoft.com/office/drawing/2014/main" id="{AC639B97-1443-48F9-B4C7-CAFC20A708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23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7305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2F609E06-D683-4CD8-8F77-C6CCC2FC9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66515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pic>
        <p:nvPicPr>
          <p:cNvPr id="1002" name="Google Shape;1002;p13"/>
          <p:cNvPicPr preferRelativeResize="0"/>
          <p:nvPr/>
        </p:nvPicPr>
        <p:blipFill rotWithShape="1">
          <a:blip r:embed="rId3">
            <a:alphaModFix/>
          </a:blip>
          <a:srcRect/>
          <a:stretch/>
        </p:blipFill>
        <p:spPr>
          <a:xfrm>
            <a:off x="9375265" y="2642197"/>
            <a:ext cx="894267" cy="1192347"/>
          </a:xfrm>
          <a:prstGeom prst="rect">
            <a:avLst/>
          </a:prstGeom>
          <a:noFill/>
          <a:ln>
            <a:noFill/>
          </a:ln>
        </p:spPr>
      </p:pic>
      <p:pic>
        <p:nvPicPr>
          <p:cNvPr id="1003" name="Google Shape;1003;p13"/>
          <p:cNvPicPr preferRelativeResize="0"/>
          <p:nvPr/>
        </p:nvPicPr>
        <p:blipFill rotWithShape="1">
          <a:blip r:embed="rId4">
            <a:alphaModFix/>
          </a:blip>
          <a:srcRect/>
          <a:stretch/>
        </p:blipFill>
        <p:spPr>
          <a:xfrm>
            <a:off x="1" y="-73290"/>
            <a:ext cx="12192000" cy="6858000"/>
          </a:xfrm>
          <a:prstGeom prst="rect">
            <a:avLst/>
          </a:prstGeom>
          <a:noFill/>
          <a:ln>
            <a:noFill/>
          </a:ln>
        </p:spPr>
      </p:pic>
      <p:pic>
        <p:nvPicPr>
          <p:cNvPr id="1004" name="Google Shape;1004;p13"/>
          <p:cNvPicPr preferRelativeResize="0"/>
          <p:nvPr/>
        </p:nvPicPr>
        <p:blipFill rotWithShape="1">
          <a:blip r:embed="rId5">
            <a:alphaModFix/>
          </a:blip>
          <a:srcRect/>
          <a:stretch/>
        </p:blipFill>
        <p:spPr>
          <a:xfrm>
            <a:off x="321438" y="1055084"/>
            <a:ext cx="2116968" cy="2316093"/>
          </a:xfrm>
          <a:prstGeom prst="rect">
            <a:avLst/>
          </a:prstGeom>
          <a:noFill/>
          <a:ln>
            <a:noFill/>
          </a:ln>
        </p:spPr>
      </p:pic>
      <p:pic>
        <p:nvPicPr>
          <p:cNvPr id="1005" name="Google Shape;1005;p13"/>
          <p:cNvPicPr preferRelativeResize="0"/>
          <p:nvPr/>
        </p:nvPicPr>
        <p:blipFill rotWithShape="1">
          <a:blip r:embed="rId6">
            <a:alphaModFix/>
          </a:blip>
          <a:srcRect/>
          <a:stretch/>
        </p:blipFill>
        <p:spPr>
          <a:xfrm>
            <a:off x="-90200" y="1"/>
            <a:ext cx="2762768" cy="1036033"/>
          </a:xfrm>
          <a:prstGeom prst="rect">
            <a:avLst/>
          </a:prstGeom>
          <a:noFill/>
          <a:ln>
            <a:noFill/>
          </a:ln>
        </p:spPr>
      </p:pic>
      <p:pic>
        <p:nvPicPr>
          <p:cNvPr id="1006" name="Google Shape;1006;p13"/>
          <p:cNvPicPr preferRelativeResize="0"/>
          <p:nvPr/>
        </p:nvPicPr>
        <p:blipFill rotWithShape="1">
          <a:blip r:embed="rId6">
            <a:alphaModFix/>
          </a:blip>
          <a:srcRect/>
          <a:stretch/>
        </p:blipFill>
        <p:spPr>
          <a:xfrm>
            <a:off x="2530467" y="1"/>
            <a:ext cx="2762768" cy="1036033"/>
          </a:xfrm>
          <a:prstGeom prst="rect">
            <a:avLst/>
          </a:prstGeom>
          <a:noFill/>
          <a:ln>
            <a:noFill/>
          </a:ln>
        </p:spPr>
      </p:pic>
      <p:pic>
        <p:nvPicPr>
          <p:cNvPr id="1007" name="Google Shape;1007;p13"/>
          <p:cNvPicPr preferRelativeResize="0"/>
          <p:nvPr/>
        </p:nvPicPr>
        <p:blipFill rotWithShape="1">
          <a:blip r:embed="rId6">
            <a:alphaModFix/>
          </a:blip>
          <a:srcRect/>
          <a:stretch/>
        </p:blipFill>
        <p:spPr>
          <a:xfrm>
            <a:off x="6808567" y="1"/>
            <a:ext cx="2762768" cy="1036033"/>
          </a:xfrm>
          <a:prstGeom prst="rect">
            <a:avLst/>
          </a:prstGeom>
          <a:noFill/>
          <a:ln>
            <a:noFill/>
          </a:ln>
        </p:spPr>
      </p:pic>
      <p:pic>
        <p:nvPicPr>
          <p:cNvPr id="1008" name="Google Shape;1008;p13"/>
          <p:cNvPicPr preferRelativeResize="0"/>
          <p:nvPr/>
        </p:nvPicPr>
        <p:blipFill rotWithShape="1">
          <a:blip r:embed="rId6">
            <a:alphaModFix/>
          </a:blip>
          <a:srcRect/>
          <a:stretch/>
        </p:blipFill>
        <p:spPr>
          <a:xfrm>
            <a:off x="9429233" y="1"/>
            <a:ext cx="2762768" cy="1036033"/>
          </a:xfrm>
          <a:prstGeom prst="rect">
            <a:avLst/>
          </a:prstGeom>
          <a:noFill/>
          <a:ln>
            <a:noFill/>
          </a:ln>
        </p:spPr>
      </p:pic>
      <p:pic>
        <p:nvPicPr>
          <p:cNvPr id="1009" name="Google Shape;1009;p13"/>
          <p:cNvPicPr preferRelativeResize="0"/>
          <p:nvPr/>
        </p:nvPicPr>
        <p:blipFill rotWithShape="1">
          <a:blip r:embed="rId7">
            <a:alphaModFix/>
          </a:blip>
          <a:srcRect/>
          <a:stretch/>
        </p:blipFill>
        <p:spPr>
          <a:xfrm>
            <a:off x="5383901" y="-100082"/>
            <a:ext cx="1333999" cy="1333999"/>
          </a:xfrm>
          <a:prstGeom prst="rect">
            <a:avLst/>
          </a:prstGeom>
          <a:noFill/>
          <a:ln>
            <a:noFill/>
          </a:ln>
        </p:spPr>
      </p:pic>
      <p:pic>
        <p:nvPicPr>
          <p:cNvPr id="1010" name="Google Shape;1010;p13"/>
          <p:cNvPicPr preferRelativeResize="0"/>
          <p:nvPr/>
        </p:nvPicPr>
        <p:blipFill rotWithShape="1">
          <a:blip r:embed="rId8">
            <a:alphaModFix/>
          </a:blip>
          <a:srcRect/>
          <a:stretch/>
        </p:blipFill>
        <p:spPr>
          <a:xfrm>
            <a:off x="140584" y="3705967"/>
            <a:ext cx="2330733" cy="2330733"/>
          </a:xfrm>
          <a:prstGeom prst="rect">
            <a:avLst/>
          </a:prstGeom>
          <a:noFill/>
          <a:ln>
            <a:noFill/>
          </a:ln>
        </p:spPr>
      </p:pic>
      <p:pic>
        <p:nvPicPr>
          <p:cNvPr id="1011" name="Google Shape;1011;p13"/>
          <p:cNvPicPr preferRelativeResize="0"/>
          <p:nvPr/>
        </p:nvPicPr>
        <p:blipFill rotWithShape="1">
          <a:blip r:embed="rId9">
            <a:alphaModFix/>
          </a:blip>
          <a:srcRect/>
          <a:stretch/>
        </p:blipFill>
        <p:spPr>
          <a:xfrm>
            <a:off x="2672568" y="1114146"/>
            <a:ext cx="6756665" cy="3791229"/>
          </a:xfrm>
          <a:prstGeom prst="rect">
            <a:avLst/>
          </a:prstGeom>
          <a:noFill/>
          <a:ln>
            <a:noFill/>
          </a:ln>
        </p:spPr>
      </p:pic>
      <p:sp>
        <p:nvSpPr>
          <p:cNvPr id="1012" name="Google Shape;1012;p13"/>
          <p:cNvSpPr txBox="1"/>
          <p:nvPr/>
        </p:nvSpPr>
        <p:spPr>
          <a:xfrm>
            <a:off x="2928569" y="1347936"/>
            <a:ext cx="6259130"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4667"/>
              <a:buFont typeface="Arial"/>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1019" name="Google Shape;1019;p13"/>
          <p:cNvPicPr preferRelativeResize="0"/>
          <p:nvPr/>
        </p:nvPicPr>
        <p:blipFill rotWithShape="1">
          <a:blip r:embed="rId10">
            <a:alphaModFix/>
          </a:blip>
          <a:srcRect/>
          <a:stretch/>
        </p:blipFill>
        <p:spPr>
          <a:xfrm rot="420713">
            <a:off x="8210538" y="2763596"/>
            <a:ext cx="1326145" cy="2972393"/>
          </a:xfrm>
          <a:prstGeom prst="rect">
            <a:avLst/>
          </a:prstGeom>
          <a:noFill/>
          <a:ln>
            <a:noFill/>
          </a:ln>
          <a:effectLst>
            <a:outerShdw blurRad="50800" dist="38100" dir="5400000" algn="t" rotWithShape="0">
              <a:srgbClr val="000000">
                <a:alpha val="40000"/>
              </a:srgbClr>
            </a:outerShdw>
          </a:effectLst>
        </p:spPr>
      </p:pic>
      <p:pic>
        <p:nvPicPr>
          <p:cNvPr id="1020" name="Google Shape;1020;p13"/>
          <p:cNvPicPr preferRelativeResize="0"/>
          <p:nvPr/>
        </p:nvPicPr>
        <p:blipFill rotWithShape="1">
          <a:blip r:embed="rId11">
            <a:alphaModFix/>
          </a:blip>
          <a:srcRect/>
          <a:stretch/>
        </p:blipFill>
        <p:spPr>
          <a:xfrm>
            <a:off x="7958337" y="3691544"/>
            <a:ext cx="1858273" cy="2749544"/>
          </a:xfrm>
          <a:prstGeom prst="rect">
            <a:avLst/>
          </a:prstGeom>
          <a:noFill/>
          <a:ln>
            <a:noFill/>
          </a:ln>
        </p:spPr>
      </p:pic>
      <p:pic>
        <p:nvPicPr>
          <p:cNvPr id="3" name="Picture 2">
            <a:extLst>
              <a:ext uri="{FF2B5EF4-FFF2-40B4-BE49-F238E27FC236}">
                <a16:creationId xmlns:a16="http://schemas.microsoft.com/office/drawing/2014/main" id="{EEB36466-0041-413A-8D00-91A2A2BF85C5}"/>
              </a:ext>
            </a:extLst>
          </p:cNvPr>
          <p:cNvPicPr>
            <a:picLocks noChangeAspect="1"/>
          </p:cNvPicPr>
          <p:nvPr/>
        </p:nvPicPr>
        <p:blipFill>
          <a:blip r:embed="rId12"/>
          <a:stretch>
            <a:fillRect/>
          </a:stretch>
        </p:blipFill>
        <p:spPr>
          <a:xfrm>
            <a:off x="2839717" y="1812209"/>
            <a:ext cx="6047756" cy="1444877"/>
          </a:xfrm>
          <a:prstGeom prst="rect">
            <a:avLst/>
          </a:prstGeom>
        </p:spPr>
      </p:pic>
    </p:spTree>
    <p:extLst>
      <p:ext uri="{BB962C8B-B14F-4D97-AF65-F5344CB8AC3E}">
        <p14:creationId xmlns:p14="http://schemas.microsoft.com/office/powerpoint/2010/main" val="4078924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t="27083" b="45000"/>
          <a:stretch/>
        </p:blipFill>
        <p:spPr>
          <a:xfrm>
            <a:off x="0" y="-1"/>
            <a:ext cx="12192000" cy="6858001"/>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15094" y="0"/>
            <a:ext cx="4176906" cy="4328160"/>
          </a:xfrm>
          <a:prstGeom prst="rect">
            <a:avLst/>
          </a:prstGeom>
        </p:spPr>
      </p:pic>
      <p:pic>
        <p:nvPicPr>
          <p:cNvPr id="5" name="Picture 4">
            <a:extLst>
              <a:ext uri="{FF2B5EF4-FFF2-40B4-BE49-F238E27FC236}">
                <a16:creationId xmlns:a16="http://schemas.microsoft.com/office/drawing/2014/main" id="{50BA11AC-B08F-42F6-AC95-A9FD34817F3C}"/>
              </a:ext>
            </a:extLst>
          </p:cNvPr>
          <p:cNvPicPr>
            <a:picLocks noChangeAspect="1"/>
          </p:cNvPicPr>
          <p:nvPr/>
        </p:nvPicPr>
        <p:blipFill>
          <a:blip r:embed="rId5"/>
          <a:stretch>
            <a:fillRect/>
          </a:stretch>
        </p:blipFill>
        <p:spPr>
          <a:xfrm>
            <a:off x="0" y="0"/>
            <a:ext cx="12236714" cy="6858000"/>
          </a:xfrm>
          <a:prstGeom prst="rect">
            <a:avLst/>
          </a:prstGeom>
        </p:spPr>
      </p:pic>
    </p:spTree>
    <p:extLst>
      <p:ext uri="{BB962C8B-B14F-4D97-AF65-F5344CB8AC3E}">
        <p14:creationId xmlns:p14="http://schemas.microsoft.com/office/powerpoint/2010/main" val="2026763466"/>
      </p:ext>
    </p:extLst>
  </p:cSld>
  <p:clrMapOvr>
    <a:masterClrMapping/>
  </p:clrMapOvr>
  <p:transition spd="slow">
    <p:comb/>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pic>
        <p:nvPicPr>
          <p:cNvPr id="1075" name="Google Shape;1075;p19"/>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078" name="Google Shape;1078;p19"/>
          <p:cNvPicPr preferRelativeResize="0"/>
          <p:nvPr/>
        </p:nvPicPr>
        <p:blipFill rotWithShape="1">
          <a:blip r:embed="rId4">
            <a:alphaModFix/>
          </a:blip>
          <a:srcRect/>
          <a:stretch/>
        </p:blipFill>
        <p:spPr>
          <a:xfrm>
            <a:off x="9740265" y="3203732"/>
            <a:ext cx="2613610" cy="3282462"/>
          </a:xfrm>
          <a:prstGeom prst="rect">
            <a:avLst/>
          </a:prstGeom>
          <a:noFill/>
          <a:ln>
            <a:noFill/>
          </a:ln>
        </p:spPr>
      </p:pic>
      <p:sp>
        <p:nvSpPr>
          <p:cNvPr id="6" name="TextBox 5">
            <a:extLst>
              <a:ext uri="{FF2B5EF4-FFF2-40B4-BE49-F238E27FC236}">
                <a16:creationId xmlns:a16="http://schemas.microsoft.com/office/drawing/2014/main" id="{45D4DBA0-EE8D-414E-9652-7FF1263F9A44}"/>
              </a:ext>
            </a:extLst>
          </p:cNvPr>
          <p:cNvSpPr txBox="1"/>
          <p:nvPr/>
        </p:nvSpPr>
        <p:spPr>
          <a:xfrm>
            <a:off x="1740724" y="2875002"/>
            <a:ext cx="8409709"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600" b="0" i="0" u="none" strike="noStrike" kern="0" cap="none" spc="0" normalizeH="0" baseline="0" noProof="0" dirty="0">
                <a:ln>
                  <a:noFill/>
                </a:ln>
                <a:solidFill>
                  <a:srgbClr val="FF0000"/>
                </a:solidFill>
                <a:effectLst/>
                <a:uLnTx/>
                <a:uFillTx/>
                <a:latin typeface="Coiny" panose="02000903060500060000" pitchFamily="2" charset="0"/>
                <a:ea typeface="+mn-ea"/>
                <a:cs typeface="Arial"/>
                <a:sym typeface="Arial"/>
              </a:rPr>
              <a:t>TẠM BIỆT CÁC EM</a:t>
            </a:r>
          </a:p>
        </p:txBody>
      </p:sp>
      <p:pic>
        <p:nvPicPr>
          <p:cNvPr id="7" name="Picture 6" descr="A picture containing toy, vector graphics&#10;&#10;Description automatically generated">
            <a:extLst>
              <a:ext uri="{FF2B5EF4-FFF2-40B4-BE49-F238E27FC236}">
                <a16:creationId xmlns:a16="http://schemas.microsoft.com/office/drawing/2014/main" id="{5E9E89F9-1CE5-4ABB-9887-F2CA35E955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5834" y="2390384"/>
            <a:ext cx="5632450" cy="5632450"/>
          </a:xfrm>
          <a:prstGeom prst="rect">
            <a:avLst/>
          </a:prstGeom>
        </p:spPr>
      </p:pic>
    </p:spTree>
    <p:extLst>
      <p:ext uri="{BB962C8B-B14F-4D97-AF65-F5344CB8AC3E}">
        <p14:creationId xmlns:p14="http://schemas.microsoft.com/office/powerpoint/2010/main" val="475252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78"/>
                                        </p:tgtEl>
                                        <p:attrNameLst>
                                          <p:attrName>style.visibility</p:attrName>
                                        </p:attrNameLst>
                                      </p:cBhvr>
                                      <p:to>
                                        <p:strVal val="visible"/>
                                      </p:to>
                                    </p:set>
                                    <p:animEffect transition="in" filter="fade">
                                      <p:cBhvr>
                                        <p:cTn id="7" dur="1000"/>
                                        <p:tgtEl>
                                          <p:spTgt spid="1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81311C-019F-4B62-8719-74E09027483F}"/>
              </a:ext>
            </a:extLst>
          </p:cNvPr>
          <p:cNvPicPr>
            <a:picLocks noChangeAspect="1"/>
          </p:cNvPicPr>
          <p:nvPr/>
        </p:nvPicPr>
        <p:blipFill rotWithShape="1">
          <a:blip r:embed="rId2"/>
          <a:srcRect r="675" b="1388"/>
          <a:stretch/>
        </p:blipFill>
        <p:spPr>
          <a:xfrm>
            <a:off x="2204" y="1241"/>
            <a:ext cx="12214413" cy="6855520"/>
          </a:xfrm>
          <a:prstGeom prst="rect">
            <a:avLst/>
          </a:prstGeom>
        </p:spPr>
      </p:pic>
      <p:sp>
        <p:nvSpPr>
          <p:cNvPr id="5" name="TextBox 4">
            <a:extLst>
              <a:ext uri="{FF2B5EF4-FFF2-40B4-BE49-F238E27FC236}">
                <a16:creationId xmlns:a16="http://schemas.microsoft.com/office/drawing/2014/main" id="{33196128-9090-4703-AB93-6D28355B4AC6}"/>
              </a:ext>
            </a:extLst>
          </p:cNvPr>
          <p:cNvSpPr txBox="1"/>
          <p:nvPr/>
        </p:nvSpPr>
        <p:spPr>
          <a:xfrm>
            <a:off x="2406919" y="1088597"/>
            <a:ext cx="8506567" cy="1323133"/>
          </a:xfrm>
          <a:prstGeom prst="rect">
            <a:avLst/>
          </a:prstGeom>
          <a:solidFill>
            <a:srgbClr val="FFFF9F"/>
          </a:solidFill>
        </p:spPr>
        <p:txBody>
          <a:bodyPr wrap="square" rtlCol="0">
            <a:spAutoFit/>
          </a:bodyPr>
          <a:lstStyle/>
          <a:p>
            <a:pPr algn="ctr" defTabSz="914126">
              <a:defRPr/>
            </a:pPr>
            <a:r>
              <a:rPr lang="en-US" sz="7998" b="1" dirty="0" err="1">
                <a:solidFill>
                  <a:srgbClr val="FF0000"/>
                </a:solidFill>
                <a:latin typeface="Nunito black" pitchFamily="2" charset="0"/>
                <a:cs typeface="Times New Roman" panose="02020603050405020304" pitchFamily="18" charset="0"/>
              </a:rPr>
              <a:t>Xứ</a:t>
            </a:r>
            <a:r>
              <a:rPr lang="en-US" sz="7998" b="1" dirty="0">
                <a:solidFill>
                  <a:srgbClr val="FF0000"/>
                </a:solidFill>
                <a:latin typeface="Nunito black" pitchFamily="2" charset="0"/>
                <a:cs typeface="Times New Roman" panose="02020603050405020304" pitchFamily="18" charset="0"/>
              </a:rPr>
              <a:t> </a:t>
            </a:r>
            <a:r>
              <a:rPr lang="en-US" sz="7998" b="1" dirty="0" err="1">
                <a:solidFill>
                  <a:srgbClr val="FF0000"/>
                </a:solidFill>
                <a:latin typeface="Nunito black" pitchFamily="2" charset="0"/>
                <a:cs typeface="Times New Roman" panose="02020603050405020304" pitchFamily="18" charset="0"/>
              </a:rPr>
              <a:t>sở</a:t>
            </a:r>
            <a:r>
              <a:rPr lang="en-US" sz="7998" b="1" dirty="0">
                <a:solidFill>
                  <a:srgbClr val="FF0000"/>
                </a:solidFill>
                <a:latin typeface="Nunito black" pitchFamily="2" charset="0"/>
                <a:cs typeface="Times New Roman" panose="02020603050405020304" pitchFamily="18" charset="0"/>
              </a:rPr>
              <a:t> </a:t>
            </a:r>
            <a:r>
              <a:rPr lang="en-US" sz="7998" b="1" dirty="0" err="1">
                <a:solidFill>
                  <a:srgbClr val="FF0000"/>
                </a:solidFill>
                <a:latin typeface="Nunito black" pitchFamily="2" charset="0"/>
                <a:cs typeface="Times New Roman" panose="02020603050405020304" pitchFamily="18" charset="0"/>
              </a:rPr>
              <a:t>kẹo</a:t>
            </a:r>
            <a:r>
              <a:rPr lang="en-US" sz="7998" b="1" dirty="0">
                <a:solidFill>
                  <a:srgbClr val="FF0000"/>
                </a:solidFill>
                <a:latin typeface="Nunito black" pitchFamily="2" charset="0"/>
                <a:cs typeface="Times New Roman" panose="02020603050405020304" pitchFamily="18" charset="0"/>
              </a:rPr>
              <a:t> </a:t>
            </a:r>
            <a:r>
              <a:rPr lang="en-US" sz="7998" b="1" dirty="0" err="1">
                <a:solidFill>
                  <a:srgbClr val="FF0000"/>
                </a:solidFill>
                <a:latin typeface="Nunito black" pitchFamily="2" charset="0"/>
                <a:cs typeface="Times New Roman" panose="02020603050405020304" pitchFamily="18" charset="0"/>
              </a:rPr>
              <a:t>ngọt</a:t>
            </a:r>
            <a:endParaRPr lang="en-US" sz="7998" b="1" dirty="0">
              <a:solidFill>
                <a:srgbClr val="FF0000"/>
              </a:solidFill>
              <a:latin typeface="Nunito black" pitchFamily="2" charset="0"/>
              <a:cs typeface="Times New Roman" panose="02020603050405020304" pitchFamily="18" charset="0"/>
            </a:endParaRPr>
          </a:p>
        </p:txBody>
      </p:sp>
    </p:spTree>
    <p:extLst>
      <p:ext uri="{BB962C8B-B14F-4D97-AF65-F5344CB8AC3E}">
        <p14:creationId xmlns:p14="http://schemas.microsoft.com/office/powerpoint/2010/main" val="367024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DF01FF-BA13-428A-A27E-18CF44C2D5BA}"/>
              </a:ext>
            </a:extLst>
          </p:cNvPr>
          <p:cNvPicPr>
            <a:picLocks noChangeAspect="1"/>
          </p:cNvPicPr>
          <p:nvPr/>
        </p:nvPicPr>
        <p:blipFill rotWithShape="1">
          <a:blip r:embed="rId4"/>
          <a:srcRect l="1924" r="1924"/>
          <a:stretch/>
        </p:blipFill>
        <p:spPr>
          <a:xfrm>
            <a:off x="2204" y="-8281"/>
            <a:ext cx="12187592" cy="6855521"/>
          </a:xfrm>
          <a:prstGeom prst="rect">
            <a:avLst/>
          </a:prstGeom>
        </p:spPr>
      </p:pic>
      <p:pic>
        <p:nvPicPr>
          <p:cNvPr id="5" name="Picture 4">
            <a:extLst>
              <a:ext uri="{FF2B5EF4-FFF2-40B4-BE49-F238E27FC236}">
                <a16:creationId xmlns:a16="http://schemas.microsoft.com/office/drawing/2014/main" id="{C095A56B-FFFE-4D97-9F6A-1ED1BB681D38}"/>
              </a:ext>
            </a:extLst>
          </p:cNvPr>
          <p:cNvPicPr>
            <a:picLocks noChangeAspect="1"/>
          </p:cNvPicPr>
          <p:nvPr/>
        </p:nvPicPr>
        <p:blipFill rotWithShape="1">
          <a:blip r:embed="rId5">
            <a:extLst>
              <a:ext uri="{28A0092B-C50C-407E-A947-70E740481C1C}">
                <a14:useLocalDpi xmlns:a14="http://schemas.microsoft.com/office/drawing/2010/main" val="0"/>
              </a:ext>
            </a:extLst>
          </a:blip>
          <a:srcRect l="2737" t="7664" r="11497" b="8029"/>
          <a:stretch/>
        </p:blipFill>
        <p:spPr>
          <a:xfrm>
            <a:off x="8249129" y="2267370"/>
            <a:ext cx="4019868" cy="3951445"/>
          </a:xfrm>
          <a:prstGeom prst="rect">
            <a:avLst/>
          </a:prstGeom>
        </p:spPr>
      </p:pic>
      <p:pic>
        <p:nvPicPr>
          <p:cNvPr id="6" name="Picture 5">
            <a:extLst>
              <a:ext uri="{FF2B5EF4-FFF2-40B4-BE49-F238E27FC236}">
                <a16:creationId xmlns:a16="http://schemas.microsoft.com/office/drawing/2014/main" id="{14CE2F19-6DD4-44A7-B76A-EF33249C8EF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66273" y="3876875"/>
            <a:ext cx="3046898" cy="3046898"/>
          </a:xfrm>
          <a:prstGeom prst="rect">
            <a:avLst/>
          </a:prstGeom>
        </p:spPr>
      </p:pic>
      <p:pic>
        <p:nvPicPr>
          <p:cNvPr id="7" name="Picture 6">
            <a:extLst>
              <a:ext uri="{FF2B5EF4-FFF2-40B4-BE49-F238E27FC236}">
                <a16:creationId xmlns:a16="http://schemas.microsoft.com/office/drawing/2014/main" id="{A0E90BCA-E70E-42A8-8F63-07AA3F92B516}"/>
              </a:ext>
            </a:extLst>
          </p:cNvPr>
          <p:cNvPicPr>
            <a:picLocks noChangeAspect="1"/>
          </p:cNvPicPr>
          <p:nvPr/>
        </p:nvPicPr>
        <p:blipFill rotWithShape="1">
          <a:blip r:embed="rId7">
            <a:extLst>
              <a:ext uri="{28A0092B-C50C-407E-A947-70E740481C1C}">
                <a14:useLocalDpi xmlns:a14="http://schemas.microsoft.com/office/drawing/2010/main" val="0"/>
              </a:ext>
            </a:extLst>
          </a:blip>
          <a:srcRect l="7639" t="27777" r="14584" b="17501"/>
          <a:stretch/>
        </p:blipFill>
        <p:spPr>
          <a:xfrm>
            <a:off x="4477337" y="3648359"/>
            <a:ext cx="4330617" cy="3046898"/>
          </a:xfrm>
          <a:prstGeom prst="rect">
            <a:avLst/>
          </a:prstGeom>
        </p:spPr>
      </p:pic>
      <p:pic>
        <p:nvPicPr>
          <p:cNvPr id="8" name="Picture 7">
            <a:extLst>
              <a:ext uri="{FF2B5EF4-FFF2-40B4-BE49-F238E27FC236}">
                <a16:creationId xmlns:a16="http://schemas.microsoft.com/office/drawing/2014/main" id="{D0BB24BF-4278-459B-87A7-8BE1003EC606}"/>
              </a:ext>
            </a:extLst>
          </p:cNvPr>
          <p:cNvPicPr>
            <a:picLocks noChangeAspect="1"/>
          </p:cNvPicPr>
          <p:nvPr/>
        </p:nvPicPr>
        <p:blipFill rotWithShape="1">
          <a:blip r:embed="rId8">
            <a:extLst>
              <a:ext uri="{28A0092B-C50C-407E-A947-70E740481C1C}">
                <a14:useLocalDpi xmlns:a14="http://schemas.microsoft.com/office/drawing/2010/main" val="0"/>
              </a:ext>
            </a:extLst>
          </a:blip>
          <a:srcRect l="13750" t="26111" r="6805" b="20139"/>
          <a:stretch/>
        </p:blipFill>
        <p:spPr>
          <a:xfrm>
            <a:off x="2953889" y="2267370"/>
            <a:ext cx="3349960" cy="2266493"/>
          </a:xfrm>
          <a:prstGeom prst="rect">
            <a:avLst/>
          </a:prstGeom>
        </p:spPr>
      </p:pic>
      <p:pic>
        <p:nvPicPr>
          <p:cNvPr id="9" name="Picture 8">
            <a:extLst>
              <a:ext uri="{FF2B5EF4-FFF2-40B4-BE49-F238E27FC236}">
                <a16:creationId xmlns:a16="http://schemas.microsoft.com/office/drawing/2014/main" id="{81286E21-83D2-4749-9DB9-F0588D5F3CD7}"/>
              </a:ext>
            </a:extLst>
          </p:cNvPr>
          <p:cNvPicPr>
            <a:picLocks noChangeAspect="1"/>
          </p:cNvPicPr>
          <p:nvPr/>
        </p:nvPicPr>
        <p:blipFill rotWithShape="1">
          <a:blip r:embed="rId9">
            <a:extLst>
              <a:ext uri="{28A0092B-C50C-407E-A947-70E740481C1C}">
                <a14:useLocalDpi xmlns:a14="http://schemas.microsoft.com/office/drawing/2010/main" val="0"/>
              </a:ext>
            </a:extLst>
          </a:blip>
          <a:srcRect l="20277" t="8610" r="27501" b="8055"/>
          <a:stretch/>
        </p:blipFill>
        <p:spPr>
          <a:xfrm>
            <a:off x="32220" y="858180"/>
            <a:ext cx="2709703" cy="4323993"/>
          </a:xfrm>
          <a:prstGeom prst="rect">
            <a:avLst/>
          </a:prstGeom>
        </p:spPr>
      </p:pic>
      <p:pic>
        <p:nvPicPr>
          <p:cNvPr id="10" name="Picture 9">
            <a:hlinkClick r:id="rId10" action="ppaction://hlinksldjump"/>
            <a:extLst>
              <a:ext uri="{FF2B5EF4-FFF2-40B4-BE49-F238E27FC236}">
                <a16:creationId xmlns:a16="http://schemas.microsoft.com/office/drawing/2014/main" id="{DB6EDCD6-3A8D-4925-82BE-0AF20ED4FC0F}"/>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3770672" y="617539"/>
            <a:ext cx="706664" cy="829526"/>
          </a:xfrm>
          <a:prstGeom prst="rect">
            <a:avLst/>
          </a:prstGeom>
        </p:spPr>
      </p:pic>
      <p:pic>
        <p:nvPicPr>
          <p:cNvPr id="12" name="Picture 11">
            <a:hlinkClick r:id="rId12" action="ppaction://hlinksldjump"/>
            <a:extLst>
              <a:ext uri="{FF2B5EF4-FFF2-40B4-BE49-F238E27FC236}">
                <a16:creationId xmlns:a16="http://schemas.microsoft.com/office/drawing/2014/main" id="{ACA46F40-FFA3-40FC-99CB-144B255974CE}"/>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4849366" y="575749"/>
            <a:ext cx="706664" cy="829526"/>
          </a:xfrm>
          <a:prstGeom prst="rect">
            <a:avLst/>
          </a:prstGeom>
        </p:spPr>
      </p:pic>
      <p:pic>
        <p:nvPicPr>
          <p:cNvPr id="14" name="Picture 13">
            <a:hlinkClick r:id="rId14" action="ppaction://hlinksldjump"/>
            <a:extLst>
              <a:ext uri="{FF2B5EF4-FFF2-40B4-BE49-F238E27FC236}">
                <a16:creationId xmlns:a16="http://schemas.microsoft.com/office/drawing/2014/main" id="{CD2FC6C2-839C-4BE6-AEC3-D875C2D4629A}"/>
              </a:ext>
            </a:extLst>
          </p:cNvPr>
          <p:cNvPicPr>
            <a:picLocks noChangeAspect="1"/>
          </p:cNvPicPr>
          <p:nvPr/>
        </p:nvPicPr>
        <p:blipFill>
          <a:blip r:embed="rId15">
            <a:clrChange>
              <a:clrFrom>
                <a:srgbClr val="FFFFFF"/>
              </a:clrFrom>
              <a:clrTo>
                <a:srgbClr val="FFFFFF">
                  <a:alpha val="0"/>
                </a:srgbClr>
              </a:clrTo>
            </a:clrChange>
          </a:blip>
          <a:stretch>
            <a:fillRect/>
          </a:stretch>
        </p:blipFill>
        <p:spPr>
          <a:xfrm>
            <a:off x="2691979" y="300018"/>
            <a:ext cx="706664" cy="829526"/>
          </a:xfrm>
          <a:prstGeom prst="rect">
            <a:avLst/>
          </a:prstGeom>
        </p:spPr>
      </p:pic>
      <p:sp>
        <p:nvSpPr>
          <p:cNvPr id="2" name="Arrow: Right 1">
            <a:hlinkClick r:id="rId16" action="ppaction://hlinksldjump"/>
            <a:extLst>
              <a:ext uri="{FF2B5EF4-FFF2-40B4-BE49-F238E27FC236}">
                <a16:creationId xmlns:a16="http://schemas.microsoft.com/office/drawing/2014/main" id="{DE58CD09-C23A-4E03-A6ED-B93B88B67597}"/>
              </a:ext>
            </a:extLst>
          </p:cNvPr>
          <p:cNvSpPr/>
          <p:nvPr/>
        </p:nvSpPr>
        <p:spPr>
          <a:xfrm>
            <a:off x="10854506" y="5914852"/>
            <a:ext cx="964512" cy="7804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defRPr/>
            </a:pPr>
            <a:endParaRPr lang="en-US">
              <a:solidFill>
                <a:prstClr val="white"/>
              </a:solidFill>
              <a:latin typeface="Calibri" panose="020F0502020204030204"/>
            </a:endParaRPr>
          </a:p>
        </p:txBody>
      </p:sp>
    </p:spTree>
    <p:extLst>
      <p:ext uri="{BB962C8B-B14F-4D97-AF65-F5344CB8AC3E}">
        <p14:creationId xmlns:p14="http://schemas.microsoft.com/office/powerpoint/2010/main" val="1233212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4"/>
                                        </p:tgtEl>
                                        <p:attrNameLst>
                                          <p:attrName>r</p:attrName>
                                        </p:attrNameLst>
                                      </p:cBhvr>
                                    </p:animRot>
                                    <p:animRot by="-240000">
                                      <p:cBhvr>
                                        <p:cTn id="7" dur="200" fill="hold">
                                          <p:stCondLst>
                                            <p:cond delay="200"/>
                                          </p:stCondLst>
                                        </p:cTn>
                                        <p:tgtEl>
                                          <p:spTgt spid="14"/>
                                        </p:tgtEl>
                                        <p:attrNameLst>
                                          <p:attrName>r</p:attrName>
                                        </p:attrNameLst>
                                      </p:cBhvr>
                                    </p:animRot>
                                    <p:animRot by="240000">
                                      <p:cBhvr>
                                        <p:cTn id="8" dur="200" fill="hold">
                                          <p:stCondLst>
                                            <p:cond delay="400"/>
                                          </p:stCondLst>
                                        </p:cTn>
                                        <p:tgtEl>
                                          <p:spTgt spid="14"/>
                                        </p:tgtEl>
                                        <p:attrNameLst>
                                          <p:attrName>r</p:attrName>
                                        </p:attrNameLst>
                                      </p:cBhvr>
                                    </p:animRot>
                                    <p:animRot by="-240000">
                                      <p:cBhvr>
                                        <p:cTn id="9" dur="200" fill="hold">
                                          <p:stCondLst>
                                            <p:cond delay="600"/>
                                          </p:stCondLst>
                                        </p:cTn>
                                        <p:tgtEl>
                                          <p:spTgt spid="14"/>
                                        </p:tgtEl>
                                        <p:attrNameLst>
                                          <p:attrName>r</p:attrName>
                                        </p:attrNameLst>
                                      </p:cBhvr>
                                    </p:animRot>
                                    <p:animRot by="120000">
                                      <p:cBhvr>
                                        <p:cTn id="10" dur="200" fill="hold">
                                          <p:stCondLst>
                                            <p:cond delay="800"/>
                                          </p:stCondLst>
                                        </p:cTn>
                                        <p:tgtEl>
                                          <p:spTgt spid="14"/>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0"/>
                                        </p:tgtEl>
                                        <p:attrNameLst>
                                          <p:attrName>r</p:attrName>
                                        </p:attrNameLst>
                                      </p:cBhvr>
                                    </p:animRot>
                                    <p:animRot by="-240000">
                                      <p:cBhvr>
                                        <p:cTn id="13" dur="200" fill="hold">
                                          <p:stCondLst>
                                            <p:cond delay="200"/>
                                          </p:stCondLst>
                                        </p:cTn>
                                        <p:tgtEl>
                                          <p:spTgt spid="10"/>
                                        </p:tgtEl>
                                        <p:attrNameLst>
                                          <p:attrName>r</p:attrName>
                                        </p:attrNameLst>
                                      </p:cBhvr>
                                    </p:animRot>
                                    <p:animRot by="240000">
                                      <p:cBhvr>
                                        <p:cTn id="14" dur="200" fill="hold">
                                          <p:stCondLst>
                                            <p:cond delay="400"/>
                                          </p:stCondLst>
                                        </p:cTn>
                                        <p:tgtEl>
                                          <p:spTgt spid="10"/>
                                        </p:tgtEl>
                                        <p:attrNameLst>
                                          <p:attrName>r</p:attrName>
                                        </p:attrNameLst>
                                      </p:cBhvr>
                                    </p:animRot>
                                    <p:animRot by="-240000">
                                      <p:cBhvr>
                                        <p:cTn id="15" dur="200" fill="hold">
                                          <p:stCondLst>
                                            <p:cond delay="600"/>
                                          </p:stCondLst>
                                        </p:cTn>
                                        <p:tgtEl>
                                          <p:spTgt spid="10"/>
                                        </p:tgtEl>
                                        <p:attrNameLst>
                                          <p:attrName>r</p:attrName>
                                        </p:attrNameLst>
                                      </p:cBhvr>
                                    </p:animRot>
                                    <p:animRot by="120000">
                                      <p:cBhvr>
                                        <p:cTn id="16" dur="200" fill="hold">
                                          <p:stCondLst>
                                            <p:cond delay="800"/>
                                          </p:stCondLst>
                                        </p:cTn>
                                        <p:tgtEl>
                                          <p:spTgt spid="10"/>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2"/>
                                        </p:tgtEl>
                                        <p:attrNameLst>
                                          <p:attrName>r</p:attrName>
                                        </p:attrNameLst>
                                      </p:cBhvr>
                                    </p:animRot>
                                    <p:animRot by="-240000">
                                      <p:cBhvr>
                                        <p:cTn id="19" dur="200" fill="hold">
                                          <p:stCondLst>
                                            <p:cond delay="200"/>
                                          </p:stCondLst>
                                        </p:cTn>
                                        <p:tgtEl>
                                          <p:spTgt spid="12"/>
                                        </p:tgtEl>
                                        <p:attrNameLst>
                                          <p:attrName>r</p:attrName>
                                        </p:attrNameLst>
                                      </p:cBhvr>
                                    </p:animRot>
                                    <p:animRot by="240000">
                                      <p:cBhvr>
                                        <p:cTn id="20" dur="200" fill="hold">
                                          <p:stCondLst>
                                            <p:cond delay="400"/>
                                          </p:stCondLst>
                                        </p:cTn>
                                        <p:tgtEl>
                                          <p:spTgt spid="12"/>
                                        </p:tgtEl>
                                        <p:attrNameLst>
                                          <p:attrName>r</p:attrName>
                                        </p:attrNameLst>
                                      </p:cBhvr>
                                    </p:animRot>
                                    <p:animRot by="-240000">
                                      <p:cBhvr>
                                        <p:cTn id="21" dur="200" fill="hold">
                                          <p:stCondLst>
                                            <p:cond delay="600"/>
                                          </p:stCondLst>
                                        </p:cTn>
                                        <p:tgtEl>
                                          <p:spTgt spid="12"/>
                                        </p:tgtEl>
                                        <p:attrNameLst>
                                          <p:attrName>r</p:attrName>
                                        </p:attrNameLst>
                                      </p:cBhvr>
                                    </p:animRot>
                                    <p:animRot by="120000">
                                      <p:cBhvr>
                                        <p:cTn id="22"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14"/>
                                        </p:tgtEl>
                                      </p:cBhvr>
                                    </p:animEffect>
                                    <p:set>
                                      <p:cBhvr>
                                        <p:cTn id="28" dur="1" fill="hold">
                                          <p:stCondLst>
                                            <p:cond delay="499"/>
                                          </p:stCondLst>
                                        </p:cTn>
                                        <p:tgtEl>
                                          <p:spTgt spid="14"/>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subTnLst>
                                    <p:audio>
                                      <p:cMediaNode>
                                        <p:cTn display="0" masterRel="sameClick">
                                          <p:stCondLst>
                                            <p:cond evt="begin" delay="0">
                                              <p:tn val="30"/>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14"/>
                  </p:tgtEl>
                </p:cond>
              </p:nextCondLst>
            </p:seq>
            <p:seq concurrent="1" nextAc="seek">
              <p:cTn id="33" restart="whenNotActive" fill="hold" evtFilter="cancelBubble" nodeType="interactiveSeq">
                <p:stCondLst>
                  <p:cond evt="onClick" delay="0">
                    <p:tgtEl>
                      <p:spTgt spid="10"/>
                    </p:tgtEl>
                  </p:cond>
                </p:stCondLst>
                <p:endSync evt="end" delay="0">
                  <p:rtn val="all"/>
                </p:endSync>
                <p:childTnLst>
                  <p:par>
                    <p:cTn id="34" fill="hold">
                      <p:stCondLst>
                        <p:cond delay="0"/>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10"/>
                                        </p:tgtEl>
                                      </p:cBhvr>
                                    </p:animEffect>
                                    <p:set>
                                      <p:cBhvr>
                                        <p:cTn id="38" dur="1" fill="hold">
                                          <p:stCondLst>
                                            <p:cond delay="499"/>
                                          </p:stCondLst>
                                        </p:cTn>
                                        <p:tgtEl>
                                          <p:spTgt spid="10"/>
                                        </p:tgtEl>
                                        <p:attrNameLst>
                                          <p:attrName>style.visibility</p:attrName>
                                        </p:attrNameLst>
                                      </p:cBhvr>
                                      <p:to>
                                        <p:strVal val="hidden"/>
                                      </p:to>
                                    </p:set>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subTnLst>
                                    <p:audio>
                                      <p:cMediaNode>
                                        <p:cTn display="0" masterRel="sameClick">
                                          <p:stCondLst>
                                            <p:cond evt="begin" delay="0">
                                              <p:tn val="40"/>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10"/>
                  </p:tgtEl>
                </p:cond>
              </p:nextCondLst>
            </p:seq>
            <p:seq concurrent="1" nextAc="seek">
              <p:cTn id="43" restart="whenNotActive" fill="hold" evtFilter="cancelBubble" nodeType="interactiveSeq">
                <p:stCondLst>
                  <p:cond evt="onClick" delay="0">
                    <p:tgtEl>
                      <p:spTgt spid="12"/>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2"/>
                                        </p:tgtEl>
                                      </p:cBhvr>
                                    </p:animEffect>
                                    <p:set>
                                      <p:cBhvr>
                                        <p:cTn id="48" dur="1" fill="hold">
                                          <p:stCondLst>
                                            <p:cond delay="499"/>
                                          </p:stCondLst>
                                        </p:cTn>
                                        <p:tgtEl>
                                          <p:spTgt spid="12"/>
                                        </p:tgtEl>
                                        <p:attrNameLst>
                                          <p:attrName>style.visibility</p:attrName>
                                        </p:attrNameLst>
                                      </p:cBhvr>
                                      <p:to>
                                        <p:strVal val="hidden"/>
                                      </p:to>
                                    </p:set>
                                  </p:childTnLst>
                                </p:cTn>
                              </p:par>
                            </p:childTnLst>
                          </p:cTn>
                        </p:par>
                        <p:par>
                          <p:cTn id="49" fill="hold">
                            <p:stCondLst>
                              <p:cond delay="500"/>
                            </p:stCondLst>
                            <p:childTnLst>
                              <p:par>
                                <p:cTn id="50" presetID="10" presetClass="entr" presetSubtype="0" fill="hold" nodeType="after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500"/>
                                        <p:tgtEl>
                                          <p:spTgt spid="7"/>
                                        </p:tgtEl>
                                      </p:cBhvr>
                                    </p:animEffect>
                                  </p:childTnLst>
                                  <p:subTnLst>
                                    <p:audio>
                                      <p:cMediaNode>
                                        <p:cTn display="0" masterRel="sameClick">
                                          <p:stCondLst>
                                            <p:cond evt="begin" delay="0">
                                              <p:tn val="50"/>
                                            </p:cond>
                                          </p:stCondLst>
                                          <p:endCondLst>
                                            <p:cond evt="onStopAudio" delay="0">
                                              <p:tgtEl>
                                                <p:sldTgt/>
                                              </p:tgtEl>
                                            </p:cond>
                                          </p:endCondLst>
                                        </p:cTn>
                                        <p:tgtEl>
                                          <p:sndTgt r:embed="rId3" name="Am-thanh-phep-thuat-www_nhacchuongvui_com.wav"/>
                                        </p:tgtEl>
                                      </p:cMediaNode>
                                    </p:audio>
                                  </p:subTnLst>
                                </p:cTn>
                              </p:par>
                            </p:childTnLst>
                          </p:cTn>
                        </p:par>
                      </p:childTnLst>
                    </p:cTn>
                  </p:par>
                </p:childTnLst>
              </p:cTn>
              <p:nextCondLst>
                <p:cond evt="onClick" delay="0">
                  <p:tgtEl>
                    <p:spTgt spid="1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hlinkClick r:id="rId3" action="ppaction://hlinksldjump"/>
            <a:extLst>
              <a:ext uri="{FF2B5EF4-FFF2-40B4-BE49-F238E27FC236}">
                <a16:creationId xmlns:a16="http://schemas.microsoft.com/office/drawing/2014/main" id="{19980DBD-F18C-485A-9302-847BF81CBE30}"/>
              </a:ext>
            </a:extLst>
          </p:cNvPr>
          <p:cNvPicPr>
            <a:picLocks noChangeAspect="1"/>
          </p:cNvPicPr>
          <p:nvPr/>
        </p:nvPicPr>
        <p:blipFill rotWithShape="1">
          <a:blip r:embed="rId4">
            <a:extLst>
              <a:ext uri="{28A0092B-C50C-407E-A947-70E740481C1C}">
                <a14:useLocalDpi xmlns:a14="http://schemas.microsoft.com/office/drawing/2010/main" val="0"/>
              </a:ext>
            </a:extLst>
          </a:blip>
          <a:srcRect l="42694" t="26075" r="33130" b="31789"/>
          <a:stretch/>
        </p:blipFill>
        <p:spPr>
          <a:xfrm rot="21150277">
            <a:off x="150834" y="4411747"/>
            <a:ext cx="1358474" cy="2367764"/>
          </a:xfrm>
          <a:prstGeom prst="rect">
            <a:avLst/>
          </a:prstGeom>
        </p:spPr>
      </p:pic>
      <p:sp>
        <p:nvSpPr>
          <p:cNvPr id="7" name="Rectangle 6">
            <a:extLst>
              <a:ext uri="{FF2B5EF4-FFF2-40B4-BE49-F238E27FC236}">
                <a16:creationId xmlns:a16="http://schemas.microsoft.com/office/drawing/2014/main" id="{0556E47D-F041-41C9-B335-5C97DDC7DE02}"/>
              </a:ext>
            </a:extLst>
          </p:cNvPr>
          <p:cNvSpPr/>
          <p:nvPr/>
        </p:nvSpPr>
        <p:spPr>
          <a:xfrm>
            <a:off x="2100943" y="556622"/>
            <a:ext cx="8392886" cy="1391921"/>
          </a:xfrm>
          <a:prstGeom prst="rect">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3600" b="1" dirty="0">
                <a:solidFill>
                  <a:srgbClr val="FF0000"/>
                </a:solidFill>
                <a:cs typeface="Times New Roman" panose="02020603050405020304" pitchFamily="18" charset="0"/>
              </a:rPr>
              <a:t>1. </a:t>
            </a:r>
            <a:r>
              <a:rPr lang="en-US" sz="3600" b="1" dirty="0" err="1">
                <a:solidFill>
                  <a:srgbClr val="FF0000"/>
                </a:solidFill>
                <a:cs typeface="Times New Roman" panose="02020603050405020304" pitchFamily="18" charset="0"/>
              </a:rPr>
              <a:t>Hoạt</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động</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sản</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xuất</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công</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nghiệp</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gồm</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những</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hoạt</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động</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gì</a:t>
            </a:r>
            <a:r>
              <a:rPr lang="en-US" sz="3600" b="1" dirty="0">
                <a:solidFill>
                  <a:srgbClr val="FF0000"/>
                </a:solidFill>
                <a:cs typeface="Times New Roman" panose="02020603050405020304" pitchFamily="18" charset="0"/>
              </a:rPr>
              <a:t>?</a:t>
            </a:r>
          </a:p>
        </p:txBody>
      </p:sp>
      <p:sp>
        <p:nvSpPr>
          <p:cNvPr id="8" name="Rectangle: Rounded Corners 7">
            <a:extLst>
              <a:ext uri="{FF2B5EF4-FFF2-40B4-BE49-F238E27FC236}">
                <a16:creationId xmlns:a16="http://schemas.microsoft.com/office/drawing/2014/main" id="{21CFCDE4-7B30-4DF6-A54F-8ED54C5ADBDE}"/>
              </a:ext>
            </a:extLst>
          </p:cNvPr>
          <p:cNvSpPr/>
          <p:nvPr/>
        </p:nvSpPr>
        <p:spPr>
          <a:xfrm>
            <a:off x="2100943" y="3015343"/>
            <a:ext cx="8991600" cy="2524742"/>
          </a:xfrm>
          <a:prstGeom prst="round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t"/>
          <a:lstStyle/>
          <a:p>
            <a:pPr>
              <a:lnSpc>
                <a:spcPct val="150000"/>
              </a:lnSpc>
            </a:pPr>
            <a:r>
              <a:rPr lang="en-US" sz="2800" b="1" dirty="0" err="1">
                <a:cs typeface="Times New Roman" panose="02020603050405020304" pitchFamily="18" charset="0"/>
              </a:rPr>
              <a:t>Hoạt</a:t>
            </a:r>
            <a:r>
              <a:rPr lang="en-US" sz="2800" b="1" dirty="0">
                <a:cs typeface="Times New Roman" panose="02020603050405020304" pitchFamily="18" charset="0"/>
              </a:rPr>
              <a:t> </a:t>
            </a:r>
            <a:r>
              <a:rPr lang="en-US" sz="2800" b="1" dirty="0" err="1">
                <a:cs typeface="Times New Roman" panose="02020603050405020304" pitchFamily="18" charset="0"/>
              </a:rPr>
              <a:t>động</a:t>
            </a:r>
            <a:r>
              <a:rPr lang="en-US" sz="2800" b="1" dirty="0">
                <a:cs typeface="Times New Roman" panose="02020603050405020304" pitchFamily="18" charset="0"/>
              </a:rPr>
              <a:t> </a:t>
            </a:r>
            <a:r>
              <a:rPr lang="en-US" sz="2800" b="1" dirty="0" err="1">
                <a:cs typeface="Times New Roman" panose="02020603050405020304" pitchFamily="18" charset="0"/>
              </a:rPr>
              <a:t>sản</a:t>
            </a:r>
            <a:r>
              <a:rPr lang="en-US" sz="2800" b="1" dirty="0">
                <a:cs typeface="Times New Roman" panose="02020603050405020304" pitchFamily="18" charset="0"/>
              </a:rPr>
              <a:t> </a:t>
            </a:r>
            <a:r>
              <a:rPr lang="en-US" sz="2800" b="1" dirty="0" err="1">
                <a:cs typeface="Times New Roman" panose="02020603050405020304" pitchFamily="18" charset="0"/>
              </a:rPr>
              <a:t>xuất</a:t>
            </a:r>
            <a:r>
              <a:rPr lang="en-US" sz="2800" b="1" dirty="0">
                <a:cs typeface="Times New Roman" panose="02020603050405020304" pitchFamily="18" charset="0"/>
              </a:rPr>
              <a:t> </a:t>
            </a:r>
            <a:r>
              <a:rPr lang="en-US" sz="2800" b="1" dirty="0" err="1">
                <a:cs typeface="Times New Roman" panose="02020603050405020304" pitchFamily="18" charset="0"/>
              </a:rPr>
              <a:t>thủ</a:t>
            </a:r>
            <a:r>
              <a:rPr lang="en-US" sz="2800" b="1" dirty="0">
                <a:cs typeface="Times New Roman" panose="02020603050405020304" pitchFamily="18" charset="0"/>
              </a:rPr>
              <a:t> </a:t>
            </a:r>
            <a:r>
              <a:rPr lang="en-US" sz="2800" b="1" dirty="0" err="1">
                <a:cs typeface="Times New Roman" panose="02020603050405020304" pitchFamily="18" charset="0"/>
              </a:rPr>
              <a:t>công</a:t>
            </a:r>
            <a:r>
              <a:rPr lang="en-US" sz="2800" b="1" dirty="0">
                <a:cs typeface="Times New Roman" panose="02020603050405020304" pitchFamily="18" charset="0"/>
              </a:rPr>
              <a:t> bao </a:t>
            </a:r>
            <a:r>
              <a:rPr lang="en-US" sz="2800" b="1" dirty="0" err="1">
                <a:cs typeface="Times New Roman" panose="02020603050405020304" pitchFamily="18" charset="0"/>
              </a:rPr>
              <a:t>gồm</a:t>
            </a:r>
            <a:r>
              <a:rPr lang="en-US" sz="2800" b="1" dirty="0">
                <a:cs typeface="Times New Roman" panose="02020603050405020304" pitchFamily="18" charset="0"/>
              </a:rPr>
              <a:t> </a:t>
            </a:r>
            <a:r>
              <a:rPr lang="en-US" sz="2800" b="1" dirty="0" err="1">
                <a:cs typeface="Times New Roman" panose="02020603050405020304" pitchFamily="18" charset="0"/>
              </a:rPr>
              <a:t>khai</a:t>
            </a:r>
            <a:r>
              <a:rPr lang="en-US" sz="2800" b="1" dirty="0">
                <a:cs typeface="Times New Roman" panose="02020603050405020304" pitchFamily="18" charset="0"/>
              </a:rPr>
              <a:t> </a:t>
            </a:r>
            <a:r>
              <a:rPr lang="en-US" sz="2800" b="1" dirty="0" err="1">
                <a:cs typeface="Times New Roman" panose="02020603050405020304" pitchFamily="18" charset="0"/>
              </a:rPr>
              <a:t>thác</a:t>
            </a:r>
            <a:r>
              <a:rPr lang="en-US" sz="2800" b="1" dirty="0">
                <a:cs typeface="Times New Roman" panose="02020603050405020304" pitchFamily="18" charset="0"/>
              </a:rPr>
              <a:t> </a:t>
            </a:r>
            <a:r>
              <a:rPr lang="en-US" sz="2800" b="1" dirty="0" err="1">
                <a:cs typeface="Times New Roman" panose="02020603050405020304" pitchFamily="18" charset="0"/>
              </a:rPr>
              <a:t>tài</a:t>
            </a:r>
            <a:r>
              <a:rPr lang="en-US" sz="2800" b="1" dirty="0">
                <a:cs typeface="Times New Roman" panose="02020603050405020304" pitchFamily="18" charset="0"/>
              </a:rPr>
              <a:t> </a:t>
            </a:r>
            <a:r>
              <a:rPr lang="en-US" sz="2800" b="1" dirty="0" err="1">
                <a:cs typeface="Times New Roman" panose="02020603050405020304" pitchFamily="18" charset="0"/>
              </a:rPr>
              <a:t>nguyên</a:t>
            </a:r>
            <a:r>
              <a:rPr lang="en-US" sz="2800" b="1" dirty="0">
                <a:cs typeface="Times New Roman" panose="02020603050405020304" pitchFamily="18" charset="0"/>
              </a:rPr>
              <a:t>, </a:t>
            </a:r>
            <a:r>
              <a:rPr lang="en-US" sz="2800" b="1" dirty="0" err="1">
                <a:cs typeface="Times New Roman" panose="02020603050405020304" pitchFamily="18" charset="0"/>
              </a:rPr>
              <a:t>chế</a:t>
            </a:r>
            <a:r>
              <a:rPr lang="en-US" sz="2800" b="1" dirty="0">
                <a:cs typeface="Times New Roman" panose="02020603050405020304" pitchFamily="18" charset="0"/>
              </a:rPr>
              <a:t> </a:t>
            </a:r>
            <a:r>
              <a:rPr lang="en-US" sz="2800" b="1" dirty="0" err="1">
                <a:cs typeface="Times New Roman" panose="02020603050405020304" pitchFamily="18" charset="0"/>
              </a:rPr>
              <a:t>tạo</a:t>
            </a:r>
            <a:r>
              <a:rPr lang="en-US" sz="2800" b="1" dirty="0">
                <a:cs typeface="Times New Roman" panose="02020603050405020304" pitchFamily="18" charset="0"/>
              </a:rPr>
              <a:t> </a:t>
            </a:r>
            <a:r>
              <a:rPr lang="en-US" sz="2800" b="1" dirty="0" err="1">
                <a:cs typeface="Times New Roman" panose="02020603050405020304" pitchFamily="18" charset="0"/>
              </a:rPr>
              <a:t>và</a:t>
            </a:r>
            <a:r>
              <a:rPr lang="en-US" sz="2800" b="1" dirty="0">
                <a:cs typeface="Times New Roman" panose="02020603050405020304" pitchFamily="18" charset="0"/>
              </a:rPr>
              <a:t> </a:t>
            </a:r>
            <a:r>
              <a:rPr lang="en-US" sz="2800" b="1" dirty="0" err="1">
                <a:cs typeface="Times New Roman" panose="02020603050405020304" pitchFamily="18" charset="0"/>
              </a:rPr>
              <a:t>sửa</a:t>
            </a:r>
            <a:r>
              <a:rPr lang="en-US" sz="2800" b="1" dirty="0">
                <a:cs typeface="Times New Roman" panose="02020603050405020304" pitchFamily="18" charset="0"/>
              </a:rPr>
              <a:t> </a:t>
            </a:r>
            <a:r>
              <a:rPr lang="en-US" sz="2800" b="1" dirty="0" err="1">
                <a:cs typeface="Times New Roman" panose="02020603050405020304" pitchFamily="18" charset="0"/>
              </a:rPr>
              <a:t>chữa</a:t>
            </a:r>
            <a:r>
              <a:rPr lang="en-US" sz="2800" b="1" dirty="0">
                <a:cs typeface="Times New Roman" panose="02020603050405020304" pitchFamily="18" charset="0"/>
              </a:rPr>
              <a:t> </a:t>
            </a:r>
            <a:r>
              <a:rPr lang="en-US" sz="2800" b="1" dirty="0" err="1">
                <a:cs typeface="Times New Roman" panose="02020603050405020304" pitchFamily="18" charset="0"/>
              </a:rPr>
              <a:t>máy</a:t>
            </a:r>
            <a:r>
              <a:rPr lang="en-US" sz="2800" b="1" dirty="0">
                <a:cs typeface="Times New Roman" panose="02020603050405020304" pitchFamily="18" charset="0"/>
              </a:rPr>
              <a:t> </a:t>
            </a:r>
            <a:r>
              <a:rPr lang="en-US" sz="2800" b="1" dirty="0" err="1">
                <a:cs typeface="Times New Roman" panose="02020603050405020304" pitchFamily="18" charset="0"/>
              </a:rPr>
              <a:t>móc</a:t>
            </a:r>
            <a:r>
              <a:rPr lang="en-US" sz="2800" b="1" dirty="0">
                <a:cs typeface="Times New Roman" panose="02020603050405020304" pitchFamily="18" charset="0"/>
              </a:rPr>
              <a:t>, </a:t>
            </a:r>
            <a:r>
              <a:rPr lang="en-US" sz="2800" b="1" dirty="0" err="1">
                <a:cs typeface="Times New Roman" panose="02020603050405020304" pitchFamily="18" charset="0"/>
              </a:rPr>
              <a:t>thiết</a:t>
            </a:r>
            <a:r>
              <a:rPr lang="en-US" sz="2800" b="1" dirty="0">
                <a:cs typeface="Times New Roman" panose="02020603050405020304" pitchFamily="18" charset="0"/>
              </a:rPr>
              <a:t> </a:t>
            </a:r>
            <a:r>
              <a:rPr lang="en-US" sz="2800" b="1" dirty="0" err="1">
                <a:cs typeface="Times New Roman" panose="02020603050405020304" pitchFamily="18" charset="0"/>
              </a:rPr>
              <a:t>bị</a:t>
            </a:r>
            <a:r>
              <a:rPr lang="en-US" sz="2800" b="1" dirty="0">
                <a:cs typeface="Times New Roman" panose="02020603050405020304" pitchFamily="18" charset="0"/>
              </a:rPr>
              <a:t>; </a:t>
            </a:r>
            <a:r>
              <a:rPr lang="en-US" sz="2800" b="1" dirty="0" err="1">
                <a:cs typeface="Times New Roman" panose="02020603050405020304" pitchFamily="18" charset="0"/>
              </a:rPr>
              <a:t>chế</a:t>
            </a:r>
            <a:r>
              <a:rPr lang="en-US" sz="2800" b="1" dirty="0">
                <a:cs typeface="Times New Roman" panose="02020603050405020304" pitchFamily="18" charset="0"/>
              </a:rPr>
              <a:t> </a:t>
            </a:r>
            <a:r>
              <a:rPr lang="en-US" sz="2800" b="1" dirty="0" err="1">
                <a:cs typeface="Times New Roman" panose="02020603050405020304" pitchFamily="18" charset="0"/>
              </a:rPr>
              <a:t>biến</a:t>
            </a:r>
            <a:r>
              <a:rPr lang="en-US" sz="2800" b="1" dirty="0">
                <a:cs typeface="Times New Roman" panose="02020603050405020304" pitchFamily="18" charset="0"/>
              </a:rPr>
              <a:t> </a:t>
            </a:r>
            <a:r>
              <a:rPr lang="en-US" sz="2800" b="1" dirty="0" err="1">
                <a:cs typeface="Times New Roman" panose="02020603050405020304" pitchFamily="18" charset="0"/>
              </a:rPr>
              <a:t>sản</a:t>
            </a:r>
            <a:r>
              <a:rPr lang="en-US" sz="2800" b="1" dirty="0">
                <a:cs typeface="Times New Roman" panose="02020603050405020304" pitchFamily="18" charset="0"/>
              </a:rPr>
              <a:t> </a:t>
            </a:r>
            <a:r>
              <a:rPr lang="en-US" sz="2800" b="1" dirty="0" err="1">
                <a:cs typeface="Times New Roman" panose="02020603050405020304" pitchFamily="18" charset="0"/>
              </a:rPr>
              <a:t>phẩm</a:t>
            </a:r>
            <a:r>
              <a:rPr lang="en-US" sz="2800" b="1" dirty="0">
                <a:cs typeface="Times New Roman" panose="02020603050405020304" pitchFamily="18" charset="0"/>
              </a:rPr>
              <a:t> </a:t>
            </a:r>
            <a:r>
              <a:rPr lang="en-US" sz="2800" b="1" dirty="0" err="1">
                <a:cs typeface="Times New Roman" panose="02020603050405020304" pitchFamily="18" charset="0"/>
              </a:rPr>
              <a:t>công</a:t>
            </a:r>
            <a:r>
              <a:rPr lang="en-US" sz="2800" b="1" dirty="0">
                <a:cs typeface="Times New Roman" panose="02020603050405020304" pitchFamily="18" charset="0"/>
              </a:rPr>
              <a:t> </a:t>
            </a:r>
            <a:r>
              <a:rPr lang="en-US" sz="2800" b="1" dirty="0" err="1">
                <a:cs typeface="Times New Roman" panose="02020603050405020304" pitchFamily="18" charset="0"/>
              </a:rPr>
              <a:t>nghiệp</a:t>
            </a:r>
            <a:r>
              <a:rPr lang="en-US" sz="2800" b="1" dirty="0">
                <a:cs typeface="Times New Roman" panose="02020603050405020304" pitchFamily="18" charset="0"/>
              </a:rPr>
              <a:t>, </a:t>
            </a:r>
            <a:r>
              <a:rPr lang="en-US" sz="2800" b="1" dirty="0" err="1">
                <a:cs typeface="Times New Roman" panose="02020603050405020304" pitchFamily="18" charset="0"/>
              </a:rPr>
              <a:t>nông</a:t>
            </a:r>
            <a:r>
              <a:rPr lang="en-US" sz="2800" b="1" dirty="0">
                <a:cs typeface="Times New Roman" panose="02020603050405020304" pitchFamily="18" charset="0"/>
              </a:rPr>
              <a:t> </a:t>
            </a:r>
            <a:r>
              <a:rPr lang="en-US" sz="2800" b="1" dirty="0" err="1">
                <a:cs typeface="Times New Roman" panose="02020603050405020304" pitchFamily="18" charset="0"/>
              </a:rPr>
              <a:t>nghiệp</a:t>
            </a:r>
            <a:r>
              <a:rPr lang="en-US" sz="2800" b="1" dirty="0">
                <a:cs typeface="Times New Roman" panose="02020603050405020304" pitchFamily="18" charset="0"/>
              </a:rPr>
              <a:t> ...</a:t>
            </a:r>
          </a:p>
        </p:txBody>
      </p:sp>
    </p:spTree>
    <p:extLst>
      <p:ext uri="{BB962C8B-B14F-4D97-AF65-F5344CB8AC3E}">
        <p14:creationId xmlns:p14="http://schemas.microsoft.com/office/powerpoint/2010/main" val="2655536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subTnLst>
                                    <p:audio>
                                      <p:cMediaNode>
                                        <p:cTn display="0" masterRel="sameClick">
                                          <p:stCondLst>
                                            <p:cond evt="begin" delay="0">
                                              <p:tn val="11"/>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hlinkClick r:id="rId3" action="ppaction://hlinksldjump"/>
            <a:extLst>
              <a:ext uri="{FF2B5EF4-FFF2-40B4-BE49-F238E27FC236}">
                <a16:creationId xmlns:a16="http://schemas.microsoft.com/office/drawing/2014/main" id="{19980DBD-F18C-485A-9302-847BF81CBE30}"/>
              </a:ext>
            </a:extLst>
          </p:cNvPr>
          <p:cNvPicPr>
            <a:picLocks noChangeAspect="1"/>
          </p:cNvPicPr>
          <p:nvPr/>
        </p:nvPicPr>
        <p:blipFill rotWithShape="1">
          <a:blip r:embed="rId4">
            <a:extLst>
              <a:ext uri="{28A0092B-C50C-407E-A947-70E740481C1C}">
                <a14:useLocalDpi xmlns:a14="http://schemas.microsoft.com/office/drawing/2010/main" val="0"/>
              </a:ext>
            </a:extLst>
          </a:blip>
          <a:srcRect l="42694" t="26075" r="33130" b="31789"/>
          <a:stretch/>
        </p:blipFill>
        <p:spPr>
          <a:xfrm rot="21150277">
            <a:off x="150834" y="4411747"/>
            <a:ext cx="1358474" cy="2367764"/>
          </a:xfrm>
          <a:prstGeom prst="rect">
            <a:avLst/>
          </a:prstGeom>
        </p:spPr>
      </p:pic>
      <p:sp>
        <p:nvSpPr>
          <p:cNvPr id="7" name="Rectangle 6">
            <a:extLst>
              <a:ext uri="{FF2B5EF4-FFF2-40B4-BE49-F238E27FC236}">
                <a16:creationId xmlns:a16="http://schemas.microsoft.com/office/drawing/2014/main" id="{0556E47D-F041-41C9-B335-5C97DDC7DE02}"/>
              </a:ext>
            </a:extLst>
          </p:cNvPr>
          <p:cNvSpPr/>
          <p:nvPr/>
        </p:nvSpPr>
        <p:spPr>
          <a:xfrm>
            <a:off x="2100943" y="556622"/>
            <a:ext cx="8392886" cy="1391921"/>
          </a:xfrm>
          <a:prstGeom prst="rect">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en-US" sz="3600" b="1" dirty="0">
                <a:solidFill>
                  <a:srgbClr val="FF0000"/>
                </a:solidFill>
                <a:cs typeface="Times New Roman" panose="02020603050405020304" pitchFamily="18" charset="0"/>
              </a:rPr>
              <a:t>2. </a:t>
            </a:r>
            <a:r>
              <a:rPr lang="en-US" sz="3600" b="1" dirty="0" err="1">
                <a:solidFill>
                  <a:srgbClr val="FF0000"/>
                </a:solidFill>
                <a:cs typeface="Times New Roman" panose="02020603050405020304" pitchFamily="18" charset="0"/>
              </a:rPr>
              <a:t>Ích</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lợi</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của</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hoạt</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động</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sản</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xuất</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công</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nghiệp</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là</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gì</a:t>
            </a:r>
            <a:r>
              <a:rPr lang="en-US" sz="3600" b="1" dirty="0">
                <a:solidFill>
                  <a:srgbClr val="FF0000"/>
                </a:solidFill>
                <a:cs typeface="Times New Roman" panose="02020603050405020304" pitchFamily="18" charset="0"/>
              </a:rPr>
              <a:t>?</a:t>
            </a:r>
          </a:p>
          <a:p>
            <a:pPr lvl="0" algn="ctr"/>
            <a:endParaRPr lang="en-US" sz="3600" b="1" dirty="0">
              <a:solidFill>
                <a:srgbClr val="FF0000"/>
              </a:solidFill>
              <a:cs typeface="Times New Roman" panose="02020603050405020304" pitchFamily="18" charset="0"/>
            </a:endParaRPr>
          </a:p>
        </p:txBody>
      </p:sp>
      <p:sp>
        <p:nvSpPr>
          <p:cNvPr id="8" name="Rectangle: Rounded Corners 7">
            <a:extLst>
              <a:ext uri="{FF2B5EF4-FFF2-40B4-BE49-F238E27FC236}">
                <a16:creationId xmlns:a16="http://schemas.microsoft.com/office/drawing/2014/main" id="{21CFCDE4-7B30-4DF6-A54F-8ED54C5ADBDE}"/>
              </a:ext>
            </a:extLst>
          </p:cNvPr>
          <p:cNvSpPr/>
          <p:nvPr/>
        </p:nvSpPr>
        <p:spPr>
          <a:xfrm>
            <a:off x="1657938" y="3015343"/>
            <a:ext cx="9434605" cy="2524742"/>
          </a:xfrm>
          <a:prstGeom prst="round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t"/>
          <a:lstStyle/>
          <a:p>
            <a:pPr lvl="0" algn="just">
              <a:lnSpc>
                <a:spcPct val="150000"/>
              </a:lnSpc>
            </a:pPr>
            <a:r>
              <a:rPr lang="vi-VN" sz="2800" b="1" dirty="0">
                <a:solidFill>
                  <a:prstClr val="black"/>
                </a:solidFill>
                <a:cs typeface="Times New Roman" panose="02020603050405020304" pitchFamily="18" charset="0"/>
              </a:rPr>
              <a:t>Tạo ra nhiều sản phẩm như </a:t>
            </a:r>
            <a:r>
              <a:rPr lang="en-US" sz="2800" b="1" dirty="0">
                <a:solidFill>
                  <a:prstClr val="black"/>
                </a:solidFill>
                <a:cs typeface="Times New Roman" panose="02020603050405020304" pitchFamily="18" charset="0"/>
              </a:rPr>
              <a:t>m</a:t>
            </a:r>
            <a:r>
              <a:rPr lang="vi-VN" sz="2800" b="1" dirty="0">
                <a:solidFill>
                  <a:prstClr val="black"/>
                </a:solidFill>
                <a:cs typeface="Times New Roman" panose="02020603050405020304" pitchFamily="18" charset="0"/>
              </a:rPr>
              <a:t>áy móc, nguyên vật liệu, thiết bị, đồ dùng, thiết bị phục vụ sản xuất, đời sống và mang lại các ích lợi kinh té cho con người.</a:t>
            </a:r>
            <a:endParaRPr kumimoji="0" lang="en-US" sz="2800" b="1" i="0" u="none" strike="noStrike" kern="1200" cap="none" spc="0" normalizeH="0" baseline="0" noProof="0" dirty="0">
              <a:ln>
                <a:noFill/>
              </a:ln>
              <a:solidFill>
                <a:prstClr val="black"/>
              </a:solidFill>
              <a:effectLst/>
              <a:uLnTx/>
              <a:uFillTx/>
              <a:cs typeface="Times New Roman" panose="02020603050405020304" pitchFamily="18" charset="0"/>
            </a:endParaRPr>
          </a:p>
        </p:txBody>
      </p:sp>
    </p:spTree>
    <p:extLst>
      <p:ext uri="{BB962C8B-B14F-4D97-AF65-F5344CB8AC3E}">
        <p14:creationId xmlns:p14="http://schemas.microsoft.com/office/powerpoint/2010/main" val="185410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subTnLst>
                                    <p:audio>
                                      <p:cMediaNode>
                                        <p:cTn display="0" masterRel="sameClick">
                                          <p:stCondLst>
                                            <p:cond evt="begin" delay="0">
                                              <p:tn val="11"/>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hlinkClick r:id="rId3" action="ppaction://hlinksldjump"/>
            <a:extLst>
              <a:ext uri="{FF2B5EF4-FFF2-40B4-BE49-F238E27FC236}">
                <a16:creationId xmlns:a16="http://schemas.microsoft.com/office/drawing/2014/main" id="{19980DBD-F18C-485A-9302-847BF81CBE30}"/>
              </a:ext>
            </a:extLst>
          </p:cNvPr>
          <p:cNvPicPr>
            <a:picLocks noChangeAspect="1"/>
          </p:cNvPicPr>
          <p:nvPr/>
        </p:nvPicPr>
        <p:blipFill rotWithShape="1">
          <a:blip r:embed="rId4">
            <a:extLst>
              <a:ext uri="{28A0092B-C50C-407E-A947-70E740481C1C}">
                <a14:useLocalDpi xmlns:a14="http://schemas.microsoft.com/office/drawing/2010/main" val="0"/>
              </a:ext>
            </a:extLst>
          </a:blip>
          <a:srcRect l="42694" t="26075" r="33130" b="31789"/>
          <a:stretch/>
        </p:blipFill>
        <p:spPr>
          <a:xfrm rot="21150277">
            <a:off x="150834" y="4411747"/>
            <a:ext cx="1358474" cy="2367764"/>
          </a:xfrm>
          <a:prstGeom prst="rect">
            <a:avLst/>
          </a:prstGeom>
        </p:spPr>
      </p:pic>
      <p:sp>
        <p:nvSpPr>
          <p:cNvPr id="7" name="Rectangle 6">
            <a:extLst>
              <a:ext uri="{FF2B5EF4-FFF2-40B4-BE49-F238E27FC236}">
                <a16:creationId xmlns:a16="http://schemas.microsoft.com/office/drawing/2014/main" id="{0556E47D-F041-41C9-B335-5C97DDC7DE02}"/>
              </a:ext>
            </a:extLst>
          </p:cNvPr>
          <p:cNvSpPr/>
          <p:nvPr/>
        </p:nvSpPr>
        <p:spPr>
          <a:xfrm>
            <a:off x="2100943" y="556622"/>
            <a:ext cx="8392886" cy="1391921"/>
          </a:xfrm>
          <a:prstGeom prst="rect">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en-US" sz="3600" b="1" dirty="0">
                <a:solidFill>
                  <a:srgbClr val="FF0000"/>
                </a:solidFill>
                <a:cs typeface="Times New Roman" panose="02020603050405020304" pitchFamily="18" charset="0"/>
              </a:rPr>
              <a:t>3. </a:t>
            </a:r>
            <a:r>
              <a:rPr lang="en-US" sz="3600" b="1" dirty="0" err="1">
                <a:solidFill>
                  <a:srgbClr val="FF0000"/>
                </a:solidFill>
                <a:cs typeface="Times New Roman" panose="02020603050405020304" pitchFamily="18" charset="0"/>
              </a:rPr>
              <a:t>Kể</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tên</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một</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số</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sản</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phẩm</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của</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hoạt</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động</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sản</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xuất</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công</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nghiệp</a:t>
            </a:r>
            <a:r>
              <a:rPr lang="en-US" sz="3600" b="1" dirty="0">
                <a:solidFill>
                  <a:srgbClr val="FF0000"/>
                </a:solidFill>
                <a:cs typeface="Times New Roman" panose="02020603050405020304" pitchFamily="18" charset="0"/>
              </a:rPr>
              <a:t> </a:t>
            </a:r>
          </a:p>
        </p:txBody>
      </p:sp>
      <p:sp>
        <p:nvSpPr>
          <p:cNvPr id="8" name="Rectangle: Rounded Corners 7">
            <a:extLst>
              <a:ext uri="{FF2B5EF4-FFF2-40B4-BE49-F238E27FC236}">
                <a16:creationId xmlns:a16="http://schemas.microsoft.com/office/drawing/2014/main" id="{21CFCDE4-7B30-4DF6-A54F-8ED54C5ADBDE}"/>
              </a:ext>
            </a:extLst>
          </p:cNvPr>
          <p:cNvSpPr/>
          <p:nvPr/>
        </p:nvSpPr>
        <p:spPr>
          <a:xfrm>
            <a:off x="2100943" y="3015343"/>
            <a:ext cx="8991600" cy="1894115"/>
          </a:xfrm>
          <a:prstGeom prst="roundRect">
            <a:avLst/>
          </a:prstGeom>
          <a:solidFill>
            <a:schemeClr val="accent4">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t"/>
          <a:lstStyle/>
          <a:p>
            <a:pPr lvl="0" algn="ctr">
              <a:lnSpc>
                <a:spcPct val="150000"/>
              </a:lnSpc>
            </a:pPr>
            <a:r>
              <a:rPr lang="en-US" sz="3600" b="1" dirty="0" err="1">
                <a:solidFill>
                  <a:prstClr val="black"/>
                </a:solidFill>
                <a:cs typeface="Times New Roman" panose="02020603050405020304" pitchFamily="18" charset="0"/>
              </a:rPr>
              <a:t>Thực</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phẩm</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đóng</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hộp</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quần</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áo</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dầu</a:t>
            </a:r>
            <a:r>
              <a:rPr lang="en-US" sz="3600" b="1" dirty="0">
                <a:solidFill>
                  <a:prstClr val="black"/>
                </a:solidFill>
                <a:cs typeface="Times New Roman" panose="02020603050405020304" pitchFamily="18" charset="0"/>
              </a:rPr>
              <a:t> </a:t>
            </a:r>
            <a:r>
              <a:rPr lang="en-US" sz="3600" b="1" dirty="0" err="1">
                <a:solidFill>
                  <a:prstClr val="black"/>
                </a:solidFill>
                <a:cs typeface="Times New Roman" panose="02020603050405020304" pitchFamily="18" charset="0"/>
              </a:rPr>
              <a:t>thô</a:t>
            </a:r>
            <a:r>
              <a:rPr lang="en-US" sz="3600" b="1" dirty="0">
                <a:solidFill>
                  <a:prstClr val="black"/>
                </a:solidFill>
                <a:cs typeface="Times New Roman" panose="02020603050405020304" pitchFamily="18" charset="0"/>
              </a:rPr>
              <a:t>, gang </a:t>
            </a:r>
            <a:r>
              <a:rPr lang="en-US" sz="3600" b="1" dirty="0" err="1">
                <a:solidFill>
                  <a:prstClr val="black"/>
                </a:solidFill>
                <a:cs typeface="Times New Roman" panose="02020603050405020304" pitchFamily="18" charset="0"/>
              </a:rPr>
              <a:t>thép</a:t>
            </a:r>
            <a:r>
              <a:rPr lang="en-US" sz="3600" b="1" dirty="0">
                <a:solidFill>
                  <a:prstClr val="black"/>
                </a:solidFill>
                <a:cs typeface="Times New Roman" panose="02020603050405020304" pitchFamily="18" charset="0"/>
              </a:rPr>
              <a:t>…..</a:t>
            </a:r>
          </a:p>
        </p:txBody>
      </p:sp>
    </p:spTree>
    <p:extLst>
      <p:ext uri="{BB962C8B-B14F-4D97-AF65-F5344CB8AC3E}">
        <p14:creationId xmlns:p14="http://schemas.microsoft.com/office/powerpoint/2010/main" val="2423805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subTnLst>
                                    <p:audio>
                                      <p:cMediaNode>
                                        <p:cTn display="0" masterRel="sameClick">
                                          <p:stCondLst>
                                            <p:cond evt="begin" delay="0">
                                              <p:tn val="11"/>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8720" y="202649"/>
            <a:ext cx="9621520" cy="4826673"/>
          </a:xfrm>
          <a:prstGeom prst="rect">
            <a:avLst/>
          </a:prstGeom>
        </p:spPr>
      </p:pic>
      <p:sp>
        <p:nvSpPr>
          <p:cNvPr id="14" name="Google Shape;961;p9">
            <a:extLst>
              <a:ext uri="{FF2B5EF4-FFF2-40B4-BE49-F238E27FC236}">
                <a16:creationId xmlns:a16="http://schemas.microsoft.com/office/drawing/2014/main" id="{4ABE0447-9F3A-48E3-98EC-EA32A85A7602}"/>
              </a:ext>
            </a:extLst>
          </p:cNvPr>
          <p:cNvSpPr/>
          <p:nvPr/>
        </p:nvSpPr>
        <p:spPr>
          <a:xfrm>
            <a:off x="2185963" y="406930"/>
            <a:ext cx="7406289" cy="58477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3200" b="0" i="0" u="none" strike="noStrike" kern="0" cap="none" spc="0" normalizeH="0" baseline="0" noProof="0" dirty="0" err="1">
                <a:ln>
                  <a:noFill/>
                </a:ln>
                <a:solidFill>
                  <a:srgbClr val="000000"/>
                </a:solidFill>
                <a:effectLst/>
                <a:uLnTx/>
                <a:uFillTx/>
                <a:latin typeface="Arial"/>
                <a:ea typeface="Arial"/>
                <a:cs typeface="Arial"/>
                <a:sym typeface="Arial"/>
              </a:rPr>
              <a:t>Thứ</a:t>
            </a:r>
            <a:r>
              <a:rPr kumimoji="0" lang="en-US" sz="3200" b="0" i="0" u="none" strike="noStrike" kern="0" cap="none" spc="0" normalizeH="0" baseline="0" noProof="0" dirty="0">
                <a:ln>
                  <a:noFill/>
                </a:ln>
                <a:solidFill>
                  <a:srgbClr val="000000"/>
                </a:solidFill>
                <a:effectLst/>
                <a:uLnTx/>
                <a:uFillTx/>
                <a:latin typeface="Arial"/>
                <a:ea typeface="Arial"/>
                <a:cs typeface="Arial"/>
                <a:sym typeface="Arial"/>
              </a:rPr>
              <a:t> … </a:t>
            </a:r>
            <a:r>
              <a:rPr kumimoji="0" lang="en-US" sz="3200" b="0" i="0" u="none" strike="noStrike" kern="0" cap="none" spc="0" normalizeH="0" baseline="0" noProof="0" dirty="0" err="1">
                <a:ln>
                  <a:noFill/>
                </a:ln>
                <a:solidFill>
                  <a:srgbClr val="000000"/>
                </a:solidFill>
                <a:effectLst/>
                <a:uLnTx/>
                <a:uFillTx/>
                <a:latin typeface="Arial"/>
                <a:ea typeface="Arial"/>
                <a:cs typeface="Arial"/>
                <a:sym typeface="Arial"/>
              </a:rPr>
              <a:t>ngày</a:t>
            </a:r>
            <a:r>
              <a:rPr kumimoji="0" lang="en-US" sz="3200" b="0" i="0" u="none" strike="noStrike" kern="0" cap="none" spc="0" normalizeH="0" baseline="0" noProof="0" dirty="0">
                <a:ln>
                  <a:noFill/>
                </a:ln>
                <a:solidFill>
                  <a:srgbClr val="000000"/>
                </a:solidFill>
                <a:effectLst/>
                <a:uLnTx/>
                <a:uFillTx/>
                <a:latin typeface="Arial"/>
                <a:ea typeface="Arial"/>
                <a:cs typeface="Arial"/>
                <a:sym typeface="Arial"/>
              </a:rPr>
              <a:t> … </a:t>
            </a:r>
            <a:r>
              <a:rPr kumimoji="0" lang="en-US" sz="3200" b="0" i="0" u="none" strike="noStrike" kern="0" cap="none" spc="0" normalizeH="0" baseline="0" noProof="0" dirty="0" err="1">
                <a:ln>
                  <a:noFill/>
                </a:ln>
                <a:solidFill>
                  <a:srgbClr val="000000"/>
                </a:solidFill>
                <a:effectLst/>
                <a:uLnTx/>
                <a:uFillTx/>
                <a:latin typeface="Arial"/>
                <a:ea typeface="Arial"/>
                <a:cs typeface="Arial"/>
                <a:sym typeface="Arial"/>
              </a:rPr>
              <a:t>tháng</a:t>
            </a:r>
            <a:r>
              <a:rPr kumimoji="0" lang="en-US" sz="3200" b="0" i="0" u="none" strike="noStrike" kern="0" cap="none" spc="0" normalizeH="0" baseline="0" noProof="0" dirty="0">
                <a:ln>
                  <a:noFill/>
                </a:ln>
                <a:solidFill>
                  <a:srgbClr val="000000"/>
                </a:solidFill>
                <a:effectLst/>
                <a:uLnTx/>
                <a:uFillTx/>
                <a:latin typeface="Arial"/>
                <a:ea typeface="Arial"/>
                <a:cs typeface="Arial"/>
                <a:sym typeface="Arial"/>
              </a:rPr>
              <a:t> … </a:t>
            </a:r>
            <a:r>
              <a:rPr kumimoji="0" lang="en-US" sz="3200" b="0" i="0" u="none" strike="noStrike" kern="0" cap="none" spc="0" normalizeH="0" baseline="0" noProof="0" dirty="0" err="1">
                <a:ln>
                  <a:noFill/>
                </a:ln>
                <a:solidFill>
                  <a:srgbClr val="000000"/>
                </a:solidFill>
                <a:effectLst/>
                <a:uLnTx/>
                <a:uFillTx/>
                <a:latin typeface="Arial"/>
                <a:ea typeface="Arial"/>
                <a:cs typeface="Arial"/>
                <a:sym typeface="Arial"/>
              </a:rPr>
              <a:t>năm</a:t>
            </a:r>
            <a:r>
              <a:rPr kumimoji="0" lang="en-US" sz="3200" b="0" i="0" u="none" strike="noStrike" kern="0" cap="none" spc="0" normalizeH="0" baseline="0" noProof="0" dirty="0">
                <a:ln>
                  <a:noFill/>
                </a:ln>
                <a:solidFill>
                  <a:srgbClr val="000000"/>
                </a:solidFill>
                <a:effectLst/>
                <a:uLnTx/>
                <a:uFillTx/>
                <a:latin typeface="Arial"/>
                <a:ea typeface="Arial"/>
                <a:cs typeface="Arial"/>
                <a:sym typeface="Arial"/>
              </a:rPr>
              <a:t> 2022</a:t>
            </a:r>
            <a:endParaRPr kumimoji="0"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12" name="Picture 11" descr="A picture containing text, toy, vector graphics, sign&#10;&#10;Description automatically generated">
            <a:extLst>
              <a:ext uri="{FF2B5EF4-FFF2-40B4-BE49-F238E27FC236}">
                <a16:creationId xmlns:a16="http://schemas.microsoft.com/office/drawing/2014/main" id="{09C1531F-15AB-46EC-827C-C91535B1DC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0398" y="2828418"/>
            <a:ext cx="4419602" cy="4419602"/>
          </a:xfrm>
          <a:prstGeom prst="rect">
            <a:avLst/>
          </a:prstGeom>
        </p:spPr>
      </p:pic>
      <p:pic>
        <p:nvPicPr>
          <p:cNvPr id="17" name="Picture 16" descr="A picture containing toy, vector graphics&#10;&#10;Description automatically generated">
            <a:extLst>
              <a:ext uri="{FF2B5EF4-FFF2-40B4-BE49-F238E27FC236}">
                <a16:creationId xmlns:a16="http://schemas.microsoft.com/office/drawing/2014/main" id="{545C68F1-EFEA-434C-B1D7-FF7A66C785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0262" y="1954956"/>
            <a:ext cx="5632450" cy="5632450"/>
          </a:xfrm>
          <a:prstGeom prst="rect">
            <a:avLst/>
          </a:prstGeom>
        </p:spPr>
      </p:pic>
      <p:pic>
        <p:nvPicPr>
          <p:cNvPr id="21" name="Picture 20">
            <a:extLst>
              <a:ext uri="{FF2B5EF4-FFF2-40B4-BE49-F238E27FC236}">
                <a16:creationId xmlns:a16="http://schemas.microsoft.com/office/drawing/2014/main" id="{984B8913-3925-45DA-B13E-A6516AD0DC0E}"/>
              </a:ext>
            </a:extLst>
          </p:cNvPr>
          <p:cNvPicPr>
            <a:picLocks noChangeAspect="1"/>
          </p:cNvPicPr>
          <p:nvPr/>
        </p:nvPicPr>
        <p:blipFill>
          <a:blip r:embed="rId7"/>
          <a:stretch>
            <a:fillRect/>
          </a:stretch>
        </p:blipFill>
        <p:spPr>
          <a:xfrm>
            <a:off x="4402189" y="1063774"/>
            <a:ext cx="3194581" cy="585267"/>
          </a:xfrm>
          <a:prstGeom prst="rect">
            <a:avLst/>
          </a:prstGeom>
        </p:spPr>
      </p:pic>
      <p:pic>
        <p:nvPicPr>
          <p:cNvPr id="22" name="Picture 21">
            <a:extLst>
              <a:ext uri="{FF2B5EF4-FFF2-40B4-BE49-F238E27FC236}">
                <a16:creationId xmlns:a16="http://schemas.microsoft.com/office/drawing/2014/main" id="{8A3DBF7A-60AB-455C-9CF5-F2360BD11CA7}"/>
              </a:ext>
            </a:extLst>
          </p:cNvPr>
          <p:cNvPicPr>
            <a:picLocks noChangeAspect="1"/>
          </p:cNvPicPr>
          <p:nvPr/>
        </p:nvPicPr>
        <p:blipFill>
          <a:blip r:embed="rId8"/>
          <a:stretch>
            <a:fillRect/>
          </a:stretch>
        </p:blipFill>
        <p:spPr>
          <a:xfrm>
            <a:off x="2045853" y="1851690"/>
            <a:ext cx="8547333" cy="2853175"/>
          </a:xfrm>
          <a:prstGeom prst="rect">
            <a:avLst/>
          </a:prstGeom>
        </p:spPr>
      </p:pic>
    </p:spTree>
    <p:extLst>
      <p:ext uri="{BB962C8B-B14F-4D97-AF65-F5344CB8AC3E}">
        <p14:creationId xmlns:p14="http://schemas.microsoft.com/office/powerpoint/2010/main" val="2038885740"/>
      </p:ext>
    </p:extLst>
  </p:cSld>
  <p:clrMapOvr>
    <a:masterClrMapping/>
  </p:clrMapOvr>
  <mc:AlternateContent xmlns:mc="http://schemas.openxmlformats.org/markup-compatibility/2006">
    <mc:Choice xmlns:p14="http://schemas.microsoft.com/office/powerpoint/2010/main" Requires="p14">
      <p:transition spd="slow" p14:dur="2000" advTm="12737"/>
    </mc:Choice>
    <mc:Fallback>
      <p:transition spd="slow" advTm="127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pic>
        <p:nvPicPr>
          <p:cNvPr id="1075" name="Google Shape;1075;p19"/>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076" name="Google Shape;1076;p19"/>
          <p:cNvPicPr preferRelativeResize="0"/>
          <p:nvPr/>
        </p:nvPicPr>
        <p:blipFill rotWithShape="1">
          <a:blip r:embed="rId4">
            <a:alphaModFix/>
          </a:blip>
          <a:srcRect/>
          <a:stretch/>
        </p:blipFill>
        <p:spPr>
          <a:xfrm flipH="1">
            <a:off x="-303883" y="3256410"/>
            <a:ext cx="4077107" cy="3177107"/>
          </a:xfrm>
          <a:prstGeom prst="rect">
            <a:avLst/>
          </a:prstGeom>
          <a:noFill/>
          <a:ln>
            <a:noFill/>
          </a:ln>
        </p:spPr>
      </p:pic>
      <p:pic>
        <p:nvPicPr>
          <p:cNvPr id="1078" name="Google Shape;1078;p19"/>
          <p:cNvPicPr preferRelativeResize="0"/>
          <p:nvPr/>
        </p:nvPicPr>
        <p:blipFill rotWithShape="1">
          <a:blip r:embed="rId5">
            <a:alphaModFix/>
          </a:blip>
          <a:srcRect/>
          <a:stretch/>
        </p:blipFill>
        <p:spPr>
          <a:xfrm>
            <a:off x="9740265" y="3203732"/>
            <a:ext cx="2613610" cy="3282462"/>
          </a:xfrm>
          <a:prstGeom prst="rect">
            <a:avLst/>
          </a:prstGeom>
          <a:noFill/>
          <a:ln>
            <a:noFill/>
          </a:ln>
        </p:spPr>
      </p:pic>
      <p:grpSp>
        <p:nvGrpSpPr>
          <p:cNvPr id="6" name="Group 5">
            <a:extLst>
              <a:ext uri="{FF2B5EF4-FFF2-40B4-BE49-F238E27FC236}">
                <a16:creationId xmlns:a16="http://schemas.microsoft.com/office/drawing/2014/main" id="{8B496DC6-9226-4EA3-BDF9-149170D1D30A}"/>
              </a:ext>
            </a:extLst>
          </p:cNvPr>
          <p:cNvGrpSpPr/>
          <p:nvPr/>
        </p:nvGrpSpPr>
        <p:grpSpPr>
          <a:xfrm>
            <a:off x="1796143" y="1900852"/>
            <a:ext cx="8285482" cy="2627606"/>
            <a:chOff x="299504" y="1991447"/>
            <a:chExt cx="10081625" cy="4380777"/>
          </a:xfrm>
        </p:grpSpPr>
        <p:pic>
          <p:nvPicPr>
            <p:cNvPr id="7" name="Google Shape;1159;p23">
              <a:extLst>
                <a:ext uri="{FF2B5EF4-FFF2-40B4-BE49-F238E27FC236}">
                  <a16:creationId xmlns:a16="http://schemas.microsoft.com/office/drawing/2014/main" id="{4D26D116-0190-4755-8DEC-950C9617B703}"/>
                </a:ext>
              </a:extLst>
            </p:cNvPr>
            <p:cNvPicPr preferRelativeResize="0"/>
            <p:nvPr/>
          </p:nvPicPr>
          <p:blipFill rotWithShape="1">
            <a:blip r:embed="rId6">
              <a:alphaModFix/>
              <a:extLst>
                <a:ext uri="{BEBA8EAE-BF5A-486C-A8C5-ECC9F3942E4B}">
                  <a14:imgProps xmlns:a14="http://schemas.microsoft.com/office/drawing/2010/main">
                    <a14:imgLayer r:embed="rId7">
                      <a14:imgEffect>
                        <a14:brightnessContrast bright="40000" contrast="-40000"/>
                      </a14:imgEffect>
                    </a14:imgLayer>
                  </a14:imgProps>
                </a:ext>
              </a:extLst>
            </a:blip>
            <a:srcRect/>
            <a:stretch/>
          </p:blipFill>
          <p:spPr>
            <a:xfrm>
              <a:off x="299504" y="1991447"/>
              <a:ext cx="10081625" cy="4380777"/>
            </a:xfrm>
            <a:prstGeom prst="rect">
              <a:avLst/>
            </a:prstGeom>
            <a:noFill/>
            <a:ln>
              <a:noFill/>
            </a:ln>
          </p:spPr>
        </p:pic>
        <p:sp>
          <p:nvSpPr>
            <p:cNvPr id="8" name="Google Shape;1160;p23">
              <a:extLst>
                <a:ext uri="{FF2B5EF4-FFF2-40B4-BE49-F238E27FC236}">
                  <a16:creationId xmlns:a16="http://schemas.microsoft.com/office/drawing/2014/main" id="{5F098EB9-36F6-48C8-8BD5-FA1369DC4602}"/>
                </a:ext>
              </a:extLst>
            </p:cNvPr>
            <p:cNvSpPr/>
            <p:nvPr/>
          </p:nvSpPr>
          <p:spPr>
            <a:xfrm>
              <a:off x="1518704" y="2033072"/>
              <a:ext cx="7945119" cy="3540522"/>
            </a:xfrm>
            <a:prstGeom prst="rect">
              <a:avLst/>
            </a:prstGeom>
            <a:noFill/>
            <a:ln>
              <a:noFill/>
            </a:ln>
          </p:spPr>
          <p:txBody>
            <a:bodyPr spcFirstLastPara="1" wrap="square" lIns="91425" tIns="45700" rIns="91425" bIns="45700" anchor="t" anchorCtr="0">
              <a:spAutoFit/>
            </a:bodyPr>
            <a:lstStyle/>
            <a:p>
              <a:pPr marL="742950" marR="0" lvl="1" indent="-285750" algn="just" defTabSz="914400" rtl="0" eaLnBrk="1" fontAlgn="auto" latinLnBrk="0" hangingPunct="1">
                <a:lnSpc>
                  <a:spcPct val="150000"/>
                </a:lnSpc>
                <a:spcBef>
                  <a:spcPts val="0"/>
                </a:spcBef>
                <a:spcAft>
                  <a:spcPts val="0"/>
                </a:spcAft>
                <a:buClr>
                  <a:srgbClr val="FFFFFF"/>
                </a:buClr>
                <a:buSzPts val="3200"/>
                <a:buFont typeface="Arial" panose="020B0604020202020204" pitchFamily="34" charset="0"/>
                <a:buChar char="•"/>
                <a:tabLst/>
                <a:defRPr/>
              </a:pPr>
              <a:r>
                <a:rPr kumimoji="0" lang="nl-NL" sz="8800" b="0" i="1" u="none" strike="noStrike" kern="1200" cap="none" spc="0" normalizeH="0" baseline="0" noProof="0" dirty="0">
                  <a:ln>
                    <a:noFill/>
                  </a:ln>
                  <a:solidFill>
                    <a:srgbClr val="002060"/>
                  </a:solidFill>
                  <a:effectLst/>
                  <a:uLnTx/>
                  <a:uFillTx/>
                  <a:latin typeface="Nunito black" pitchFamily="2" charset="0"/>
                  <a:ea typeface="Times New Roman" panose="02020603050405020304" pitchFamily="18" charset="0"/>
                </a:rPr>
                <a:t>Thực hành</a:t>
              </a:r>
              <a:endParaRPr kumimoji="0" sz="8800" b="1" i="0" u="none" strike="noStrike" kern="0" cap="none" spc="0" normalizeH="0" baseline="0" noProof="0" dirty="0">
                <a:ln>
                  <a:noFill/>
                </a:ln>
                <a:solidFill>
                  <a:srgbClr val="002060"/>
                </a:solidFill>
                <a:effectLst/>
                <a:uLnTx/>
                <a:uFillTx/>
                <a:latin typeface="Nunito black" pitchFamily="2" charset="0"/>
                <a:cs typeface="Calibri" panose="020F0502020204030204" pitchFamily="34" charset="0"/>
                <a:sym typeface="Arial"/>
              </a:endParaRPr>
            </a:p>
          </p:txBody>
        </p:sp>
      </p:grpSp>
    </p:spTree>
    <p:extLst>
      <p:ext uri="{BB962C8B-B14F-4D97-AF65-F5344CB8AC3E}">
        <p14:creationId xmlns:p14="http://schemas.microsoft.com/office/powerpoint/2010/main" val="3683193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6"/>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078"/>
                                        </p:tgtEl>
                                        <p:attrNameLst>
                                          <p:attrName>style.visibility</p:attrName>
                                        </p:attrNameLst>
                                      </p:cBhvr>
                                      <p:to>
                                        <p:strVal val="visible"/>
                                      </p:to>
                                    </p:set>
                                    <p:animEffect transition="in" filter="fade">
                                      <p:cBhvr>
                                        <p:cTn id="9" dur="1000"/>
                                        <p:tgtEl>
                                          <p:spTgt spid="1078"/>
                                        </p:tgtEl>
                                      </p:cBhvr>
                                    </p:animEffect>
                                  </p:childTnLst>
                                </p:cTn>
                              </p:par>
                              <p:par>
                                <p:cTn id="10" presetID="22" presetClass="entr" presetSubtype="8"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7"/>
        <p:cNvGrpSpPr/>
        <p:nvPr/>
      </p:nvGrpSpPr>
      <p:grpSpPr>
        <a:xfrm>
          <a:off x="0" y="0"/>
          <a:ext cx="0" cy="0"/>
          <a:chOff x="0" y="0"/>
          <a:chExt cx="0" cy="0"/>
        </a:xfrm>
      </p:grpSpPr>
      <p:sp>
        <p:nvSpPr>
          <p:cNvPr id="1174" name="Google Shape;1174;p24"/>
          <p:cNvSpPr/>
          <p:nvPr/>
        </p:nvSpPr>
        <p:spPr>
          <a:xfrm>
            <a:off x="1208314" y="1665514"/>
            <a:ext cx="9797143" cy="1502228"/>
          </a:xfrm>
          <a:prstGeom prst="flowChartAlternateProcess">
            <a:avLst/>
          </a:prstGeom>
          <a:solidFill>
            <a:schemeClr val="lt1"/>
          </a:solidFill>
          <a:ln w="38100" cap="flat" cmpd="sng">
            <a:solidFill>
              <a:srgbClr val="FF0000"/>
            </a:solidFill>
            <a:prstDash val="lgDash"/>
            <a:miter lim="800000"/>
            <a:headEnd type="none" w="sm" len="sm"/>
            <a:tailEnd type="none" w="sm" len="sm"/>
          </a:ln>
        </p:spPr>
        <p:txBody>
          <a:bodyPr spcFirstLastPara="1" wrap="square" lIns="91425" tIns="45700" rIns="91425" bIns="45700" anchor="ctr" anchorCtr="0">
            <a:noAutofit/>
          </a:bodyPr>
          <a:lstStyle/>
          <a:p>
            <a:pPr lvl="0" algn="ctr">
              <a:buClr>
                <a:srgbClr val="000000"/>
              </a:buClr>
              <a:defRPr/>
            </a:pPr>
            <a:r>
              <a:rPr lang="en-US" sz="3600" b="1" kern="0" dirty="0">
                <a:solidFill>
                  <a:srgbClr val="000000"/>
                </a:solidFill>
                <a:latin typeface="Calibri" panose="020F0502020204030204" pitchFamily="34" charset="0"/>
                <a:cs typeface="Calibri" panose="020F0502020204030204" pitchFamily="34" charset="0"/>
                <a:sym typeface="Arial"/>
              </a:rPr>
              <a:t>1. </a:t>
            </a:r>
            <a:r>
              <a:rPr lang="en-US" sz="3600" b="1" kern="0" dirty="0" err="1">
                <a:solidFill>
                  <a:srgbClr val="000000"/>
                </a:solidFill>
                <a:latin typeface="Calibri" panose="020F0502020204030204" pitchFamily="34" charset="0"/>
                <a:cs typeface="Calibri" panose="020F0502020204030204" pitchFamily="34" charset="0"/>
                <a:sym typeface="Arial"/>
              </a:rPr>
              <a:t>Giới</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thiệu</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một</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số</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sản</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phẩm</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của</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hoạt</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động</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sản</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xuất</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thủ</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công</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hoặc</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công</a:t>
            </a:r>
            <a:r>
              <a:rPr lang="en-US" sz="3600" b="1" kern="0" dirty="0">
                <a:solidFill>
                  <a:srgbClr val="000000"/>
                </a:solidFill>
                <a:latin typeface="Calibri" panose="020F0502020204030204" pitchFamily="34" charset="0"/>
                <a:cs typeface="Calibri" panose="020F0502020204030204" pitchFamily="34" charset="0"/>
                <a:sym typeface="Arial"/>
              </a:rPr>
              <a:t> </a:t>
            </a:r>
            <a:r>
              <a:rPr lang="en-US" sz="3600" b="1" kern="0" dirty="0" err="1">
                <a:solidFill>
                  <a:srgbClr val="000000"/>
                </a:solidFill>
                <a:latin typeface="Calibri" panose="020F0502020204030204" pitchFamily="34" charset="0"/>
                <a:cs typeface="Calibri" panose="020F0502020204030204" pitchFamily="34" charset="0"/>
                <a:sym typeface="Arial"/>
              </a:rPr>
              <a:t>nghiệp</a:t>
            </a:r>
            <a:r>
              <a:rPr lang="en-US" sz="3600" b="1" kern="0" dirty="0">
                <a:solidFill>
                  <a:srgbClr val="000000"/>
                </a:solidFill>
                <a:latin typeface="Calibri" panose="020F0502020204030204" pitchFamily="34" charset="0"/>
                <a:cs typeface="Calibri" panose="020F0502020204030204" pitchFamily="34" charset="0"/>
                <a:sym typeface="Arial"/>
              </a:rPr>
              <a:t> </a:t>
            </a:r>
            <a:endParaRPr kumimoji="0" sz="36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12" name="Google Shape;1234;p27">
            <a:extLst>
              <a:ext uri="{FF2B5EF4-FFF2-40B4-BE49-F238E27FC236}">
                <a16:creationId xmlns:a16="http://schemas.microsoft.com/office/drawing/2014/main" id="{C79D258B-A156-4A56-8E31-298FF603BF7A}"/>
              </a:ext>
            </a:extLst>
          </p:cNvPr>
          <p:cNvPicPr preferRelativeResize="0"/>
          <p:nvPr/>
        </p:nvPicPr>
        <p:blipFill rotWithShape="1">
          <a:blip r:embed="rId3">
            <a:alphaModFix/>
          </a:blip>
          <a:srcRect/>
          <a:stretch/>
        </p:blipFill>
        <p:spPr>
          <a:xfrm>
            <a:off x="8800307" y="3287457"/>
            <a:ext cx="2613610" cy="3282462"/>
          </a:xfrm>
          <a:prstGeom prst="rect">
            <a:avLst/>
          </a:prstGeom>
          <a:noFill/>
          <a:ln>
            <a:noFill/>
          </a:ln>
        </p:spPr>
      </p:pic>
      <p:pic>
        <p:nvPicPr>
          <p:cNvPr id="5" name="Picture 4" descr="A picture containing toy, vector graphics&#10;&#10;Description automatically generated">
            <a:extLst>
              <a:ext uri="{FF2B5EF4-FFF2-40B4-BE49-F238E27FC236}">
                <a16:creationId xmlns:a16="http://schemas.microsoft.com/office/drawing/2014/main" id="{C4AD89A0-3531-439F-B886-38DEB8A873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262" y="1954956"/>
            <a:ext cx="5632450" cy="5632450"/>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4"/>
                                        </p:tgtEl>
                                        <p:attrNameLst>
                                          <p:attrName>style.visibility</p:attrName>
                                        </p:attrNameLst>
                                      </p:cBhvr>
                                      <p:to>
                                        <p:strVal val="visible"/>
                                      </p:to>
                                    </p:set>
                                    <p:animEffect transition="in" filter="fade">
                                      <p:cBhvr>
                                        <p:cTn id="7" dur="500"/>
                                        <p:tgtEl>
                                          <p:spTgt spid="1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404</Words>
  <Application>Microsoft Office PowerPoint</Application>
  <PresentationFormat>Widescreen</PresentationFormat>
  <Paragraphs>32</Paragraphs>
  <Slides>19</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等线</vt:lpstr>
      <vt:lpstr>Arial</vt:lpstr>
      <vt:lpstr>Calibri</vt:lpstr>
      <vt:lpstr>Calibri Light</vt:lpstr>
      <vt:lpstr>Coiny</vt:lpstr>
      <vt:lpstr>Georgia</vt:lpstr>
      <vt:lpstr>Nunito 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84972214653</dc:creator>
  <cp:lastModifiedBy>84972214653</cp:lastModifiedBy>
  <cp:revision>2</cp:revision>
  <dcterms:created xsi:type="dcterms:W3CDTF">2023-07-21T07:02:00Z</dcterms:created>
  <dcterms:modified xsi:type="dcterms:W3CDTF">2023-07-21T07:08:06Z</dcterms:modified>
</cp:coreProperties>
</file>