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8" r:id="rId2"/>
    <p:sldId id="259" r:id="rId3"/>
    <p:sldId id="261" r:id="rId4"/>
    <p:sldId id="262" r:id="rId5"/>
    <p:sldId id="265" r:id="rId6"/>
    <p:sldId id="263" r:id="rId7"/>
    <p:sldId id="266" r:id="rId8"/>
    <p:sldId id="260" r:id="rId9"/>
    <p:sldId id="267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10" r:id="rId21"/>
    <p:sldId id="304" r:id="rId22"/>
    <p:sldId id="256" r:id="rId23"/>
    <p:sldId id="305" r:id="rId24"/>
    <p:sldId id="306" r:id="rId25"/>
    <p:sldId id="311" r:id="rId26"/>
    <p:sldId id="308" r:id="rId27"/>
    <p:sldId id="309" r:id="rId28"/>
    <p:sldId id="312" r:id="rId29"/>
    <p:sldId id="31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8FEFC-5F83-4479-A963-44CE100D06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1D04D6-3146-4119-91E1-BDEC6C3A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491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-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F5A973-30D5-49B3-A4A2-D8D443EBED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32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7262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-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F5A973-30D5-49B3-A4A2-D8D443EBED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392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-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F5A973-30D5-49B3-A4A2-D8D443EBED0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984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F5A973-30D5-49B3-A4A2-D8D443EBED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94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-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F5A973-30D5-49B3-A4A2-D8D443EBED0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5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42187-1642-4D8C-9BE1-E6E6A5497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8F3EFD-27FB-9357-0ACD-542A88FD2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C1EEA-3B51-4BCB-27C3-61A99E4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8CF6-B496-47E7-B6F1-0902A4C8977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46C90-9335-C42F-44F9-FB1295EED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13D85-AC3B-7F91-D75F-F520C7A98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ABA9-CB1B-41B6-8E36-28EF6AE92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054F7-D33D-C40B-F026-B42B7C2CF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313E52-16F3-F7A0-F6B3-1D9F6630B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0AFC3-E925-E8F7-210D-989BB81C6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8CF6-B496-47E7-B6F1-0902A4C8977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2BAC9-FBA4-8BAE-C0B2-0F8AD0F25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FBBEF-A4DD-B4D1-9FFE-F1B6D386F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ABA9-CB1B-41B6-8E36-28EF6AE92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60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654101-A2BC-0EB5-38D7-5497004C4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70CC84-F513-0F5E-3BF8-9A23091641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79A80-D23B-7543-DABB-399AE75CB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8CF6-B496-47E7-B6F1-0902A4C8977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EB666-42FC-4D4E-A246-0D83D45AB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A890E-A57C-7609-75CB-C53AA95B7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ABA9-CB1B-41B6-8E36-28EF6AE92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02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2366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A7542-EAFA-000F-769F-BC5291AD3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223-198F-8826-EDA0-5F2C37096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CBB96A-A114-7FAB-64B4-694EA072C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8CF6-B496-47E7-B6F1-0902A4C8977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24BC5B-E8DA-24E4-CCFE-8FEB58EAF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7DF4F-CC41-EB66-0C43-7E2499892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ABA9-CB1B-41B6-8E36-28EF6AE92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44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047E0-72FB-B0D4-40E1-AF123213E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FBCC0-7CB6-54BA-1ACA-AC7F11F38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D26ADA-796E-5BBD-95A8-1D052C46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8CF6-B496-47E7-B6F1-0902A4C8977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01BDD-0F2A-E9CA-3968-D57A7D83E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06820-0419-982B-4176-2DE14B42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ABA9-CB1B-41B6-8E36-28EF6AE92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02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7B030-3CBB-A40C-2831-2669EB9FE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60553-57A4-ACB0-6A31-92663793A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8FB9ED-F186-4C50-A658-DC43CDD880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F82822-CF7D-AE33-A06B-79050D0A8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8CF6-B496-47E7-B6F1-0902A4C8977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30D112-8893-F32D-F3F7-3A8EBF57C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C6964B-2B70-2FDE-8550-D0FF1D38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ABA9-CB1B-41B6-8E36-28EF6AE92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9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93E73-08E3-0CCC-1638-ED7FD2EAE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37C7C-152D-4745-E5D0-883EECC86B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8DA84B-F5B9-2715-5EAF-9DF287715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6AE42F-C5EF-DAA4-F6DA-53A90F81E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924570-B499-EE43-1555-90FADAC93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23DB41-50CF-D0C0-3E9B-FA1B13742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8CF6-B496-47E7-B6F1-0902A4C8977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174617-BF36-8087-31FE-9CE115DCE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BA8F02-2BE5-9F78-0C87-704D561B5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ABA9-CB1B-41B6-8E36-28EF6AE92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1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AE130-CC64-9899-B2B2-1AC07BB36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DAF160-934C-C07D-0722-DD0B88563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8CF6-B496-47E7-B6F1-0902A4C8977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F8057A-B059-02EF-1891-BEB6567AB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C24608-90E0-E725-35CE-1EDE91825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ABA9-CB1B-41B6-8E36-28EF6AE92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386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866A2C-FAB0-1C27-B92C-AF6DE5EFE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8CF6-B496-47E7-B6F1-0902A4C8977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A78297-EC3C-BD2F-64E3-89FFB980D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5951ED-C518-010E-30F7-FCA2D4837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ABA9-CB1B-41B6-8E36-28EF6AE92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830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1E137-C68C-8ED8-5E4E-7D031E218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BAF32-5364-8F42-50B6-457169AC7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5490FB-6826-8BD4-5B3A-02880E5F9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7C40B-5BAC-EE84-FCD8-1B6A0039A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8CF6-B496-47E7-B6F1-0902A4C8977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CBFBAD-05B4-D441-6B71-892F00A19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496363-3086-6607-4C16-353153D3C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ABA9-CB1B-41B6-8E36-28EF6AE92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361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1EFC1-A285-35FB-677B-7E58FE902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E43902-2021-1D70-5EF5-CC0ECAB17C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0A530F-5746-C1A2-7F65-1BE52A8F6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352BA-CED3-A7DD-B1C4-A6A68D813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8CF6-B496-47E7-B6F1-0902A4C8977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420CC-1FBE-2961-B76E-7AEFD95DF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52BDD2-7865-1AF7-4675-B39442927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ABA9-CB1B-41B6-8E36-28EF6AE92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546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70ACAB-0476-BC9D-6C9D-90E408860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565E1-F98E-E292-8B33-CD88D62C6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39C17-EB84-93BB-F542-706CEF3D11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D8CF6-B496-47E7-B6F1-0902A4C8977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49944-B6E2-8044-4C61-46B999E2A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6775F1-69EE-F8D2-C9A0-10A1FBEAE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0ABA9-CB1B-41B6-8E36-28EF6AE92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976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jpg"/><Relationship Id="rId1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7.emf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3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5.png"/><Relationship Id="rId10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7.emf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4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jpg"/><Relationship Id="rId1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41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5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5.png"/><Relationship Id="rId7" Type="http://schemas.openxmlformats.org/officeDocument/2006/relationships/slide" Target="slide23.xml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2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image" Target="../media/image52.gif"/><Relationship Id="rId18" Type="http://schemas.openxmlformats.org/officeDocument/2006/relationships/slide" Target="slide24.xml"/><Relationship Id="rId3" Type="http://schemas.microsoft.com/office/2007/relationships/media" Target="../media/media2.mp4"/><Relationship Id="rId21" Type="http://schemas.openxmlformats.org/officeDocument/2006/relationships/image" Target="../media/image65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9.jpg"/><Relationship Id="rId17" Type="http://schemas.openxmlformats.org/officeDocument/2006/relationships/image" Target="../media/image62.png"/><Relationship Id="rId2" Type="http://schemas.openxmlformats.org/officeDocument/2006/relationships/video" Target="../media/media1.mp4"/><Relationship Id="rId16" Type="http://schemas.openxmlformats.org/officeDocument/2006/relationships/image" Target="../media/image61.jpeg"/><Relationship Id="rId20" Type="http://schemas.openxmlformats.org/officeDocument/2006/relationships/image" Target="../media/image64.gif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54.jpg"/><Relationship Id="rId24" Type="http://schemas.openxmlformats.org/officeDocument/2006/relationships/image" Target="../media/image68.png"/><Relationship Id="rId5" Type="http://schemas.microsoft.com/office/2007/relationships/media" Target="../media/media3.mp4"/><Relationship Id="rId15" Type="http://schemas.openxmlformats.org/officeDocument/2006/relationships/image" Target="../media/image60.jpeg"/><Relationship Id="rId23" Type="http://schemas.openxmlformats.org/officeDocument/2006/relationships/image" Target="../media/image67.png"/><Relationship Id="rId10" Type="http://schemas.openxmlformats.org/officeDocument/2006/relationships/audio" Target="../media/audio2.wav"/><Relationship Id="rId19" Type="http://schemas.openxmlformats.org/officeDocument/2006/relationships/image" Target="../media/image63.png"/><Relationship Id="rId4" Type="http://schemas.openxmlformats.org/officeDocument/2006/relationships/video" Target="../media/media2.mp4"/><Relationship Id="rId9" Type="http://schemas.openxmlformats.org/officeDocument/2006/relationships/audio" Target="../media/audio1.wav"/><Relationship Id="rId14" Type="http://schemas.openxmlformats.org/officeDocument/2006/relationships/image" Target="../media/image57.png"/><Relationship Id="rId22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70.png"/><Relationship Id="rId18" Type="http://schemas.openxmlformats.org/officeDocument/2006/relationships/image" Target="../media/image61.jpeg"/><Relationship Id="rId3" Type="http://schemas.microsoft.com/office/2007/relationships/media" Target="../media/media2.mp4"/><Relationship Id="rId21" Type="http://schemas.openxmlformats.org/officeDocument/2006/relationships/image" Target="../media/image66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2.gif"/><Relationship Id="rId17" Type="http://schemas.openxmlformats.org/officeDocument/2006/relationships/image" Target="../media/image60.jpeg"/><Relationship Id="rId2" Type="http://schemas.openxmlformats.org/officeDocument/2006/relationships/video" Target="../media/media1.mp4"/><Relationship Id="rId16" Type="http://schemas.openxmlformats.org/officeDocument/2006/relationships/image" Target="../media/image72.png"/><Relationship Id="rId20" Type="http://schemas.openxmlformats.org/officeDocument/2006/relationships/image" Target="../media/image65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69.jpg"/><Relationship Id="rId5" Type="http://schemas.microsoft.com/office/2007/relationships/media" Target="../media/media3.mp4"/><Relationship Id="rId15" Type="http://schemas.openxmlformats.org/officeDocument/2006/relationships/slide" Target="slide25.xml"/><Relationship Id="rId23" Type="http://schemas.openxmlformats.org/officeDocument/2006/relationships/image" Target="../media/image68.png"/><Relationship Id="rId10" Type="http://schemas.openxmlformats.org/officeDocument/2006/relationships/image" Target="../media/image54.jpg"/><Relationship Id="rId19" Type="http://schemas.openxmlformats.org/officeDocument/2006/relationships/image" Target="../media/image64.gif"/><Relationship Id="rId4" Type="http://schemas.openxmlformats.org/officeDocument/2006/relationships/video" Target="../media/media2.mp4"/><Relationship Id="rId9" Type="http://schemas.openxmlformats.org/officeDocument/2006/relationships/audio" Target="../media/audio2.wav"/><Relationship Id="rId14" Type="http://schemas.openxmlformats.org/officeDocument/2006/relationships/image" Target="../media/image71.png"/><Relationship Id="rId22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70.png"/><Relationship Id="rId18" Type="http://schemas.openxmlformats.org/officeDocument/2006/relationships/image" Target="../media/image61.jpeg"/><Relationship Id="rId3" Type="http://schemas.microsoft.com/office/2007/relationships/media" Target="../media/media2.mp4"/><Relationship Id="rId21" Type="http://schemas.openxmlformats.org/officeDocument/2006/relationships/image" Target="../media/image66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2.gif"/><Relationship Id="rId17" Type="http://schemas.openxmlformats.org/officeDocument/2006/relationships/image" Target="../media/image60.jpeg"/><Relationship Id="rId2" Type="http://schemas.openxmlformats.org/officeDocument/2006/relationships/video" Target="../media/media1.mp4"/><Relationship Id="rId16" Type="http://schemas.openxmlformats.org/officeDocument/2006/relationships/image" Target="../media/image72.png"/><Relationship Id="rId20" Type="http://schemas.openxmlformats.org/officeDocument/2006/relationships/image" Target="../media/image65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69.jpg"/><Relationship Id="rId5" Type="http://schemas.microsoft.com/office/2007/relationships/media" Target="../media/media3.mp4"/><Relationship Id="rId15" Type="http://schemas.openxmlformats.org/officeDocument/2006/relationships/slide" Target="slide25.xml"/><Relationship Id="rId23" Type="http://schemas.openxmlformats.org/officeDocument/2006/relationships/image" Target="../media/image68.png"/><Relationship Id="rId10" Type="http://schemas.openxmlformats.org/officeDocument/2006/relationships/image" Target="../media/image54.jpg"/><Relationship Id="rId19" Type="http://schemas.openxmlformats.org/officeDocument/2006/relationships/image" Target="../media/image64.gif"/><Relationship Id="rId4" Type="http://schemas.openxmlformats.org/officeDocument/2006/relationships/video" Target="../media/media2.mp4"/><Relationship Id="rId9" Type="http://schemas.openxmlformats.org/officeDocument/2006/relationships/audio" Target="../media/audio2.wav"/><Relationship Id="rId14" Type="http://schemas.openxmlformats.org/officeDocument/2006/relationships/image" Target="../media/image71.png"/><Relationship Id="rId22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74.png"/><Relationship Id="rId18" Type="http://schemas.openxmlformats.org/officeDocument/2006/relationships/image" Target="../media/image61.jpeg"/><Relationship Id="rId3" Type="http://schemas.microsoft.com/office/2007/relationships/media" Target="../media/media2.mp4"/><Relationship Id="rId21" Type="http://schemas.openxmlformats.org/officeDocument/2006/relationships/image" Target="../media/image66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2.gif"/><Relationship Id="rId17" Type="http://schemas.openxmlformats.org/officeDocument/2006/relationships/image" Target="../media/image60.jpeg"/><Relationship Id="rId2" Type="http://schemas.openxmlformats.org/officeDocument/2006/relationships/video" Target="../media/media1.mp4"/><Relationship Id="rId16" Type="http://schemas.openxmlformats.org/officeDocument/2006/relationships/image" Target="../media/image76.png"/><Relationship Id="rId20" Type="http://schemas.openxmlformats.org/officeDocument/2006/relationships/image" Target="../media/image65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73.jpg"/><Relationship Id="rId5" Type="http://schemas.microsoft.com/office/2007/relationships/media" Target="../media/media3.mp4"/><Relationship Id="rId15" Type="http://schemas.openxmlformats.org/officeDocument/2006/relationships/slide" Target="slide27.xml"/><Relationship Id="rId23" Type="http://schemas.openxmlformats.org/officeDocument/2006/relationships/image" Target="../media/image68.png"/><Relationship Id="rId10" Type="http://schemas.openxmlformats.org/officeDocument/2006/relationships/image" Target="../media/image54.jpg"/><Relationship Id="rId19" Type="http://schemas.openxmlformats.org/officeDocument/2006/relationships/image" Target="../media/image64.gif"/><Relationship Id="rId4" Type="http://schemas.openxmlformats.org/officeDocument/2006/relationships/video" Target="../media/media2.mp4"/><Relationship Id="rId9" Type="http://schemas.openxmlformats.org/officeDocument/2006/relationships/audio" Target="../media/audio2.wav"/><Relationship Id="rId14" Type="http://schemas.openxmlformats.org/officeDocument/2006/relationships/image" Target="../media/image75.png"/><Relationship Id="rId22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78.png"/><Relationship Id="rId18" Type="http://schemas.openxmlformats.org/officeDocument/2006/relationships/image" Target="../media/image64.gif"/><Relationship Id="rId3" Type="http://schemas.microsoft.com/office/2007/relationships/media" Target="../media/media2.mp4"/><Relationship Id="rId21" Type="http://schemas.openxmlformats.org/officeDocument/2006/relationships/image" Target="../media/image67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77.jpg"/><Relationship Id="rId17" Type="http://schemas.openxmlformats.org/officeDocument/2006/relationships/image" Target="../media/image61.jpeg"/><Relationship Id="rId2" Type="http://schemas.openxmlformats.org/officeDocument/2006/relationships/video" Target="../media/media1.mp4"/><Relationship Id="rId16" Type="http://schemas.openxmlformats.org/officeDocument/2006/relationships/image" Target="../media/image60.jpeg"/><Relationship Id="rId20" Type="http://schemas.openxmlformats.org/officeDocument/2006/relationships/image" Target="../media/image66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54.jpg"/><Relationship Id="rId5" Type="http://schemas.microsoft.com/office/2007/relationships/media" Target="../media/media3.mp4"/><Relationship Id="rId15" Type="http://schemas.openxmlformats.org/officeDocument/2006/relationships/image" Target="../media/image75.png"/><Relationship Id="rId23" Type="http://schemas.openxmlformats.org/officeDocument/2006/relationships/image" Target="../media/image79.gif"/><Relationship Id="rId10" Type="http://schemas.openxmlformats.org/officeDocument/2006/relationships/audio" Target="../media/audio3.wav"/><Relationship Id="rId19" Type="http://schemas.openxmlformats.org/officeDocument/2006/relationships/image" Target="../media/image65.png"/><Relationship Id="rId4" Type="http://schemas.openxmlformats.org/officeDocument/2006/relationships/video" Target="../media/media2.mp4"/><Relationship Id="rId9" Type="http://schemas.openxmlformats.org/officeDocument/2006/relationships/audio" Target="../media/audio2.wav"/><Relationship Id="rId14" Type="http://schemas.openxmlformats.org/officeDocument/2006/relationships/image" Target="../media/image52.gif"/><Relationship Id="rId22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png"/><Relationship Id="rId4" Type="http://schemas.openxmlformats.org/officeDocument/2006/relationships/image" Target="../media/image17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9.jpe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0.jpe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1.jpe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2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4.pn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A9A66B4-28A0-454F-84B0-4B1315394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69EC4B7-D193-4BDA-BDDD-52F6F0E51F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67"/>
          <a:stretch/>
        </p:blipFill>
        <p:spPr>
          <a:xfrm>
            <a:off x="0" y="-583095"/>
            <a:ext cx="12192000" cy="74410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6965761-7D82-4D87-AE77-2B799099F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310"/>
            <a:ext cx="12192000" cy="44748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C20D4EC-9FBB-40F0-B5E1-B14B7B5338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166" y="1095612"/>
            <a:ext cx="2313834" cy="50217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BE60483-9D88-47B6-9546-39A2508096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244"/>
            <a:ext cx="2767451" cy="502176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ACF52BC-7FFC-440A-A1EB-5502674B14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448" y="1656936"/>
            <a:ext cx="3209628" cy="502176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DD36FB6C-56AF-49CD-849A-DBE3C4B5F9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6850"/>
            <a:ext cx="7524750" cy="398115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664BACB-C0F7-4F21-8D9C-0FFA93DD4A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674" y="2240769"/>
            <a:ext cx="7895326" cy="461723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44F5952-640A-4CAD-8071-E50946F0E4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0094BDD-6CD5-40BD-B5D4-93A3EF08576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21FACDB-9C47-4F98-A90B-A90F69F20342}"/>
              </a:ext>
            </a:extLst>
          </p:cNvPr>
          <p:cNvSpPr txBox="1"/>
          <p:nvPr/>
        </p:nvSpPr>
        <p:spPr>
          <a:xfrm>
            <a:off x="4434093" y="89805"/>
            <a:ext cx="5783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……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……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5813EE-8CE1-4F0B-A0D8-E4D56C8261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9844" y="656263"/>
            <a:ext cx="4279763" cy="71939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6FC21D1-8BDE-49D3-AB90-96883CF78012}"/>
              </a:ext>
            </a:extLst>
          </p:cNvPr>
          <p:cNvSpPr/>
          <p:nvPr/>
        </p:nvSpPr>
        <p:spPr>
          <a:xfrm>
            <a:off x="2946400" y="1710449"/>
            <a:ext cx="8432800" cy="2805273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2DB6A15-5472-4566-A554-F7524417FEE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09852" y="1861266"/>
            <a:ext cx="8169348" cy="25849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140D400-FD5C-447C-BED4-0A96D97127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77670" y="4439091"/>
            <a:ext cx="3304318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9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285258" y="1130744"/>
            <a:ext cx="5917825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5258" y="1999219"/>
            <a:ext cx="5880225" cy="791566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306762" y="436880"/>
            <a:ext cx="11612880" cy="610616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8" name="Speech Bubble: Rectangle with Corners Rounded 4">
            <a:extLst>
              <a:ext uri="{FF2B5EF4-FFF2-40B4-BE49-F238E27FC236}">
                <a16:creationId xmlns:a16="http://schemas.microsoft.com/office/drawing/2014/main" id="{68F2F358-6E26-4A72-A1BB-4606F1D47F9D}"/>
              </a:ext>
            </a:extLst>
          </p:cNvPr>
          <p:cNvSpPr/>
          <p:nvPr/>
        </p:nvSpPr>
        <p:spPr>
          <a:xfrm flipH="1">
            <a:off x="5898466" y="2506778"/>
            <a:ext cx="5582333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Vịnh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Long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hòn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đảo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hang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bãi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7BD6678-77CD-4660-95C5-BE4BB59135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1319" y="585041"/>
            <a:ext cx="7010400" cy="94370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A06DE77-BBC5-4A19-BE5A-31F3315CB6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6784" y="2638164"/>
            <a:ext cx="4860177" cy="27954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2547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306762" y="436880"/>
            <a:ext cx="11612880" cy="610616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8" name="Speech Bubble: Rectangle with Corners Rounded 4">
            <a:extLst>
              <a:ext uri="{FF2B5EF4-FFF2-40B4-BE49-F238E27FC236}">
                <a16:creationId xmlns:a16="http://schemas.microsoft.com/office/drawing/2014/main" id="{68F2F358-6E26-4A72-A1BB-4606F1D47F9D}"/>
              </a:ext>
            </a:extLst>
          </p:cNvPr>
          <p:cNvSpPr/>
          <p:nvPr/>
        </p:nvSpPr>
        <p:spPr>
          <a:xfrm flipH="1">
            <a:off x="5898464" y="1981200"/>
            <a:ext cx="5887135" cy="2963978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Kinh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Huế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cung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tráng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lệ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T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rong kinh thành Huế còn lưu giữ những bức tượng của các vị vua quan cùng với những báu vật cung đình quý giá.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7BD6678-77CD-4660-95C5-BE4BB59135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11319" y="585041"/>
            <a:ext cx="7010400" cy="9437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7A8B9FD-256B-40D5-8BF1-304ED72064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3589" y="2453047"/>
            <a:ext cx="5121247" cy="26865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416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306762" y="436880"/>
            <a:ext cx="11612880" cy="610616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8" name="Speech Bubble: Rectangle with Corners Rounded 4">
            <a:extLst>
              <a:ext uri="{FF2B5EF4-FFF2-40B4-BE49-F238E27FC236}">
                <a16:creationId xmlns:a16="http://schemas.microsoft.com/office/drawing/2014/main" id="{68F2F358-6E26-4A72-A1BB-4606F1D47F9D}"/>
              </a:ext>
            </a:extLst>
          </p:cNvPr>
          <p:cNvSpPr/>
          <p:nvPr/>
        </p:nvSpPr>
        <p:spPr>
          <a:xfrm flipH="1">
            <a:off x="5898465" y="2225234"/>
            <a:ext cx="5582333" cy="2719944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Bến Nhà Rồng bao gồm các khu vực chính như: Bảo tàng Hồ Chí Minh, tượng đài Bác, đài phun nước và khuôn viên bến cảng.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7BD6678-77CD-4660-95C5-BE4BB59135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1319" y="585041"/>
            <a:ext cx="7010400" cy="9437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F36D5A5-DDB3-4E2B-AB9F-8C701C5E33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563" y="2562340"/>
            <a:ext cx="4825493" cy="2845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077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23E6DC4-AF86-448F-8875-0E6C569255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21CCD7A-844C-4904-A491-04A58D464B7C}"/>
              </a:ext>
            </a:extLst>
          </p:cNvPr>
          <p:cNvSpPr/>
          <p:nvPr/>
        </p:nvSpPr>
        <p:spPr>
          <a:xfrm>
            <a:off x="228600" y="209550"/>
            <a:ext cx="11744325" cy="64389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343F77E0-D4AA-40ED-B9AB-DB6C83D406E2}"/>
              </a:ext>
            </a:extLst>
          </p:cNvPr>
          <p:cNvSpPr/>
          <p:nvPr/>
        </p:nvSpPr>
        <p:spPr>
          <a:xfrm>
            <a:off x="219075" y="209548"/>
            <a:ext cx="5231230" cy="6461635"/>
          </a:xfrm>
          <a:custGeom>
            <a:avLst/>
            <a:gdLst>
              <a:gd name="connsiteX0" fmla="*/ 1747837 w 5200650"/>
              <a:gd name="connsiteY0" fmla="*/ 0 h 6423862"/>
              <a:gd name="connsiteX1" fmla="*/ 5200650 w 5200650"/>
              <a:gd name="connsiteY1" fmla="*/ 3452813 h 6423862"/>
              <a:gd name="connsiteX2" fmla="*/ 3678338 w 5200650"/>
              <a:gd name="connsiteY2" fmla="*/ 6315940 h 6423862"/>
              <a:gd name="connsiteX3" fmla="*/ 3500692 w 5200650"/>
              <a:gd name="connsiteY3" fmla="*/ 6423862 h 6423862"/>
              <a:gd name="connsiteX4" fmla="*/ 0 w 5200650"/>
              <a:gd name="connsiteY4" fmla="*/ 6423862 h 6423862"/>
              <a:gd name="connsiteX5" fmla="*/ 0 w 5200650"/>
              <a:gd name="connsiteY5" fmla="*/ 478716 h 6423862"/>
              <a:gd name="connsiteX6" fmla="*/ 102021 w 5200650"/>
              <a:gd name="connsiteY6" fmla="*/ 416736 h 6423862"/>
              <a:gd name="connsiteX7" fmla="*/ 1747837 w 5200650"/>
              <a:gd name="connsiteY7" fmla="*/ 0 h 642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00650" h="6423862">
                <a:moveTo>
                  <a:pt x="1747837" y="0"/>
                </a:moveTo>
                <a:cubicBezTo>
                  <a:pt x="3654773" y="0"/>
                  <a:pt x="5200650" y="1545877"/>
                  <a:pt x="5200650" y="3452813"/>
                </a:cubicBezTo>
                <a:cubicBezTo>
                  <a:pt x="5200650" y="4644648"/>
                  <a:pt x="4596792" y="5695445"/>
                  <a:pt x="3678338" y="6315940"/>
                </a:cubicBezTo>
                <a:lnTo>
                  <a:pt x="3500692" y="6423862"/>
                </a:lnTo>
                <a:lnTo>
                  <a:pt x="0" y="6423862"/>
                </a:lnTo>
                <a:lnTo>
                  <a:pt x="0" y="478716"/>
                </a:lnTo>
                <a:lnTo>
                  <a:pt x="102021" y="416736"/>
                </a:lnTo>
                <a:cubicBezTo>
                  <a:pt x="591262" y="150965"/>
                  <a:pt x="1151920" y="0"/>
                  <a:pt x="1747837" y="0"/>
                </a:cubicBezTo>
                <a:close/>
              </a:path>
            </a:pathLst>
          </a:custGeom>
          <a:blipFill dpi="0"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35F1D9B9-F9DD-4E4C-9221-D55DB6BA379A}"/>
              </a:ext>
            </a:extLst>
          </p:cNvPr>
          <p:cNvSpPr/>
          <p:nvPr/>
        </p:nvSpPr>
        <p:spPr>
          <a:xfrm>
            <a:off x="9321752" y="209548"/>
            <a:ext cx="2660698" cy="3448052"/>
          </a:xfrm>
          <a:custGeom>
            <a:avLst/>
            <a:gdLst>
              <a:gd name="connsiteX0" fmla="*/ 2660698 w 2660698"/>
              <a:gd name="connsiteY0" fmla="*/ 3003298 h 3448052"/>
              <a:gd name="connsiteX1" fmla="*/ 2660698 w 2660698"/>
              <a:gd name="connsiteY1" fmla="*/ 3448052 h 3448052"/>
              <a:gd name="connsiteX2" fmla="*/ 2627875 w 2660698"/>
              <a:gd name="connsiteY2" fmla="*/ 3448052 h 3448052"/>
              <a:gd name="connsiteX3" fmla="*/ 2645075 w 2660698"/>
              <a:gd name="connsiteY3" fmla="*/ 3312692 h 3448052"/>
              <a:gd name="connsiteX4" fmla="*/ 2660698 w 2660698"/>
              <a:gd name="connsiteY4" fmla="*/ 3003298 h 3448052"/>
              <a:gd name="connsiteX5" fmla="*/ 0 w 2660698"/>
              <a:gd name="connsiteY5" fmla="*/ 0 h 3448052"/>
              <a:gd name="connsiteX6" fmla="*/ 2660698 w 2660698"/>
              <a:gd name="connsiteY6" fmla="*/ 0 h 3448052"/>
              <a:gd name="connsiteX7" fmla="*/ 2660698 w 2660698"/>
              <a:gd name="connsiteY7" fmla="*/ 3003298 h 3448052"/>
              <a:gd name="connsiteX8" fmla="*/ 95503 w 2660698"/>
              <a:gd name="connsiteY8" fmla="*/ 12136 h 344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0698" h="3448052">
                <a:moveTo>
                  <a:pt x="2660698" y="3003298"/>
                </a:moveTo>
                <a:lnTo>
                  <a:pt x="2660698" y="3448052"/>
                </a:lnTo>
                <a:lnTo>
                  <a:pt x="2627875" y="3448052"/>
                </a:lnTo>
                <a:lnTo>
                  <a:pt x="2645075" y="3312692"/>
                </a:lnTo>
                <a:cubicBezTo>
                  <a:pt x="2655406" y="3210966"/>
                  <a:pt x="2660698" y="3107750"/>
                  <a:pt x="2660698" y="3003298"/>
                </a:cubicBezTo>
                <a:close/>
                <a:moveTo>
                  <a:pt x="0" y="0"/>
                </a:moveTo>
                <a:lnTo>
                  <a:pt x="2660698" y="0"/>
                </a:lnTo>
                <a:lnTo>
                  <a:pt x="2660698" y="3003298"/>
                </a:lnTo>
                <a:cubicBezTo>
                  <a:pt x="2660698" y="1488746"/>
                  <a:pt x="1548016" y="234075"/>
                  <a:pt x="95503" y="12136"/>
                </a:cubicBezTo>
                <a:close/>
              </a:path>
            </a:pathLst>
          </a:custGeom>
          <a:blipFill dpi="0"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88C14F-B64A-4B87-8933-C9F9CE668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0305" y="2244981"/>
            <a:ext cx="640745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8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205086" y="294640"/>
            <a:ext cx="11864994" cy="6382386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0FA42F1-086A-4D57-A79D-BC4BF29C28F6}"/>
              </a:ext>
            </a:extLst>
          </p:cNvPr>
          <p:cNvGrpSpPr/>
          <p:nvPr/>
        </p:nvGrpSpPr>
        <p:grpSpPr>
          <a:xfrm>
            <a:off x="892354" y="3758439"/>
            <a:ext cx="4278451" cy="2175001"/>
            <a:chOff x="892354" y="3758439"/>
            <a:chExt cx="4278451" cy="2175001"/>
          </a:xfrm>
        </p:grpSpPr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id="{4C8E33D4-7867-44F8-8C8F-F88C7A0D9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234396D-29F8-4217-A9BC-5938D4D810DC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Thảo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luận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4</a:t>
              </a:r>
            </a:p>
          </p:txBody>
        </p:sp>
      </p:grp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618B0764-4468-4786-90E7-BEF3CBF5D5D8}"/>
              </a:ext>
            </a:extLst>
          </p:cNvPr>
          <p:cNvSpPr/>
          <p:nvPr/>
        </p:nvSpPr>
        <p:spPr>
          <a:xfrm>
            <a:off x="4071611" y="1506181"/>
            <a:ext cx="6187440" cy="1379052"/>
          </a:xfrm>
          <a:custGeom>
            <a:avLst/>
            <a:gdLst>
              <a:gd name="connsiteX0" fmla="*/ 0 w 6187440"/>
              <a:gd name="connsiteY0" fmla="*/ 229847 h 1379052"/>
              <a:gd name="connsiteX1" fmla="*/ 229847 w 6187440"/>
              <a:gd name="connsiteY1" fmla="*/ 0 h 1379052"/>
              <a:gd name="connsiteX2" fmla="*/ 630544 w 6187440"/>
              <a:gd name="connsiteY2" fmla="*/ 0 h 1379052"/>
              <a:gd name="connsiteX3" fmla="*/ 1031240 w 6187440"/>
              <a:gd name="connsiteY3" fmla="*/ 0 h 1379052"/>
              <a:gd name="connsiteX4" fmla="*/ 1031240 w 6187440"/>
              <a:gd name="connsiteY4" fmla="*/ 0 h 1379052"/>
              <a:gd name="connsiteX5" fmla="*/ 1546860 w 6187440"/>
              <a:gd name="connsiteY5" fmla="*/ 0 h 1379052"/>
              <a:gd name="connsiteX6" fmla="*/ 2062480 w 6187440"/>
              <a:gd name="connsiteY6" fmla="*/ 0 h 1379052"/>
              <a:gd name="connsiteX7" fmla="*/ 2578100 w 6187440"/>
              <a:gd name="connsiteY7" fmla="*/ 0 h 1379052"/>
              <a:gd name="connsiteX8" fmla="*/ 3208939 w 6187440"/>
              <a:gd name="connsiteY8" fmla="*/ 0 h 1379052"/>
              <a:gd name="connsiteX9" fmla="*/ 3670803 w 6187440"/>
              <a:gd name="connsiteY9" fmla="*/ 0 h 1379052"/>
              <a:gd name="connsiteX10" fmla="*/ 4132667 w 6187440"/>
              <a:gd name="connsiteY10" fmla="*/ 0 h 1379052"/>
              <a:gd name="connsiteX11" fmla="*/ 4729711 w 6187440"/>
              <a:gd name="connsiteY11" fmla="*/ 0 h 1379052"/>
              <a:gd name="connsiteX12" fmla="*/ 5360549 w 6187440"/>
              <a:gd name="connsiteY12" fmla="*/ 0 h 1379052"/>
              <a:gd name="connsiteX13" fmla="*/ 5957593 w 6187440"/>
              <a:gd name="connsiteY13" fmla="*/ 0 h 1379052"/>
              <a:gd name="connsiteX14" fmla="*/ 6187440 w 6187440"/>
              <a:gd name="connsiteY14" fmla="*/ 229847 h 1379052"/>
              <a:gd name="connsiteX15" fmla="*/ 6187440 w 6187440"/>
              <a:gd name="connsiteY15" fmla="*/ 804447 h 1379052"/>
              <a:gd name="connsiteX16" fmla="*/ 6187440 w 6187440"/>
              <a:gd name="connsiteY16" fmla="*/ 804447 h 1379052"/>
              <a:gd name="connsiteX17" fmla="*/ 6187440 w 6187440"/>
              <a:gd name="connsiteY17" fmla="*/ 1149210 h 1379052"/>
              <a:gd name="connsiteX18" fmla="*/ 6187440 w 6187440"/>
              <a:gd name="connsiteY18" fmla="*/ 1149205 h 1379052"/>
              <a:gd name="connsiteX19" fmla="*/ 5957593 w 6187440"/>
              <a:gd name="connsiteY19" fmla="*/ 1379052 h 1379052"/>
              <a:gd name="connsiteX20" fmla="*/ 5360549 w 6187440"/>
              <a:gd name="connsiteY20" fmla="*/ 1379052 h 1379052"/>
              <a:gd name="connsiteX21" fmla="*/ 4797300 w 6187440"/>
              <a:gd name="connsiteY21" fmla="*/ 1379052 h 1379052"/>
              <a:gd name="connsiteX22" fmla="*/ 4166462 w 6187440"/>
              <a:gd name="connsiteY22" fmla="*/ 1379052 h 1379052"/>
              <a:gd name="connsiteX23" fmla="*/ 3670803 w 6187440"/>
              <a:gd name="connsiteY23" fmla="*/ 1379052 h 1379052"/>
              <a:gd name="connsiteX24" fmla="*/ 3107554 w 6187440"/>
              <a:gd name="connsiteY24" fmla="*/ 1379052 h 1379052"/>
              <a:gd name="connsiteX25" fmla="*/ 2578100 w 6187440"/>
              <a:gd name="connsiteY25" fmla="*/ 1379052 h 1379052"/>
              <a:gd name="connsiteX26" fmla="*/ 1976560 w 6187440"/>
              <a:gd name="connsiteY26" fmla="*/ 1416976 h 1379052"/>
              <a:gd name="connsiteX27" fmla="*/ 1402363 w 6187440"/>
              <a:gd name="connsiteY27" fmla="*/ 1453176 h 1379052"/>
              <a:gd name="connsiteX28" fmla="*/ 937537 w 6187440"/>
              <a:gd name="connsiteY28" fmla="*/ 1482481 h 1379052"/>
              <a:gd name="connsiteX29" fmla="*/ 390683 w 6187440"/>
              <a:gd name="connsiteY29" fmla="*/ 1516958 h 1379052"/>
              <a:gd name="connsiteX30" fmla="*/ -156171 w 6187440"/>
              <a:gd name="connsiteY30" fmla="*/ 1551434 h 1379052"/>
              <a:gd name="connsiteX31" fmla="*/ 449409 w 6187440"/>
              <a:gd name="connsiteY31" fmla="*/ 1463519 h 1379052"/>
              <a:gd name="connsiteX32" fmla="*/ 1031240 w 6187440"/>
              <a:gd name="connsiteY32" fmla="*/ 1379052 h 1379052"/>
              <a:gd name="connsiteX33" fmla="*/ 646571 w 6187440"/>
              <a:gd name="connsiteY33" fmla="*/ 1379052 h 1379052"/>
              <a:gd name="connsiteX34" fmla="*/ 229847 w 6187440"/>
              <a:gd name="connsiteY34" fmla="*/ 1379052 h 1379052"/>
              <a:gd name="connsiteX35" fmla="*/ 0 w 6187440"/>
              <a:gd name="connsiteY35" fmla="*/ 1149205 h 1379052"/>
              <a:gd name="connsiteX36" fmla="*/ 0 w 6187440"/>
              <a:gd name="connsiteY36" fmla="*/ 1149210 h 1379052"/>
              <a:gd name="connsiteX37" fmla="*/ 0 w 6187440"/>
              <a:gd name="connsiteY37" fmla="*/ 804447 h 1379052"/>
              <a:gd name="connsiteX38" fmla="*/ 0 w 6187440"/>
              <a:gd name="connsiteY38" fmla="*/ 804447 h 1379052"/>
              <a:gd name="connsiteX39" fmla="*/ 0 w 6187440"/>
              <a:gd name="connsiteY39" fmla="*/ 229847 h 1379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187440" h="1379052" fill="none" extrusionOk="0">
                <a:moveTo>
                  <a:pt x="0" y="229847"/>
                </a:moveTo>
                <a:cubicBezTo>
                  <a:pt x="-12173" y="85565"/>
                  <a:pt x="97732" y="-9544"/>
                  <a:pt x="229847" y="0"/>
                </a:cubicBezTo>
                <a:cubicBezTo>
                  <a:pt x="374085" y="-14695"/>
                  <a:pt x="516574" y="40527"/>
                  <a:pt x="630544" y="0"/>
                </a:cubicBezTo>
                <a:cubicBezTo>
                  <a:pt x="744514" y="-40527"/>
                  <a:pt x="943165" y="37101"/>
                  <a:pt x="1031240" y="0"/>
                </a:cubicBezTo>
                <a:lnTo>
                  <a:pt x="1031240" y="0"/>
                </a:lnTo>
                <a:cubicBezTo>
                  <a:pt x="1219174" y="-12833"/>
                  <a:pt x="1325723" y="43165"/>
                  <a:pt x="1546860" y="0"/>
                </a:cubicBezTo>
                <a:cubicBezTo>
                  <a:pt x="1767997" y="-43165"/>
                  <a:pt x="1908367" y="10660"/>
                  <a:pt x="2062480" y="0"/>
                </a:cubicBezTo>
                <a:cubicBezTo>
                  <a:pt x="2216593" y="-10660"/>
                  <a:pt x="2445164" y="58773"/>
                  <a:pt x="2578100" y="0"/>
                </a:cubicBezTo>
                <a:cubicBezTo>
                  <a:pt x="2749668" y="-31016"/>
                  <a:pt x="2992453" y="55303"/>
                  <a:pt x="3208939" y="0"/>
                </a:cubicBezTo>
                <a:cubicBezTo>
                  <a:pt x="3425425" y="-55303"/>
                  <a:pt x="3569023" y="4657"/>
                  <a:pt x="3670803" y="0"/>
                </a:cubicBezTo>
                <a:cubicBezTo>
                  <a:pt x="3772583" y="-4657"/>
                  <a:pt x="3949825" y="33921"/>
                  <a:pt x="4132667" y="0"/>
                </a:cubicBezTo>
                <a:cubicBezTo>
                  <a:pt x="4315509" y="-33921"/>
                  <a:pt x="4481391" y="37010"/>
                  <a:pt x="4729711" y="0"/>
                </a:cubicBezTo>
                <a:cubicBezTo>
                  <a:pt x="4978031" y="-37010"/>
                  <a:pt x="5168563" y="8202"/>
                  <a:pt x="5360549" y="0"/>
                </a:cubicBezTo>
                <a:cubicBezTo>
                  <a:pt x="5552535" y="-8202"/>
                  <a:pt x="5764576" y="10733"/>
                  <a:pt x="5957593" y="0"/>
                </a:cubicBezTo>
                <a:cubicBezTo>
                  <a:pt x="6064539" y="-1891"/>
                  <a:pt x="6206071" y="82456"/>
                  <a:pt x="6187440" y="229847"/>
                </a:cubicBezTo>
                <a:cubicBezTo>
                  <a:pt x="6201840" y="453694"/>
                  <a:pt x="6147347" y="592450"/>
                  <a:pt x="6187440" y="804447"/>
                </a:cubicBezTo>
                <a:lnTo>
                  <a:pt x="6187440" y="804447"/>
                </a:lnTo>
                <a:cubicBezTo>
                  <a:pt x="6203983" y="967621"/>
                  <a:pt x="6156460" y="1054121"/>
                  <a:pt x="6187440" y="1149210"/>
                </a:cubicBezTo>
                <a:lnTo>
                  <a:pt x="6187440" y="1149205"/>
                </a:lnTo>
                <a:cubicBezTo>
                  <a:pt x="6196932" y="1264535"/>
                  <a:pt x="6070842" y="1388531"/>
                  <a:pt x="5957593" y="1379052"/>
                </a:cubicBezTo>
                <a:cubicBezTo>
                  <a:pt x="5782219" y="1441373"/>
                  <a:pt x="5572480" y="1310962"/>
                  <a:pt x="5360549" y="1379052"/>
                </a:cubicBezTo>
                <a:cubicBezTo>
                  <a:pt x="5148618" y="1447142"/>
                  <a:pt x="5050754" y="1332879"/>
                  <a:pt x="4797300" y="1379052"/>
                </a:cubicBezTo>
                <a:cubicBezTo>
                  <a:pt x="4543846" y="1425225"/>
                  <a:pt x="4424882" y="1310944"/>
                  <a:pt x="4166462" y="1379052"/>
                </a:cubicBezTo>
                <a:cubicBezTo>
                  <a:pt x="3908042" y="1447160"/>
                  <a:pt x="3820031" y="1363998"/>
                  <a:pt x="3670803" y="1379052"/>
                </a:cubicBezTo>
                <a:cubicBezTo>
                  <a:pt x="3521575" y="1394106"/>
                  <a:pt x="3384252" y="1319579"/>
                  <a:pt x="3107554" y="1379052"/>
                </a:cubicBezTo>
                <a:cubicBezTo>
                  <a:pt x="2830856" y="1438525"/>
                  <a:pt x="2701463" y="1376938"/>
                  <a:pt x="2578100" y="1379052"/>
                </a:cubicBezTo>
                <a:cubicBezTo>
                  <a:pt x="2306905" y="1422381"/>
                  <a:pt x="2264367" y="1345169"/>
                  <a:pt x="1976560" y="1416976"/>
                </a:cubicBezTo>
                <a:cubicBezTo>
                  <a:pt x="1688753" y="1488783"/>
                  <a:pt x="1660519" y="1424890"/>
                  <a:pt x="1402363" y="1453176"/>
                </a:cubicBezTo>
                <a:cubicBezTo>
                  <a:pt x="1144207" y="1481463"/>
                  <a:pt x="1051511" y="1440029"/>
                  <a:pt x="937537" y="1482481"/>
                </a:cubicBezTo>
                <a:cubicBezTo>
                  <a:pt x="823564" y="1524933"/>
                  <a:pt x="528440" y="1489842"/>
                  <a:pt x="390683" y="1516958"/>
                </a:cubicBezTo>
                <a:cubicBezTo>
                  <a:pt x="252926" y="1544074"/>
                  <a:pt x="64720" y="1497115"/>
                  <a:pt x="-156171" y="1551434"/>
                </a:cubicBezTo>
                <a:cubicBezTo>
                  <a:pt x="123619" y="1442775"/>
                  <a:pt x="270949" y="1546755"/>
                  <a:pt x="449409" y="1463519"/>
                </a:cubicBezTo>
                <a:cubicBezTo>
                  <a:pt x="627869" y="1380283"/>
                  <a:pt x="844921" y="1428208"/>
                  <a:pt x="1031240" y="1379052"/>
                </a:cubicBezTo>
                <a:cubicBezTo>
                  <a:pt x="841085" y="1423878"/>
                  <a:pt x="831518" y="1367107"/>
                  <a:pt x="646571" y="1379052"/>
                </a:cubicBezTo>
                <a:cubicBezTo>
                  <a:pt x="461624" y="1390997"/>
                  <a:pt x="411061" y="1358786"/>
                  <a:pt x="229847" y="1379052"/>
                </a:cubicBezTo>
                <a:cubicBezTo>
                  <a:pt x="74121" y="1365162"/>
                  <a:pt x="-23282" y="1300601"/>
                  <a:pt x="0" y="1149205"/>
                </a:cubicBezTo>
                <a:lnTo>
                  <a:pt x="0" y="1149210"/>
                </a:lnTo>
                <a:cubicBezTo>
                  <a:pt x="-5396" y="1018796"/>
                  <a:pt x="18750" y="887862"/>
                  <a:pt x="0" y="804447"/>
                </a:cubicBezTo>
                <a:lnTo>
                  <a:pt x="0" y="804447"/>
                </a:lnTo>
                <a:cubicBezTo>
                  <a:pt x="-28633" y="624514"/>
                  <a:pt x="25687" y="481485"/>
                  <a:pt x="0" y="229847"/>
                </a:cubicBezTo>
                <a:close/>
              </a:path>
              <a:path w="6187440" h="1379052" stroke="0" extrusionOk="0">
                <a:moveTo>
                  <a:pt x="0" y="229847"/>
                </a:moveTo>
                <a:cubicBezTo>
                  <a:pt x="-16272" y="75652"/>
                  <a:pt x="115516" y="14664"/>
                  <a:pt x="229847" y="0"/>
                </a:cubicBezTo>
                <a:cubicBezTo>
                  <a:pt x="389810" y="-23292"/>
                  <a:pt x="434578" y="41"/>
                  <a:pt x="614516" y="0"/>
                </a:cubicBezTo>
                <a:cubicBezTo>
                  <a:pt x="794454" y="-41"/>
                  <a:pt x="931004" y="44593"/>
                  <a:pt x="1031240" y="0"/>
                </a:cubicBezTo>
                <a:lnTo>
                  <a:pt x="1031240" y="0"/>
                </a:lnTo>
                <a:cubicBezTo>
                  <a:pt x="1233653" y="-20741"/>
                  <a:pt x="1419354" y="1215"/>
                  <a:pt x="1531391" y="0"/>
                </a:cubicBezTo>
                <a:cubicBezTo>
                  <a:pt x="1643428" y="-1215"/>
                  <a:pt x="1872012" y="60268"/>
                  <a:pt x="2077949" y="0"/>
                </a:cubicBezTo>
                <a:cubicBezTo>
                  <a:pt x="2283886" y="-60268"/>
                  <a:pt x="2430348" y="6538"/>
                  <a:pt x="2578100" y="0"/>
                </a:cubicBezTo>
                <a:cubicBezTo>
                  <a:pt x="2888539" y="-4524"/>
                  <a:pt x="2927259" y="73654"/>
                  <a:pt x="3208939" y="0"/>
                </a:cubicBezTo>
                <a:cubicBezTo>
                  <a:pt x="3490619" y="-73654"/>
                  <a:pt x="3581043" y="43337"/>
                  <a:pt x="3805982" y="0"/>
                </a:cubicBezTo>
                <a:cubicBezTo>
                  <a:pt x="4030921" y="-43337"/>
                  <a:pt x="4246561" y="39668"/>
                  <a:pt x="4436821" y="0"/>
                </a:cubicBezTo>
                <a:cubicBezTo>
                  <a:pt x="4627081" y="-39668"/>
                  <a:pt x="4724846" y="62528"/>
                  <a:pt x="4966275" y="0"/>
                </a:cubicBezTo>
                <a:cubicBezTo>
                  <a:pt x="5207704" y="-62528"/>
                  <a:pt x="5632389" y="91937"/>
                  <a:pt x="5957593" y="0"/>
                </a:cubicBezTo>
                <a:cubicBezTo>
                  <a:pt x="6074898" y="-4640"/>
                  <a:pt x="6175941" y="81050"/>
                  <a:pt x="6187440" y="229847"/>
                </a:cubicBezTo>
                <a:cubicBezTo>
                  <a:pt x="6229472" y="488822"/>
                  <a:pt x="6123896" y="547105"/>
                  <a:pt x="6187440" y="804447"/>
                </a:cubicBezTo>
                <a:lnTo>
                  <a:pt x="6187440" y="804447"/>
                </a:lnTo>
                <a:cubicBezTo>
                  <a:pt x="6228416" y="884398"/>
                  <a:pt x="6187371" y="1030227"/>
                  <a:pt x="6187440" y="1149210"/>
                </a:cubicBezTo>
                <a:lnTo>
                  <a:pt x="6187440" y="1149205"/>
                </a:lnTo>
                <a:cubicBezTo>
                  <a:pt x="6195888" y="1272049"/>
                  <a:pt x="6058891" y="1386351"/>
                  <a:pt x="5957593" y="1379052"/>
                </a:cubicBezTo>
                <a:cubicBezTo>
                  <a:pt x="5806067" y="1397284"/>
                  <a:pt x="5687585" y="1323863"/>
                  <a:pt x="5495729" y="1379052"/>
                </a:cubicBezTo>
                <a:cubicBezTo>
                  <a:pt x="5303873" y="1434241"/>
                  <a:pt x="5038593" y="1331759"/>
                  <a:pt x="4864890" y="1379052"/>
                </a:cubicBezTo>
                <a:cubicBezTo>
                  <a:pt x="4691187" y="1426345"/>
                  <a:pt x="4566918" y="1341004"/>
                  <a:pt x="4369231" y="1379052"/>
                </a:cubicBezTo>
                <a:cubicBezTo>
                  <a:pt x="4171544" y="1417100"/>
                  <a:pt x="4097122" y="1365478"/>
                  <a:pt x="3907367" y="1379052"/>
                </a:cubicBezTo>
                <a:cubicBezTo>
                  <a:pt x="3717612" y="1392626"/>
                  <a:pt x="3551930" y="1351447"/>
                  <a:pt x="3377913" y="1379052"/>
                </a:cubicBezTo>
                <a:cubicBezTo>
                  <a:pt x="3203896" y="1406657"/>
                  <a:pt x="2906901" y="1369094"/>
                  <a:pt x="2578100" y="1379052"/>
                </a:cubicBezTo>
                <a:cubicBezTo>
                  <a:pt x="2467651" y="1430897"/>
                  <a:pt x="2277046" y="1346608"/>
                  <a:pt x="2113274" y="1408357"/>
                </a:cubicBezTo>
                <a:cubicBezTo>
                  <a:pt x="1949502" y="1470106"/>
                  <a:pt x="1719234" y="1425801"/>
                  <a:pt x="1593762" y="1441110"/>
                </a:cubicBezTo>
                <a:cubicBezTo>
                  <a:pt x="1468290" y="1456419"/>
                  <a:pt x="1281167" y="1412446"/>
                  <a:pt x="1019566" y="1477310"/>
                </a:cubicBezTo>
                <a:cubicBezTo>
                  <a:pt x="757965" y="1542174"/>
                  <a:pt x="642452" y="1462534"/>
                  <a:pt x="445369" y="1513510"/>
                </a:cubicBezTo>
                <a:cubicBezTo>
                  <a:pt x="248286" y="1564486"/>
                  <a:pt x="86196" y="1469032"/>
                  <a:pt x="-156171" y="1551434"/>
                </a:cubicBezTo>
                <a:cubicBezTo>
                  <a:pt x="13361" y="1461134"/>
                  <a:pt x="256505" y="1526058"/>
                  <a:pt x="401912" y="1470414"/>
                </a:cubicBezTo>
                <a:cubicBezTo>
                  <a:pt x="547319" y="1414771"/>
                  <a:pt x="751934" y="1439722"/>
                  <a:pt x="1031240" y="1379052"/>
                </a:cubicBezTo>
                <a:cubicBezTo>
                  <a:pt x="874751" y="1404972"/>
                  <a:pt x="782454" y="1376389"/>
                  <a:pt x="638557" y="1379052"/>
                </a:cubicBezTo>
                <a:cubicBezTo>
                  <a:pt x="494660" y="1381715"/>
                  <a:pt x="363417" y="1334502"/>
                  <a:pt x="229847" y="1379052"/>
                </a:cubicBezTo>
                <a:cubicBezTo>
                  <a:pt x="103079" y="1415052"/>
                  <a:pt x="1065" y="1297432"/>
                  <a:pt x="0" y="1149205"/>
                </a:cubicBezTo>
                <a:lnTo>
                  <a:pt x="0" y="1149210"/>
                </a:lnTo>
                <a:cubicBezTo>
                  <a:pt x="-41253" y="1007347"/>
                  <a:pt x="17543" y="902368"/>
                  <a:pt x="0" y="804447"/>
                </a:cubicBezTo>
                <a:lnTo>
                  <a:pt x="0" y="804447"/>
                </a:lnTo>
                <a:cubicBezTo>
                  <a:pt x="-44038" y="558485"/>
                  <a:pt x="4807" y="428413"/>
                  <a:pt x="0" y="229847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4276302046">
                  <a:prstGeom prst="wedgeRoundRectCallout">
                    <a:avLst>
                      <a:gd name="adj1" fmla="val -52524"/>
                      <a:gd name="adj2" fmla="val 62500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địa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đặc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địa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D1EA7-CF9A-4D9B-8EAE-59DCF04DE651}"/>
              </a:ext>
            </a:extLst>
          </p:cNvPr>
          <p:cNvSpPr txBox="1"/>
          <p:nvPr/>
        </p:nvSpPr>
        <p:spPr>
          <a:xfrm>
            <a:off x="1066801" y="487038"/>
            <a:ext cx="9851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2. G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iới thiệu 1 di tích lịch sử em đã sưu tầm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4D69306F-9761-43F0-BD7D-438BC2CA756B}"/>
              </a:ext>
            </a:extLst>
          </p:cNvPr>
          <p:cNvSpPr/>
          <p:nvPr/>
        </p:nvSpPr>
        <p:spPr>
          <a:xfrm>
            <a:off x="5305348" y="3163535"/>
            <a:ext cx="6187440" cy="1052865"/>
          </a:xfrm>
          <a:custGeom>
            <a:avLst/>
            <a:gdLst>
              <a:gd name="connsiteX0" fmla="*/ 0 w 6187440"/>
              <a:gd name="connsiteY0" fmla="*/ 175481 h 1052865"/>
              <a:gd name="connsiteX1" fmla="*/ 175481 w 6187440"/>
              <a:gd name="connsiteY1" fmla="*/ 0 h 1052865"/>
              <a:gd name="connsiteX2" fmla="*/ 603361 w 6187440"/>
              <a:gd name="connsiteY2" fmla="*/ 0 h 1052865"/>
              <a:gd name="connsiteX3" fmla="*/ 1031240 w 6187440"/>
              <a:gd name="connsiteY3" fmla="*/ 0 h 1052865"/>
              <a:gd name="connsiteX4" fmla="*/ 1031240 w 6187440"/>
              <a:gd name="connsiteY4" fmla="*/ 0 h 1052865"/>
              <a:gd name="connsiteX5" fmla="*/ 1546860 w 6187440"/>
              <a:gd name="connsiteY5" fmla="*/ 0 h 1052865"/>
              <a:gd name="connsiteX6" fmla="*/ 2062480 w 6187440"/>
              <a:gd name="connsiteY6" fmla="*/ 0 h 1052865"/>
              <a:gd name="connsiteX7" fmla="*/ 2578100 w 6187440"/>
              <a:gd name="connsiteY7" fmla="*/ 0 h 1052865"/>
              <a:gd name="connsiteX8" fmla="*/ 3219087 w 6187440"/>
              <a:gd name="connsiteY8" fmla="*/ 0 h 1052865"/>
              <a:gd name="connsiteX9" fmla="*/ 3688381 w 6187440"/>
              <a:gd name="connsiteY9" fmla="*/ 0 h 1052865"/>
              <a:gd name="connsiteX10" fmla="*/ 4157675 w 6187440"/>
              <a:gd name="connsiteY10" fmla="*/ 0 h 1052865"/>
              <a:gd name="connsiteX11" fmla="*/ 4764324 w 6187440"/>
              <a:gd name="connsiteY11" fmla="*/ 0 h 1052865"/>
              <a:gd name="connsiteX12" fmla="*/ 5405311 w 6187440"/>
              <a:gd name="connsiteY12" fmla="*/ 0 h 1052865"/>
              <a:gd name="connsiteX13" fmla="*/ 6011959 w 6187440"/>
              <a:gd name="connsiteY13" fmla="*/ 0 h 1052865"/>
              <a:gd name="connsiteX14" fmla="*/ 6187440 w 6187440"/>
              <a:gd name="connsiteY14" fmla="*/ 175481 h 1052865"/>
              <a:gd name="connsiteX15" fmla="*/ 6187440 w 6187440"/>
              <a:gd name="connsiteY15" fmla="*/ 614171 h 1052865"/>
              <a:gd name="connsiteX16" fmla="*/ 6187440 w 6187440"/>
              <a:gd name="connsiteY16" fmla="*/ 614171 h 1052865"/>
              <a:gd name="connsiteX17" fmla="*/ 6187440 w 6187440"/>
              <a:gd name="connsiteY17" fmla="*/ 877388 h 1052865"/>
              <a:gd name="connsiteX18" fmla="*/ 6187440 w 6187440"/>
              <a:gd name="connsiteY18" fmla="*/ 877384 h 1052865"/>
              <a:gd name="connsiteX19" fmla="*/ 6011959 w 6187440"/>
              <a:gd name="connsiteY19" fmla="*/ 1052865 h 1052865"/>
              <a:gd name="connsiteX20" fmla="*/ 5405311 w 6187440"/>
              <a:gd name="connsiteY20" fmla="*/ 1052865 h 1052865"/>
              <a:gd name="connsiteX21" fmla="*/ 4833001 w 6187440"/>
              <a:gd name="connsiteY21" fmla="*/ 1052865 h 1052865"/>
              <a:gd name="connsiteX22" fmla="*/ 4192014 w 6187440"/>
              <a:gd name="connsiteY22" fmla="*/ 1052865 h 1052865"/>
              <a:gd name="connsiteX23" fmla="*/ 3688381 w 6187440"/>
              <a:gd name="connsiteY23" fmla="*/ 1052865 h 1052865"/>
              <a:gd name="connsiteX24" fmla="*/ 3116071 w 6187440"/>
              <a:gd name="connsiteY24" fmla="*/ 1052865 h 1052865"/>
              <a:gd name="connsiteX25" fmla="*/ 2578100 w 6187440"/>
              <a:gd name="connsiteY25" fmla="*/ 1052865 h 1052865"/>
              <a:gd name="connsiteX26" fmla="*/ 1976560 w 6187440"/>
              <a:gd name="connsiteY26" fmla="*/ 1081819 h 1052865"/>
              <a:gd name="connsiteX27" fmla="*/ 1402363 w 6187440"/>
              <a:gd name="connsiteY27" fmla="*/ 1109456 h 1052865"/>
              <a:gd name="connsiteX28" fmla="*/ 937537 w 6187440"/>
              <a:gd name="connsiteY28" fmla="*/ 1131830 h 1052865"/>
              <a:gd name="connsiteX29" fmla="*/ 390683 w 6187440"/>
              <a:gd name="connsiteY29" fmla="*/ 1158151 h 1052865"/>
              <a:gd name="connsiteX30" fmla="*/ -156171 w 6187440"/>
              <a:gd name="connsiteY30" fmla="*/ 1184473 h 1052865"/>
              <a:gd name="connsiteX31" fmla="*/ 449409 w 6187440"/>
              <a:gd name="connsiteY31" fmla="*/ 1117353 h 1052865"/>
              <a:gd name="connsiteX32" fmla="*/ 1031240 w 6187440"/>
              <a:gd name="connsiteY32" fmla="*/ 1052865 h 1052865"/>
              <a:gd name="connsiteX33" fmla="*/ 620476 w 6187440"/>
              <a:gd name="connsiteY33" fmla="*/ 1052865 h 1052865"/>
              <a:gd name="connsiteX34" fmla="*/ 175481 w 6187440"/>
              <a:gd name="connsiteY34" fmla="*/ 1052865 h 1052865"/>
              <a:gd name="connsiteX35" fmla="*/ 0 w 6187440"/>
              <a:gd name="connsiteY35" fmla="*/ 877384 h 1052865"/>
              <a:gd name="connsiteX36" fmla="*/ 0 w 6187440"/>
              <a:gd name="connsiteY36" fmla="*/ 877388 h 1052865"/>
              <a:gd name="connsiteX37" fmla="*/ 0 w 6187440"/>
              <a:gd name="connsiteY37" fmla="*/ 614171 h 1052865"/>
              <a:gd name="connsiteX38" fmla="*/ 0 w 6187440"/>
              <a:gd name="connsiteY38" fmla="*/ 614171 h 1052865"/>
              <a:gd name="connsiteX39" fmla="*/ 0 w 6187440"/>
              <a:gd name="connsiteY39" fmla="*/ 175481 h 1052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187440" h="1052865" fill="none" extrusionOk="0">
                <a:moveTo>
                  <a:pt x="0" y="175481"/>
                </a:moveTo>
                <a:cubicBezTo>
                  <a:pt x="-3133" y="74102"/>
                  <a:pt x="68165" y="-19183"/>
                  <a:pt x="175481" y="0"/>
                </a:cubicBezTo>
                <a:cubicBezTo>
                  <a:pt x="369412" y="-28365"/>
                  <a:pt x="413541" y="44634"/>
                  <a:pt x="603361" y="0"/>
                </a:cubicBezTo>
                <a:cubicBezTo>
                  <a:pt x="793181" y="-44634"/>
                  <a:pt x="858958" y="46365"/>
                  <a:pt x="1031240" y="0"/>
                </a:cubicBezTo>
                <a:lnTo>
                  <a:pt x="1031240" y="0"/>
                </a:lnTo>
                <a:cubicBezTo>
                  <a:pt x="1219174" y="-12833"/>
                  <a:pt x="1325723" y="43165"/>
                  <a:pt x="1546860" y="0"/>
                </a:cubicBezTo>
                <a:cubicBezTo>
                  <a:pt x="1767997" y="-43165"/>
                  <a:pt x="1908367" y="10660"/>
                  <a:pt x="2062480" y="0"/>
                </a:cubicBezTo>
                <a:cubicBezTo>
                  <a:pt x="2216593" y="-10660"/>
                  <a:pt x="2445164" y="58773"/>
                  <a:pt x="2578100" y="0"/>
                </a:cubicBezTo>
                <a:cubicBezTo>
                  <a:pt x="2707771" y="-1617"/>
                  <a:pt x="3070562" y="60907"/>
                  <a:pt x="3219087" y="0"/>
                </a:cubicBezTo>
                <a:cubicBezTo>
                  <a:pt x="3367612" y="-60907"/>
                  <a:pt x="3535574" y="51121"/>
                  <a:pt x="3688381" y="0"/>
                </a:cubicBezTo>
                <a:cubicBezTo>
                  <a:pt x="3841188" y="-51121"/>
                  <a:pt x="4034111" y="10337"/>
                  <a:pt x="4157675" y="0"/>
                </a:cubicBezTo>
                <a:cubicBezTo>
                  <a:pt x="4281239" y="-10337"/>
                  <a:pt x="4522519" y="32887"/>
                  <a:pt x="4764324" y="0"/>
                </a:cubicBezTo>
                <a:cubicBezTo>
                  <a:pt x="5006129" y="-32887"/>
                  <a:pt x="5229107" y="17036"/>
                  <a:pt x="5405311" y="0"/>
                </a:cubicBezTo>
                <a:cubicBezTo>
                  <a:pt x="5581515" y="-17036"/>
                  <a:pt x="5859248" y="27812"/>
                  <a:pt x="6011959" y="0"/>
                </a:cubicBezTo>
                <a:cubicBezTo>
                  <a:pt x="6104642" y="-400"/>
                  <a:pt x="6189193" y="76642"/>
                  <a:pt x="6187440" y="175481"/>
                </a:cubicBezTo>
                <a:cubicBezTo>
                  <a:pt x="6211164" y="292617"/>
                  <a:pt x="6142737" y="493642"/>
                  <a:pt x="6187440" y="614171"/>
                </a:cubicBezTo>
                <a:lnTo>
                  <a:pt x="6187440" y="614171"/>
                </a:lnTo>
                <a:cubicBezTo>
                  <a:pt x="6202170" y="700479"/>
                  <a:pt x="6183226" y="794319"/>
                  <a:pt x="6187440" y="877388"/>
                </a:cubicBezTo>
                <a:lnTo>
                  <a:pt x="6187440" y="877384"/>
                </a:lnTo>
                <a:cubicBezTo>
                  <a:pt x="6200638" y="958155"/>
                  <a:pt x="6095070" y="1062421"/>
                  <a:pt x="6011959" y="1052865"/>
                </a:cubicBezTo>
                <a:cubicBezTo>
                  <a:pt x="5880416" y="1111799"/>
                  <a:pt x="5544782" y="991794"/>
                  <a:pt x="5405311" y="1052865"/>
                </a:cubicBezTo>
                <a:cubicBezTo>
                  <a:pt x="5265840" y="1113936"/>
                  <a:pt x="5046793" y="1044170"/>
                  <a:pt x="4833001" y="1052865"/>
                </a:cubicBezTo>
                <a:cubicBezTo>
                  <a:pt x="4619209" y="1061560"/>
                  <a:pt x="4462323" y="1052411"/>
                  <a:pt x="4192014" y="1052865"/>
                </a:cubicBezTo>
                <a:cubicBezTo>
                  <a:pt x="3921705" y="1053319"/>
                  <a:pt x="3853999" y="1013202"/>
                  <a:pt x="3688381" y="1052865"/>
                </a:cubicBezTo>
                <a:cubicBezTo>
                  <a:pt x="3522763" y="1092528"/>
                  <a:pt x="3235994" y="993289"/>
                  <a:pt x="3116071" y="1052865"/>
                </a:cubicBezTo>
                <a:cubicBezTo>
                  <a:pt x="2996148" y="1112441"/>
                  <a:pt x="2735180" y="994093"/>
                  <a:pt x="2578100" y="1052865"/>
                </a:cubicBezTo>
                <a:cubicBezTo>
                  <a:pt x="2305561" y="1093321"/>
                  <a:pt x="2166575" y="1025558"/>
                  <a:pt x="1976560" y="1081819"/>
                </a:cubicBezTo>
                <a:cubicBezTo>
                  <a:pt x="1786545" y="1138080"/>
                  <a:pt x="1577228" y="1089810"/>
                  <a:pt x="1402363" y="1109456"/>
                </a:cubicBezTo>
                <a:cubicBezTo>
                  <a:pt x="1227498" y="1129103"/>
                  <a:pt x="1115235" y="1104209"/>
                  <a:pt x="937537" y="1131830"/>
                </a:cubicBezTo>
                <a:cubicBezTo>
                  <a:pt x="759839" y="1159451"/>
                  <a:pt x="629208" y="1129349"/>
                  <a:pt x="390683" y="1158151"/>
                </a:cubicBezTo>
                <a:cubicBezTo>
                  <a:pt x="152158" y="1186954"/>
                  <a:pt x="81561" y="1151581"/>
                  <a:pt x="-156171" y="1184473"/>
                </a:cubicBezTo>
                <a:cubicBezTo>
                  <a:pt x="137729" y="1117365"/>
                  <a:pt x="331873" y="1202401"/>
                  <a:pt x="449409" y="1117353"/>
                </a:cubicBezTo>
                <a:cubicBezTo>
                  <a:pt x="566945" y="1032305"/>
                  <a:pt x="784109" y="1124948"/>
                  <a:pt x="1031240" y="1052865"/>
                </a:cubicBezTo>
                <a:cubicBezTo>
                  <a:pt x="893177" y="1054549"/>
                  <a:pt x="799826" y="1036374"/>
                  <a:pt x="620476" y="1052865"/>
                </a:cubicBezTo>
                <a:cubicBezTo>
                  <a:pt x="441126" y="1069356"/>
                  <a:pt x="373819" y="1009371"/>
                  <a:pt x="175481" y="1052865"/>
                </a:cubicBezTo>
                <a:cubicBezTo>
                  <a:pt x="55798" y="1041878"/>
                  <a:pt x="-14957" y="990009"/>
                  <a:pt x="0" y="877384"/>
                </a:cubicBezTo>
                <a:lnTo>
                  <a:pt x="0" y="877388"/>
                </a:lnTo>
                <a:cubicBezTo>
                  <a:pt x="-4146" y="813115"/>
                  <a:pt x="30275" y="724567"/>
                  <a:pt x="0" y="614171"/>
                </a:cubicBezTo>
                <a:lnTo>
                  <a:pt x="0" y="614171"/>
                </a:lnTo>
                <a:cubicBezTo>
                  <a:pt x="-44647" y="416092"/>
                  <a:pt x="30870" y="333946"/>
                  <a:pt x="0" y="175481"/>
                </a:cubicBezTo>
                <a:close/>
              </a:path>
              <a:path w="6187440" h="1052865" stroke="0" extrusionOk="0">
                <a:moveTo>
                  <a:pt x="0" y="175481"/>
                </a:moveTo>
                <a:cubicBezTo>
                  <a:pt x="-5151" y="69938"/>
                  <a:pt x="84368" y="6748"/>
                  <a:pt x="175481" y="0"/>
                </a:cubicBezTo>
                <a:cubicBezTo>
                  <a:pt x="331425" y="-3431"/>
                  <a:pt x="422539" y="40867"/>
                  <a:pt x="586245" y="0"/>
                </a:cubicBezTo>
                <a:cubicBezTo>
                  <a:pt x="749951" y="-40867"/>
                  <a:pt x="844333" y="15880"/>
                  <a:pt x="1031240" y="0"/>
                </a:cubicBezTo>
                <a:lnTo>
                  <a:pt x="1031240" y="0"/>
                </a:lnTo>
                <a:cubicBezTo>
                  <a:pt x="1233653" y="-20741"/>
                  <a:pt x="1419354" y="1215"/>
                  <a:pt x="1531391" y="0"/>
                </a:cubicBezTo>
                <a:cubicBezTo>
                  <a:pt x="1643428" y="-1215"/>
                  <a:pt x="1872012" y="60268"/>
                  <a:pt x="2077949" y="0"/>
                </a:cubicBezTo>
                <a:cubicBezTo>
                  <a:pt x="2283886" y="-60268"/>
                  <a:pt x="2430348" y="6538"/>
                  <a:pt x="2578100" y="0"/>
                </a:cubicBezTo>
                <a:cubicBezTo>
                  <a:pt x="2756395" y="-11935"/>
                  <a:pt x="2919080" y="30384"/>
                  <a:pt x="3219087" y="0"/>
                </a:cubicBezTo>
                <a:cubicBezTo>
                  <a:pt x="3519094" y="-30384"/>
                  <a:pt x="3646590" y="62196"/>
                  <a:pt x="3825735" y="0"/>
                </a:cubicBezTo>
                <a:cubicBezTo>
                  <a:pt x="4004880" y="-62196"/>
                  <a:pt x="4226002" y="74362"/>
                  <a:pt x="4466722" y="0"/>
                </a:cubicBezTo>
                <a:cubicBezTo>
                  <a:pt x="4707442" y="-74362"/>
                  <a:pt x="4841553" y="43240"/>
                  <a:pt x="5004694" y="0"/>
                </a:cubicBezTo>
                <a:cubicBezTo>
                  <a:pt x="5167835" y="-43240"/>
                  <a:pt x="5762568" y="6588"/>
                  <a:pt x="6011959" y="0"/>
                </a:cubicBezTo>
                <a:cubicBezTo>
                  <a:pt x="6100153" y="-4200"/>
                  <a:pt x="6183379" y="70848"/>
                  <a:pt x="6187440" y="175481"/>
                </a:cubicBezTo>
                <a:cubicBezTo>
                  <a:pt x="6196425" y="276506"/>
                  <a:pt x="6135901" y="409073"/>
                  <a:pt x="6187440" y="614171"/>
                </a:cubicBezTo>
                <a:lnTo>
                  <a:pt x="6187440" y="614171"/>
                </a:lnTo>
                <a:cubicBezTo>
                  <a:pt x="6192412" y="742085"/>
                  <a:pt x="6166750" y="820174"/>
                  <a:pt x="6187440" y="877388"/>
                </a:cubicBezTo>
                <a:lnTo>
                  <a:pt x="6187440" y="877384"/>
                </a:lnTo>
                <a:cubicBezTo>
                  <a:pt x="6204472" y="966039"/>
                  <a:pt x="6097789" y="1056020"/>
                  <a:pt x="6011959" y="1052865"/>
                </a:cubicBezTo>
                <a:cubicBezTo>
                  <a:pt x="5917907" y="1069142"/>
                  <a:pt x="5754341" y="1008979"/>
                  <a:pt x="5542665" y="1052865"/>
                </a:cubicBezTo>
                <a:cubicBezTo>
                  <a:pt x="5330989" y="1096751"/>
                  <a:pt x="5162964" y="994405"/>
                  <a:pt x="4901678" y="1052865"/>
                </a:cubicBezTo>
                <a:cubicBezTo>
                  <a:pt x="4640392" y="1111325"/>
                  <a:pt x="4572995" y="1038457"/>
                  <a:pt x="4398045" y="1052865"/>
                </a:cubicBezTo>
                <a:cubicBezTo>
                  <a:pt x="4223095" y="1067273"/>
                  <a:pt x="4050702" y="1001817"/>
                  <a:pt x="3928751" y="1052865"/>
                </a:cubicBezTo>
                <a:cubicBezTo>
                  <a:pt x="3806800" y="1103913"/>
                  <a:pt x="3499722" y="1037245"/>
                  <a:pt x="3390780" y="1052865"/>
                </a:cubicBezTo>
                <a:cubicBezTo>
                  <a:pt x="3281838" y="1068485"/>
                  <a:pt x="2796361" y="1028005"/>
                  <a:pt x="2578100" y="1052865"/>
                </a:cubicBezTo>
                <a:cubicBezTo>
                  <a:pt x="2363706" y="1102796"/>
                  <a:pt x="2251282" y="1041397"/>
                  <a:pt x="2113274" y="1075238"/>
                </a:cubicBezTo>
                <a:cubicBezTo>
                  <a:pt x="1975266" y="1109079"/>
                  <a:pt x="1707239" y="1087625"/>
                  <a:pt x="1593762" y="1100244"/>
                </a:cubicBezTo>
                <a:cubicBezTo>
                  <a:pt x="1480285" y="1112863"/>
                  <a:pt x="1299311" y="1054503"/>
                  <a:pt x="1019566" y="1127882"/>
                </a:cubicBezTo>
                <a:cubicBezTo>
                  <a:pt x="739820" y="1201260"/>
                  <a:pt x="716032" y="1127135"/>
                  <a:pt x="445369" y="1155519"/>
                </a:cubicBezTo>
                <a:cubicBezTo>
                  <a:pt x="174706" y="1183904"/>
                  <a:pt x="51083" y="1149282"/>
                  <a:pt x="-156171" y="1184473"/>
                </a:cubicBezTo>
                <a:cubicBezTo>
                  <a:pt x="71876" y="1106494"/>
                  <a:pt x="135970" y="1152259"/>
                  <a:pt x="401912" y="1122617"/>
                </a:cubicBezTo>
                <a:cubicBezTo>
                  <a:pt x="667854" y="1092975"/>
                  <a:pt x="802108" y="1120563"/>
                  <a:pt x="1031240" y="1052865"/>
                </a:cubicBezTo>
                <a:cubicBezTo>
                  <a:pt x="861906" y="1084307"/>
                  <a:pt x="750276" y="1041666"/>
                  <a:pt x="611918" y="1052865"/>
                </a:cubicBezTo>
                <a:cubicBezTo>
                  <a:pt x="473560" y="1064064"/>
                  <a:pt x="282778" y="1000759"/>
                  <a:pt x="175481" y="1052865"/>
                </a:cubicBezTo>
                <a:cubicBezTo>
                  <a:pt x="78685" y="1077783"/>
                  <a:pt x="374" y="981783"/>
                  <a:pt x="0" y="877384"/>
                </a:cubicBezTo>
                <a:lnTo>
                  <a:pt x="0" y="877388"/>
                </a:lnTo>
                <a:cubicBezTo>
                  <a:pt x="-22841" y="823326"/>
                  <a:pt x="10061" y="676161"/>
                  <a:pt x="0" y="614171"/>
                </a:cubicBezTo>
                <a:lnTo>
                  <a:pt x="0" y="614171"/>
                </a:lnTo>
                <a:cubicBezTo>
                  <a:pt x="-40842" y="472558"/>
                  <a:pt x="39739" y="333343"/>
                  <a:pt x="0" y="175481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4276302046">
                  <a:prstGeom prst="wedgeRoundRectCallout">
                    <a:avLst>
                      <a:gd name="adj1" fmla="val -52524"/>
                      <a:gd name="adj2" fmla="val 62500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đó có những gì?</a:t>
            </a:r>
            <a:endParaRPr lang="en-US" sz="32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A12A26FF-9352-4B57-94E5-99B7BD58B8DA}"/>
              </a:ext>
            </a:extLst>
          </p:cNvPr>
          <p:cNvSpPr/>
          <p:nvPr/>
        </p:nvSpPr>
        <p:spPr>
          <a:xfrm>
            <a:off x="5799474" y="4759495"/>
            <a:ext cx="6187440" cy="1052865"/>
          </a:xfrm>
          <a:custGeom>
            <a:avLst/>
            <a:gdLst>
              <a:gd name="connsiteX0" fmla="*/ 0 w 6187440"/>
              <a:gd name="connsiteY0" fmla="*/ 175481 h 1052865"/>
              <a:gd name="connsiteX1" fmla="*/ 175481 w 6187440"/>
              <a:gd name="connsiteY1" fmla="*/ 0 h 1052865"/>
              <a:gd name="connsiteX2" fmla="*/ 603361 w 6187440"/>
              <a:gd name="connsiteY2" fmla="*/ 0 h 1052865"/>
              <a:gd name="connsiteX3" fmla="*/ 1031240 w 6187440"/>
              <a:gd name="connsiteY3" fmla="*/ 0 h 1052865"/>
              <a:gd name="connsiteX4" fmla="*/ 1031240 w 6187440"/>
              <a:gd name="connsiteY4" fmla="*/ 0 h 1052865"/>
              <a:gd name="connsiteX5" fmla="*/ 1546860 w 6187440"/>
              <a:gd name="connsiteY5" fmla="*/ 0 h 1052865"/>
              <a:gd name="connsiteX6" fmla="*/ 2062480 w 6187440"/>
              <a:gd name="connsiteY6" fmla="*/ 0 h 1052865"/>
              <a:gd name="connsiteX7" fmla="*/ 2578100 w 6187440"/>
              <a:gd name="connsiteY7" fmla="*/ 0 h 1052865"/>
              <a:gd name="connsiteX8" fmla="*/ 3219087 w 6187440"/>
              <a:gd name="connsiteY8" fmla="*/ 0 h 1052865"/>
              <a:gd name="connsiteX9" fmla="*/ 3688381 w 6187440"/>
              <a:gd name="connsiteY9" fmla="*/ 0 h 1052865"/>
              <a:gd name="connsiteX10" fmla="*/ 4157675 w 6187440"/>
              <a:gd name="connsiteY10" fmla="*/ 0 h 1052865"/>
              <a:gd name="connsiteX11" fmla="*/ 4764324 w 6187440"/>
              <a:gd name="connsiteY11" fmla="*/ 0 h 1052865"/>
              <a:gd name="connsiteX12" fmla="*/ 5405311 w 6187440"/>
              <a:gd name="connsiteY12" fmla="*/ 0 h 1052865"/>
              <a:gd name="connsiteX13" fmla="*/ 6011959 w 6187440"/>
              <a:gd name="connsiteY13" fmla="*/ 0 h 1052865"/>
              <a:gd name="connsiteX14" fmla="*/ 6187440 w 6187440"/>
              <a:gd name="connsiteY14" fmla="*/ 175481 h 1052865"/>
              <a:gd name="connsiteX15" fmla="*/ 6187440 w 6187440"/>
              <a:gd name="connsiteY15" fmla="*/ 614171 h 1052865"/>
              <a:gd name="connsiteX16" fmla="*/ 6187440 w 6187440"/>
              <a:gd name="connsiteY16" fmla="*/ 614171 h 1052865"/>
              <a:gd name="connsiteX17" fmla="*/ 6187440 w 6187440"/>
              <a:gd name="connsiteY17" fmla="*/ 877388 h 1052865"/>
              <a:gd name="connsiteX18" fmla="*/ 6187440 w 6187440"/>
              <a:gd name="connsiteY18" fmla="*/ 877384 h 1052865"/>
              <a:gd name="connsiteX19" fmla="*/ 6011959 w 6187440"/>
              <a:gd name="connsiteY19" fmla="*/ 1052865 h 1052865"/>
              <a:gd name="connsiteX20" fmla="*/ 5405311 w 6187440"/>
              <a:gd name="connsiteY20" fmla="*/ 1052865 h 1052865"/>
              <a:gd name="connsiteX21" fmla="*/ 4833001 w 6187440"/>
              <a:gd name="connsiteY21" fmla="*/ 1052865 h 1052865"/>
              <a:gd name="connsiteX22" fmla="*/ 4192014 w 6187440"/>
              <a:gd name="connsiteY22" fmla="*/ 1052865 h 1052865"/>
              <a:gd name="connsiteX23" fmla="*/ 3688381 w 6187440"/>
              <a:gd name="connsiteY23" fmla="*/ 1052865 h 1052865"/>
              <a:gd name="connsiteX24" fmla="*/ 3116071 w 6187440"/>
              <a:gd name="connsiteY24" fmla="*/ 1052865 h 1052865"/>
              <a:gd name="connsiteX25" fmla="*/ 2578100 w 6187440"/>
              <a:gd name="connsiteY25" fmla="*/ 1052865 h 1052865"/>
              <a:gd name="connsiteX26" fmla="*/ 1976560 w 6187440"/>
              <a:gd name="connsiteY26" fmla="*/ 1081819 h 1052865"/>
              <a:gd name="connsiteX27" fmla="*/ 1402363 w 6187440"/>
              <a:gd name="connsiteY27" fmla="*/ 1109456 h 1052865"/>
              <a:gd name="connsiteX28" fmla="*/ 937537 w 6187440"/>
              <a:gd name="connsiteY28" fmla="*/ 1131830 h 1052865"/>
              <a:gd name="connsiteX29" fmla="*/ 390683 w 6187440"/>
              <a:gd name="connsiteY29" fmla="*/ 1158151 h 1052865"/>
              <a:gd name="connsiteX30" fmla="*/ -156171 w 6187440"/>
              <a:gd name="connsiteY30" fmla="*/ 1184473 h 1052865"/>
              <a:gd name="connsiteX31" fmla="*/ 449409 w 6187440"/>
              <a:gd name="connsiteY31" fmla="*/ 1117353 h 1052865"/>
              <a:gd name="connsiteX32" fmla="*/ 1031240 w 6187440"/>
              <a:gd name="connsiteY32" fmla="*/ 1052865 h 1052865"/>
              <a:gd name="connsiteX33" fmla="*/ 620476 w 6187440"/>
              <a:gd name="connsiteY33" fmla="*/ 1052865 h 1052865"/>
              <a:gd name="connsiteX34" fmla="*/ 175481 w 6187440"/>
              <a:gd name="connsiteY34" fmla="*/ 1052865 h 1052865"/>
              <a:gd name="connsiteX35" fmla="*/ 0 w 6187440"/>
              <a:gd name="connsiteY35" fmla="*/ 877384 h 1052865"/>
              <a:gd name="connsiteX36" fmla="*/ 0 w 6187440"/>
              <a:gd name="connsiteY36" fmla="*/ 877388 h 1052865"/>
              <a:gd name="connsiteX37" fmla="*/ 0 w 6187440"/>
              <a:gd name="connsiteY37" fmla="*/ 614171 h 1052865"/>
              <a:gd name="connsiteX38" fmla="*/ 0 w 6187440"/>
              <a:gd name="connsiteY38" fmla="*/ 614171 h 1052865"/>
              <a:gd name="connsiteX39" fmla="*/ 0 w 6187440"/>
              <a:gd name="connsiteY39" fmla="*/ 175481 h 1052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187440" h="1052865" fill="none" extrusionOk="0">
                <a:moveTo>
                  <a:pt x="0" y="175481"/>
                </a:moveTo>
                <a:cubicBezTo>
                  <a:pt x="-3133" y="74102"/>
                  <a:pt x="68165" y="-19183"/>
                  <a:pt x="175481" y="0"/>
                </a:cubicBezTo>
                <a:cubicBezTo>
                  <a:pt x="369412" y="-28365"/>
                  <a:pt x="413541" y="44634"/>
                  <a:pt x="603361" y="0"/>
                </a:cubicBezTo>
                <a:cubicBezTo>
                  <a:pt x="793181" y="-44634"/>
                  <a:pt x="858958" y="46365"/>
                  <a:pt x="1031240" y="0"/>
                </a:cubicBezTo>
                <a:lnTo>
                  <a:pt x="1031240" y="0"/>
                </a:lnTo>
                <a:cubicBezTo>
                  <a:pt x="1219174" y="-12833"/>
                  <a:pt x="1325723" y="43165"/>
                  <a:pt x="1546860" y="0"/>
                </a:cubicBezTo>
                <a:cubicBezTo>
                  <a:pt x="1767997" y="-43165"/>
                  <a:pt x="1908367" y="10660"/>
                  <a:pt x="2062480" y="0"/>
                </a:cubicBezTo>
                <a:cubicBezTo>
                  <a:pt x="2216593" y="-10660"/>
                  <a:pt x="2445164" y="58773"/>
                  <a:pt x="2578100" y="0"/>
                </a:cubicBezTo>
                <a:cubicBezTo>
                  <a:pt x="2707771" y="-1617"/>
                  <a:pt x="3070562" y="60907"/>
                  <a:pt x="3219087" y="0"/>
                </a:cubicBezTo>
                <a:cubicBezTo>
                  <a:pt x="3367612" y="-60907"/>
                  <a:pt x="3535574" y="51121"/>
                  <a:pt x="3688381" y="0"/>
                </a:cubicBezTo>
                <a:cubicBezTo>
                  <a:pt x="3841188" y="-51121"/>
                  <a:pt x="4034111" y="10337"/>
                  <a:pt x="4157675" y="0"/>
                </a:cubicBezTo>
                <a:cubicBezTo>
                  <a:pt x="4281239" y="-10337"/>
                  <a:pt x="4522519" y="32887"/>
                  <a:pt x="4764324" y="0"/>
                </a:cubicBezTo>
                <a:cubicBezTo>
                  <a:pt x="5006129" y="-32887"/>
                  <a:pt x="5229107" y="17036"/>
                  <a:pt x="5405311" y="0"/>
                </a:cubicBezTo>
                <a:cubicBezTo>
                  <a:pt x="5581515" y="-17036"/>
                  <a:pt x="5859248" y="27812"/>
                  <a:pt x="6011959" y="0"/>
                </a:cubicBezTo>
                <a:cubicBezTo>
                  <a:pt x="6104642" y="-400"/>
                  <a:pt x="6189193" y="76642"/>
                  <a:pt x="6187440" y="175481"/>
                </a:cubicBezTo>
                <a:cubicBezTo>
                  <a:pt x="6211164" y="292617"/>
                  <a:pt x="6142737" y="493642"/>
                  <a:pt x="6187440" y="614171"/>
                </a:cubicBezTo>
                <a:lnTo>
                  <a:pt x="6187440" y="614171"/>
                </a:lnTo>
                <a:cubicBezTo>
                  <a:pt x="6202170" y="700479"/>
                  <a:pt x="6183226" y="794319"/>
                  <a:pt x="6187440" y="877388"/>
                </a:cubicBezTo>
                <a:lnTo>
                  <a:pt x="6187440" y="877384"/>
                </a:lnTo>
                <a:cubicBezTo>
                  <a:pt x="6200638" y="958155"/>
                  <a:pt x="6095070" y="1062421"/>
                  <a:pt x="6011959" y="1052865"/>
                </a:cubicBezTo>
                <a:cubicBezTo>
                  <a:pt x="5880416" y="1111799"/>
                  <a:pt x="5544782" y="991794"/>
                  <a:pt x="5405311" y="1052865"/>
                </a:cubicBezTo>
                <a:cubicBezTo>
                  <a:pt x="5265840" y="1113936"/>
                  <a:pt x="5046793" y="1044170"/>
                  <a:pt x="4833001" y="1052865"/>
                </a:cubicBezTo>
                <a:cubicBezTo>
                  <a:pt x="4619209" y="1061560"/>
                  <a:pt x="4462323" y="1052411"/>
                  <a:pt x="4192014" y="1052865"/>
                </a:cubicBezTo>
                <a:cubicBezTo>
                  <a:pt x="3921705" y="1053319"/>
                  <a:pt x="3853999" y="1013202"/>
                  <a:pt x="3688381" y="1052865"/>
                </a:cubicBezTo>
                <a:cubicBezTo>
                  <a:pt x="3522763" y="1092528"/>
                  <a:pt x="3235994" y="993289"/>
                  <a:pt x="3116071" y="1052865"/>
                </a:cubicBezTo>
                <a:cubicBezTo>
                  <a:pt x="2996148" y="1112441"/>
                  <a:pt x="2735180" y="994093"/>
                  <a:pt x="2578100" y="1052865"/>
                </a:cubicBezTo>
                <a:cubicBezTo>
                  <a:pt x="2305561" y="1093321"/>
                  <a:pt x="2166575" y="1025558"/>
                  <a:pt x="1976560" y="1081819"/>
                </a:cubicBezTo>
                <a:cubicBezTo>
                  <a:pt x="1786545" y="1138080"/>
                  <a:pt x="1577228" y="1089810"/>
                  <a:pt x="1402363" y="1109456"/>
                </a:cubicBezTo>
                <a:cubicBezTo>
                  <a:pt x="1227498" y="1129103"/>
                  <a:pt x="1115235" y="1104209"/>
                  <a:pt x="937537" y="1131830"/>
                </a:cubicBezTo>
                <a:cubicBezTo>
                  <a:pt x="759839" y="1159451"/>
                  <a:pt x="629208" y="1129349"/>
                  <a:pt x="390683" y="1158151"/>
                </a:cubicBezTo>
                <a:cubicBezTo>
                  <a:pt x="152158" y="1186954"/>
                  <a:pt x="81561" y="1151581"/>
                  <a:pt x="-156171" y="1184473"/>
                </a:cubicBezTo>
                <a:cubicBezTo>
                  <a:pt x="137729" y="1117365"/>
                  <a:pt x="331873" y="1202401"/>
                  <a:pt x="449409" y="1117353"/>
                </a:cubicBezTo>
                <a:cubicBezTo>
                  <a:pt x="566945" y="1032305"/>
                  <a:pt x="784109" y="1124948"/>
                  <a:pt x="1031240" y="1052865"/>
                </a:cubicBezTo>
                <a:cubicBezTo>
                  <a:pt x="893177" y="1054549"/>
                  <a:pt x="799826" y="1036374"/>
                  <a:pt x="620476" y="1052865"/>
                </a:cubicBezTo>
                <a:cubicBezTo>
                  <a:pt x="441126" y="1069356"/>
                  <a:pt x="373819" y="1009371"/>
                  <a:pt x="175481" y="1052865"/>
                </a:cubicBezTo>
                <a:cubicBezTo>
                  <a:pt x="55798" y="1041878"/>
                  <a:pt x="-14957" y="990009"/>
                  <a:pt x="0" y="877384"/>
                </a:cubicBezTo>
                <a:lnTo>
                  <a:pt x="0" y="877388"/>
                </a:lnTo>
                <a:cubicBezTo>
                  <a:pt x="-4146" y="813115"/>
                  <a:pt x="30275" y="724567"/>
                  <a:pt x="0" y="614171"/>
                </a:cubicBezTo>
                <a:lnTo>
                  <a:pt x="0" y="614171"/>
                </a:lnTo>
                <a:cubicBezTo>
                  <a:pt x="-44647" y="416092"/>
                  <a:pt x="30870" y="333946"/>
                  <a:pt x="0" y="175481"/>
                </a:cubicBezTo>
                <a:close/>
              </a:path>
              <a:path w="6187440" h="1052865" stroke="0" extrusionOk="0">
                <a:moveTo>
                  <a:pt x="0" y="175481"/>
                </a:moveTo>
                <a:cubicBezTo>
                  <a:pt x="-5151" y="69938"/>
                  <a:pt x="84368" y="6748"/>
                  <a:pt x="175481" y="0"/>
                </a:cubicBezTo>
                <a:cubicBezTo>
                  <a:pt x="331425" y="-3431"/>
                  <a:pt x="422539" y="40867"/>
                  <a:pt x="586245" y="0"/>
                </a:cubicBezTo>
                <a:cubicBezTo>
                  <a:pt x="749951" y="-40867"/>
                  <a:pt x="844333" y="15880"/>
                  <a:pt x="1031240" y="0"/>
                </a:cubicBezTo>
                <a:lnTo>
                  <a:pt x="1031240" y="0"/>
                </a:lnTo>
                <a:cubicBezTo>
                  <a:pt x="1233653" y="-20741"/>
                  <a:pt x="1419354" y="1215"/>
                  <a:pt x="1531391" y="0"/>
                </a:cubicBezTo>
                <a:cubicBezTo>
                  <a:pt x="1643428" y="-1215"/>
                  <a:pt x="1872012" y="60268"/>
                  <a:pt x="2077949" y="0"/>
                </a:cubicBezTo>
                <a:cubicBezTo>
                  <a:pt x="2283886" y="-60268"/>
                  <a:pt x="2430348" y="6538"/>
                  <a:pt x="2578100" y="0"/>
                </a:cubicBezTo>
                <a:cubicBezTo>
                  <a:pt x="2756395" y="-11935"/>
                  <a:pt x="2919080" y="30384"/>
                  <a:pt x="3219087" y="0"/>
                </a:cubicBezTo>
                <a:cubicBezTo>
                  <a:pt x="3519094" y="-30384"/>
                  <a:pt x="3646590" y="62196"/>
                  <a:pt x="3825735" y="0"/>
                </a:cubicBezTo>
                <a:cubicBezTo>
                  <a:pt x="4004880" y="-62196"/>
                  <a:pt x="4226002" y="74362"/>
                  <a:pt x="4466722" y="0"/>
                </a:cubicBezTo>
                <a:cubicBezTo>
                  <a:pt x="4707442" y="-74362"/>
                  <a:pt x="4841553" y="43240"/>
                  <a:pt x="5004694" y="0"/>
                </a:cubicBezTo>
                <a:cubicBezTo>
                  <a:pt x="5167835" y="-43240"/>
                  <a:pt x="5762568" y="6588"/>
                  <a:pt x="6011959" y="0"/>
                </a:cubicBezTo>
                <a:cubicBezTo>
                  <a:pt x="6100153" y="-4200"/>
                  <a:pt x="6183379" y="70848"/>
                  <a:pt x="6187440" y="175481"/>
                </a:cubicBezTo>
                <a:cubicBezTo>
                  <a:pt x="6196425" y="276506"/>
                  <a:pt x="6135901" y="409073"/>
                  <a:pt x="6187440" y="614171"/>
                </a:cubicBezTo>
                <a:lnTo>
                  <a:pt x="6187440" y="614171"/>
                </a:lnTo>
                <a:cubicBezTo>
                  <a:pt x="6192412" y="742085"/>
                  <a:pt x="6166750" y="820174"/>
                  <a:pt x="6187440" y="877388"/>
                </a:cubicBezTo>
                <a:lnTo>
                  <a:pt x="6187440" y="877384"/>
                </a:lnTo>
                <a:cubicBezTo>
                  <a:pt x="6204472" y="966039"/>
                  <a:pt x="6097789" y="1056020"/>
                  <a:pt x="6011959" y="1052865"/>
                </a:cubicBezTo>
                <a:cubicBezTo>
                  <a:pt x="5917907" y="1069142"/>
                  <a:pt x="5754341" y="1008979"/>
                  <a:pt x="5542665" y="1052865"/>
                </a:cubicBezTo>
                <a:cubicBezTo>
                  <a:pt x="5330989" y="1096751"/>
                  <a:pt x="5162964" y="994405"/>
                  <a:pt x="4901678" y="1052865"/>
                </a:cubicBezTo>
                <a:cubicBezTo>
                  <a:pt x="4640392" y="1111325"/>
                  <a:pt x="4572995" y="1038457"/>
                  <a:pt x="4398045" y="1052865"/>
                </a:cubicBezTo>
                <a:cubicBezTo>
                  <a:pt x="4223095" y="1067273"/>
                  <a:pt x="4050702" y="1001817"/>
                  <a:pt x="3928751" y="1052865"/>
                </a:cubicBezTo>
                <a:cubicBezTo>
                  <a:pt x="3806800" y="1103913"/>
                  <a:pt x="3499722" y="1037245"/>
                  <a:pt x="3390780" y="1052865"/>
                </a:cubicBezTo>
                <a:cubicBezTo>
                  <a:pt x="3281838" y="1068485"/>
                  <a:pt x="2796361" y="1028005"/>
                  <a:pt x="2578100" y="1052865"/>
                </a:cubicBezTo>
                <a:cubicBezTo>
                  <a:pt x="2363706" y="1102796"/>
                  <a:pt x="2251282" y="1041397"/>
                  <a:pt x="2113274" y="1075238"/>
                </a:cubicBezTo>
                <a:cubicBezTo>
                  <a:pt x="1975266" y="1109079"/>
                  <a:pt x="1707239" y="1087625"/>
                  <a:pt x="1593762" y="1100244"/>
                </a:cubicBezTo>
                <a:cubicBezTo>
                  <a:pt x="1480285" y="1112863"/>
                  <a:pt x="1299311" y="1054503"/>
                  <a:pt x="1019566" y="1127882"/>
                </a:cubicBezTo>
                <a:cubicBezTo>
                  <a:pt x="739820" y="1201260"/>
                  <a:pt x="716032" y="1127135"/>
                  <a:pt x="445369" y="1155519"/>
                </a:cubicBezTo>
                <a:cubicBezTo>
                  <a:pt x="174706" y="1183904"/>
                  <a:pt x="51083" y="1149282"/>
                  <a:pt x="-156171" y="1184473"/>
                </a:cubicBezTo>
                <a:cubicBezTo>
                  <a:pt x="71876" y="1106494"/>
                  <a:pt x="135970" y="1152259"/>
                  <a:pt x="401912" y="1122617"/>
                </a:cubicBezTo>
                <a:cubicBezTo>
                  <a:pt x="667854" y="1092975"/>
                  <a:pt x="802108" y="1120563"/>
                  <a:pt x="1031240" y="1052865"/>
                </a:cubicBezTo>
                <a:cubicBezTo>
                  <a:pt x="861906" y="1084307"/>
                  <a:pt x="750276" y="1041666"/>
                  <a:pt x="611918" y="1052865"/>
                </a:cubicBezTo>
                <a:cubicBezTo>
                  <a:pt x="473560" y="1064064"/>
                  <a:pt x="282778" y="1000759"/>
                  <a:pt x="175481" y="1052865"/>
                </a:cubicBezTo>
                <a:cubicBezTo>
                  <a:pt x="78685" y="1077783"/>
                  <a:pt x="374" y="981783"/>
                  <a:pt x="0" y="877384"/>
                </a:cubicBezTo>
                <a:lnTo>
                  <a:pt x="0" y="877388"/>
                </a:lnTo>
                <a:cubicBezTo>
                  <a:pt x="-22841" y="823326"/>
                  <a:pt x="10061" y="676161"/>
                  <a:pt x="0" y="614171"/>
                </a:cubicBezTo>
                <a:lnTo>
                  <a:pt x="0" y="614171"/>
                </a:lnTo>
                <a:cubicBezTo>
                  <a:pt x="-40842" y="472558"/>
                  <a:pt x="39739" y="333343"/>
                  <a:pt x="0" y="175481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4276302046">
                  <a:prstGeom prst="wedgeRoundRectCallout">
                    <a:avLst>
                      <a:gd name="adj1" fmla="val -52524"/>
                      <a:gd name="adj2" fmla="val 62500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Mô tả địa danh và nói điều em tích nhất ở đó?</a:t>
            </a:r>
            <a:endParaRPr lang="en-US" sz="32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552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285258" y="1130744"/>
            <a:ext cx="5917825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5258" y="1999219"/>
            <a:ext cx="5880225" cy="791566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638248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205086" y="294640"/>
            <a:ext cx="11864994" cy="6382386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73C212-439A-44B0-B8D5-5658597367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3604" y="538203"/>
            <a:ext cx="1762125" cy="7239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49051EF-AEE6-4526-9E18-1F5789B10439}"/>
              </a:ext>
            </a:extLst>
          </p:cNvPr>
          <p:cNvSpPr/>
          <p:nvPr/>
        </p:nvSpPr>
        <p:spPr>
          <a:xfrm>
            <a:off x="690880" y="1821083"/>
            <a:ext cx="10800080" cy="3251508"/>
          </a:xfrm>
          <a:custGeom>
            <a:avLst/>
            <a:gdLst>
              <a:gd name="connsiteX0" fmla="*/ 0 w 10800080"/>
              <a:gd name="connsiteY0" fmla="*/ 541929 h 3251508"/>
              <a:gd name="connsiteX1" fmla="*/ 541929 w 10800080"/>
              <a:gd name="connsiteY1" fmla="*/ 0 h 3251508"/>
              <a:gd name="connsiteX2" fmla="*/ 919147 w 10800080"/>
              <a:gd name="connsiteY2" fmla="*/ 0 h 3251508"/>
              <a:gd name="connsiteX3" fmla="*/ 1490690 w 10800080"/>
              <a:gd name="connsiteY3" fmla="*/ 0 h 3251508"/>
              <a:gd name="connsiteX4" fmla="*/ 1965070 w 10800080"/>
              <a:gd name="connsiteY4" fmla="*/ 0 h 3251508"/>
              <a:gd name="connsiteX5" fmla="*/ 2730937 w 10800080"/>
              <a:gd name="connsiteY5" fmla="*/ 0 h 3251508"/>
              <a:gd name="connsiteX6" fmla="*/ 3205317 w 10800080"/>
              <a:gd name="connsiteY6" fmla="*/ 0 h 3251508"/>
              <a:gd name="connsiteX7" fmla="*/ 3582535 w 10800080"/>
              <a:gd name="connsiteY7" fmla="*/ 0 h 3251508"/>
              <a:gd name="connsiteX8" fmla="*/ 3959753 w 10800080"/>
              <a:gd name="connsiteY8" fmla="*/ 0 h 3251508"/>
              <a:gd name="connsiteX9" fmla="*/ 4336971 w 10800080"/>
              <a:gd name="connsiteY9" fmla="*/ 0 h 3251508"/>
              <a:gd name="connsiteX10" fmla="*/ 5102838 w 10800080"/>
              <a:gd name="connsiteY10" fmla="*/ 0 h 3251508"/>
              <a:gd name="connsiteX11" fmla="*/ 5868705 w 10800080"/>
              <a:gd name="connsiteY11" fmla="*/ 0 h 3251508"/>
              <a:gd name="connsiteX12" fmla="*/ 6537410 w 10800080"/>
              <a:gd name="connsiteY12" fmla="*/ 0 h 3251508"/>
              <a:gd name="connsiteX13" fmla="*/ 7011790 w 10800080"/>
              <a:gd name="connsiteY13" fmla="*/ 0 h 3251508"/>
              <a:gd name="connsiteX14" fmla="*/ 7680494 w 10800080"/>
              <a:gd name="connsiteY14" fmla="*/ 0 h 3251508"/>
              <a:gd name="connsiteX15" fmla="*/ 8446361 w 10800080"/>
              <a:gd name="connsiteY15" fmla="*/ 0 h 3251508"/>
              <a:gd name="connsiteX16" fmla="*/ 8726417 w 10800080"/>
              <a:gd name="connsiteY16" fmla="*/ 0 h 3251508"/>
              <a:gd name="connsiteX17" fmla="*/ 9492284 w 10800080"/>
              <a:gd name="connsiteY17" fmla="*/ 0 h 3251508"/>
              <a:gd name="connsiteX18" fmla="*/ 10258151 w 10800080"/>
              <a:gd name="connsiteY18" fmla="*/ 0 h 3251508"/>
              <a:gd name="connsiteX19" fmla="*/ 10800080 w 10800080"/>
              <a:gd name="connsiteY19" fmla="*/ 541929 h 3251508"/>
              <a:gd name="connsiteX20" fmla="*/ 10800080 w 10800080"/>
              <a:gd name="connsiteY20" fmla="*/ 1127195 h 3251508"/>
              <a:gd name="connsiteX21" fmla="*/ 10800080 w 10800080"/>
              <a:gd name="connsiteY21" fmla="*/ 1669107 h 3251508"/>
              <a:gd name="connsiteX22" fmla="*/ 10800080 w 10800080"/>
              <a:gd name="connsiteY22" fmla="*/ 2167667 h 3251508"/>
              <a:gd name="connsiteX23" fmla="*/ 10800080 w 10800080"/>
              <a:gd name="connsiteY23" fmla="*/ 2709579 h 3251508"/>
              <a:gd name="connsiteX24" fmla="*/ 10258151 w 10800080"/>
              <a:gd name="connsiteY24" fmla="*/ 3251508 h 3251508"/>
              <a:gd name="connsiteX25" fmla="*/ 9686609 w 10800080"/>
              <a:gd name="connsiteY25" fmla="*/ 3251508 h 3251508"/>
              <a:gd name="connsiteX26" fmla="*/ 9406553 w 10800080"/>
              <a:gd name="connsiteY26" fmla="*/ 3251508 h 3251508"/>
              <a:gd name="connsiteX27" fmla="*/ 8835010 w 10800080"/>
              <a:gd name="connsiteY27" fmla="*/ 3251508 h 3251508"/>
              <a:gd name="connsiteX28" fmla="*/ 8360630 w 10800080"/>
              <a:gd name="connsiteY28" fmla="*/ 3251508 h 3251508"/>
              <a:gd name="connsiteX29" fmla="*/ 7691925 w 10800080"/>
              <a:gd name="connsiteY29" fmla="*/ 3251508 h 3251508"/>
              <a:gd name="connsiteX30" fmla="*/ 7217545 w 10800080"/>
              <a:gd name="connsiteY30" fmla="*/ 3251508 h 3251508"/>
              <a:gd name="connsiteX31" fmla="*/ 6743165 w 10800080"/>
              <a:gd name="connsiteY31" fmla="*/ 3251508 h 3251508"/>
              <a:gd name="connsiteX32" fmla="*/ 6268785 w 10800080"/>
              <a:gd name="connsiteY32" fmla="*/ 3251508 h 3251508"/>
              <a:gd name="connsiteX33" fmla="*/ 5794404 w 10800080"/>
              <a:gd name="connsiteY33" fmla="*/ 3251508 h 3251508"/>
              <a:gd name="connsiteX34" fmla="*/ 5222862 w 10800080"/>
              <a:gd name="connsiteY34" fmla="*/ 3251508 h 3251508"/>
              <a:gd name="connsiteX35" fmla="*/ 4748482 w 10800080"/>
              <a:gd name="connsiteY35" fmla="*/ 3251508 h 3251508"/>
              <a:gd name="connsiteX36" fmla="*/ 4079777 w 10800080"/>
              <a:gd name="connsiteY36" fmla="*/ 3251508 h 3251508"/>
              <a:gd name="connsiteX37" fmla="*/ 3313910 w 10800080"/>
              <a:gd name="connsiteY37" fmla="*/ 3251508 h 3251508"/>
              <a:gd name="connsiteX38" fmla="*/ 2936692 w 10800080"/>
              <a:gd name="connsiteY38" fmla="*/ 3251508 h 3251508"/>
              <a:gd name="connsiteX39" fmla="*/ 2267987 w 10800080"/>
              <a:gd name="connsiteY39" fmla="*/ 3251508 h 3251508"/>
              <a:gd name="connsiteX40" fmla="*/ 1696445 w 10800080"/>
              <a:gd name="connsiteY40" fmla="*/ 3251508 h 3251508"/>
              <a:gd name="connsiteX41" fmla="*/ 1222065 w 10800080"/>
              <a:gd name="connsiteY41" fmla="*/ 3251508 h 3251508"/>
              <a:gd name="connsiteX42" fmla="*/ 541929 w 10800080"/>
              <a:gd name="connsiteY42" fmla="*/ 3251508 h 3251508"/>
              <a:gd name="connsiteX43" fmla="*/ 0 w 10800080"/>
              <a:gd name="connsiteY43" fmla="*/ 2709579 h 3251508"/>
              <a:gd name="connsiteX44" fmla="*/ 0 w 10800080"/>
              <a:gd name="connsiteY44" fmla="*/ 2167667 h 3251508"/>
              <a:gd name="connsiteX45" fmla="*/ 0 w 10800080"/>
              <a:gd name="connsiteY45" fmla="*/ 1647431 h 3251508"/>
              <a:gd name="connsiteX46" fmla="*/ 0 w 10800080"/>
              <a:gd name="connsiteY46" fmla="*/ 1062165 h 3251508"/>
              <a:gd name="connsiteX47" fmla="*/ 0 w 10800080"/>
              <a:gd name="connsiteY47" fmla="*/ 541929 h 3251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00080" h="3251508" fill="none" extrusionOk="0">
                <a:moveTo>
                  <a:pt x="0" y="541929"/>
                </a:moveTo>
                <a:cubicBezTo>
                  <a:pt x="-8961" y="245706"/>
                  <a:pt x="226247" y="3345"/>
                  <a:pt x="541929" y="0"/>
                </a:cubicBezTo>
                <a:cubicBezTo>
                  <a:pt x="711062" y="-43631"/>
                  <a:pt x="766859" y="11849"/>
                  <a:pt x="919147" y="0"/>
                </a:cubicBezTo>
                <a:cubicBezTo>
                  <a:pt x="1071435" y="-11849"/>
                  <a:pt x="1294483" y="35436"/>
                  <a:pt x="1490690" y="0"/>
                </a:cubicBezTo>
                <a:cubicBezTo>
                  <a:pt x="1686897" y="-35436"/>
                  <a:pt x="1781029" y="16390"/>
                  <a:pt x="1965070" y="0"/>
                </a:cubicBezTo>
                <a:cubicBezTo>
                  <a:pt x="2149111" y="-16390"/>
                  <a:pt x="2452743" y="41152"/>
                  <a:pt x="2730937" y="0"/>
                </a:cubicBezTo>
                <a:cubicBezTo>
                  <a:pt x="3009131" y="-41152"/>
                  <a:pt x="3032843" y="6920"/>
                  <a:pt x="3205317" y="0"/>
                </a:cubicBezTo>
                <a:cubicBezTo>
                  <a:pt x="3377791" y="-6920"/>
                  <a:pt x="3433109" y="10024"/>
                  <a:pt x="3582535" y="0"/>
                </a:cubicBezTo>
                <a:cubicBezTo>
                  <a:pt x="3731961" y="-10024"/>
                  <a:pt x="3841739" y="25783"/>
                  <a:pt x="3959753" y="0"/>
                </a:cubicBezTo>
                <a:cubicBezTo>
                  <a:pt x="4077767" y="-25783"/>
                  <a:pt x="4169440" y="31654"/>
                  <a:pt x="4336971" y="0"/>
                </a:cubicBezTo>
                <a:cubicBezTo>
                  <a:pt x="4504502" y="-31654"/>
                  <a:pt x="4872362" y="15048"/>
                  <a:pt x="5102838" y="0"/>
                </a:cubicBezTo>
                <a:cubicBezTo>
                  <a:pt x="5333314" y="-15048"/>
                  <a:pt x="5604976" y="34370"/>
                  <a:pt x="5868705" y="0"/>
                </a:cubicBezTo>
                <a:cubicBezTo>
                  <a:pt x="6132434" y="-34370"/>
                  <a:pt x="6305095" y="68680"/>
                  <a:pt x="6537410" y="0"/>
                </a:cubicBezTo>
                <a:cubicBezTo>
                  <a:pt x="6769725" y="-68680"/>
                  <a:pt x="6905676" y="47161"/>
                  <a:pt x="7011790" y="0"/>
                </a:cubicBezTo>
                <a:cubicBezTo>
                  <a:pt x="7117904" y="-47161"/>
                  <a:pt x="7370482" y="50680"/>
                  <a:pt x="7680494" y="0"/>
                </a:cubicBezTo>
                <a:cubicBezTo>
                  <a:pt x="7990506" y="-50680"/>
                  <a:pt x="8115758" y="45610"/>
                  <a:pt x="8446361" y="0"/>
                </a:cubicBezTo>
                <a:cubicBezTo>
                  <a:pt x="8776964" y="-45610"/>
                  <a:pt x="8615821" y="25236"/>
                  <a:pt x="8726417" y="0"/>
                </a:cubicBezTo>
                <a:cubicBezTo>
                  <a:pt x="8837013" y="-25236"/>
                  <a:pt x="9251105" y="41365"/>
                  <a:pt x="9492284" y="0"/>
                </a:cubicBezTo>
                <a:cubicBezTo>
                  <a:pt x="9733463" y="-41365"/>
                  <a:pt x="10005229" y="63373"/>
                  <a:pt x="10258151" y="0"/>
                </a:cubicBezTo>
                <a:cubicBezTo>
                  <a:pt x="10539446" y="-51158"/>
                  <a:pt x="10811084" y="263570"/>
                  <a:pt x="10800080" y="541929"/>
                </a:cubicBezTo>
                <a:cubicBezTo>
                  <a:pt x="10846186" y="817691"/>
                  <a:pt x="10764761" y="878631"/>
                  <a:pt x="10800080" y="1127195"/>
                </a:cubicBezTo>
                <a:cubicBezTo>
                  <a:pt x="10835399" y="1375759"/>
                  <a:pt x="10775539" y="1454105"/>
                  <a:pt x="10800080" y="1669107"/>
                </a:cubicBezTo>
                <a:cubicBezTo>
                  <a:pt x="10824621" y="1884109"/>
                  <a:pt x="10759680" y="1938319"/>
                  <a:pt x="10800080" y="2167667"/>
                </a:cubicBezTo>
                <a:cubicBezTo>
                  <a:pt x="10840480" y="2397015"/>
                  <a:pt x="10760545" y="2510417"/>
                  <a:pt x="10800080" y="2709579"/>
                </a:cubicBezTo>
                <a:cubicBezTo>
                  <a:pt x="10860441" y="2967059"/>
                  <a:pt x="10535480" y="3290900"/>
                  <a:pt x="10258151" y="3251508"/>
                </a:cubicBezTo>
                <a:cubicBezTo>
                  <a:pt x="10059442" y="3300897"/>
                  <a:pt x="9802995" y="3235519"/>
                  <a:pt x="9686609" y="3251508"/>
                </a:cubicBezTo>
                <a:cubicBezTo>
                  <a:pt x="9570223" y="3267497"/>
                  <a:pt x="9529534" y="3224738"/>
                  <a:pt x="9406553" y="3251508"/>
                </a:cubicBezTo>
                <a:cubicBezTo>
                  <a:pt x="9283572" y="3278278"/>
                  <a:pt x="9078135" y="3188904"/>
                  <a:pt x="8835010" y="3251508"/>
                </a:cubicBezTo>
                <a:cubicBezTo>
                  <a:pt x="8591885" y="3314112"/>
                  <a:pt x="8580495" y="3217714"/>
                  <a:pt x="8360630" y="3251508"/>
                </a:cubicBezTo>
                <a:cubicBezTo>
                  <a:pt x="8140765" y="3285302"/>
                  <a:pt x="8011945" y="3193664"/>
                  <a:pt x="7691925" y="3251508"/>
                </a:cubicBezTo>
                <a:cubicBezTo>
                  <a:pt x="7371906" y="3309352"/>
                  <a:pt x="7346659" y="3249828"/>
                  <a:pt x="7217545" y="3251508"/>
                </a:cubicBezTo>
                <a:cubicBezTo>
                  <a:pt x="7088431" y="3253188"/>
                  <a:pt x="6895943" y="3211665"/>
                  <a:pt x="6743165" y="3251508"/>
                </a:cubicBezTo>
                <a:cubicBezTo>
                  <a:pt x="6590387" y="3291351"/>
                  <a:pt x="6371897" y="3195540"/>
                  <a:pt x="6268785" y="3251508"/>
                </a:cubicBezTo>
                <a:cubicBezTo>
                  <a:pt x="6165673" y="3307476"/>
                  <a:pt x="5967338" y="3225812"/>
                  <a:pt x="5794404" y="3251508"/>
                </a:cubicBezTo>
                <a:cubicBezTo>
                  <a:pt x="5621470" y="3277204"/>
                  <a:pt x="5365714" y="3220205"/>
                  <a:pt x="5222862" y="3251508"/>
                </a:cubicBezTo>
                <a:cubicBezTo>
                  <a:pt x="5080010" y="3282811"/>
                  <a:pt x="4946106" y="3220534"/>
                  <a:pt x="4748482" y="3251508"/>
                </a:cubicBezTo>
                <a:cubicBezTo>
                  <a:pt x="4550858" y="3282482"/>
                  <a:pt x="4403553" y="3235631"/>
                  <a:pt x="4079777" y="3251508"/>
                </a:cubicBezTo>
                <a:cubicBezTo>
                  <a:pt x="3756002" y="3267385"/>
                  <a:pt x="3615176" y="3196445"/>
                  <a:pt x="3313910" y="3251508"/>
                </a:cubicBezTo>
                <a:cubicBezTo>
                  <a:pt x="3012644" y="3306571"/>
                  <a:pt x="3023043" y="3230608"/>
                  <a:pt x="2936692" y="3251508"/>
                </a:cubicBezTo>
                <a:cubicBezTo>
                  <a:pt x="2850341" y="3272408"/>
                  <a:pt x="2456307" y="3181371"/>
                  <a:pt x="2267987" y="3251508"/>
                </a:cubicBezTo>
                <a:cubicBezTo>
                  <a:pt x="2079668" y="3321645"/>
                  <a:pt x="1962940" y="3229929"/>
                  <a:pt x="1696445" y="3251508"/>
                </a:cubicBezTo>
                <a:cubicBezTo>
                  <a:pt x="1429950" y="3273087"/>
                  <a:pt x="1349414" y="3206379"/>
                  <a:pt x="1222065" y="3251508"/>
                </a:cubicBezTo>
                <a:cubicBezTo>
                  <a:pt x="1094716" y="3296637"/>
                  <a:pt x="723461" y="3174394"/>
                  <a:pt x="541929" y="3251508"/>
                </a:cubicBezTo>
                <a:cubicBezTo>
                  <a:pt x="227568" y="3255139"/>
                  <a:pt x="6866" y="3076564"/>
                  <a:pt x="0" y="2709579"/>
                </a:cubicBezTo>
                <a:cubicBezTo>
                  <a:pt x="-9723" y="2566411"/>
                  <a:pt x="27089" y="2281463"/>
                  <a:pt x="0" y="2167667"/>
                </a:cubicBezTo>
                <a:cubicBezTo>
                  <a:pt x="-27089" y="2053871"/>
                  <a:pt x="40762" y="1804399"/>
                  <a:pt x="0" y="1647431"/>
                </a:cubicBezTo>
                <a:cubicBezTo>
                  <a:pt x="-40762" y="1490463"/>
                  <a:pt x="43641" y="1279598"/>
                  <a:pt x="0" y="1062165"/>
                </a:cubicBezTo>
                <a:cubicBezTo>
                  <a:pt x="-43641" y="844732"/>
                  <a:pt x="25920" y="772062"/>
                  <a:pt x="0" y="541929"/>
                </a:cubicBezTo>
                <a:close/>
              </a:path>
              <a:path w="10800080" h="3251508" stroke="0" extrusionOk="0">
                <a:moveTo>
                  <a:pt x="0" y="541929"/>
                </a:moveTo>
                <a:cubicBezTo>
                  <a:pt x="-22969" y="228770"/>
                  <a:pt x="211956" y="5844"/>
                  <a:pt x="541929" y="0"/>
                </a:cubicBezTo>
                <a:cubicBezTo>
                  <a:pt x="692780" y="-3628"/>
                  <a:pt x="885947" y="35937"/>
                  <a:pt x="1113471" y="0"/>
                </a:cubicBezTo>
                <a:cubicBezTo>
                  <a:pt x="1340995" y="-35937"/>
                  <a:pt x="1411538" y="48968"/>
                  <a:pt x="1587852" y="0"/>
                </a:cubicBezTo>
                <a:cubicBezTo>
                  <a:pt x="1764166" y="-48968"/>
                  <a:pt x="2028405" y="3870"/>
                  <a:pt x="2159394" y="0"/>
                </a:cubicBezTo>
                <a:cubicBezTo>
                  <a:pt x="2290383" y="-3870"/>
                  <a:pt x="2605257" y="6492"/>
                  <a:pt x="2730937" y="0"/>
                </a:cubicBezTo>
                <a:cubicBezTo>
                  <a:pt x="2856617" y="-6492"/>
                  <a:pt x="3056185" y="15098"/>
                  <a:pt x="3205317" y="0"/>
                </a:cubicBezTo>
                <a:cubicBezTo>
                  <a:pt x="3354449" y="-15098"/>
                  <a:pt x="3426263" y="36161"/>
                  <a:pt x="3582535" y="0"/>
                </a:cubicBezTo>
                <a:cubicBezTo>
                  <a:pt x="3738807" y="-36161"/>
                  <a:pt x="3890763" y="10624"/>
                  <a:pt x="4154077" y="0"/>
                </a:cubicBezTo>
                <a:cubicBezTo>
                  <a:pt x="4417391" y="-10624"/>
                  <a:pt x="4534576" y="18672"/>
                  <a:pt x="4725620" y="0"/>
                </a:cubicBezTo>
                <a:cubicBezTo>
                  <a:pt x="4916664" y="-18672"/>
                  <a:pt x="4874386" y="27565"/>
                  <a:pt x="5005676" y="0"/>
                </a:cubicBezTo>
                <a:cubicBezTo>
                  <a:pt x="5136966" y="-27565"/>
                  <a:pt x="5441366" y="7275"/>
                  <a:pt x="5674380" y="0"/>
                </a:cubicBezTo>
                <a:cubicBezTo>
                  <a:pt x="5907394" y="-7275"/>
                  <a:pt x="6011471" y="60528"/>
                  <a:pt x="6343085" y="0"/>
                </a:cubicBezTo>
                <a:cubicBezTo>
                  <a:pt x="6674700" y="-60528"/>
                  <a:pt x="6554223" y="6516"/>
                  <a:pt x="6720303" y="0"/>
                </a:cubicBezTo>
                <a:cubicBezTo>
                  <a:pt x="6886383" y="-6516"/>
                  <a:pt x="6943425" y="21556"/>
                  <a:pt x="7000359" y="0"/>
                </a:cubicBezTo>
                <a:cubicBezTo>
                  <a:pt x="7057293" y="-21556"/>
                  <a:pt x="7270217" y="8405"/>
                  <a:pt x="7474739" y="0"/>
                </a:cubicBezTo>
                <a:cubicBezTo>
                  <a:pt x="7679261" y="-8405"/>
                  <a:pt x="7716980" y="4012"/>
                  <a:pt x="7851957" y="0"/>
                </a:cubicBezTo>
                <a:cubicBezTo>
                  <a:pt x="7986934" y="-4012"/>
                  <a:pt x="8219954" y="32659"/>
                  <a:pt x="8326337" y="0"/>
                </a:cubicBezTo>
                <a:cubicBezTo>
                  <a:pt x="8432720" y="-32659"/>
                  <a:pt x="8777762" y="6229"/>
                  <a:pt x="8897880" y="0"/>
                </a:cubicBezTo>
                <a:cubicBezTo>
                  <a:pt x="9017998" y="-6229"/>
                  <a:pt x="9168571" y="9945"/>
                  <a:pt x="9372260" y="0"/>
                </a:cubicBezTo>
                <a:cubicBezTo>
                  <a:pt x="9575949" y="-9945"/>
                  <a:pt x="9648037" y="5858"/>
                  <a:pt x="9749478" y="0"/>
                </a:cubicBezTo>
                <a:cubicBezTo>
                  <a:pt x="9850919" y="-5858"/>
                  <a:pt x="10115960" y="24435"/>
                  <a:pt x="10258151" y="0"/>
                </a:cubicBezTo>
                <a:cubicBezTo>
                  <a:pt x="10594520" y="32685"/>
                  <a:pt x="10796202" y="205758"/>
                  <a:pt x="10800080" y="541929"/>
                </a:cubicBezTo>
                <a:cubicBezTo>
                  <a:pt x="10803482" y="691128"/>
                  <a:pt x="10744991" y="922178"/>
                  <a:pt x="10800080" y="1083842"/>
                </a:cubicBezTo>
                <a:cubicBezTo>
                  <a:pt x="10855169" y="1245506"/>
                  <a:pt x="10793600" y="1392819"/>
                  <a:pt x="10800080" y="1669107"/>
                </a:cubicBezTo>
                <a:cubicBezTo>
                  <a:pt x="10806560" y="1945395"/>
                  <a:pt x="10791474" y="2008910"/>
                  <a:pt x="10800080" y="2145990"/>
                </a:cubicBezTo>
                <a:cubicBezTo>
                  <a:pt x="10808686" y="2283070"/>
                  <a:pt x="10775304" y="2576510"/>
                  <a:pt x="10800080" y="2709579"/>
                </a:cubicBezTo>
                <a:cubicBezTo>
                  <a:pt x="10848959" y="3035546"/>
                  <a:pt x="10532974" y="3202879"/>
                  <a:pt x="10258151" y="3251508"/>
                </a:cubicBezTo>
                <a:cubicBezTo>
                  <a:pt x="10164301" y="3283833"/>
                  <a:pt x="10053368" y="3233931"/>
                  <a:pt x="9978095" y="3251508"/>
                </a:cubicBezTo>
                <a:cubicBezTo>
                  <a:pt x="9902822" y="3269085"/>
                  <a:pt x="9804512" y="3243658"/>
                  <a:pt x="9698039" y="3251508"/>
                </a:cubicBezTo>
                <a:cubicBezTo>
                  <a:pt x="9591566" y="3259358"/>
                  <a:pt x="9236753" y="3176727"/>
                  <a:pt x="8932172" y="3251508"/>
                </a:cubicBezTo>
                <a:cubicBezTo>
                  <a:pt x="8627591" y="3326289"/>
                  <a:pt x="8564921" y="3197218"/>
                  <a:pt x="8263468" y="3251508"/>
                </a:cubicBezTo>
                <a:cubicBezTo>
                  <a:pt x="7962015" y="3305798"/>
                  <a:pt x="7772199" y="3180950"/>
                  <a:pt x="7497601" y="3251508"/>
                </a:cubicBezTo>
                <a:cubicBezTo>
                  <a:pt x="7223003" y="3322066"/>
                  <a:pt x="7220325" y="3216683"/>
                  <a:pt x="7023221" y="3251508"/>
                </a:cubicBezTo>
                <a:cubicBezTo>
                  <a:pt x="6826117" y="3286333"/>
                  <a:pt x="6713966" y="3248564"/>
                  <a:pt x="6548840" y="3251508"/>
                </a:cubicBezTo>
                <a:cubicBezTo>
                  <a:pt x="6383714" y="3254452"/>
                  <a:pt x="6010112" y="3169811"/>
                  <a:pt x="5782973" y="3251508"/>
                </a:cubicBezTo>
                <a:cubicBezTo>
                  <a:pt x="5555834" y="3333205"/>
                  <a:pt x="5564407" y="3232292"/>
                  <a:pt x="5405755" y="3251508"/>
                </a:cubicBezTo>
                <a:cubicBezTo>
                  <a:pt x="5247103" y="3270724"/>
                  <a:pt x="5163518" y="3228607"/>
                  <a:pt x="5028537" y="3251508"/>
                </a:cubicBezTo>
                <a:cubicBezTo>
                  <a:pt x="4893556" y="3274409"/>
                  <a:pt x="4705437" y="3241112"/>
                  <a:pt x="4554157" y="3251508"/>
                </a:cubicBezTo>
                <a:cubicBezTo>
                  <a:pt x="4402877" y="3261904"/>
                  <a:pt x="4013700" y="3205125"/>
                  <a:pt x="3788290" y="3251508"/>
                </a:cubicBezTo>
                <a:cubicBezTo>
                  <a:pt x="3562880" y="3297891"/>
                  <a:pt x="3366238" y="3195627"/>
                  <a:pt x="3119586" y="3251508"/>
                </a:cubicBezTo>
                <a:cubicBezTo>
                  <a:pt x="2872934" y="3307389"/>
                  <a:pt x="2859311" y="3208994"/>
                  <a:pt x="2742368" y="3251508"/>
                </a:cubicBezTo>
                <a:cubicBezTo>
                  <a:pt x="2625425" y="3294022"/>
                  <a:pt x="2373417" y="3232018"/>
                  <a:pt x="2170825" y="3251508"/>
                </a:cubicBezTo>
                <a:cubicBezTo>
                  <a:pt x="1968233" y="3270998"/>
                  <a:pt x="2029692" y="3222556"/>
                  <a:pt x="1890769" y="3251508"/>
                </a:cubicBezTo>
                <a:cubicBezTo>
                  <a:pt x="1751846" y="3280460"/>
                  <a:pt x="1462838" y="3235891"/>
                  <a:pt x="1124902" y="3251508"/>
                </a:cubicBezTo>
                <a:cubicBezTo>
                  <a:pt x="786966" y="3267125"/>
                  <a:pt x="674054" y="3184636"/>
                  <a:pt x="541929" y="3251508"/>
                </a:cubicBezTo>
                <a:cubicBezTo>
                  <a:pt x="229945" y="3180514"/>
                  <a:pt x="-47022" y="3040598"/>
                  <a:pt x="0" y="2709579"/>
                </a:cubicBezTo>
                <a:cubicBezTo>
                  <a:pt x="-1930" y="2586892"/>
                  <a:pt x="45718" y="2395090"/>
                  <a:pt x="0" y="2189343"/>
                </a:cubicBezTo>
                <a:cubicBezTo>
                  <a:pt x="-45718" y="1983596"/>
                  <a:pt x="21172" y="1851191"/>
                  <a:pt x="0" y="1669107"/>
                </a:cubicBezTo>
                <a:cubicBezTo>
                  <a:pt x="-21172" y="1487023"/>
                  <a:pt x="21891" y="1395879"/>
                  <a:pt x="0" y="1127195"/>
                </a:cubicBezTo>
                <a:cubicBezTo>
                  <a:pt x="-21891" y="858511"/>
                  <a:pt x="62548" y="734117"/>
                  <a:pt x="0" y="541929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281985149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2020, UNESCO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8 di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Nam, bao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gồm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Vịnh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Hạ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Long (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Ninh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đô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Huế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Thừa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Thiên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Huế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Khu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Mỹ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Sơn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An (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Nam),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Nha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Kẻ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thắng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Tràng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An (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Ninh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Hoàng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Thăng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Long (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Hà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) 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(Thanh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Hóa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90498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Thánh Địa Mỹ Sơn - Di sản văn hóa Thế Giới - Vntrip.vn">
            <a:extLst>
              <a:ext uri="{FF2B5EF4-FFF2-40B4-BE49-F238E27FC236}">
                <a16:creationId xmlns:a16="http://schemas.microsoft.com/office/drawing/2014/main" id="{871A0439-7DD3-4ED1-ACB7-A1A42EAC42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3" r="2" b="7872"/>
          <a:stretch/>
        </p:blipFill>
        <p:spPr bwMode="auto">
          <a:xfrm>
            <a:off x="1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u lịch Phố Cổ Hội An - Khám phá những tinh hoa văn hóa lịch sử Việt Nam cổ  xưa">
            <a:extLst>
              <a:ext uri="{FF2B5EF4-FFF2-40B4-BE49-F238E27FC236}">
                <a16:creationId xmlns:a16="http://schemas.microsoft.com/office/drawing/2014/main" id="{FC987BB9-ECB5-4B87-A5D0-584585E10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2" r="2" b="2"/>
          <a:stretch/>
        </p:blipFill>
        <p:spPr bwMode="auto">
          <a:xfrm>
            <a:off x="6092952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iệt Nam có bao nhiêu di sản thiên nhiên thế giới? | Thời Đại">
            <a:extLst>
              <a:ext uri="{FF2B5EF4-FFF2-40B4-BE49-F238E27FC236}">
                <a16:creationId xmlns:a16="http://schemas.microsoft.com/office/drawing/2014/main" id="{74BAA0F7-E6D3-4611-B80F-F20946D25F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5139"/>
          <a:stretch/>
        </p:blipFill>
        <p:spPr bwMode="auto">
          <a:xfrm>
            <a:off x="1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hám phá quần thể di tích Cố đô Huế | VIETRAVEL - Vietravel">
            <a:extLst>
              <a:ext uri="{FF2B5EF4-FFF2-40B4-BE49-F238E27FC236}">
                <a16:creationId xmlns:a16="http://schemas.microsoft.com/office/drawing/2014/main" id="{A5E214E3-F368-4639-B9DD-A2CFB9544C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5775"/>
          <a:stretch/>
        </p:blipFill>
        <p:spPr bwMode="auto">
          <a:xfrm>
            <a:off x="6092952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452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Review hoàng thành Thăng Long: giá vé, cấu trúc, giờ mở cửa v.v">
            <a:extLst>
              <a:ext uri="{FF2B5EF4-FFF2-40B4-BE49-F238E27FC236}">
                <a16:creationId xmlns:a16="http://schemas.microsoft.com/office/drawing/2014/main" id="{1BBB98AE-81DD-4D8B-A8C3-C6AE2FEC65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1114"/>
          <a:stretch/>
        </p:blipFill>
        <p:spPr bwMode="auto">
          <a:xfrm>
            <a:off x="1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ườn quốc gia Phong Nha Kẻ Bàng - Di sản thiên nhiên thế giới">
            <a:extLst>
              <a:ext uri="{FF2B5EF4-FFF2-40B4-BE49-F238E27FC236}">
                <a16:creationId xmlns:a16="http://schemas.microsoft.com/office/drawing/2014/main" id="{9DE991C4-1E18-464E-A7C2-EDDD35BAC1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37" r="2" b="2"/>
          <a:stretch/>
        </p:blipFill>
        <p:spPr bwMode="auto">
          <a:xfrm>
            <a:off x="6092952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ăng cường quản lý, bảo vệ Quần thể danh thắng Tràng An">
            <a:extLst>
              <a:ext uri="{FF2B5EF4-FFF2-40B4-BE49-F238E27FC236}">
                <a16:creationId xmlns:a16="http://schemas.microsoft.com/office/drawing/2014/main" id="{A85B9E49-040E-42D2-B547-990760AC35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5775"/>
          <a:stretch/>
        </p:blipFill>
        <p:spPr bwMode="auto">
          <a:xfrm>
            <a:off x="1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hành nhà Hồ - Một kiến trúc độc đáo về thành lũy bằng đá trên thế giới">
            <a:extLst>
              <a:ext uri="{FF2B5EF4-FFF2-40B4-BE49-F238E27FC236}">
                <a16:creationId xmlns:a16="http://schemas.microsoft.com/office/drawing/2014/main" id="{123D4226-2793-40AC-AC60-7E39DB721C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5" r="1" b="10616"/>
          <a:stretch/>
        </p:blipFill>
        <p:spPr bwMode="auto">
          <a:xfrm>
            <a:off x="6092952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723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0E3138-FFD2-4406-8553-BDBDCFA07E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64020" y="1836238"/>
            <a:ext cx="6370872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01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DFE8AF-3B49-40FB-8731-DF3FF07D55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89483" y="2101368"/>
            <a:ext cx="5419814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81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30476"/>
          <a:stretch/>
        </p:blipFill>
        <p:spPr>
          <a:xfrm>
            <a:off x="0" y="1"/>
            <a:ext cx="12290601" cy="6858000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3902565" cy="294986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7B673D7-46BA-F505-0790-BE77D06E81F1}"/>
              </a:ext>
            </a:extLst>
          </p:cNvPr>
          <p:cNvSpPr/>
          <p:nvPr/>
        </p:nvSpPr>
        <p:spPr>
          <a:xfrm>
            <a:off x="1111786" y="677173"/>
            <a:ext cx="10067026" cy="2346385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29D197-9425-45D4-A227-87BD7325D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118" y="481551"/>
            <a:ext cx="11479763" cy="29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1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-2029"/>
            <a:ext cx="24384000" cy="9861326"/>
            <a:chOff x="152400" y="158974"/>
            <a:chExt cx="24384000" cy="9861326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152400" y="158974"/>
              <a:ext cx="24384000" cy="6851394"/>
              <a:chOff x="-19812000" y="181103"/>
              <a:chExt cx="24384000" cy="6851394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7620000" y="181103"/>
                <a:ext cx="12192000" cy="6851394"/>
              </a:xfrm>
              <a:prstGeom prst="rect">
                <a:avLst/>
              </a:prstGeom>
            </p:spPr>
          </p:pic>
        </p:grpSp>
        <p:pic>
          <p:nvPicPr>
            <p:cNvPr id="23" name="ĐC SHARE MIỄN PHÍ BỞI NK POWERSKILLS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pic>
        <p:nvPicPr>
          <p:cNvPr id="7" name="Vào http://fb.com/nkpowerskills tải game miễn phí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1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392"/>
            <a:ext cx="3524192" cy="1632647"/>
          </a:xfrm>
          <a:prstGeom prst="rect">
            <a:avLst/>
          </a:prstGeom>
        </p:spPr>
      </p:pic>
      <p:pic>
        <p:nvPicPr>
          <p:cNvPr id="11" name="Vào http://fb.com/nkpowerskills tải game miễn phí">
            <a:hlinkClick r:id="rId7" action="ppaction://hlinksldjump"/>
            <a:extLst>
              <a:ext uri="{FF2B5EF4-FFF2-40B4-BE49-F238E27FC236}">
                <a16:creationId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4" y="5037483"/>
            <a:ext cx="1025400" cy="106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9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022E-16 L -1 1.11022E-1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3311944" cy="6857968"/>
            <a:chOff x="-19812000" y="174529"/>
            <a:chExt cx="23311944" cy="6857968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2" y="174529"/>
              <a:ext cx="11119946" cy="6857968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0" y="4884818"/>
            <a:ext cx="3524192" cy="1632647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254399" y="215243"/>
            <a:ext cx="5841601" cy="3494110"/>
          </a:xfrm>
          <a:prstGeom prst="roundRect">
            <a:avLst>
              <a:gd name="adj" fmla="val 10384"/>
            </a:avLst>
          </a:prstGeom>
          <a:ln w="57150"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309202" y="2050163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Cố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đô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Hoa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Lư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309202" y="1132703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Động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Phong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Nha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Kẻ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Bàng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09202" y="215243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Vịnh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Hạ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Long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30275" y="289364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30274" y="1193034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154121" y="2089360"/>
            <a:ext cx="824677" cy="72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517878" y="361754"/>
            <a:ext cx="52449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1. </a:t>
            </a:r>
            <a:r>
              <a:rPr lang="en-US" sz="4400" b="1" dirty="0">
                <a:solidFill>
                  <a:srgbClr val="C00000"/>
                </a:solidFill>
              </a:rPr>
              <a:t>Ở </a:t>
            </a:r>
            <a:r>
              <a:rPr lang="en-US" sz="4400" b="1" dirty="0" err="1">
                <a:solidFill>
                  <a:srgbClr val="C00000"/>
                </a:solidFill>
              </a:rPr>
              <a:t>Ninh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Bình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có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cảnh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quan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thiên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nhiên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gì</a:t>
            </a:r>
            <a:r>
              <a:rPr lang="en-US" sz="4400" b="1" dirty="0">
                <a:solidFill>
                  <a:srgbClr val="C00000"/>
                </a:solidFill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  <p:pic>
        <p:nvPicPr>
          <p:cNvPr id="34" name="c2 2">
            <a:hlinkClick r:id="rId18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683009"/>
            <a:ext cx="1286109" cy="138346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9632B8C-4C71-5520-3740-391C201A4131}"/>
              </a:ext>
            </a:extLst>
          </p:cNvPr>
          <p:cNvGrpSpPr/>
          <p:nvPr/>
        </p:nvGrpSpPr>
        <p:grpSpPr>
          <a:xfrm>
            <a:off x="3786123" y="3139415"/>
            <a:ext cx="3475492" cy="3833949"/>
            <a:chOff x="7751666" y="-1319997"/>
            <a:chExt cx="3475492" cy="3833949"/>
          </a:xfrm>
        </p:grpSpPr>
        <p:pic>
          <p:nvPicPr>
            <p:cNvPr id="35" name="Picture 2" descr="E&amp;amp;C Thái Bình Dương – Công ty thiết kế, thi công pccc uy tín – Lắp đặt hệ  thống PCCC">
              <a:extLst>
                <a:ext uri="{FF2B5EF4-FFF2-40B4-BE49-F238E27FC236}">
                  <a16:creationId xmlns:a16="http://schemas.microsoft.com/office/drawing/2014/main" id="{59D81EDD-3639-9A20-E6C3-4336F12A0C7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1666" y="-1319997"/>
              <a:ext cx="3475492" cy="3833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347E376-86E6-64C6-C701-D130315A3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7993733" y="-120661"/>
              <a:ext cx="2859272" cy="1603387"/>
            </a:xfrm>
            <a:prstGeom prst="rect">
              <a:avLst/>
            </a:prstGeom>
          </p:spPr>
        </p:pic>
      </p:grpSp>
      <p:pic>
        <p:nvPicPr>
          <p:cNvPr id="37" name="30s">
            <a:hlinkClick r:id="" action="ppaction://media"/>
            <a:extLst>
              <a:ext uri="{FF2B5EF4-FFF2-40B4-BE49-F238E27FC236}">
                <a16:creationId xmlns:a16="http://schemas.microsoft.com/office/drawing/2014/main" id="{2DF89B87-CCD8-C24D-75A6-99EAF1B2B8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99912" y="-1542917"/>
            <a:ext cx="1828800" cy="1028700"/>
          </a:xfrm>
          <a:prstGeom prst="rect">
            <a:avLst/>
          </a:prstGeom>
        </p:spPr>
      </p:pic>
      <p:pic>
        <p:nvPicPr>
          <p:cNvPr id="38" name="10s">
            <a:hlinkClick r:id="" action="ppaction://media"/>
            <a:extLst>
              <a:ext uri="{FF2B5EF4-FFF2-40B4-BE49-F238E27FC236}">
                <a16:creationId xmlns:a16="http://schemas.microsoft.com/office/drawing/2014/main" id="{9C24CC19-D051-2E7A-B58E-7D6D3F6A7E4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064888" y="2511903"/>
            <a:ext cx="1831979" cy="1030488"/>
          </a:xfrm>
          <a:prstGeom prst="rect">
            <a:avLst/>
          </a:prstGeom>
        </p:spPr>
      </p:pic>
      <p:pic>
        <p:nvPicPr>
          <p:cNvPr id="39" name="1p">
            <a:hlinkClick r:id="" action="ppaction://media"/>
            <a:extLst>
              <a:ext uri="{FF2B5EF4-FFF2-40B4-BE49-F238E27FC236}">
                <a16:creationId xmlns:a16="http://schemas.microsoft.com/office/drawing/2014/main" id="{69AB4334-E230-9730-7345-A983155B36A7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979275" y="-1943944"/>
            <a:ext cx="1828800" cy="10287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074C460-A362-4EE2-9DBF-5F5CB908F3A7}"/>
              </a:ext>
            </a:extLst>
          </p:cNvPr>
          <p:cNvSpPr/>
          <p:nvPr/>
        </p:nvSpPr>
        <p:spPr>
          <a:xfrm>
            <a:off x="16585323" y="104052"/>
            <a:ext cx="4162097" cy="6874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Cố</a:t>
            </a:r>
            <a:r>
              <a:rPr lang="en-US" sz="2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đô</a:t>
            </a:r>
            <a:r>
              <a:rPr lang="en-US" sz="2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Hoa</a:t>
            </a:r>
            <a:r>
              <a:rPr lang="en-US" sz="2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Lư</a:t>
            </a:r>
            <a:r>
              <a:rPr lang="en-US" sz="2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– </a:t>
            </a:r>
            <a:r>
              <a:rPr lang="en-US" sz="2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Ninh</a:t>
            </a:r>
            <a:r>
              <a:rPr lang="en-US" sz="2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Bình</a:t>
            </a:r>
            <a:endParaRPr kumimoji="0" lang="en-US" sz="24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115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9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320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344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7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6343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video>
              <p:cMediaNode vol="80000">
                <p:cTn id="72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video>
              <p:cMediaNode vol="80000">
                <p:cTn id="73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  <p:video>
              <p:cMediaNode vol="80000">
                <p:cTn id="74" fill="hold" display="0">
                  <p:stCondLst>
                    <p:cond delay="indefinite"/>
                  </p:stCondLst>
                </p:cTn>
                <p:tgtEl>
                  <p:spTgt spid="39"/>
                </p:tgtEl>
              </p:cMediaNode>
            </p:vide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0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0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2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2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2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9" grpId="0"/>
      <p:bldP spid="29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3322454" cy="6851394"/>
            <a:chOff x="-19812000" y="181103"/>
            <a:chExt cx="23322454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1" y="181103"/>
              <a:ext cx="11130455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  <p:pic>
        <p:nvPicPr>
          <p:cNvPr id="34" name="c2 2">
            <a:hlinkClick r:id="rId15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49"/>
            <a:ext cx="1286109" cy="1335787"/>
          </a:xfrm>
          <a:prstGeom prst="rect">
            <a:avLst/>
          </a:prstGeom>
        </p:spPr>
      </p:pic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392EB814-8E20-8736-4F7C-17C932F7C47F}"/>
              </a:ext>
            </a:extLst>
          </p:cNvPr>
          <p:cNvSpPr/>
          <p:nvPr/>
        </p:nvSpPr>
        <p:spPr>
          <a:xfrm>
            <a:off x="254399" y="215243"/>
            <a:ext cx="5841601" cy="3554442"/>
          </a:xfrm>
          <a:prstGeom prst="roundRect">
            <a:avLst>
              <a:gd name="adj" fmla="val 10384"/>
            </a:avLst>
          </a:prstGeom>
          <a:ln w="57150"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42E0F07-658B-B163-BE98-C6BA2A453BCE}"/>
              </a:ext>
            </a:extLst>
          </p:cNvPr>
          <p:cNvSpPr/>
          <p:nvPr/>
        </p:nvSpPr>
        <p:spPr>
          <a:xfrm>
            <a:off x="6425289" y="237349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 Di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Pác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Pó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9747343-39C7-9328-54C9-15E39A6239FE}"/>
              </a:ext>
            </a:extLst>
          </p:cNvPr>
          <p:cNvSpPr/>
          <p:nvPr/>
        </p:nvSpPr>
        <p:spPr>
          <a:xfrm>
            <a:off x="6425289" y="1154808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B. Di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Loa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7F395F1-9C7A-E1BA-9C0C-CAF465809EFC}"/>
              </a:ext>
            </a:extLst>
          </p:cNvPr>
          <p:cNvSpPr/>
          <p:nvPr/>
        </p:nvSpPr>
        <p:spPr>
          <a:xfrm>
            <a:off x="6442568" y="2110345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 Di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Lam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Kinh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6206CFA4-D9E0-62AF-61BB-4F0B0E262B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363641" y="2184466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D97E8EAE-A811-24CD-0636-50CDE0BE11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346360" y="1215139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5C96CA39-026D-9E9B-A0C4-DED22057DF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270208" y="276546"/>
            <a:ext cx="824677" cy="72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1959B4F3-CC2D-CC2E-1F64-63CDEC385761}"/>
              </a:ext>
            </a:extLst>
          </p:cNvPr>
          <p:cNvSpPr txBox="1"/>
          <p:nvPr/>
        </p:nvSpPr>
        <p:spPr>
          <a:xfrm>
            <a:off x="517878" y="361754"/>
            <a:ext cx="50946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Cao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lịch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nổi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60FBDDC-0781-C030-7BFD-AA455F3EA020}"/>
              </a:ext>
            </a:extLst>
          </p:cNvPr>
          <p:cNvGrpSpPr/>
          <p:nvPr/>
        </p:nvGrpSpPr>
        <p:grpSpPr>
          <a:xfrm>
            <a:off x="3786123" y="3139415"/>
            <a:ext cx="3475492" cy="3833949"/>
            <a:chOff x="7751666" y="-1319997"/>
            <a:chExt cx="3475492" cy="3833949"/>
          </a:xfrm>
        </p:grpSpPr>
        <p:pic>
          <p:nvPicPr>
            <p:cNvPr id="76" name="Picture 2" descr="E&amp;amp;C Thái Bình Dương – Công ty thiết kế, thi công pccc uy tín – Lắp đặt hệ  thống PCCC">
              <a:extLst>
                <a:ext uri="{FF2B5EF4-FFF2-40B4-BE49-F238E27FC236}">
                  <a16:creationId xmlns:a16="http://schemas.microsoft.com/office/drawing/2014/main" id="{73FE2838-6659-B6CA-168E-D39B7D693FC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1666" y="-1319997"/>
              <a:ext cx="3475492" cy="3833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BB08FD8C-0B22-7A52-EA40-63E8A0ECA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7993733" y="-120661"/>
              <a:ext cx="2859272" cy="1603387"/>
            </a:xfrm>
            <a:prstGeom prst="rect">
              <a:avLst/>
            </a:prstGeom>
          </p:spPr>
        </p:pic>
      </p:grpSp>
      <p:pic>
        <p:nvPicPr>
          <p:cNvPr id="78" name="30s">
            <a:hlinkClick r:id="" action="ppaction://media"/>
            <a:extLst>
              <a:ext uri="{FF2B5EF4-FFF2-40B4-BE49-F238E27FC236}">
                <a16:creationId xmlns:a16="http://schemas.microsoft.com/office/drawing/2014/main" id="{83985362-B605-F2E4-7589-AED926F252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1190" y="-1629177"/>
            <a:ext cx="1828800" cy="1028700"/>
          </a:xfrm>
          <a:prstGeom prst="rect">
            <a:avLst/>
          </a:prstGeom>
        </p:spPr>
      </p:pic>
      <p:pic>
        <p:nvPicPr>
          <p:cNvPr id="79" name="10s">
            <a:hlinkClick r:id="" action="ppaction://media"/>
            <a:extLst>
              <a:ext uri="{FF2B5EF4-FFF2-40B4-BE49-F238E27FC236}">
                <a16:creationId xmlns:a16="http://schemas.microsoft.com/office/drawing/2014/main" id="{7F2F5F58-8E3B-EA56-07F9-69AF42A8178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028190" y="2525166"/>
            <a:ext cx="1831979" cy="1030488"/>
          </a:xfrm>
          <a:prstGeom prst="rect">
            <a:avLst/>
          </a:prstGeom>
        </p:spPr>
      </p:pic>
      <p:pic>
        <p:nvPicPr>
          <p:cNvPr id="80" name="1p">
            <a:hlinkClick r:id="" action="ppaction://media"/>
            <a:extLst>
              <a:ext uri="{FF2B5EF4-FFF2-40B4-BE49-F238E27FC236}">
                <a16:creationId xmlns:a16="http://schemas.microsoft.com/office/drawing/2014/main" id="{73758221-5605-D632-9BEF-803E647594EB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979275" y="-1943944"/>
            <a:ext cx="1828800" cy="102870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0E8B366-D63A-49EB-B123-9667854E939F}"/>
              </a:ext>
            </a:extLst>
          </p:cNvPr>
          <p:cNvSpPr/>
          <p:nvPr/>
        </p:nvSpPr>
        <p:spPr>
          <a:xfrm>
            <a:off x="16585323" y="104052"/>
            <a:ext cx="4162097" cy="6874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Di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Pác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Pó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25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3204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1" dur="1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3444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3436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119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2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96296E-6 L -1 -2.96296E-6 " pathEditMode="relative" rAng="0" ptsTypes="AA">
                                      <p:cBhvr>
                                        <p:cTn id="12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78"/>
                </p:tgtEl>
              </p:cMediaNode>
            </p:video>
            <p:video>
              <p:cMediaNode vol="80000">
                <p:cTn id="125" fill="hold" display="0">
                  <p:stCondLst>
                    <p:cond delay="indefinite"/>
                  </p:stCondLst>
                </p:cTn>
                <p:tgtEl>
                  <p:spTgt spid="79"/>
                </p:tgtEl>
              </p:cMediaNode>
            </p:video>
            <p:video>
              <p:cMediaNode vol="80000">
                <p:cTn id="126" fill="hold" display="0">
                  <p:stCondLst>
                    <p:cond delay="indefinite"/>
                  </p:stCondLst>
                </p:cTn>
                <p:tgtEl>
                  <p:spTgt spid="80"/>
                </p:tgtEl>
              </p:cMediaNode>
            </p:video>
          </p:childTnLst>
        </p:cTn>
      </p:par>
    </p:tnLst>
    <p:bldLst>
      <p:bldP spid="65" grpId="0" animBg="1"/>
      <p:bldP spid="65" grpId="1" animBg="1"/>
      <p:bldP spid="66" grpId="0" animBg="1"/>
      <p:bldP spid="66" grpId="1" animBg="1"/>
      <p:bldP spid="68" grpId="0" animBg="1"/>
      <p:bldP spid="68" grpId="1" animBg="1"/>
      <p:bldP spid="69" grpId="0" animBg="1"/>
      <p:bldP spid="69" grpId="1" animBg="1"/>
      <p:bldP spid="74" grpId="0"/>
      <p:bldP spid="7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3322454" cy="6851394"/>
            <a:chOff x="-19812000" y="181103"/>
            <a:chExt cx="23322454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1" y="181103"/>
              <a:ext cx="11130455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  <p:pic>
        <p:nvPicPr>
          <p:cNvPr id="34" name="c2 2">
            <a:hlinkClick r:id="rId15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49"/>
            <a:ext cx="1286109" cy="1335787"/>
          </a:xfrm>
          <a:prstGeom prst="rect">
            <a:avLst/>
          </a:prstGeom>
        </p:spPr>
      </p:pic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392EB814-8E20-8736-4F7C-17C932F7C47F}"/>
              </a:ext>
            </a:extLst>
          </p:cNvPr>
          <p:cNvSpPr/>
          <p:nvPr/>
        </p:nvSpPr>
        <p:spPr>
          <a:xfrm>
            <a:off x="254399" y="215243"/>
            <a:ext cx="5841601" cy="3554442"/>
          </a:xfrm>
          <a:prstGeom prst="roundRect">
            <a:avLst>
              <a:gd name="adj" fmla="val 10384"/>
            </a:avLst>
          </a:prstGeom>
          <a:ln w="57150"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42E0F07-658B-B163-BE98-C6BA2A453BCE}"/>
              </a:ext>
            </a:extLst>
          </p:cNvPr>
          <p:cNvSpPr/>
          <p:nvPr/>
        </p:nvSpPr>
        <p:spPr>
          <a:xfrm>
            <a:off x="6425289" y="237349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 Di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Pác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Pó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9747343-39C7-9328-54C9-15E39A6239FE}"/>
              </a:ext>
            </a:extLst>
          </p:cNvPr>
          <p:cNvSpPr/>
          <p:nvPr/>
        </p:nvSpPr>
        <p:spPr>
          <a:xfrm>
            <a:off x="6425289" y="1154808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B. Di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Loa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7F395F1-9C7A-E1BA-9C0C-CAF465809EFC}"/>
              </a:ext>
            </a:extLst>
          </p:cNvPr>
          <p:cNvSpPr/>
          <p:nvPr/>
        </p:nvSpPr>
        <p:spPr>
          <a:xfrm>
            <a:off x="6442568" y="2110345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 Di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Lam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Kinh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6206CFA4-D9E0-62AF-61BB-4F0B0E262B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363641" y="2184466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D97E8EAE-A811-24CD-0636-50CDE0BE11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346360" y="1215139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5C96CA39-026D-9E9B-A0C4-DED22057DF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270208" y="276546"/>
            <a:ext cx="824677" cy="72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1959B4F3-CC2D-CC2E-1F64-63CDEC385761}"/>
              </a:ext>
            </a:extLst>
          </p:cNvPr>
          <p:cNvSpPr txBox="1"/>
          <p:nvPr/>
        </p:nvSpPr>
        <p:spPr>
          <a:xfrm>
            <a:off x="517878" y="361754"/>
            <a:ext cx="50946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Cao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lịch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nổi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60FBDDC-0781-C030-7BFD-AA455F3EA020}"/>
              </a:ext>
            </a:extLst>
          </p:cNvPr>
          <p:cNvGrpSpPr/>
          <p:nvPr/>
        </p:nvGrpSpPr>
        <p:grpSpPr>
          <a:xfrm>
            <a:off x="3786123" y="3139415"/>
            <a:ext cx="3475492" cy="3833949"/>
            <a:chOff x="7751666" y="-1319997"/>
            <a:chExt cx="3475492" cy="3833949"/>
          </a:xfrm>
        </p:grpSpPr>
        <p:pic>
          <p:nvPicPr>
            <p:cNvPr id="76" name="Picture 2" descr="E&amp;amp;C Thái Bình Dương – Công ty thiết kế, thi công pccc uy tín – Lắp đặt hệ  thống PCCC">
              <a:extLst>
                <a:ext uri="{FF2B5EF4-FFF2-40B4-BE49-F238E27FC236}">
                  <a16:creationId xmlns:a16="http://schemas.microsoft.com/office/drawing/2014/main" id="{73FE2838-6659-B6CA-168E-D39B7D693FC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1666" y="-1319997"/>
              <a:ext cx="3475492" cy="3833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BB08FD8C-0B22-7A52-EA40-63E8A0ECA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7993733" y="-120661"/>
              <a:ext cx="2859272" cy="1603387"/>
            </a:xfrm>
            <a:prstGeom prst="rect">
              <a:avLst/>
            </a:prstGeom>
          </p:spPr>
        </p:pic>
      </p:grpSp>
      <p:pic>
        <p:nvPicPr>
          <p:cNvPr id="78" name="30s">
            <a:hlinkClick r:id="" action="ppaction://media"/>
            <a:extLst>
              <a:ext uri="{FF2B5EF4-FFF2-40B4-BE49-F238E27FC236}">
                <a16:creationId xmlns:a16="http://schemas.microsoft.com/office/drawing/2014/main" id="{83985362-B605-F2E4-7589-AED926F252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1190" y="-1629177"/>
            <a:ext cx="1828800" cy="1028700"/>
          </a:xfrm>
          <a:prstGeom prst="rect">
            <a:avLst/>
          </a:prstGeom>
        </p:spPr>
      </p:pic>
      <p:pic>
        <p:nvPicPr>
          <p:cNvPr id="79" name="10s">
            <a:hlinkClick r:id="" action="ppaction://media"/>
            <a:extLst>
              <a:ext uri="{FF2B5EF4-FFF2-40B4-BE49-F238E27FC236}">
                <a16:creationId xmlns:a16="http://schemas.microsoft.com/office/drawing/2014/main" id="{7F2F5F58-8E3B-EA56-07F9-69AF42A8178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028190" y="2525166"/>
            <a:ext cx="1831979" cy="1030488"/>
          </a:xfrm>
          <a:prstGeom prst="rect">
            <a:avLst/>
          </a:prstGeom>
        </p:spPr>
      </p:pic>
      <p:pic>
        <p:nvPicPr>
          <p:cNvPr id="80" name="1p">
            <a:hlinkClick r:id="" action="ppaction://media"/>
            <a:extLst>
              <a:ext uri="{FF2B5EF4-FFF2-40B4-BE49-F238E27FC236}">
                <a16:creationId xmlns:a16="http://schemas.microsoft.com/office/drawing/2014/main" id="{73758221-5605-D632-9BEF-803E647594EB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979275" y="-1943944"/>
            <a:ext cx="1828800" cy="102870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0E8B366-D63A-49EB-B123-9667854E939F}"/>
              </a:ext>
            </a:extLst>
          </p:cNvPr>
          <p:cNvSpPr/>
          <p:nvPr/>
        </p:nvSpPr>
        <p:spPr>
          <a:xfrm>
            <a:off x="16585323" y="104052"/>
            <a:ext cx="4162097" cy="6874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Di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Pác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Pó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18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3204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1" dur="1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3444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3436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119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2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96296E-6 L -1 -2.96296E-6 " pathEditMode="relative" rAng="0" ptsTypes="AA">
                                      <p:cBhvr>
                                        <p:cTn id="12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78"/>
                </p:tgtEl>
              </p:cMediaNode>
            </p:video>
            <p:video>
              <p:cMediaNode vol="80000">
                <p:cTn id="125" fill="hold" display="0">
                  <p:stCondLst>
                    <p:cond delay="indefinite"/>
                  </p:stCondLst>
                </p:cTn>
                <p:tgtEl>
                  <p:spTgt spid="79"/>
                </p:tgtEl>
              </p:cMediaNode>
            </p:video>
            <p:video>
              <p:cMediaNode vol="80000">
                <p:cTn id="126" fill="hold" display="0">
                  <p:stCondLst>
                    <p:cond delay="indefinite"/>
                  </p:stCondLst>
                </p:cTn>
                <p:tgtEl>
                  <p:spTgt spid="80"/>
                </p:tgtEl>
              </p:cMediaNode>
            </p:video>
          </p:childTnLst>
        </p:cTn>
      </p:par>
    </p:tnLst>
    <p:bldLst>
      <p:bldP spid="65" grpId="0" animBg="1"/>
      <p:bldP spid="65" grpId="1" animBg="1"/>
      <p:bldP spid="66" grpId="0" animBg="1"/>
      <p:bldP spid="66" grpId="1" animBg="1"/>
      <p:bldP spid="68" grpId="0" animBg="1"/>
      <p:bldP spid="68" grpId="1" animBg="1"/>
      <p:bldP spid="69" grpId="0" animBg="1"/>
      <p:bldP spid="69" grpId="1" animBg="1"/>
      <p:bldP spid="74" grpId="0"/>
      <p:bldP spid="7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3439424" cy="6851394"/>
            <a:chOff x="-19812000" y="181103"/>
            <a:chExt cx="23439424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0" y="181103"/>
              <a:ext cx="11247424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73" y="4500326"/>
            <a:ext cx="4065092" cy="2712094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894" y="3818898"/>
            <a:ext cx="3078838" cy="2907792"/>
          </a:xfrm>
          <a:prstGeom prst="rect">
            <a:avLst/>
          </a:prstGeom>
        </p:spPr>
      </p:pic>
      <p:pic>
        <p:nvPicPr>
          <p:cNvPr id="34" name="c2 2">
            <a:hlinkClick r:id="rId15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817" y="4879767"/>
            <a:ext cx="1286109" cy="1297196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BFEE379-97C2-8B5C-FA13-1417F09C8F99}"/>
              </a:ext>
            </a:extLst>
          </p:cNvPr>
          <p:cNvSpPr/>
          <p:nvPr/>
        </p:nvSpPr>
        <p:spPr>
          <a:xfrm>
            <a:off x="254399" y="215243"/>
            <a:ext cx="5841601" cy="3554442"/>
          </a:xfrm>
          <a:prstGeom prst="roundRect">
            <a:avLst>
              <a:gd name="adj" fmla="val 10384"/>
            </a:avLst>
          </a:prstGeom>
          <a:ln w="57150"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A88DFF9-CD50-D05D-E559-8196D302AF3D}"/>
              </a:ext>
            </a:extLst>
          </p:cNvPr>
          <p:cNvSpPr/>
          <p:nvPr/>
        </p:nvSpPr>
        <p:spPr>
          <a:xfrm>
            <a:off x="6328883" y="2375504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Rịa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Vũng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Tàu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95B223D-F1D7-2765-5F6C-ED223DD22F35}"/>
              </a:ext>
            </a:extLst>
          </p:cNvPr>
          <p:cNvSpPr/>
          <p:nvPr/>
        </p:nvSpPr>
        <p:spPr>
          <a:xfrm>
            <a:off x="6328883" y="352892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Khánh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5620B5-135A-FCCF-5066-AA4209050E1E}"/>
              </a:ext>
            </a:extLst>
          </p:cNvPr>
          <p:cNvSpPr/>
          <p:nvPr/>
        </p:nvSpPr>
        <p:spPr>
          <a:xfrm>
            <a:off x="6328883" y="1434977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Phú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Yên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5AB56858-17B7-6A8A-C2EC-2E07B0B68E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49954" y="1495308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53872121-8659-EF9F-6BFA-7C2B904A7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197405" y="467541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DA649E1-2D12-7170-0070-431587CDB7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173802" y="2414701"/>
            <a:ext cx="824677" cy="72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15B58E11-E33C-BE59-9683-D86AB46DF09F}"/>
              </a:ext>
            </a:extLst>
          </p:cNvPr>
          <p:cNvSpPr txBox="1"/>
          <p:nvPr/>
        </p:nvSpPr>
        <p:spPr>
          <a:xfrm>
            <a:off x="517877" y="361754"/>
            <a:ext cx="4758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tù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Đảo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tỉnh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656AE9A-1615-AE0E-28AA-8BAD5660A6DC}"/>
              </a:ext>
            </a:extLst>
          </p:cNvPr>
          <p:cNvGrpSpPr/>
          <p:nvPr/>
        </p:nvGrpSpPr>
        <p:grpSpPr>
          <a:xfrm>
            <a:off x="3786123" y="3139415"/>
            <a:ext cx="3475492" cy="3833949"/>
            <a:chOff x="7751666" y="-1319997"/>
            <a:chExt cx="3475492" cy="3833949"/>
          </a:xfrm>
        </p:grpSpPr>
        <p:pic>
          <p:nvPicPr>
            <p:cNvPr id="46" name="Picture 2" descr="E&amp;amp;C Thái Bình Dương – Công ty thiết kế, thi công pccc uy tín – Lắp đặt hệ  thống PCCC">
              <a:extLst>
                <a:ext uri="{FF2B5EF4-FFF2-40B4-BE49-F238E27FC236}">
                  <a16:creationId xmlns:a16="http://schemas.microsoft.com/office/drawing/2014/main" id="{C1EE9B3B-0EF9-450E-27E1-667FE5AA85B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1666" y="-1319997"/>
              <a:ext cx="3475492" cy="3833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7F2D3F0-9395-A4A5-19D1-27F2EAB9F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7993733" y="-120661"/>
              <a:ext cx="2859272" cy="1603387"/>
            </a:xfrm>
            <a:prstGeom prst="rect">
              <a:avLst/>
            </a:prstGeom>
          </p:spPr>
        </p:pic>
      </p:grpSp>
      <p:pic>
        <p:nvPicPr>
          <p:cNvPr id="48" name="30s">
            <a:hlinkClick r:id="" action="ppaction://media"/>
            <a:extLst>
              <a:ext uri="{FF2B5EF4-FFF2-40B4-BE49-F238E27FC236}">
                <a16:creationId xmlns:a16="http://schemas.microsoft.com/office/drawing/2014/main" id="{327F607E-AF54-BFBC-D3B2-A9A5B08E7F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19558" y="-1943944"/>
            <a:ext cx="1828800" cy="1028700"/>
          </a:xfrm>
          <a:prstGeom prst="rect">
            <a:avLst/>
          </a:prstGeom>
        </p:spPr>
      </p:pic>
      <p:pic>
        <p:nvPicPr>
          <p:cNvPr id="49" name="10s">
            <a:hlinkClick r:id="" action="ppaction://media"/>
            <a:extLst>
              <a:ext uri="{FF2B5EF4-FFF2-40B4-BE49-F238E27FC236}">
                <a16:creationId xmlns:a16="http://schemas.microsoft.com/office/drawing/2014/main" id="{7E67469D-B181-7738-F77E-51EA09AA0DD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042270" y="2559636"/>
            <a:ext cx="1831979" cy="1030488"/>
          </a:xfrm>
          <a:prstGeom prst="rect">
            <a:avLst/>
          </a:prstGeom>
        </p:spPr>
      </p:pic>
      <p:pic>
        <p:nvPicPr>
          <p:cNvPr id="50" name="1p">
            <a:hlinkClick r:id="" action="ppaction://media"/>
            <a:extLst>
              <a:ext uri="{FF2B5EF4-FFF2-40B4-BE49-F238E27FC236}">
                <a16:creationId xmlns:a16="http://schemas.microsoft.com/office/drawing/2014/main" id="{991F173C-4DCC-B8AC-E575-ECD7977CFBCA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979275" y="-1943944"/>
            <a:ext cx="1828800" cy="102870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C08C51F-8A1B-485C-96FC-3853C9CE9BF8}"/>
              </a:ext>
            </a:extLst>
          </p:cNvPr>
          <p:cNvSpPr/>
          <p:nvPr/>
        </p:nvSpPr>
        <p:spPr>
          <a:xfrm>
            <a:off x="16585323" y="104052"/>
            <a:ext cx="4162097" cy="6874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tù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Côn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Đảo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23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3204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1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3444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3436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96296E-6 L -1 -2.96296E-6 " pathEditMode="relative" rAng="0" ptsTypes="AA">
                                      <p:cBhvr>
                                        <p:cTn id="11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1 1.48148E-6 " pathEditMode="relative" rAng="0" ptsTypes="AA">
                                      <p:cBhvr>
                                        <p:cTn id="12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022E-16 L -1 1.11022E-16 " pathEditMode="relative" rAng="0" ptsTypes="AA">
                                      <p:cBhvr>
                                        <p:cTn id="12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48"/>
                </p:tgtEl>
              </p:cMediaNode>
            </p:video>
            <p:video>
              <p:cMediaNode vol="80000">
                <p:cTn id="125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  <p:video>
              <p:cMediaNode vol="80000">
                <p:cTn id="126" fill="hold" display="0">
                  <p:stCondLst>
                    <p:cond delay="indefinite"/>
                  </p:stCondLst>
                </p:cTn>
                <p:tgtEl>
                  <p:spTgt spid="50"/>
                </p:tgtEl>
              </p:cMediaNode>
            </p:video>
          </p:childTnLst>
        </p:cTn>
      </p:par>
    </p:tnLst>
    <p:bldLst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44" grpId="0"/>
      <p:bldP spid="4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3354199" cy="6851394"/>
            <a:chOff x="-19812000" y="181103"/>
            <a:chExt cx="23354199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0" y="181103"/>
              <a:ext cx="11162199" cy="6851394"/>
            </a:xfrm>
            <a:prstGeom prst="rect">
              <a:avLst/>
            </a:prstGeom>
          </p:spPr>
        </p:pic>
      </p:grp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65" y="3865247"/>
            <a:ext cx="3990327" cy="2815093"/>
          </a:xfrm>
          <a:prstGeom prst="rect">
            <a:avLst/>
          </a:prstGeom>
        </p:spPr>
      </p:pic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078" y="3916755"/>
            <a:ext cx="3078927" cy="2907876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5278B8A-4501-53CD-BB8A-BAF4444432B5}"/>
              </a:ext>
            </a:extLst>
          </p:cNvPr>
          <p:cNvSpPr/>
          <p:nvPr/>
        </p:nvSpPr>
        <p:spPr>
          <a:xfrm>
            <a:off x="254399" y="215243"/>
            <a:ext cx="5841601" cy="3554442"/>
          </a:xfrm>
          <a:prstGeom prst="roundRect">
            <a:avLst>
              <a:gd name="adj" fmla="val 10384"/>
            </a:avLst>
          </a:prstGeom>
          <a:ln w="57150"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F58F2FD-1FFF-5172-1D0C-A62B60645447}"/>
              </a:ext>
            </a:extLst>
          </p:cNvPr>
          <p:cNvSpPr/>
          <p:nvPr/>
        </p:nvSpPr>
        <p:spPr>
          <a:xfrm>
            <a:off x="6283643" y="1252338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An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ACFD511-200A-F494-2EBD-F7D41021F6E7}"/>
              </a:ext>
            </a:extLst>
          </p:cNvPr>
          <p:cNvSpPr/>
          <p:nvPr/>
        </p:nvSpPr>
        <p:spPr>
          <a:xfrm>
            <a:off x="6283643" y="334878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Miếu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Tử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Giám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FA96DA8-0D82-DB96-1B2D-CCD422B916B5}"/>
              </a:ext>
            </a:extLst>
          </p:cNvPr>
          <p:cNvSpPr/>
          <p:nvPr/>
        </p:nvSpPr>
        <p:spPr>
          <a:xfrm>
            <a:off x="6283643" y="2169797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Nguyễn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Huệ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F2F44DED-2B05-69EC-993E-D06448DDFA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04714" y="2230128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C2F1B2D4-61F7-23D8-1A2F-B12ABF1474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04715" y="395209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77300474-2A64-0B45-867E-2D484160D0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128562" y="1291535"/>
            <a:ext cx="824677" cy="72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FE7C494B-50D7-C543-B4D7-695B70A5FCC2}"/>
              </a:ext>
            </a:extLst>
          </p:cNvPr>
          <p:cNvSpPr txBox="1"/>
          <p:nvPr/>
        </p:nvSpPr>
        <p:spPr>
          <a:xfrm>
            <a:off x="517878" y="361754"/>
            <a:ext cx="51997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Ở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Quảng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UNESCO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3B5E8DC-53D1-D97F-93C2-50C1BC85BC90}"/>
              </a:ext>
            </a:extLst>
          </p:cNvPr>
          <p:cNvGrpSpPr/>
          <p:nvPr/>
        </p:nvGrpSpPr>
        <p:grpSpPr>
          <a:xfrm>
            <a:off x="3786123" y="3139415"/>
            <a:ext cx="3475492" cy="3833949"/>
            <a:chOff x="7751666" y="-1319997"/>
            <a:chExt cx="3475492" cy="3833949"/>
          </a:xfrm>
        </p:grpSpPr>
        <p:pic>
          <p:nvPicPr>
            <p:cNvPr id="46" name="Picture 2" descr="E&amp;amp;C Thái Bình Dương – Công ty thiết kế, thi công pccc uy tín – Lắp đặt hệ  thống PCCC">
              <a:extLst>
                <a:ext uri="{FF2B5EF4-FFF2-40B4-BE49-F238E27FC236}">
                  <a16:creationId xmlns:a16="http://schemas.microsoft.com/office/drawing/2014/main" id="{DFBBAC43-01A4-542D-9E6C-0D6BFA2BCFA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1666" y="-1319997"/>
              <a:ext cx="3475492" cy="3833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9F38CAFB-2E92-2605-7E07-4A9DC4A88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7993733" y="-120661"/>
              <a:ext cx="2859272" cy="1603387"/>
            </a:xfrm>
            <a:prstGeom prst="rect">
              <a:avLst/>
            </a:prstGeom>
          </p:spPr>
        </p:pic>
      </p:grpSp>
      <p:pic>
        <p:nvPicPr>
          <p:cNvPr id="48" name="30s">
            <a:hlinkClick r:id="" action="ppaction://media"/>
            <a:extLst>
              <a:ext uri="{FF2B5EF4-FFF2-40B4-BE49-F238E27FC236}">
                <a16:creationId xmlns:a16="http://schemas.microsoft.com/office/drawing/2014/main" id="{4BDE3AD6-0304-9D72-0F8C-8DA966761B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19558" y="-1943944"/>
            <a:ext cx="1828800" cy="1028700"/>
          </a:xfrm>
          <a:prstGeom prst="rect">
            <a:avLst/>
          </a:prstGeom>
        </p:spPr>
      </p:pic>
      <p:pic>
        <p:nvPicPr>
          <p:cNvPr id="49" name="10s">
            <a:hlinkClick r:id="" action="ppaction://media"/>
            <a:extLst>
              <a:ext uri="{FF2B5EF4-FFF2-40B4-BE49-F238E27FC236}">
                <a16:creationId xmlns:a16="http://schemas.microsoft.com/office/drawing/2014/main" id="{688E4738-4871-D473-8F9E-1E508370454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042270" y="2559636"/>
            <a:ext cx="1831979" cy="1030488"/>
          </a:xfrm>
          <a:prstGeom prst="rect">
            <a:avLst/>
          </a:prstGeom>
        </p:spPr>
      </p:pic>
      <p:pic>
        <p:nvPicPr>
          <p:cNvPr id="50" name="1p">
            <a:hlinkClick r:id="" action="ppaction://media"/>
            <a:extLst>
              <a:ext uri="{FF2B5EF4-FFF2-40B4-BE49-F238E27FC236}">
                <a16:creationId xmlns:a16="http://schemas.microsoft.com/office/drawing/2014/main" id="{10E93889-0A57-8061-AFBC-6A381E81B427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979275" y="-1943944"/>
            <a:ext cx="1828800" cy="1028700"/>
          </a:xfrm>
          <a:prstGeom prst="rect">
            <a:avLst/>
          </a:prstGeom>
        </p:spPr>
      </p:pic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084" y="1982671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DF987CE-CD10-4DE0-9886-BBC21A981365}"/>
              </a:ext>
            </a:extLst>
          </p:cNvPr>
          <p:cNvSpPr/>
          <p:nvPr/>
        </p:nvSpPr>
        <p:spPr>
          <a:xfrm>
            <a:off x="16564302" y="99970"/>
            <a:ext cx="4162097" cy="6874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An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20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3204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1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3444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3436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96296E-6 L -1 -2.96296E-6 " pathEditMode="relative" rAng="0" ptsTypes="AA">
                                      <p:cBhvr>
                                        <p:cTn id="11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12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video>
              <p:cMediaNode vol="80000">
                <p:cTn id="128" fill="hold" display="0">
                  <p:stCondLst>
                    <p:cond delay="indefinite"/>
                  </p:stCondLst>
                </p:cTn>
                <p:tgtEl>
                  <p:spTgt spid="48"/>
                </p:tgtEl>
              </p:cMediaNode>
            </p:video>
            <p:video>
              <p:cMediaNode vol="80000">
                <p:cTn id="129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  <p:video>
              <p:cMediaNode vol="80000">
                <p:cTn id="130" fill="hold" display="0">
                  <p:stCondLst>
                    <p:cond delay="indefinite"/>
                  </p:stCondLst>
                </p:cTn>
                <p:tgtEl>
                  <p:spTgt spid="50"/>
                </p:tgtEl>
              </p:cMediaNode>
            </p:video>
          </p:childTnLst>
        </p:cTn>
      </p:par>
    </p:tnLst>
    <p:bldLst>
      <p:bldP spid="34" grpId="0" animBg="1"/>
      <p:bldP spid="34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44" grpId="0"/>
      <p:bldP spid="44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23E6DC4-AF86-448F-8875-0E6C569255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21CCD7A-844C-4904-A491-04A58D464B7C}"/>
              </a:ext>
            </a:extLst>
          </p:cNvPr>
          <p:cNvSpPr/>
          <p:nvPr/>
        </p:nvSpPr>
        <p:spPr>
          <a:xfrm>
            <a:off x="228600" y="209550"/>
            <a:ext cx="11744325" cy="64389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343F77E0-D4AA-40ED-B9AB-DB6C83D406E2}"/>
              </a:ext>
            </a:extLst>
          </p:cNvPr>
          <p:cNvSpPr/>
          <p:nvPr/>
        </p:nvSpPr>
        <p:spPr>
          <a:xfrm>
            <a:off x="219075" y="209548"/>
            <a:ext cx="4606925" cy="6438901"/>
          </a:xfrm>
          <a:custGeom>
            <a:avLst/>
            <a:gdLst>
              <a:gd name="connsiteX0" fmla="*/ 1747837 w 5200650"/>
              <a:gd name="connsiteY0" fmla="*/ 0 h 6423862"/>
              <a:gd name="connsiteX1" fmla="*/ 5200650 w 5200650"/>
              <a:gd name="connsiteY1" fmla="*/ 3452813 h 6423862"/>
              <a:gd name="connsiteX2" fmla="*/ 3678338 w 5200650"/>
              <a:gd name="connsiteY2" fmla="*/ 6315940 h 6423862"/>
              <a:gd name="connsiteX3" fmla="*/ 3500692 w 5200650"/>
              <a:gd name="connsiteY3" fmla="*/ 6423862 h 6423862"/>
              <a:gd name="connsiteX4" fmla="*/ 0 w 5200650"/>
              <a:gd name="connsiteY4" fmla="*/ 6423862 h 6423862"/>
              <a:gd name="connsiteX5" fmla="*/ 0 w 5200650"/>
              <a:gd name="connsiteY5" fmla="*/ 478716 h 6423862"/>
              <a:gd name="connsiteX6" fmla="*/ 102021 w 5200650"/>
              <a:gd name="connsiteY6" fmla="*/ 416736 h 6423862"/>
              <a:gd name="connsiteX7" fmla="*/ 1747837 w 5200650"/>
              <a:gd name="connsiteY7" fmla="*/ 0 h 642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00650" h="6423862">
                <a:moveTo>
                  <a:pt x="1747837" y="0"/>
                </a:moveTo>
                <a:cubicBezTo>
                  <a:pt x="3654773" y="0"/>
                  <a:pt x="5200650" y="1545877"/>
                  <a:pt x="5200650" y="3452813"/>
                </a:cubicBezTo>
                <a:cubicBezTo>
                  <a:pt x="5200650" y="4644648"/>
                  <a:pt x="4596792" y="5695445"/>
                  <a:pt x="3678338" y="6315940"/>
                </a:cubicBezTo>
                <a:lnTo>
                  <a:pt x="3500692" y="6423862"/>
                </a:lnTo>
                <a:lnTo>
                  <a:pt x="0" y="6423862"/>
                </a:lnTo>
                <a:lnTo>
                  <a:pt x="0" y="478716"/>
                </a:lnTo>
                <a:lnTo>
                  <a:pt x="102021" y="416736"/>
                </a:lnTo>
                <a:cubicBezTo>
                  <a:pt x="591262" y="150965"/>
                  <a:pt x="1151920" y="0"/>
                  <a:pt x="1747837" y="0"/>
                </a:cubicBezTo>
                <a:close/>
              </a:path>
            </a:pathLst>
          </a:custGeom>
          <a:blipFill dpi="0"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35F1D9B9-F9DD-4E4C-9221-D55DB6BA379A}"/>
              </a:ext>
            </a:extLst>
          </p:cNvPr>
          <p:cNvSpPr/>
          <p:nvPr/>
        </p:nvSpPr>
        <p:spPr>
          <a:xfrm>
            <a:off x="9321752" y="209548"/>
            <a:ext cx="2660698" cy="3448052"/>
          </a:xfrm>
          <a:custGeom>
            <a:avLst/>
            <a:gdLst>
              <a:gd name="connsiteX0" fmla="*/ 2660698 w 2660698"/>
              <a:gd name="connsiteY0" fmla="*/ 3003298 h 3448052"/>
              <a:gd name="connsiteX1" fmla="*/ 2660698 w 2660698"/>
              <a:gd name="connsiteY1" fmla="*/ 3448052 h 3448052"/>
              <a:gd name="connsiteX2" fmla="*/ 2627875 w 2660698"/>
              <a:gd name="connsiteY2" fmla="*/ 3448052 h 3448052"/>
              <a:gd name="connsiteX3" fmla="*/ 2645075 w 2660698"/>
              <a:gd name="connsiteY3" fmla="*/ 3312692 h 3448052"/>
              <a:gd name="connsiteX4" fmla="*/ 2660698 w 2660698"/>
              <a:gd name="connsiteY4" fmla="*/ 3003298 h 3448052"/>
              <a:gd name="connsiteX5" fmla="*/ 0 w 2660698"/>
              <a:gd name="connsiteY5" fmla="*/ 0 h 3448052"/>
              <a:gd name="connsiteX6" fmla="*/ 2660698 w 2660698"/>
              <a:gd name="connsiteY6" fmla="*/ 0 h 3448052"/>
              <a:gd name="connsiteX7" fmla="*/ 2660698 w 2660698"/>
              <a:gd name="connsiteY7" fmla="*/ 3003298 h 3448052"/>
              <a:gd name="connsiteX8" fmla="*/ 95503 w 2660698"/>
              <a:gd name="connsiteY8" fmla="*/ 12136 h 344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0698" h="3448052">
                <a:moveTo>
                  <a:pt x="2660698" y="3003298"/>
                </a:moveTo>
                <a:lnTo>
                  <a:pt x="2660698" y="3448052"/>
                </a:lnTo>
                <a:lnTo>
                  <a:pt x="2627875" y="3448052"/>
                </a:lnTo>
                <a:lnTo>
                  <a:pt x="2645075" y="3312692"/>
                </a:lnTo>
                <a:cubicBezTo>
                  <a:pt x="2655406" y="3210966"/>
                  <a:pt x="2660698" y="3107750"/>
                  <a:pt x="2660698" y="3003298"/>
                </a:cubicBezTo>
                <a:close/>
                <a:moveTo>
                  <a:pt x="0" y="0"/>
                </a:moveTo>
                <a:lnTo>
                  <a:pt x="2660698" y="0"/>
                </a:lnTo>
                <a:lnTo>
                  <a:pt x="2660698" y="3003298"/>
                </a:lnTo>
                <a:cubicBezTo>
                  <a:pt x="2660698" y="1488746"/>
                  <a:pt x="1548016" y="234075"/>
                  <a:pt x="95503" y="12136"/>
                </a:cubicBezTo>
                <a:close/>
              </a:path>
            </a:pathLst>
          </a:custGeom>
          <a:blipFill dpi="0"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EBE588-228D-47A9-8A67-9C60BA3A98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4041" y="610612"/>
            <a:ext cx="3493311" cy="12863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7323BC-D32D-487D-AB89-7C645F50A638}"/>
              </a:ext>
            </a:extLst>
          </p:cNvPr>
          <p:cNvSpPr txBox="1"/>
          <p:nvPr/>
        </p:nvSpPr>
        <p:spPr>
          <a:xfrm>
            <a:off x="4434205" y="1905504"/>
            <a:ext cx="75387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iới thiệu cho người thân hoặc những người xung quanh một di tích lịch sử - văn hoá.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 thập tranh ảnh được phân công thực hiện dự án từ bài 9 đến lớp để thực hiện sản phẩm dự án.</a:t>
            </a:r>
          </a:p>
        </p:txBody>
      </p:sp>
    </p:spTree>
    <p:extLst>
      <p:ext uri="{BB962C8B-B14F-4D97-AF65-F5344CB8AC3E}">
        <p14:creationId xmlns:p14="http://schemas.microsoft.com/office/powerpoint/2010/main" val="2544006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  <p:bldP spid="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A9A66B4-28A0-454F-84B0-4B1315394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69EC4B7-D193-4BDA-BDDD-52F6F0E51F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67"/>
          <a:stretch/>
        </p:blipFill>
        <p:spPr>
          <a:xfrm>
            <a:off x="0" y="-583095"/>
            <a:ext cx="12192000" cy="74410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6965761-7D82-4D87-AE77-2B799099F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310"/>
            <a:ext cx="12192000" cy="44748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C20D4EC-9FBB-40F0-B5E1-B14B7B5338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166" y="1095612"/>
            <a:ext cx="2313834" cy="50217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BE60483-9D88-47B6-9546-39A2508096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244"/>
            <a:ext cx="2767451" cy="502176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ACF52BC-7FFC-440A-A1EB-5502674B14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448" y="1656936"/>
            <a:ext cx="3209628" cy="502176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DD36FB6C-56AF-49CD-849A-DBE3C4B5F9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6850"/>
            <a:ext cx="7524750" cy="398115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664BACB-C0F7-4F21-8D9C-0FFA93DD4A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674" y="2240769"/>
            <a:ext cx="7895326" cy="461723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44F5952-640A-4CAD-8071-E50946F0E4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0094BDD-6CD5-40BD-B5D4-93A3EF0857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6FC21D1-8BDE-49D3-AB90-96883CF78012}"/>
              </a:ext>
            </a:extLst>
          </p:cNvPr>
          <p:cNvSpPr/>
          <p:nvPr/>
        </p:nvSpPr>
        <p:spPr>
          <a:xfrm>
            <a:off x="2946400" y="1710449"/>
            <a:ext cx="8432800" cy="2805273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425863-AEA3-4658-8802-862D48B607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27792" y="1856826"/>
            <a:ext cx="8583912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51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23E6DC4-AF86-448F-8875-0E6C569255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21CCD7A-844C-4904-A491-04A58D464B7C}"/>
              </a:ext>
            </a:extLst>
          </p:cNvPr>
          <p:cNvSpPr/>
          <p:nvPr/>
        </p:nvSpPr>
        <p:spPr>
          <a:xfrm>
            <a:off x="228600" y="209550"/>
            <a:ext cx="11744325" cy="64389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343F77E0-D4AA-40ED-B9AB-DB6C83D406E2}"/>
              </a:ext>
            </a:extLst>
          </p:cNvPr>
          <p:cNvSpPr/>
          <p:nvPr/>
        </p:nvSpPr>
        <p:spPr>
          <a:xfrm>
            <a:off x="219075" y="209548"/>
            <a:ext cx="5231230" cy="6461635"/>
          </a:xfrm>
          <a:custGeom>
            <a:avLst/>
            <a:gdLst>
              <a:gd name="connsiteX0" fmla="*/ 1747837 w 5200650"/>
              <a:gd name="connsiteY0" fmla="*/ 0 h 6423862"/>
              <a:gd name="connsiteX1" fmla="*/ 5200650 w 5200650"/>
              <a:gd name="connsiteY1" fmla="*/ 3452813 h 6423862"/>
              <a:gd name="connsiteX2" fmla="*/ 3678338 w 5200650"/>
              <a:gd name="connsiteY2" fmla="*/ 6315940 h 6423862"/>
              <a:gd name="connsiteX3" fmla="*/ 3500692 w 5200650"/>
              <a:gd name="connsiteY3" fmla="*/ 6423862 h 6423862"/>
              <a:gd name="connsiteX4" fmla="*/ 0 w 5200650"/>
              <a:gd name="connsiteY4" fmla="*/ 6423862 h 6423862"/>
              <a:gd name="connsiteX5" fmla="*/ 0 w 5200650"/>
              <a:gd name="connsiteY5" fmla="*/ 478716 h 6423862"/>
              <a:gd name="connsiteX6" fmla="*/ 102021 w 5200650"/>
              <a:gd name="connsiteY6" fmla="*/ 416736 h 6423862"/>
              <a:gd name="connsiteX7" fmla="*/ 1747837 w 5200650"/>
              <a:gd name="connsiteY7" fmla="*/ 0 h 642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00650" h="6423862">
                <a:moveTo>
                  <a:pt x="1747837" y="0"/>
                </a:moveTo>
                <a:cubicBezTo>
                  <a:pt x="3654773" y="0"/>
                  <a:pt x="5200650" y="1545877"/>
                  <a:pt x="5200650" y="3452813"/>
                </a:cubicBezTo>
                <a:cubicBezTo>
                  <a:pt x="5200650" y="4644648"/>
                  <a:pt x="4596792" y="5695445"/>
                  <a:pt x="3678338" y="6315940"/>
                </a:cubicBezTo>
                <a:lnTo>
                  <a:pt x="3500692" y="6423862"/>
                </a:lnTo>
                <a:lnTo>
                  <a:pt x="0" y="6423862"/>
                </a:lnTo>
                <a:lnTo>
                  <a:pt x="0" y="478716"/>
                </a:lnTo>
                <a:lnTo>
                  <a:pt x="102021" y="416736"/>
                </a:lnTo>
                <a:cubicBezTo>
                  <a:pt x="591262" y="150965"/>
                  <a:pt x="1151920" y="0"/>
                  <a:pt x="1747837" y="0"/>
                </a:cubicBezTo>
                <a:close/>
              </a:path>
            </a:pathLst>
          </a:custGeom>
          <a:blipFill dpi="0"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35F1D9B9-F9DD-4E4C-9221-D55DB6BA379A}"/>
              </a:ext>
            </a:extLst>
          </p:cNvPr>
          <p:cNvSpPr/>
          <p:nvPr/>
        </p:nvSpPr>
        <p:spPr>
          <a:xfrm>
            <a:off x="9321752" y="209548"/>
            <a:ext cx="2660698" cy="3448052"/>
          </a:xfrm>
          <a:custGeom>
            <a:avLst/>
            <a:gdLst>
              <a:gd name="connsiteX0" fmla="*/ 2660698 w 2660698"/>
              <a:gd name="connsiteY0" fmla="*/ 3003298 h 3448052"/>
              <a:gd name="connsiteX1" fmla="*/ 2660698 w 2660698"/>
              <a:gd name="connsiteY1" fmla="*/ 3448052 h 3448052"/>
              <a:gd name="connsiteX2" fmla="*/ 2627875 w 2660698"/>
              <a:gd name="connsiteY2" fmla="*/ 3448052 h 3448052"/>
              <a:gd name="connsiteX3" fmla="*/ 2645075 w 2660698"/>
              <a:gd name="connsiteY3" fmla="*/ 3312692 h 3448052"/>
              <a:gd name="connsiteX4" fmla="*/ 2660698 w 2660698"/>
              <a:gd name="connsiteY4" fmla="*/ 3003298 h 3448052"/>
              <a:gd name="connsiteX5" fmla="*/ 0 w 2660698"/>
              <a:gd name="connsiteY5" fmla="*/ 0 h 3448052"/>
              <a:gd name="connsiteX6" fmla="*/ 2660698 w 2660698"/>
              <a:gd name="connsiteY6" fmla="*/ 0 h 3448052"/>
              <a:gd name="connsiteX7" fmla="*/ 2660698 w 2660698"/>
              <a:gd name="connsiteY7" fmla="*/ 3003298 h 3448052"/>
              <a:gd name="connsiteX8" fmla="*/ 95503 w 2660698"/>
              <a:gd name="connsiteY8" fmla="*/ 12136 h 344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0698" h="3448052">
                <a:moveTo>
                  <a:pt x="2660698" y="3003298"/>
                </a:moveTo>
                <a:lnTo>
                  <a:pt x="2660698" y="3448052"/>
                </a:lnTo>
                <a:lnTo>
                  <a:pt x="2627875" y="3448052"/>
                </a:lnTo>
                <a:lnTo>
                  <a:pt x="2645075" y="3312692"/>
                </a:lnTo>
                <a:cubicBezTo>
                  <a:pt x="2655406" y="3210966"/>
                  <a:pt x="2660698" y="3107750"/>
                  <a:pt x="2660698" y="3003298"/>
                </a:cubicBezTo>
                <a:close/>
                <a:moveTo>
                  <a:pt x="0" y="0"/>
                </a:moveTo>
                <a:lnTo>
                  <a:pt x="2660698" y="0"/>
                </a:lnTo>
                <a:lnTo>
                  <a:pt x="2660698" y="3003298"/>
                </a:lnTo>
                <a:cubicBezTo>
                  <a:pt x="2660698" y="1488746"/>
                  <a:pt x="1548016" y="234075"/>
                  <a:pt x="95503" y="12136"/>
                </a:cubicBezTo>
                <a:close/>
              </a:path>
            </a:pathLst>
          </a:custGeom>
          <a:blipFill dpi="0"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919AB0-347D-4B6A-9D65-629E15DB35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8371" y="1453688"/>
            <a:ext cx="6748857" cy="354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6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289561" y="304998"/>
            <a:ext cx="11612880" cy="637202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EA042E-DBA2-439A-BAA2-950C1C4E1566}"/>
              </a:ext>
            </a:extLst>
          </p:cNvPr>
          <p:cNvSpPr txBox="1"/>
          <p:nvPr/>
        </p:nvSpPr>
        <p:spPr>
          <a:xfrm>
            <a:off x="1059911" y="447680"/>
            <a:ext cx="10434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latin typeface="Calibri" panose="020F0502020204030204" pitchFamily="34" charset="0"/>
                <a:cs typeface="Calibri" panose="020F0502020204030204" pitchFamily="34" charset="0"/>
              </a:rPr>
              <a:t>Đây là địa danh nào?</a:t>
            </a:r>
            <a:endParaRPr 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Giới thiệu về Văn Miếu Quốc Tử Giám - Trường đại học đầu tiên của Việt Nam">
            <a:extLst>
              <a:ext uri="{FF2B5EF4-FFF2-40B4-BE49-F238E27FC236}">
                <a16:creationId xmlns:a16="http://schemas.microsoft.com/office/drawing/2014/main" id="{944EE204-59B3-440C-89B1-938F400A9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179" y="1423986"/>
            <a:ext cx="5926683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60B006A-964E-41EC-B7D8-C0D620E6C867}"/>
              </a:ext>
            </a:extLst>
          </p:cNvPr>
          <p:cNvSpPr txBox="1"/>
          <p:nvPr/>
        </p:nvSpPr>
        <p:spPr>
          <a:xfrm>
            <a:off x="2940171" y="5768026"/>
            <a:ext cx="8726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Miếu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Tử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Giám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4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289561" y="304998"/>
            <a:ext cx="11612880" cy="637202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EA042E-DBA2-439A-BAA2-950C1C4E1566}"/>
              </a:ext>
            </a:extLst>
          </p:cNvPr>
          <p:cNvSpPr txBox="1"/>
          <p:nvPr/>
        </p:nvSpPr>
        <p:spPr>
          <a:xfrm>
            <a:off x="1059911" y="447680"/>
            <a:ext cx="10434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Đây là địa danh nào?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0B006A-964E-41EC-B7D8-C0D620E6C867}"/>
              </a:ext>
            </a:extLst>
          </p:cNvPr>
          <p:cNvSpPr txBox="1"/>
          <p:nvPr/>
        </p:nvSpPr>
        <p:spPr>
          <a:xfrm>
            <a:off x="2144587" y="5735365"/>
            <a:ext cx="8726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Vịnh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Hạ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Long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ĐÀ NẴNG - NINH BÌNH - HẠ LONG - Viet Nam TravelMART">
            <a:extLst>
              <a:ext uri="{FF2B5EF4-FFF2-40B4-BE49-F238E27FC236}">
                <a16:creationId xmlns:a16="http://schemas.microsoft.com/office/drawing/2014/main" id="{51BE24C9-96EA-4473-BF87-0F3CFA3E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176" y="1206790"/>
            <a:ext cx="6644584" cy="442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06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289561" y="304998"/>
            <a:ext cx="11612880" cy="637202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EA042E-DBA2-439A-BAA2-950C1C4E1566}"/>
              </a:ext>
            </a:extLst>
          </p:cNvPr>
          <p:cNvSpPr txBox="1"/>
          <p:nvPr/>
        </p:nvSpPr>
        <p:spPr>
          <a:xfrm>
            <a:off x="1252795" y="447680"/>
            <a:ext cx="10434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Đây là địa danh nào?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0B006A-964E-41EC-B7D8-C0D620E6C867}"/>
              </a:ext>
            </a:extLst>
          </p:cNvPr>
          <p:cNvSpPr txBox="1"/>
          <p:nvPr/>
        </p:nvSpPr>
        <p:spPr>
          <a:xfrm>
            <a:off x="2676350" y="5709357"/>
            <a:ext cx="8726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Chùa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HÀ NỘI 1 NGÀY">
            <a:extLst>
              <a:ext uri="{FF2B5EF4-FFF2-40B4-BE49-F238E27FC236}">
                <a16:creationId xmlns:a16="http://schemas.microsoft.com/office/drawing/2014/main" id="{07C6570C-E84D-47DA-8DC9-FCF880463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427" y="1276607"/>
            <a:ext cx="6593840" cy="432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06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4737AD-0AD9-44E3-9F90-80F8BB0FB4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63642" y="1722569"/>
            <a:ext cx="6785436" cy="29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79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23E6DC4-AF86-448F-8875-0E6C569255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21CCD7A-844C-4904-A491-04A58D464B7C}"/>
              </a:ext>
            </a:extLst>
          </p:cNvPr>
          <p:cNvSpPr/>
          <p:nvPr/>
        </p:nvSpPr>
        <p:spPr>
          <a:xfrm>
            <a:off x="228600" y="209550"/>
            <a:ext cx="11744325" cy="64389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343F77E0-D4AA-40ED-B9AB-DB6C83D406E2}"/>
              </a:ext>
            </a:extLst>
          </p:cNvPr>
          <p:cNvSpPr/>
          <p:nvPr/>
        </p:nvSpPr>
        <p:spPr>
          <a:xfrm>
            <a:off x="219075" y="209548"/>
            <a:ext cx="5231230" cy="6461635"/>
          </a:xfrm>
          <a:custGeom>
            <a:avLst/>
            <a:gdLst>
              <a:gd name="connsiteX0" fmla="*/ 1747837 w 5200650"/>
              <a:gd name="connsiteY0" fmla="*/ 0 h 6423862"/>
              <a:gd name="connsiteX1" fmla="*/ 5200650 w 5200650"/>
              <a:gd name="connsiteY1" fmla="*/ 3452813 h 6423862"/>
              <a:gd name="connsiteX2" fmla="*/ 3678338 w 5200650"/>
              <a:gd name="connsiteY2" fmla="*/ 6315940 h 6423862"/>
              <a:gd name="connsiteX3" fmla="*/ 3500692 w 5200650"/>
              <a:gd name="connsiteY3" fmla="*/ 6423862 h 6423862"/>
              <a:gd name="connsiteX4" fmla="*/ 0 w 5200650"/>
              <a:gd name="connsiteY4" fmla="*/ 6423862 h 6423862"/>
              <a:gd name="connsiteX5" fmla="*/ 0 w 5200650"/>
              <a:gd name="connsiteY5" fmla="*/ 478716 h 6423862"/>
              <a:gd name="connsiteX6" fmla="*/ 102021 w 5200650"/>
              <a:gd name="connsiteY6" fmla="*/ 416736 h 6423862"/>
              <a:gd name="connsiteX7" fmla="*/ 1747837 w 5200650"/>
              <a:gd name="connsiteY7" fmla="*/ 0 h 642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00650" h="6423862">
                <a:moveTo>
                  <a:pt x="1747837" y="0"/>
                </a:moveTo>
                <a:cubicBezTo>
                  <a:pt x="3654773" y="0"/>
                  <a:pt x="5200650" y="1545877"/>
                  <a:pt x="5200650" y="3452813"/>
                </a:cubicBezTo>
                <a:cubicBezTo>
                  <a:pt x="5200650" y="4644648"/>
                  <a:pt x="4596792" y="5695445"/>
                  <a:pt x="3678338" y="6315940"/>
                </a:cubicBezTo>
                <a:lnTo>
                  <a:pt x="3500692" y="6423862"/>
                </a:lnTo>
                <a:lnTo>
                  <a:pt x="0" y="6423862"/>
                </a:lnTo>
                <a:lnTo>
                  <a:pt x="0" y="478716"/>
                </a:lnTo>
                <a:lnTo>
                  <a:pt x="102021" y="416736"/>
                </a:lnTo>
                <a:cubicBezTo>
                  <a:pt x="591262" y="150965"/>
                  <a:pt x="1151920" y="0"/>
                  <a:pt x="1747837" y="0"/>
                </a:cubicBezTo>
                <a:close/>
              </a:path>
            </a:pathLst>
          </a:custGeom>
          <a:blipFill dpi="0"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35F1D9B9-F9DD-4E4C-9221-D55DB6BA379A}"/>
              </a:ext>
            </a:extLst>
          </p:cNvPr>
          <p:cNvSpPr/>
          <p:nvPr/>
        </p:nvSpPr>
        <p:spPr>
          <a:xfrm>
            <a:off x="9321752" y="209548"/>
            <a:ext cx="2660698" cy="3448052"/>
          </a:xfrm>
          <a:custGeom>
            <a:avLst/>
            <a:gdLst>
              <a:gd name="connsiteX0" fmla="*/ 2660698 w 2660698"/>
              <a:gd name="connsiteY0" fmla="*/ 3003298 h 3448052"/>
              <a:gd name="connsiteX1" fmla="*/ 2660698 w 2660698"/>
              <a:gd name="connsiteY1" fmla="*/ 3448052 h 3448052"/>
              <a:gd name="connsiteX2" fmla="*/ 2627875 w 2660698"/>
              <a:gd name="connsiteY2" fmla="*/ 3448052 h 3448052"/>
              <a:gd name="connsiteX3" fmla="*/ 2645075 w 2660698"/>
              <a:gd name="connsiteY3" fmla="*/ 3312692 h 3448052"/>
              <a:gd name="connsiteX4" fmla="*/ 2660698 w 2660698"/>
              <a:gd name="connsiteY4" fmla="*/ 3003298 h 3448052"/>
              <a:gd name="connsiteX5" fmla="*/ 0 w 2660698"/>
              <a:gd name="connsiteY5" fmla="*/ 0 h 3448052"/>
              <a:gd name="connsiteX6" fmla="*/ 2660698 w 2660698"/>
              <a:gd name="connsiteY6" fmla="*/ 0 h 3448052"/>
              <a:gd name="connsiteX7" fmla="*/ 2660698 w 2660698"/>
              <a:gd name="connsiteY7" fmla="*/ 3003298 h 3448052"/>
              <a:gd name="connsiteX8" fmla="*/ 95503 w 2660698"/>
              <a:gd name="connsiteY8" fmla="*/ 12136 h 344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0698" h="3448052">
                <a:moveTo>
                  <a:pt x="2660698" y="3003298"/>
                </a:moveTo>
                <a:lnTo>
                  <a:pt x="2660698" y="3448052"/>
                </a:lnTo>
                <a:lnTo>
                  <a:pt x="2627875" y="3448052"/>
                </a:lnTo>
                <a:lnTo>
                  <a:pt x="2645075" y="3312692"/>
                </a:lnTo>
                <a:cubicBezTo>
                  <a:pt x="2655406" y="3210966"/>
                  <a:pt x="2660698" y="3107750"/>
                  <a:pt x="2660698" y="3003298"/>
                </a:cubicBezTo>
                <a:close/>
                <a:moveTo>
                  <a:pt x="0" y="0"/>
                </a:moveTo>
                <a:lnTo>
                  <a:pt x="2660698" y="0"/>
                </a:lnTo>
                <a:lnTo>
                  <a:pt x="2660698" y="3003298"/>
                </a:lnTo>
                <a:cubicBezTo>
                  <a:pt x="2660698" y="1488746"/>
                  <a:pt x="1548016" y="234075"/>
                  <a:pt x="95503" y="12136"/>
                </a:cubicBezTo>
                <a:close/>
              </a:path>
            </a:pathLst>
          </a:custGeom>
          <a:blipFill dpi="0"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25E236-B2BF-482C-9071-B7CA458DFF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7245" y="2379569"/>
            <a:ext cx="6517189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259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306762" y="127782"/>
            <a:ext cx="11612880" cy="664145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8C2D18-EBBA-4CF2-8CF9-CC63B9CA3B62}"/>
              </a:ext>
            </a:extLst>
          </p:cNvPr>
          <p:cNvSpPr txBox="1"/>
          <p:nvPr/>
        </p:nvSpPr>
        <p:spPr>
          <a:xfrm>
            <a:off x="791453" y="232341"/>
            <a:ext cx="10901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 Chọn một trong các địa danh dưới đây và cho biết ở đó có những gì.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6C2808-61E2-4650-80E1-A9B3AADC81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6939" y="1133369"/>
            <a:ext cx="4860177" cy="27954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D5604-AE36-494E-B2C0-3CC665A57B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72984" y="1150075"/>
            <a:ext cx="5121247" cy="26865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7EA400-6877-48C9-A94E-F329FA1A9F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36301" y="4015224"/>
            <a:ext cx="4825493" cy="2845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2567C7D-B44C-456C-B373-E7C4B6133F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10872" y="4195180"/>
            <a:ext cx="3129131" cy="254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76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581</Words>
  <Application>Microsoft Office PowerPoint</Application>
  <PresentationFormat>Widescreen</PresentationFormat>
  <Paragraphs>53</Paragraphs>
  <Slides>29</Slides>
  <Notes>7</Notes>
  <HiddenSlides>0</HiddenSlides>
  <MMClips>15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等线</vt:lpstr>
      <vt:lpstr>Arial</vt:lpstr>
      <vt:lpstr>Calibri</vt:lpstr>
      <vt:lpstr>Calibri Light</vt:lpstr>
      <vt:lpstr>Georgia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84972214653</dc:creator>
  <cp:lastModifiedBy>84972214653</cp:lastModifiedBy>
  <cp:revision>1</cp:revision>
  <dcterms:created xsi:type="dcterms:W3CDTF">2023-07-21T07:09:24Z</dcterms:created>
  <dcterms:modified xsi:type="dcterms:W3CDTF">2023-07-21T07:17:22Z</dcterms:modified>
</cp:coreProperties>
</file>