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9"/>
  </p:notesMasterIdLst>
  <p:sldIdLst>
    <p:sldId id="265" r:id="rId4"/>
    <p:sldId id="269" r:id="rId5"/>
    <p:sldId id="267" r:id="rId6"/>
    <p:sldId id="282" r:id="rId7"/>
    <p:sldId id="283" r:id="rId8"/>
    <p:sldId id="271" r:id="rId9"/>
    <p:sldId id="266" r:id="rId10"/>
    <p:sldId id="273" r:id="rId11"/>
    <p:sldId id="270" r:id="rId12"/>
    <p:sldId id="285" r:id="rId13"/>
    <p:sldId id="278" r:id="rId14"/>
    <p:sldId id="279" r:id="rId15"/>
    <p:sldId id="280" r:id="rId16"/>
    <p:sldId id="281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 snapToGrid="0">
      <p:cViewPr>
        <p:scale>
          <a:sx n="70" d="100"/>
          <a:sy n="70" d="100"/>
        </p:scale>
        <p:origin x="-74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51463-38AD-44D0-82E0-22F178E5D11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505E7F-62A9-4701-BFC2-BAF91B9808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75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93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45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652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6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707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505E7F-62A9-4701-BFC2-BAF91B9808F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69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89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47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9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584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4641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01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329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03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303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621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74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695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78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56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94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39230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280247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307413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151505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979421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494792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9312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99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996395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4783965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6895499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7528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790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3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11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78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2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6420-30C7-436E-B94E-C4769C49B56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D0D62-841A-419D-ADDC-C3945F90E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4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01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82367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A0CB3A0-F86D-4969-BF2E-620359097C76}"/>
              </a:ext>
            </a:extLst>
          </p:cNvPr>
          <p:cNvSpPr/>
          <p:nvPr/>
        </p:nvSpPr>
        <p:spPr>
          <a:xfrm>
            <a:off x="2444620" y="2767310"/>
            <a:ext cx="7032273" cy="152477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Bài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2: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Nụ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cười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thân</a:t>
            </a:r>
            <a:r>
              <a:rPr lang="en-US" sz="8000" b="1" dirty="0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8000" b="1" dirty="0" err="1">
                <a:ln w="38100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thiện</a:t>
            </a:r>
            <a:endParaRPr lang="en-US" sz="8000" b="1" dirty="0">
              <a:ln w="38100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D6F9C1-7504-4F23-B2FA-FAE4B508547C}"/>
              </a:ext>
            </a:extLst>
          </p:cNvPr>
          <p:cNvSpPr txBox="1"/>
          <p:nvPr/>
        </p:nvSpPr>
        <p:spPr>
          <a:xfrm>
            <a:off x="3305175" y="85725"/>
            <a:ext cx="5048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Chủ</a:t>
            </a:r>
            <a:r>
              <a:rPr lang="en-US" sz="2800" b="1" dirty="0"/>
              <a:t> </a:t>
            </a:r>
            <a:r>
              <a:rPr lang="en-US" sz="2800" b="1" dirty="0" err="1"/>
              <a:t>đề</a:t>
            </a:r>
            <a:r>
              <a:rPr lang="en-US" sz="2800" b="1" dirty="0"/>
              <a:t>: </a:t>
            </a:r>
            <a:r>
              <a:rPr lang="en-US" sz="2800" b="1" dirty="0" err="1"/>
              <a:t>Khám</a:t>
            </a:r>
            <a:r>
              <a:rPr lang="en-US" sz="2800" b="1" dirty="0"/>
              <a:t> </a:t>
            </a:r>
            <a:r>
              <a:rPr lang="en-US" sz="2800" b="1" dirty="0" err="1"/>
              <a:t>phá</a:t>
            </a:r>
            <a:r>
              <a:rPr lang="en-US" sz="2800" b="1" dirty="0"/>
              <a:t> </a:t>
            </a:r>
            <a:r>
              <a:rPr lang="en-US" sz="2800" b="1" dirty="0" err="1"/>
              <a:t>bản</a:t>
            </a:r>
            <a:r>
              <a:rPr lang="en-US" sz="2800" b="1" dirty="0"/>
              <a:t> </a:t>
            </a:r>
            <a:r>
              <a:rPr lang="en-US" sz="2800" b="1" dirty="0" err="1"/>
              <a:t>thân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A5400C1-49A1-4E68-8587-C42B03BFC45F}"/>
              </a:ext>
            </a:extLst>
          </p:cNvPr>
          <p:cNvSpPr txBox="1"/>
          <p:nvPr/>
        </p:nvSpPr>
        <p:spPr>
          <a:xfrm>
            <a:off x="1352409" y="6488668"/>
            <a:ext cx="8920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>
                <a:solidFill>
                  <a:srgbClr val="FF0000"/>
                </a:solidFill>
                <a:latin typeface="Calibri" panose="020F0502020204030204" pitchFamily="34" charset="0"/>
              </a:rPr>
              <a:t>Bản quyền thuộc về: FB Hương Thảo https://www.facebook.com/huongthaoGADT/</a:t>
            </a:r>
          </a:p>
        </p:txBody>
      </p:sp>
    </p:spTree>
    <p:extLst>
      <p:ext uri="{BB962C8B-B14F-4D97-AF65-F5344CB8AC3E}">
        <p14:creationId xmlns:p14="http://schemas.microsoft.com/office/powerpoint/2010/main" val="38883800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1606550" y="2506345"/>
            <a:ext cx="8978265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latin typeface="Calibri" panose="020F0502020204030204" pitchFamily="34" charset="0"/>
                <a:cs typeface="Calibri" panose="020F0502020204030204" pitchFamily="34" charset="0"/>
              </a:rPr>
              <a:t>Trong cuộc sống, ta luôn đón nhận niềm vui, nụ cưới từ người khác và mang niềm vui, nụ cười cho người quanh ta.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254" name="Text Box 6"/>
          <p:cNvSpPr txBox="1"/>
          <p:nvPr/>
        </p:nvSpPr>
        <p:spPr>
          <a:xfrm>
            <a:off x="509482" y="2506345"/>
            <a:ext cx="9448800" cy="6661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73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anose="020B7200000000000000" pitchFamily="34" charset="0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1875367" y="939307"/>
            <a:ext cx="80829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+mn-ea"/>
              </a:rPr>
              <a:t>Kết</a:t>
            </a:r>
            <a:r>
              <a:rPr kumimoji="0" lang="en-US" sz="5400" b="0" i="0" u="none" strike="noStrike" kern="1200" cap="none" spc="0" normalizeH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+mn-ea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+mn-ea"/>
              </a:rPr>
              <a:t>luận</a:t>
            </a:r>
            <a:endParaRPr kumimoji="0" lang="en-US" sz="5400" b="0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+mn-ea"/>
            </a:endParaRP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1"/>
      <p:bldP spid="53252" grpId="2"/>
      <p:bldP spid="53254" grpId="0"/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219450" y="2105025"/>
            <a:ext cx="5753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Mở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rộng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tổng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kết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50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9A6397D-D9F9-4DEB-91BD-BB92E03E5B62}"/>
              </a:ext>
            </a:extLst>
          </p:cNvPr>
          <p:cNvSpPr/>
          <p:nvPr/>
        </p:nvSpPr>
        <p:spPr>
          <a:xfrm>
            <a:off x="3047999" y="247650"/>
            <a:ext cx="5934075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/>
              <a:t>Thể hiện nụ cười thân thiện</a:t>
            </a:r>
            <a:endParaRPr lang="en-US" sz="32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25C377C8-CFCD-460F-BC25-D45CA9EC7C94}"/>
              </a:ext>
            </a:extLst>
          </p:cNvPr>
          <p:cNvSpPr/>
          <p:nvPr/>
        </p:nvSpPr>
        <p:spPr>
          <a:xfrm>
            <a:off x="727788" y="2298440"/>
            <a:ext cx="9955763" cy="3090578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3600" dirty="0">
                <a:cs typeface="Times New Roman" panose="02020603050405020304" pitchFamily="18" charset="0"/>
              </a:rPr>
              <a:t>Khi đi sinh nhật bạn, một HS chạy vội đến, vấp ngã, cáu kỉnh, nói lời khó nghe, khi chụp ảnh chung lại cau có. </a:t>
            </a:r>
            <a:endParaRPr lang="en-US" sz="3600" dirty="0">
              <a:cs typeface="Times New Roman" panose="02020603050405020304" pitchFamily="18" charset="0"/>
            </a:endParaRPr>
          </a:p>
          <a:p>
            <a:pPr algn="just"/>
            <a:r>
              <a:rPr lang="vi-VN" sz="3600" dirty="0">
                <a:cs typeface="Times New Roman" panose="02020603050405020304" pitchFamily="18" charset="0"/>
              </a:rPr>
              <a:t>Một HS khác chạy vội, cũng vấp ngã, nhưng đứng dậy mỉm cười và nói một câu đùa.</a:t>
            </a:r>
            <a:endParaRPr lang="en-US" sz="3600" dirty="0"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09DF6B-A58B-41DD-9948-9B99EBBCC348}"/>
              </a:ext>
            </a:extLst>
          </p:cNvPr>
          <p:cNvSpPr txBox="1"/>
          <p:nvPr/>
        </p:nvSpPr>
        <p:spPr>
          <a:xfrm>
            <a:off x="2799184" y="1380931"/>
            <a:ext cx="59340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Sắm</a:t>
            </a:r>
            <a:r>
              <a:rPr lang="en-US" sz="3600" dirty="0"/>
              <a:t> </a:t>
            </a:r>
            <a:r>
              <a:rPr lang="en-US" sz="3600" dirty="0" err="1"/>
              <a:t>vai</a:t>
            </a:r>
            <a:r>
              <a:rPr lang="en-US" sz="3600" dirty="0"/>
              <a:t> </a:t>
            </a:r>
            <a:r>
              <a:rPr lang="en-US" sz="3600" dirty="0" err="1"/>
              <a:t>trong</a:t>
            </a:r>
            <a:r>
              <a:rPr lang="en-US" sz="3600" dirty="0"/>
              <a:t> </a:t>
            </a:r>
            <a:r>
              <a:rPr lang="en-US" sz="3600" dirty="0" err="1"/>
              <a:t>tình</a:t>
            </a:r>
            <a:r>
              <a:rPr lang="en-US" sz="3600" dirty="0"/>
              <a:t> </a:t>
            </a:r>
            <a:r>
              <a:rPr lang="en-US" sz="3600" dirty="0" err="1"/>
              <a:t>huống</a:t>
            </a:r>
            <a:r>
              <a:rPr lang="en-US" sz="3600" dirty="0"/>
              <a:t> </a:t>
            </a:r>
            <a:r>
              <a:rPr lang="en-US" sz="3600" dirty="0" err="1"/>
              <a:t>sau</a:t>
            </a:r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AA575C2-104E-4AC0-B170-CB55BBE9AE3A}"/>
              </a:ext>
            </a:extLst>
          </p:cNvPr>
          <p:cNvSpPr/>
          <p:nvPr/>
        </p:nvSpPr>
        <p:spPr>
          <a:xfrm>
            <a:off x="2618791" y="5630058"/>
            <a:ext cx="5934075" cy="904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Cảm</a:t>
            </a:r>
            <a:r>
              <a:rPr lang="en-US" sz="3200" b="1" dirty="0"/>
              <a:t> </a:t>
            </a:r>
            <a:r>
              <a:rPr lang="en-US" sz="3200" b="1" dirty="0" err="1"/>
              <a:t>xúc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em</a:t>
            </a:r>
            <a:r>
              <a:rPr lang="en-US" sz="3200" b="1" dirty="0"/>
              <a:t> </a:t>
            </a:r>
            <a:r>
              <a:rPr lang="en-US" sz="3200" b="1" dirty="0" err="1"/>
              <a:t>sau</a:t>
            </a:r>
            <a:r>
              <a:rPr lang="en-US" sz="3200" b="1" dirty="0"/>
              <a:t> </a:t>
            </a:r>
            <a:r>
              <a:rPr lang="en-US" sz="3200" b="1" dirty="0" err="1"/>
              <a:t>khi</a:t>
            </a:r>
            <a:r>
              <a:rPr lang="en-US" sz="3200" b="1" dirty="0"/>
              <a:t> </a:t>
            </a:r>
            <a:r>
              <a:rPr lang="en-US" sz="3200" b="1" dirty="0" err="1"/>
              <a:t>sắm</a:t>
            </a:r>
            <a:r>
              <a:rPr lang="en-US" sz="3200" b="1" dirty="0"/>
              <a:t> </a:t>
            </a:r>
            <a:r>
              <a:rPr lang="en-US" sz="3200" b="1" dirty="0" err="1"/>
              <a:t>vai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4878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219450" y="2171700"/>
            <a:ext cx="5753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giờ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2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A64289A-C557-44E2-82A3-9EF4A594DA7F}"/>
              </a:ext>
            </a:extLst>
          </p:cNvPr>
          <p:cNvSpPr/>
          <p:nvPr/>
        </p:nvSpPr>
        <p:spPr>
          <a:xfrm>
            <a:off x="2006353" y="161925"/>
            <a:ext cx="7998781" cy="112569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Cùng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bố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mẹ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đọc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một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câu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chuyện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Calibri" panose="020F0502020204030204"/>
              </a:rPr>
              <a:t>vui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BEF137D-AAF0-43D9-8C28-CE57794C5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22" y="1515616"/>
            <a:ext cx="6432988" cy="534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9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B8EC15B-2351-4D7E-8AEC-DE4C0639432E}"/>
              </a:ext>
            </a:extLst>
          </p:cNvPr>
          <p:cNvSpPr txBox="1"/>
          <p:nvPr/>
        </p:nvSpPr>
        <p:spPr>
          <a:xfrm>
            <a:off x="3486150" y="1809750"/>
            <a:ext cx="5362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 err="1">
                <a:solidFill>
                  <a:srgbClr val="7030A0"/>
                </a:solidFill>
              </a:rPr>
              <a:t>Mục</a:t>
            </a:r>
            <a:r>
              <a:rPr lang="en-US" sz="5000" dirty="0">
                <a:solidFill>
                  <a:srgbClr val="7030A0"/>
                </a:solidFill>
              </a:rPr>
              <a:t> </a:t>
            </a:r>
            <a:r>
              <a:rPr lang="en-US" sz="5000" dirty="0" err="1">
                <a:solidFill>
                  <a:srgbClr val="7030A0"/>
                </a:solidFill>
              </a:rPr>
              <a:t>tiêu</a:t>
            </a:r>
            <a:r>
              <a:rPr lang="en-US" sz="5000" dirty="0">
                <a:solidFill>
                  <a:srgbClr val="7030A0"/>
                </a:solidFill>
              </a:rPr>
              <a:t> </a:t>
            </a:r>
            <a:r>
              <a:rPr lang="en-US" sz="5000" dirty="0" err="1">
                <a:solidFill>
                  <a:srgbClr val="7030A0"/>
                </a:solidFill>
              </a:rPr>
              <a:t>bài</a:t>
            </a:r>
            <a:r>
              <a:rPr lang="en-US" sz="5000" dirty="0">
                <a:solidFill>
                  <a:srgbClr val="7030A0"/>
                </a:solidFill>
              </a:rPr>
              <a:t> </a:t>
            </a:r>
            <a:r>
              <a:rPr lang="en-US" sz="5000" dirty="0" err="1">
                <a:solidFill>
                  <a:srgbClr val="7030A0"/>
                </a:solidFill>
              </a:rPr>
              <a:t>học</a:t>
            </a:r>
            <a:endParaRPr lang="en-US" sz="5000" dirty="0">
              <a:solidFill>
                <a:srgbClr val="7030A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9A2585-1C89-4F4F-B097-51C171329DC5}"/>
              </a:ext>
            </a:extLst>
          </p:cNvPr>
          <p:cNvSpPr txBox="1"/>
          <p:nvPr/>
        </p:nvSpPr>
        <p:spPr>
          <a:xfrm>
            <a:off x="1716833" y="2757039"/>
            <a:ext cx="81456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vi-VN" sz="4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 nét thân thiện, tươi vui của các bạn trong tập thể lớp</a:t>
            </a:r>
            <a:endParaRPr lang="en-US" sz="4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9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124200" y="2486025"/>
            <a:ext cx="5753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solidFill>
                  <a:srgbClr val="7030A0"/>
                </a:solidFill>
              </a:rPr>
              <a:t>Khởi</a:t>
            </a:r>
            <a:r>
              <a:rPr lang="en-US" sz="8800" dirty="0">
                <a:solidFill>
                  <a:srgbClr val="7030A0"/>
                </a:solidFill>
              </a:rPr>
              <a:t> </a:t>
            </a:r>
            <a:r>
              <a:rPr lang="en-US" sz="8800" dirty="0" err="1">
                <a:solidFill>
                  <a:srgbClr val="7030A0"/>
                </a:solidFill>
              </a:rPr>
              <a:t>động</a:t>
            </a:r>
            <a:endParaRPr lang="en-US" sz="8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595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5919BA4-E9C7-49BA-A911-913F2B69B23C}"/>
              </a:ext>
            </a:extLst>
          </p:cNvPr>
          <p:cNvSpPr txBox="1"/>
          <p:nvPr/>
        </p:nvSpPr>
        <p:spPr>
          <a:xfrm>
            <a:off x="3181350" y="1120676"/>
            <a:ext cx="68389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92D050"/>
                </a:solidFill>
              </a:rPr>
              <a:t>Trò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chơi</a:t>
            </a:r>
            <a:r>
              <a:rPr lang="en-US" sz="7200" b="1" dirty="0">
                <a:solidFill>
                  <a:srgbClr val="92D050"/>
                </a:solidFill>
              </a:rPr>
              <a:t>: </a:t>
            </a:r>
            <a:r>
              <a:rPr lang="en-US" sz="7200" b="1" dirty="0" err="1">
                <a:solidFill>
                  <a:srgbClr val="92D050"/>
                </a:solidFill>
              </a:rPr>
              <a:t>Bắt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chước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nụ</a:t>
            </a:r>
            <a:r>
              <a:rPr lang="en-US" sz="7200" b="1" dirty="0">
                <a:solidFill>
                  <a:srgbClr val="92D050"/>
                </a:solidFill>
              </a:rPr>
              <a:t> </a:t>
            </a:r>
            <a:r>
              <a:rPr lang="en-US" sz="7200" b="1" dirty="0" err="1">
                <a:solidFill>
                  <a:srgbClr val="92D050"/>
                </a:solidFill>
              </a:rPr>
              <a:t>cười</a:t>
            </a:r>
            <a:endParaRPr lang="en-US" sz="7200" b="1" dirty="0">
              <a:solidFill>
                <a:srgbClr val="92D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799716-C7CF-44DB-9FBF-694E689100AA}"/>
              </a:ext>
            </a:extLst>
          </p:cNvPr>
          <p:cNvSpPr txBox="1"/>
          <p:nvPr/>
        </p:nvSpPr>
        <p:spPr>
          <a:xfrm>
            <a:off x="3314700" y="3829050"/>
            <a:ext cx="65436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bắt</a:t>
            </a:r>
            <a:r>
              <a:rPr lang="en-US" sz="3600" dirty="0"/>
              <a:t> </a:t>
            </a:r>
            <a:r>
              <a:rPr lang="en-US" sz="3600" dirty="0" err="1"/>
              <a:t>chước</a:t>
            </a:r>
            <a:r>
              <a:rPr lang="en-US" sz="3600" dirty="0"/>
              <a:t> </a:t>
            </a:r>
            <a:r>
              <a:rPr lang="en-US" sz="3600" dirty="0" err="1"/>
              <a:t>cười</a:t>
            </a:r>
            <a:r>
              <a:rPr lang="en-US" sz="3600" dirty="0"/>
              <a:t> </a:t>
            </a:r>
            <a:r>
              <a:rPr lang="en-US" sz="3600" dirty="0" err="1"/>
              <a:t>theo</a:t>
            </a:r>
            <a:r>
              <a:rPr lang="en-US" sz="3600" dirty="0"/>
              <a:t> </a:t>
            </a:r>
            <a:r>
              <a:rPr lang="en-US" sz="3600" dirty="0" err="1"/>
              <a:t>những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ảnh</a:t>
            </a:r>
            <a:r>
              <a:rPr lang="en-US" sz="3600" dirty="0"/>
              <a:t> </a:t>
            </a:r>
            <a:r>
              <a:rPr lang="en-US" sz="3600" dirty="0" err="1"/>
              <a:t>sau</a:t>
            </a:r>
            <a:r>
              <a:rPr lang="en-US" sz="3600" dirty="0"/>
              <a:t> </a:t>
            </a:r>
            <a:r>
              <a:rPr lang="en-US" sz="3600" dirty="0" err="1"/>
              <a:t>đây</a:t>
            </a:r>
            <a:r>
              <a:rPr lang="en-US" sz="36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7763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B5F42A0-ABED-4053-B65D-E420AF5CC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4" y="304183"/>
            <a:ext cx="3209925" cy="26152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E93B408-0251-4648-88D4-BC6DC3A73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949" y="304184"/>
            <a:ext cx="2981325" cy="26961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454ACAD-DAC7-4506-995C-22787CA731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9512" y="269731"/>
            <a:ext cx="2981325" cy="27650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F62BB15-4960-4C31-A2B2-F6BBC43A3E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949" y="3697930"/>
            <a:ext cx="2752725" cy="269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9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5A9A53-333D-4412-9466-B77BFB1F10F4}"/>
              </a:ext>
            </a:extLst>
          </p:cNvPr>
          <p:cNvSpPr txBox="1"/>
          <p:nvPr/>
        </p:nvSpPr>
        <p:spPr>
          <a:xfrm>
            <a:off x="3124200" y="2486025"/>
            <a:ext cx="57531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Khám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8800" b="0" i="0" u="none" strike="noStrike" kern="1200" cap="none" spc="0" normalizeH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phá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50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A64289A-C557-44E2-82A3-9EF4A594DA7F}"/>
              </a:ext>
            </a:extLst>
          </p:cNvPr>
          <p:cNvSpPr/>
          <p:nvPr/>
        </p:nvSpPr>
        <p:spPr>
          <a:xfrm>
            <a:off x="943583" y="52071"/>
            <a:ext cx="9212094" cy="77597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/>
              <a:t>Kể về những bạn trong lớp có nụ cười thân thiện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94B6100-AB25-451B-89FA-E8E24E75A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042" y="1417097"/>
            <a:ext cx="7877175" cy="3362325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xmlns="" id="{E8E19AC1-C067-4E8E-B432-0B15613A8C46}"/>
              </a:ext>
            </a:extLst>
          </p:cNvPr>
          <p:cNvSpPr/>
          <p:nvPr/>
        </p:nvSpPr>
        <p:spPr>
          <a:xfrm>
            <a:off x="2188723" y="5116749"/>
            <a:ext cx="6906639" cy="1478604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dirty="0"/>
              <a:t>Em cảm thấy thế nào khi cười với mọi người và khi người khác cười với em?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977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A64289A-C557-44E2-82A3-9EF4A594DA7F}"/>
              </a:ext>
            </a:extLst>
          </p:cNvPr>
          <p:cNvSpPr/>
          <p:nvPr/>
        </p:nvSpPr>
        <p:spPr>
          <a:xfrm>
            <a:off x="2006353" y="161925"/>
            <a:ext cx="7998781" cy="92392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>
                <a:solidFill>
                  <a:prstClr val="white"/>
                </a:solidFill>
                <a:latin typeface="Calibri" panose="020F0502020204030204"/>
              </a:rPr>
              <a:t> Kể các tình huống có thể cười thân thiện.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B428511-BC6F-42F7-A307-C99C97D6E6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49" y="1819071"/>
            <a:ext cx="3043541" cy="278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3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6EBCC25A-C4AE-4786-9613-62CD574E7607}"/>
              </a:ext>
            </a:extLst>
          </p:cNvPr>
          <p:cNvSpPr/>
          <p:nvPr/>
        </p:nvSpPr>
        <p:spPr>
          <a:xfrm>
            <a:off x="1343608" y="195943"/>
            <a:ext cx="8985380" cy="699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effectLst/>
              </a:rPr>
              <a:t>Kể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chuyện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hoặc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làm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động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tác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vui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effectLst/>
              </a:rPr>
              <a:t>nhộn</a:t>
            </a:r>
            <a:r>
              <a:rPr lang="en-US" sz="3200" b="1" dirty="0">
                <a:solidFill>
                  <a:schemeClr val="bg1"/>
                </a:solidFill>
                <a:effectLst/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2EECF8-7B2B-472A-B23A-B7DCC74D00E8}"/>
              </a:ext>
            </a:extLst>
          </p:cNvPr>
          <p:cNvSpPr txBox="1"/>
          <p:nvPr/>
        </p:nvSpPr>
        <p:spPr>
          <a:xfrm>
            <a:off x="2911151" y="1184988"/>
            <a:ext cx="55797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Đọc</a:t>
            </a:r>
            <a:r>
              <a:rPr lang="en-US" sz="4000" dirty="0"/>
              <a:t> </a:t>
            </a:r>
            <a:r>
              <a:rPr lang="en-US" sz="4000" dirty="0" err="1"/>
              <a:t>nhanh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câu</a:t>
            </a:r>
            <a:r>
              <a:rPr lang="en-US" sz="4000" dirty="0"/>
              <a:t> </a:t>
            </a:r>
            <a:r>
              <a:rPr lang="en-US" sz="4000" dirty="0" err="1"/>
              <a:t>sau</a:t>
            </a:r>
            <a:r>
              <a:rPr lang="en-US" sz="4000" dirty="0"/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B16AE75-5F37-496D-ADB7-CB03C93210C6}"/>
              </a:ext>
            </a:extLst>
          </p:cNvPr>
          <p:cNvSpPr/>
          <p:nvPr/>
        </p:nvSpPr>
        <p:spPr>
          <a:xfrm>
            <a:off x="2006082" y="2463282"/>
            <a:ext cx="7445828" cy="25018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  <a:effectLst/>
              </a:rPr>
              <a:t>+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Đêm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đông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đốt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đèn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đi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đâu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đấy</a:t>
            </a:r>
            <a:r>
              <a:rPr lang="en-US" sz="3600" dirty="0">
                <a:solidFill>
                  <a:srgbClr val="000000"/>
                </a:solidFill>
                <a:effectLst/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sz="3600" dirty="0" err="1">
                <a:solidFill>
                  <a:srgbClr val="000000"/>
                </a:solidFill>
                <a:effectLst/>
              </a:rPr>
              <a:t>Đêm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đông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đốt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đèn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đi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đãi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đỗ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đen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đây</a:t>
            </a:r>
            <a:r>
              <a:rPr lang="en-US" sz="3600" dirty="0">
                <a:solidFill>
                  <a:srgbClr val="000000"/>
                </a:solidFill>
                <a:effectLst/>
              </a:rPr>
              <a:t>. </a:t>
            </a:r>
            <a:endParaRPr lang="en-US" sz="3600" dirty="0"/>
          </a:p>
          <a:p>
            <a:pPr algn="ctr">
              <a:lnSpc>
                <a:spcPct val="150000"/>
              </a:lnSpc>
            </a:pPr>
            <a:r>
              <a:rPr lang="en-US" sz="3600" dirty="0">
                <a:solidFill>
                  <a:srgbClr val="000000"/>
                </a:solidFill>
                <a:effectLst/>
              </a:rPr>
              <a:t>+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Nồi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đồng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nấu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ốc</a:t>
            </a:r>
            <a:r>
              <a:rPr lang="en-US" sz="3600" dirty="0">
                <a:solidFill>
                  <a:srgbClr val="000000"/>
                </a:solidFill>
                <a:effectLst/>
              </a:rPr>
              <a:t>,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nồi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đất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nấu</a:t>
            </a:r>
            <a:r>
              <a:rPr lang="en-US" sz="3600" dirty="0">
                <a:solidFill>
                  <a:srgbClr val="000000"/>
                </a:solidFill>
                <a:effectLst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</a:rPr>
              <a:t>ếch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0112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298</Words>
  <Application>Microsoft Office PowerPoint</Application>
  <PresentationFormat>Custom</PresentationFormat>
  <Paragraphs>37</Paragraphs>
  <Slides>15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1_Office Theme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Namlong</cp:lastModifiedBy>
  <cp:revision>19</cp:revision>
  <dcterms:created xsi:type="dcterms:W3CDTF">2021-06-07T06:59:14Z</dcterms:created>
  <dcterms:modified xsi:type="dcterms:W3CDTF">2021-09-02T12:36:34Z</dcterms:modified>
</cp:coreProperties>
</file>