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6"/>
  </p:notesMasterIdLst>
  <p:sldIdLst>
    <p:sldId id="265" r:id="rId4"/>
    <p:sldId id="269" r:id="rId5"/>
    <p:sldId id="267" r:id="rId6"/>
    <p:sldId id="282" r:id="rId7"/>
    <p:sldId id="283" r:id="rId8"/>
    <p:sldId id="285" r:id="rId9"/>
    <p:sldId id="271" r:id="rId10"/>
    <p:sldId id="270" r:id="rId11"/>
    <p:sldId id="286" r:id="rId12"/>
    <p:sldId id="280" r:id="rId13"/>
    <p:sldId id="281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xmlns="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8" d="100"/>
          <a:sy n="78" d="100"/>
        </p:scale>
        <p:origin x="-4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51463-38AD-44D0-82E0-22F178E5D11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05E7F-62A9-4701-BFC2-BAF91B980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7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05E7F-62A9-4701-BFC2-BAF91B9808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9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05E7F-62A9-4701-BFC2-BAF91B9808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45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05E7F-62A9-4701-BFC2-BAF91B9808F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69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89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47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9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84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64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01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29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034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303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621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74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95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78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56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94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839230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280247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307413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151505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979421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494792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93128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99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996395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783965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689549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7528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9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3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1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78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4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1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82367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A0CB3A0-F86D-4969-BF2E-620359097C76}"/>
              </a:ext>
            </a:extLst>
          </p:cNvPr>
          <p:cNvSpPr/>
          <p:nvPr/>
        </p:nvSpPr>
        <p:spPr>
          <a:xfrm>
            <a:off x="2444620" y="2767310"/>
            <a:ext cx="7032273" cy="15247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Bài</a:t>
            </a:r>
            <a:r>
              <a:rPr lang="en-US" sz="8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3: </a:t>
            </a:r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Luyện</a:t>
            </a:r>
            <a:r>
              <a:rPr lang="en-US" sz="8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tay</a:t>
            </a:r>
            <a:r>
              <a:rPr lang="en-US" sz="8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cho</a:t>
            </a:r>
            <a:r>
              <a:rPr lang="en-US" sz="8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khéo</a:t>
            </a:r>
            <a:endParaRPr lang="en-US" sz="8000" b="1" dirty="0">
              <a:ln w="381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D6F9C1-7504-4F23-B2FA-FAE4B508547C}"/>
              </a:ext>
            </a:extLst>
          </p:cNvPr>
          <p:cNvSpPr txBox="1"/>
          <p:nvPr/>
        </p:nvSpPr>
        <p:spPr>
          <a:xfrm>
            <a:off x="3305175" y="85725"/>
            <a:ext cx="5048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Chủ</a:t>
            </a:r>
            <a:r>
              <a:rPr lang="en-US" sz="2800" b="1" dirty="0"/>
              <a:t> </a:t>
            </a:r>
            <a:r>
              <a:rPr lang="en-US" sz="2800" b="1" dirty="0" err="1"/>
              <a:t>đề</a:t>
            </a:r>
            <a:r>
              <a:rPr lang="en-US" sz="2800" b="1" dirty="0"/>
              <a:t>: </a:t>
            </a:r>
            <a:r>
              <a:rPr lang="en-US" sz="2800" b="1" dirty="0" err="1"/>
              <a:t>Khám</a:t>
            </a:r>
            <a:r>
              <a:rPr lang="en-US" sz="2800" b="1" dirty="0"/>
              <a:t> </a:t>
            </a:r>
            <a:r>
              <a:rPr lang="en-US" sz="2800" b="1" dirty="0" err="1"/>
              <a:t>phá</a:t>
            </a:r>
            <a:r>
              <a:rPr lang="en-US" sz="2800" b="1" dirty="0"/>
              <a:t> </a:t>
            </a:r>
            <a:r>
              <a:rPr lang="en-US" sz="2800" b="1" dirty="0" err="1"/>
              <a:t>bản</a:t>
            </a:r>
            <a:r>
              <a:rPr lang="en-US" sz="2800" b="1" dirty="0"/>
              <a:t> </a:t>
            </a:r>
            <a:r>
              <a:rPr lang="en-US" sz="2800" b="1" dirty="0" err="1"/>
              <a:t>thân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883800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5A9A53-333D-4412-9466-B77BFB1F10F4}"/>
              </a:ext>
            </a:extLst>
          </p:cNvPr>
          <p:cNvSpPr txBox="1"/>
          <p:nvPr/>
        </p:nvSpPr>
        <p:spPr>
          <a:xfrm>
            <a:off x="3219450" y="2171700"/>
            <a:ext cx="57531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27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A64289A-C557-44E2-82A3-9EF4A594DA7F}"/>
              </a:ext>
            </a:extLst>
          </p:cNvPr>
          <p:cNvSpPr/>
          <p:nvPr/>
        </p:nvSpPr>
        <p:spPr>
          <a:xfrm>
            <a:off x="2006353" y="161925"/>
            <a:ext cx="7998781" cy="112569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err="1">
                <a:solidFill>
                  <a:prstClr val="white"/>
                </a:solidFill>
                <a:latin typeface="Calibri" panose="020F0502020204030204"/>
              </a:rPr>
              <a:t>Cùng</a:t>
            </a:r>
            <a:r>
              <a:rPr lang="en-US" sz="4000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  <a:latin typeface="Calibri" panose="020F0502020204030204"/>
              </a:rPr>
              <a:t>bố</a:t>
            </a:r>
            <a:r>
              <a:rPr lang="en-US" sz="4000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  <a:latin typeface="Calibri" panose="020F0502020204030204"/>
              </a:rPr>
              <a:t>mẹ</a:t>
            </a:r>
            <a:r>
              <a:rPr lang="en-US" sz="4000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  <a:latin typeface="Calibri" panose="020F0502020204030204"/>
              </a:rPr>
              <a:t>chơi</a:t>
            </a:r>
            <a:r>
              <a:rPr lang="en-US" sz="4000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  <a:latin typeface="Calibri" panose="020F0502020204030204"/>
              </a:rPr>
              <a:t>trò</a:t>
            </a:r>
            <a:r>
              <a:rPr lang="en-US" sz="4000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  <a:latin typeface="Calibri" panose="020F0502020204030204"/>
              </a:rPr>
              <a:t>chiếu</a:t>
            </a:r>
            <a:r>
              <a:rPr lang="en-US" sz="4000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  <a:latin typeface="Calibri" panose="020F0502020204030204"/>
              </a:rPr>
              <a:t>bóng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9336B9-1252-4D76-8A81-8DD9FC696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487" y="2114550"/>
            <a:ext cx="667702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9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8EC15B-2351-4D7E-8AEC-DE4C0639432E}"/>
              </a:ext>
            </a:extLst>
          </p:cNvPr>
          <p:cNvSpPr txBox="1"/>
          <p:nvPr/>
        </p:nvSpPr>
        <p:spPr>
          <a:xfrm>
            <a:off x="3486150" y="1809750"/>
            <a:ext cx="5362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rgbClr val="7030A0"/>
                </a:solidFill>
              </a:rPr>
              <a:t>Mục</a:t>
            </a:r>
            <a:r>
              <a:rPr lang="en-US" sz="5000" dirty="0">
                <a:solidFill>
                  <a:srgbClr val="7030A0"/>
                </a:solidFill>
              </a:rPr>
              <a:t> </a:t>
            </a:r>
            <a:r>
              <a:rPr lang="en-US" sz="5000" dirty="0" err="1">
                <a:solidFill>
                  <a:srgbClr val="7030A0"/>
                </a:solidFill>
              </a:rPr>
              <a:t>tiêu</a:t>
            </a:r>
            <a:r>
              <a:rPr lang="en-US" sz="5000" dirty="0">
                <a:solidFill>
                  <a:srgbClr val="7030A0"/>
                </a:solidFill>
              </a:rPr>
              <a:t> </a:t>
            </a:r>
            <a:r>
              <a:rPr lang="en-US" sz="5000" dirty="0" err="1">
                <a:solidFill>
                  <a:srgbClr val="7030A0"/>
                </a:solidFill>
              </a:rPr>
              <a:t>bài</a:t>
            </a:r>
            <a:r>
              <a:rPr lang="en-US" sz="5000" dirty="0">
                <a:solidFill>
                  <a:srgbClr val="7030A0"/>
                </a:solidFill>
              </a:rPr>
              <a:t> </a:t>
            </a:r>
            <a:r>
              <a:rPr lang="en-US" sz="5000" dirty="0" err="1">
                <a:solidFill>
                  <a:srgbClr val="7030A0"/>
                </a:solidFill>
              </a:rPr>
              <a:t>học</a:t>
            </a:r>
            <a:endParaRPr lang="en-US" sz="5000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9A2585-1C89-4F4F-B097-51C171329DC5}"/>
              </a:ext>
            </a:extLst>
          </p:cNvPr>
          <p:cNvSpPr txBox="1"/>
          <p:nvPr/>
        </p:nvSpPr>
        <p:spPr>
          <a:xfrm>
            <a:off x="1716833" y="2869006"/>
            <a:ext cx="8322906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700" dirty="0">
                <a:solidFill>
                  <a:srgbClr val="FF0000"/>
                </a:solidFill>
                <a:cs typeface="Arial" panose="020B0604020202020204" pitchFamily="34" charset="0"/>
              </a:rPr>
              <a:t>Tự làm được một món đồ thủ công.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700" dirty="0">
                <a:solidFill>
                  <a:srgbClr val="FF0000"/>
                </a:solidFill>
                <a:cs typeface="Arial" panose="020B0604020202020204" pitchFamily="34" charset="0"/>
              </a:rPr>
              <a:t>Thể hiện được sự khéo léo, cẩn thận của mình khi làm việc.</a:t>
            </a:r>
            <a:endParaRPr lang="en-US" sz="37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9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5A9A53-333D-4412-9466-B77BFB1F10F4}"/>
              </a:ext>
            </a:extLst>
          </p:cNvPr>
          <p:cNvSpPr txBox="1"/>
          <p:nvPr/>
        </p:nvSpPr>
        <p:spPr>
          <a:xfrm>
            <a:off x="3124200" y="2486025"/>
            <a:ext cx="5753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solidFill>
                  <a:srgbClr val="7030A0"/>
                </a:solidFill>
              </a:rPr>
              <a:t>Khởi</a:t>
            </a:r>
            <a:r>
              <a:rPr lang="en-US" sz="8800" dirty="0">
                <a:solidFill>
                  <a:srgbClr val="7030A0"/>
                </a:solidFill>
              </a:rPr>
              <a:t> </a:t>
            </a:r>
            <a:r>
              <a:rPr lang="en-US" sz="8800" dirty="0" err="1">
                <a:solidFill>
                  <a:srgbClr val="7030A0"/>
                </a:solidFill>
              </a:rPr>
              <a:t>động</a:t>
            </a:r>
            <a:endParaRPr lang="en-US" sz="8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59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5919BA4-E9C7-49BA-A911-913F2B69B23C}"/>
              </a:ext>
            </a:extLst>
          </p:cNvPr>
          <p:cNvSpPr txBox="1"/>
          <p:nvPr/>
        </p:nvSpPr>
        <p:spPr>
          <a:xfrm>
            <a:off x="3181350" y="1120676"/>
            <a:ext cx="6838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92D050"/>
                </a:solidFill>
              </a:rPr>
              <a:t>Trò</a:t>
            </a:r>
            <a:r>
              <a:rPr lang="en-US" sz="7200" b="1" dirty="0">
                <a:solidFill>
                  <a:srgbClr val="92D050"/>
                </a:solidFill>
              </a:rPr>
              <a:t> </a:t>
            </a:r>
            <a:r>
              <a:rPr lang="en-US" sz="7200" b="1" dirty="0" err="1">
                <a:solidFill>
                  <a:srgbClr val="92D050"/>
                </a:solidFill>
              </a:rPr>
              <a:t>chơi</a:t>
            </a:r>
            <a:r>
              <a:rPr lang="en-US" sz="7200" b="1" dirty="0">
                <a:solidFill>
                  <a:srgbClr val="92D050"/>
                </a:solidFill>
              </a:rPr>
              <a:t>: </a:t>
            </a:r>
            <a:r>
              <a:rPr lang="en-US" sz="7200" b="1" dirty="0" err="1">
                <a:solidFill>
                  <a:srgbClr val="92D050"/>
                </a:solidFill>
              </a:rPr>
              <a:t>Bàn</a:t>
            </a:r>
            <a:r>
              <a:rPr lang="en-US" sz="7200" b="1" dirty="0">
                <a:solidFill>
                  <a:srgbClr val="92D050"/>
                </a:solidFill>
              </a:rPr>
              <a:t> </a:t>
            </a:r>
            <a:r>
              <a:rPr lang="en-US" sz="7200" b="1" dirty="0" err="1">
                <a:solidFill>
                  <a:srgbClr val="92D050"/>
                </a:solidFill>
              </a:rPr>
              <a:t>tay</a:t>
            </a:r>
            <a:r>
              <a:rPr lang="en-US" sz="7200" b="1" dirty="0">
                <a:solidFill>
                  <a:srgbClr val="92D050"/>
                </a:solidFill>
              </a:rPr>
              <a:t> </a:t>
            </a:r>
            <a:r>
              <a:rPr lang="en-US" sz="7200" b="1" dirty="0" err="1">
                <a:solidFill>
                  <a:srgbClr val="92D050"/>
                </a:solidFill>
              </a:rPr>
              <a:t>biết</a:t>
            </a:r>
            <a:r>
              <a:rPr lang="en-US" sz="7200" b="1" dirty="0">
                <a:solidFill>
                  <a:srgbClr val="92D050"/>
                </a:solidFill>
              </a:rPr>
              <a:t> </a:t>
            </a:r>
            <a:r>
              <a:rPr lang="en-US" sz="7200" b="1" dirty="0" err="1">
                <a:solidFill>
                  <a:srgbClr val="92D050"/>
                </a:solidFill>
              </a:rPr>
              <a:t>nói</a:t>
            </a:r>
            <a:endParaRPr lang="en-US" sz="7200" b="1" dirty="0">
              <a:solidFill>
                <a:srgbClr val="92D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2799716-C7CF-44DB-9FBF-694E689100AA}"/>
              </a:ext>
            </a:extLst>
          </p:cNvPr>
          <p:cNvSpPr txBox="1"/>
          <p:nvPr/>
        </p:nvSpPr>
        <p:spPr>
          <a:xfrm>
            <a:off x="2780522" y="3829050"/>
            <a:ext cx="7977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Cả</a:t>
            </a:r>
            <a:r>
              <a:rPr lang="en-US" sz="3600" dirty="0"/>
              <a:t> </a:t>
            </a:r>
            <a:r>
              <a:rPr lang="en-US" sz="3600" dirty="0" err="1"/>
              <a:t>lớp</a:t>
            </a:r>
            <a:r>
              <a:rPr lang="en-US" sz="3600" dirty="0"/>
              <a:t> </a:t>
            </a:r>
            <a:r>
              <a:rPr lang="en-US" sz="3600" dirty="0" err="1"/>
              <a:t>cùng</a:t>
            </a:r>
            <a:r>
              <a:rPr lang="en-US" sz="3600" dirty="0"/>
              <a:t> </a:t>
            </a:r>
            <a:r>
              <a:rPr lang="en-US" sz="3600" dirty="0" err="1"/>
              <a:t>đoán</a:t>
            </a:r>
            <a:r>
              <a:rPr lang="en-US" sz="3600" dirty="0"/>
              <a:t> </a:t>
            </a:r>
            <a:r>
              <a:rPr lang="en-US" sz="3600" dirty="0" err="1"/>
              <a:t>xem</a:t>
            </a:r>
            <a:r>
              <a:rPr lang="en-US" sz="3600" dirty="0"/>
              <a:t> </a:t>
            </a:r>
            <a:r>
              <a:rPr lang="en-US" sz="3600" dirty="0" err="1"/>
              <a:t>đôi</a:t>
            </a:r>
            <a:r>
              <a:rPr lang="en-US" sz="3600" dirty="0"/>
              <a:t> </a:t>
            </a:r>
            <a:r>
              <a:rPr lang="en-US" sz="3600" dirty="0" err="1"/>
              <a:t>bàn</a:t>
            </a:r>
            <a:r>
              <a:rPr lang="en-US" sz="3600" dirty="0"/>
              <a:t> </a:t>
            </a:r>
            <a:r>
              <a:rPr lang="en-US" sz="3600" dirty="0" err="1"/>
              <a:t>tay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những</a:t>
            </a:r>
            <a:r>
              <a:rPr lang="en-US" sz="3600" dirty="0"/>
              <a:t> </a:t>
            </a:r>
            <a:r>
              <a:rPr lang="en-US" sz="3600" dirty="0" err="1"/>
              <a:t>gì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</a:t>
            </a:r>
            <a:r>
              <a:rPr lang="en-US" sz="3600" dirty="0" err="1"/>
              <a:t>cuộc</a:t>
            </a:r>
            <a:r>
              <a:rPr lang="en-US" sz="3600" dirty="0"/>
              <a:t> </a:t>
            </a:r>
            <a:r>
              <a:rPr lang="en-US" sz="3600" dirty="0" err="1"/>
              <a:t>sống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7763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BE8B8D4-9E5C-4D03-8EB9-29C3E4E6E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34" y="296927"/>
            <a:ext cx="4314825" cy="2905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2D9486E-A8D1-43CF-B76F-A79BA4A94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188" y="177864"/>
            <a:ext cx="5486400" cy="3143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0FEE52E-269A-4801-9230-1B238CD7D3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334" y="3537496"/>
            <a:ext cx="4875342" cy="31846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3CC077D-95AB-4F8F-9BF4-E00EBF288C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4031" y="3714749"/>
            <a:ext cx="5000817" cy="288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9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1606867" y="2290855"/>
            <a:ext cx="8978265" cy="2800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Bàn tay cũng biết nói vì nó có thể gửi đến những thông điệp thú vị, ý nghĩa nếu ta biết cách sử dụng chúng thật mềm mại,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linh hoạt, khéo léo.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254" name="Text Box 6"/>
          <p:cNvSpPr txBox="1"/>
          <p:nvPr/>
        </p:nvSpPr>
        <p:spPr>
          <a:xfrm>
            <a:off x="509482" y="2075365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875367" y="939307"/>
            <a:ext cx="8082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+mn-ea"/>
              </a:rPr>
              <a:t>Kết</a:t>
            </a:r>
            <a:r>
              <a:rPr kumimoji="0" lang="en-US" sz="5400" b="0" i="0" u="none" strike="noStrike" kern="1200" cap="none" spc="0" normalizeH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+mn-ea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+mn-ea"/>
              </a:rPr>
              <a:t>luận</a:t>
            </a:r>
            <a:endParaRPr kumimoji="0" lang="en-US" sz="5400" b="0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+mn-ea"/>
            </a:endParaRP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1"/>
      <p:bldP spid="53252" grpId="2"/>
      <p:bldP spid="53254" grpId="0"/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5A9A53-333D-4412-9466-B77BFB1F10F4}"/>
              </a:ext>
            </a:extLst>
          </p:cNvPr>
          <p:cNvSpPr txBox="1"/>
          <p:nvPr/>
        </p:nvSpPr>
        <p:spPr>
          <a:xfrm>
            <a:off x="3124200" y="2486025"/>
            <a:ext cx="5753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Khám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phá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50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6EBCC25A-C4AE-4786-9613-62CD574E7607}"/>
              </a:ext>
            </a:extLst>
          </p:cNvPr>
          <p:cNvSpPr/>
          <p:nvPr/>
        </p:nvSpPr>
        <p:spPr>
          <a:xfrm>
            <a:off x="1343608" y="195943"/>
            <a:ext cx="8985380" cy="13156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bg1"/>
                </a:solidFill>
              </a:rPr>
              <a:t> Thử tài khéo léo của đôi bàn tay.</a:t>
            </a:r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en-US" sz="3200" dirty="0" err="1">
                <a:solidFill>
                  <a:schemeClr val="bg1"/>
                </a:solidFill>
              </a:rPr>
              <a:t>Làm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tranh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từ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lá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cây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9DD9685-4F97-43BB-9506-FB697F1E3047}"/>
              </a:ext>
            </a:extLst>
          </p:cNvPr>
          <p:cNvSpPr/>
          <p:nvPr/>
        </p:nvSpPr>
        <p:spPr>
          <a:xfrm>
            <a:off x="2472613" y="2141375"/>
            <a:ext cx="6522098" cy="257524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Nguyên</a:t>
            </a:r>
            <a:r>
              <a:rPr lang="en-US" sz="4000" dirty="0"/>
              <a:t> </a:t>
            </a:r>
            <a:r>
              <a:rPr lang="en-US" sz="4000" dirty="0" err="1"/>
              <a:t>liệu</a:t>
            </a:r>
            <a:r>
              <a:rPr lang="en-US" sz="4000" dirty="0"/>
              <a:t> </a:t>
            </a:r>
            <a:r>
              <a:rPr lang="en-US" sz="4000" dirty="0" err="1"/>
              <a:t>cần</a:t>
            </a:r>
            <a:r>
              <a:rPr lang="en-US" sz="4000" dirty="0"/>
              <a:t> </a:t>
            </a:r>
            <a:r>
              <a:rPr lang="en-US" sz="4000" dirty="0" err="1"/>
              <a:t>chuẩn</a:t>
            </a:r>
            <a:r>
              <a:rPr lang="en-US" sz="4000" dirty="0"/>
              <a:t> </a:t>
            </a:r>
            <a:r>
              <a:rPr lang="en-US" sz="4000" dirty="0" err="1"/>
              <a:t>bị</a:t>
            </a:r>
            <a:r>
              <a:rPr lang="en-US" sz="4000" dirty="0"/>
              <a:t>: </a:t>
            </a:r>
            <a:r>
              <a:rPr lang="en-US" sz="4000" dirty="0" err="1"/>
              <a:t>Giấy</a:t>
            </a:r>
            <a:r>
              <a:rPr lang="en-US" sz="4000" dirty="0"/>
              <a:t> A4, </a:t>
            </a:r>
            <a:r>
              <a:rPr lang="en-US" sz="4000" dirty="0" err="1"/>
              <a:t>lá</a:t>
            </a:r>
            <a:r>
              <a:rPr lang="en-US" sz="4000" dirty="0"/>
              <a:t> </a:t>
            </a:r>
            <a:r>
              <a:rPr lang="en-US" sz="4000" dirty="0" err="1"/>
              <a:t>cây</a:t>
            </a:r>
            <a:r>
              <a:rPr lang="en-US" sz="4000" dirty="0"/>
              <a:t>, </a:t>
            </a:r>
            <a:r>
              <a:rPr lang="en-US" sz="4000" dirty="0" err="1"/>
              <a:t>băng</a:t>
            </a:r>
            <a:r>
              <a:rPr lang="en-US" sz="4000" dirty="0"/>
              <a:t> </a:t>
            </a:r>
            <a:r>
              <a:rPr lang="en-US" sz="4000" dirty="0" err="1"/>
              <a:t>dính</a:t>
            </a:r>
            <a:r>
              <a:rPr lang="en-US" sz="4000" dirty="0"/>
              <a:t> 2 </a:t>
            </a:r>
            <a:r>
              <a:rPr lang="en-US" sz="4000" dirty="0" err="1"/>
              <a:t>mặt</a:t>
            </a:r>
            <a:r>
              <a:rPr lang="en-US" sz="4000" dirty="0"/>
              <a:t>, </a:t>
            </a:r>
            <a:r>
              <a:rPr lang="en-US" sz="4000" dirty="0" err="1"/>
              <a:t>keo</a:t>
            </a:r>
            <a:r>
              <a:rPr lang="en-US" sz="4000" dirty="0"/>
              <a:t> </a:t>
            </a:r>
            <a:r>
              <a:rPr lang="en-US" sz="4000" dirty="0" err="1"/>
              <a:t>dán</a:t>
            </a:r>
            <a:r>
              <a:rPr lang="en-US" sz="4000" dirty="0"/>
              <a:t>, </a:t>
            </a:r>
            <a:r>
              <a:rPr lang="en-US" sz="4000" dirty="0" err="1"/>
              <a:t>kéo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0112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F22FCFE-122A-42C3-B01D-C61D300DA75F}"/>
              </a:ext>
            </a:extLst>
          </p:cNvPr>
          <p:cNvSpPr/>
          <p:nvPr/>
        </p:nvSpPr>
        <p:spPr>
          <a:xfrm>
            <a:off x="180975" y="66675"/>
            <a:ext cx="3495675" cy="742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bước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endParaRPr lang="en-US" sz="2800" dirty="0"/>
          </a:p>
        </p:txBody>
      </p:sp>
      <p:pic>
        <p:nvPicPr>
          <p:cNvPr id="3" name="Video bài 3">
            <a:hlinkClick r:id="" action="ppaction://media"/>
            <a:extLst>
              <a:ext uri="{FF2B5EF4-FFF2-40B4-BE49-F238E27FC236}">
                <a16:creationId xmlns:a16="http://schemas.microsoft.com/office/drawing/2014/main" xmlns="" id="{16DCAE32-F3EB-4644-8F4D-62CFA7D0AA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66850" y="1085850"/>
            <a:ext cx="942975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73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168</Words>
  <Application>Microsoft Office PowerPoint</Application>
  <PresentationFormat>Custom</PresentationFormat>
  <Paragraphs>23</Paragraphs>
  <Slides>12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1_Office Theme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Namlong</cp:lastModifiedBy>
  <cp:revision>21</cp:revision>
  <dcterms:created xsi:type="dcterms:W3CDTF">2021-06-07T06:59:14Z</dcterms:created>
  <dcterms:modified xsi:type="dcterms:W3CDTF">2021-09-02T12:49:53Z</dcterms:modified>
</cp:coreProperties>
</file>