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88" r:id="rId2"/>
  </p:sldMasterIdLst>
  <p:notesMasterIdLst>
    <p:notesMasterId r:id="rId17"/>
  </p:notesMasterIdLst>
  <p:sldIdLst>
    <p:sldId id="291" r:id="rId3"/>
    <p:sldId id="257" r:id="rId4"/>
    <p:sldId id="275" r:id="rId5"/>
    <p:sldId id="263" r:id="rId6"/>
    <p:sldId id="283" r:id="rId7"/>
    <p:sldId id="284" r:id="rId8"/>
    <p:sldId id="279" r:id="rId9"/>
    <p:sldId id="286" r:id="rId10"/>
    <p:sldId id="285" r:id="rId11"/>
    <p:sldId id="287" r:id="rId12"/>
    <p:sldId id="273" r:id="rId13"/>
    <p:sldId id="280" r:id="rId14"/>
    <p:sldId id="288" r:id="rId15"/>
    <p:sldId id="28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D0F5"/>
    <a:srgbClr val="F28865"/>
    <a:srgbClr val="F4F4F3"/>
    <a:srgbClr val="D1B94F"/>
    <a:srgbClr val="F39157"/>
    <a:srgbClr val="FFFFFF"/>
    <a:srgbClr val="52C0C1"/>
    <a:srgbClr val="F6F6F6"/>
    <a:srgbClr val="FCE281"/>
    <a:srgbClr val="F0C9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8" autoAdjust="0"/>
    <p:restoredTop sz="94660"/>
  </p:normalViewPr>
  <p:slideViewPr>
    <p:cSldViewPr snapToGrid="0">
      <p:cViewPr varScale="1">
        <p:scale>
          <a:sx n="83" d="100"/>
          <a:sy n="83" d="100"/>
        </p:scale>
        <p:origin x="176" y="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96892-371A-894C-BB1D-3374B9FD22A8}" type="datetimeFigureOut">
              <a:rPr lang="en-VN" smtClean="0"/>
              <a:t>6/11/21</a:t>
            </a:fld>
            <a:endParaRPr lang="en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DFAF19-9C28-EA46-ACE2-17F8A36EC1E6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714203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d1232f88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d1232f88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d1232f88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d1232f88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g8d1232f882_0_5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7" name="Google Shape;937;g8d1232f882_0_5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1;p2">
            <a:extLst>
              <a:ext uri="{FF2B5EF4-FFF2-40B4-BE49-F238E27FC236}">
                <a16:creationId xmlns:a16="http://schemas.microsoft.com/office/drawing/2014/main" id="{05314B96-158E-4B09-A985-8D4507928627}"/>
              </a:ext>
            </a:extLst>
          </p:cNvPr>
          <p:cNvSpPr/>
          <p:nvPr userDrawn="1"/>
        </p:nvSpPr>
        <p:spPr>
          <a:xfrm flipH="1">
            <a:off x="4419291" y="10313"/>
            <a:ext cx="7811295" cy="6187104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10" name="Google Shape;12;p2">
            <a:extLst>
              <a:ext uri="{FF2B5EF4-FFF2-40B4-BE49-F238E27FC236}">
                <a16:creationId xmlns:a16="http://schemas.microsoft.com/office/drawing/2014/main" id="{610AF247-9183-45B2-98AF-A5740E56C7D9}"/>
              </a:ext>
            </a:extLst>
          </p:cNvPr>
          <p:cNvSpPr/>
          <p:nvPr userDrawn="1"/>
        </p:nvSpPr>
        <p:spPr>
          <a:xfrm flipH="1">
            <a:off x="4547057" y="-30326"/>
            <a:ext cx="7644935" cy="6051298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4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DA60F56-8C90-F54F-BA82-D9E03A62A72D}"/>
              </a:ext>
            </a:extLst>
          </p:cNvPr>
          <p:cNvGrpSpPr/>
          <p:nvPr userDrawn="1"/>
        </p:nvGrpSpPr>
        <p:grpSpPr>
          <a:xfrm>
            <a:off x="1357233" y="1824224"/>
            <a:ext cx="3619053" cy="2486493"/>
            <a:chOff x="1357233" y="1824224"/>
            <a:chExt cx="3619053" cy="2486493"/>
          </a:xfrm>
        </p:grpSpPr>
        <p:sp>
          <p:nvSpPr>
            <p:cNvPr id="11" name="Google Shape;9;p2">
              <a:extLst>
                <a:ext uri="{FF2B5EF4-FFF2-40B4-BE49-F238E27FC236}">
                  <a16:creationId xmlns:a16="http://schemas.microsoft.com/office/drawing/2014/main" id="{6F762D83-4B38-C14F-8E71-B1C64C01459C}"/>
                </a:ext>
              </a:extLst>
            </p:cNvPr>
            <p:cNvSpPr/>
            <p:nvPr userDrawn="1"/>
          </p:nvSpPr>
          <p:spPr>
            <a:xfrm>
              <a:off x="1357233" y="1824224"/>
              <a:ext cx="3505575" cy="2443245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D17657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/>
            </a:p>
          </p:txBody>
        </p:sp>
        <p:sp>
          <p:nvSpPr>
            <p:cNvPr id="12" name="Google Shape;10;p2">
              <a:extLst>
                <a:ext uri="{FF2B5EF4-FFF2-40B4-BE49-F238E27FC236}">
                  <a16:creationId xmlns:a16="http://schemas.microsoft.com/office/drawing/2014/main" id="{EA135642-BD51-AC48-98B2-F5318E77B70E}"/>
                </a:ext>
              </a:extLst>
            </p:cNvPr>
            <p:cNvSpPr/>
            <p:nvPr userDrawn="1"/>
          </p:nvSpPr>
          <p:spPr>
            <a:xfrm>
              <a:off x="1470711" y="1867472"/>
              <a:ext cx="3505575" cy="2443245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</p:grpSp>
    </p:spTree>
    <p:extLst>
      <p:ext uri="{BB962C8B-B14F-4D97-AF65-F5344CB8AC3E}">
        <p14:creationId xmlns:p14="http://schemas.microsoft.com/office/powerpoint/2010/main" val="2757568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id="{43B8AB6E-74AE-4327-B05F-6D8AE153BBB2}"/>
              </a:ext>
            </a:extLst>
          </p:cNvPr>
          <p:cNvSpPr/>
          <p:nvPr userDrawn="1"/>
        </p:nvSpPr>
        <p:spPr>
          <a:xfrm rot="5400000" flipH="1">
            <a:off x="464455" y="-464460"/>
            <a:ext cx="2249716" cy="317862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9EE97-C42B-4EFE-B673-FEF1A48A1F8F}"/>
              </a:ext>
            </a:extLst>
          </p:cNvPr>
          <p:cNvSpPr txBox="1"/>
          <p:nvPr userDrawn="1"/>
        </p:nvSpPr>
        <p:spPr>
          <a:xfrm>
            <a:off x="168814" y="1"/>
            <a:ext cx="3549479" cy="877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50" dirty="0">
                <a:solidFill>
                  <a:schemeClr val="bg1"/>
                </a:solidFill>
                <a:latin typeface="+mj-lt"/>
              </a:rPr>
              <a:t>MỞ ĐẦU</a:t>
            </a:r>
          </a:p>
        </p:txBody>
      </p:sp>
      <p:sp>
        <p:nvSpPr>
          <p:cNvPr id="7" name="Google Shape;26;p4">
            <a:extLst>
              <a:ext uri="{FF2B5EF4-FFF2-40B4-BE49-F238E27FC236}">
                <a16:creationId xmlns:a16="http://schemas.microsoft.com/office/drawing/2014/main" id="{C4DA46EE-7FBD-4C70-841B-B0A309359275}"/>
              </a:ext>
            </a:extLst>
          </p:cNvPr>
          <p:cNvSpPr/>
          <p:nvPr userDrawn="1"/>
        </p:nvSpPr>
        <p:spPr>
          <a:xfrm rot="10800000">
            <a:off x="9332685" y="5791200"/>
            <a:ext cx="2859313" cy="1066800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84EBFF-97C9-4E37-A635-7E191A76A62D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1335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9;p3">
            <a:extLst>
              <a:ext uri="{FF2B5EF4-FFF2-40B4-BE49-F238E27FC236}">
                <a16:creationId xmlns:a16="http://schemas.microsoft.com/office/drawing/2014/main" id="{B1DF5C2F-4DF1-419C-8A9B-27DA7BFCB7FD}"/>
              </a:ext>
            </a:extLst>
          </p:cNvPr>
          <p:cNvGrpSpPr/>
          <p:nvPr userDrawn="1"/>
        </p:nvGrpSpPr>
        <p:grpSpPr>
          <a:xfrm>
            <a:off x="0" y="6096000"/>
            <a:ext cx="12192000" cy="762000"/>
            <a:chOff x="-25" y="1390650"/>
            <a:chExt cx="9144000" cy="3752700"/>
          </a:xfrm>
          <a:solidFill>
            <a:srgbClr val="2E75B6"/>
          </a:solidFill>
        </p:grpSpPr>
        <p:sp>
          <p:nvSpPr>
            <p:cNvPr id="4" name="Google Shape;20;p3">
              <a:extLst>
                <a:ext uri="{FF2B5EF4-FFF2-40B4-BE49-F238E27FC236}">
                  <a16:creationId xmlns:a16="http://schemas.microsoft.com/office/drawing/2014/main" id="{3C738AF9-98A2-4884-8348-BA5CD6D562FC}"/>
                </a:ext>
              </a:extLst>
            </p:cNvPr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  <p:sp>
          <p:nvSpPr>
            <p:cNvPr id="5" name="Google Shape;21;p3">
              <a:extLst>
                <a:ext uri="{FF2B5EF4-FFF2-40B4-BE49-F238E27FC236}">
                  <a16:creationId xmlns:a16="http://schemas.microsoft.com/office/drawing/2014/main" id="{EE597EA3-2D22-4759-9946-C851847D77F3}"/>
                </a:ext>
              </a:extLst>
            </p:cNvPr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B8CDD7D3-72B2-4DDF-8B0A-17E2F950B026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37965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id="{85509A2E-D9F9-43F0-9D83-AA627D852E71}"/>
              </a:ext>
            </a:extLst>
          </p:cNvPr>
          <p:cNvSpPr/>
          <p:nvPr userDrawn="1"/>
        </p:nvSpPr>
        <p:spPr>
          <a:xfrm rot="5400000" flipH="1">
            <a:off x="1074057" y="-1074060"/>
            <a:ext cx="2249716" cy="439782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9EE97-C42B-4EFE-B673-FEF1A48A1F8F}"/>
              </a:ext>
            </a:extLst>
          </p:cNvPr>
          <p:cNvSpPr txBox="1"/>
          <p:nvPr userDrawn="1"/>
        </p:nvSpPr>
        <p:spPr>
          <a:xfrm>
            <a:off x="168813" y="1"/>
            <a:ext cx="3837135" cy="877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50" dirty="0">
                <a:solidFill>
                  <a:schemeClr val="bg1"/>
                </a:solidFill>
                <a:latin typeface="+mj-lt"/>
              </a:rPr>
              <a:t>THỰC HÀNH</a:t>
            </a:r>
          </a:p>
        </p:txBody>
      </p:sp>
    </p:spTree>
    <p:extLst>
      <p:ext uri="{BB962C8B-B14F-4D97-AF65-F5344CB8AC3E}">
        <p14:creationId xmlns:p14="http://schemas.microsoft.com/office/powerpoint/2010/main" val="236009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464457" y="154819"/>
            <a:ext cx="11514667" cy="6289524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chemeClr val="accent6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301033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/>
          <p:nvPr/>
        </p:nvSpPr>
        <p:spPr>
          <a:xfrm rot="10800000">
            <a:off x="5616179" y="2762063"/>
            <a:ext cx="6575349" cy="4095293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8"/>
          <p:cNvSpPr/>
          <p:nvPr/>
        </p:nvSpPr>
        <p:spPr>
          <a:xfrm>
            <a:off x="15" y="-9400"/>
            <a:ext cx="6358117" cy="3142055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8"/>
          <p:cNvSpPr/>
          <p:nvPr/>
        </p:nvSpPr>
        <p:spPr>
          <a:xfrm rot="10800000">
            <a:off x="5794094" y="2908513"/>
            <a:ext cx="6435173" cy="4005387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2834600" y="1488367"/>
            <a:ext cx="6522800" cy="33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0437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6/11/21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BF3E76-411D-EA40-8DFB-6C63513292CF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11153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3" r:id="rId2"/>
    <p:sldLayoutId id="2147483657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800" y="593367"/>
            <a:ext cx="10290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800" y="1536633"/>
            <a:ext cx="10290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9230468" y="6502400"/>
            <a:ext cx="2140085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09378001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0" r:id="rId1"/>
    <p:sldLayoutId id="2147483707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1.wdp"/><Relationship Id="rId5" Type="http://schemas.openxmlformats.org/officeDocument/2006/relationships/image" Target="../media/image20.png"/><Relationship Id="rId4" Type="http://schemas.microsoft.com/office/2007/relationships/hdphoto" Target="../media/hdphoto20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28.wdp"/><Relationship Id="rId3" Type="http://schemas.microsoft.com/office/2007/relationships/hdphoto" Target="../media/hdphoto23.wdp"/><Relationship Id="rId7" Type="http://schemas.microsoft.com/office/2007/relationships/hdphoto" Target="../media/hdphoto25.wdp"/><Relationship Id="rId12" Type="http://schemas.openxmlformats.org/officeDocument/2006/relationships/image" Target="../media/image27.png"/><Relationship Id="rId17" Type="http://schemas.openxmlformats.org/officeDocument/2006/relationships/image" Target="../media/image30.png"/><Relationship Id="rId2" Type="http://schemas.openxmlformats.org/officeDocument/2006/relationships/image" Target="../media/image22.png"/><Relationship Id="rId16" Type="http://schemas.microsoft.com/office/2007/relationships/hdphoto" Target="../media/hdphoto29.wdp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11" Type="http://schemas.microsoft.com/office/2007/relationships/hdphoto" Target="../media/hdphoto27.wdp"/><Relationship Id="rId5" Type="http://schemas.microsoft.com/office/2007/relationships/hdphoto" Target="../media/hdphoto24.wdp"/><Relationship Id="rId15" Type="http://schemas.openxmlformats.org/officeDocument/2006/relationships/image" Target="../media/image29.png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microsoft.com/office/2007/relationships/hdphoto" Target="../media/hdphoto26.wdp"/><Relationship Id="rId1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7" Type="http://schemas.microsoft.com/office/2007/relationships/hdphoto" Target="../media/hdphoto3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microsoft.com/office/2007/relationships/hdphoto" Target="../media/hdphoto30.wdp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5" Type="http://schemas.openxmlformats.org/officeDocument/2006/relationships/image" Target="../media/image4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18" Type="http://schemas.microsoft.com/office/2007/relationships/hdphoto" Target="../media/hdphoto14.wdp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microsoft.com/office/2007/relationships/hdphoto" Target="../media/hdphoto9.wdp"/><Relationship Id="rId17" Type="http://schemas.microsoft.com/office/2007/relationships/hdphoto" Target="../media/hdphoto13.wdp"/><Relationship Id="rId2" Type="http://schemas.openxmlformats.org/officeDocument/2006/relationships/image" Target="../media/image5.png"/><Relationship Id="rId16" Type="http://schemas.microsoft.com/office/2007/relationships/hdphoto" Target="../media/hdphoto12.wdp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microsoft.com/office/2007/relationships/hdphoto" Target="../media/hdphoto6.wdp"/><Relationship Id="rId15" Type="http://schemas.microsoft.com/office/2007/relationships/hdphoto" Target="../media/hdphoto11.wdp"/><Relationship Id="rId10" Type="http://schemas.microsoft.com/office/2007/relationships/hdphoto" Target="../media/hdphoto8.wdp"/><Relationship Id="rId19" Type="http://schemas.microsoft.com/office/2007/relationships/hdphoto" Target="../media/hdphoto15.wdp"/><Relationship Id="rId4" Type="http://schemas.openxmlformats.org/officeDocument/2006/relationships/image" Target="../media/image6.png"/><Relationship Id="rId9" Type="http://schemas.openxmlformats.org/officeDocument/2006/relationships/image" Target="../media/image9.png"/><Relationship Id="rId14" Type="http://schemas.microsoft.com/office/2007/relationships/hdphoto" Target="../media/hdphoto10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microsoft.com/office/2007/relationships/hdphoto" Target="../media/hdphoto17.wdp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1328;p45">
            <a:extLst>
              <a:ext uri="{FF2B5EF4-FFF2-40B4-BE49-F238E27FC236}">
                <a16:creationId xmlns:a16="http://schemas.microsoft.com/office/drawing/2014/main" id="{AC6343A0-A4ED-7848-B56B-9279E66ADE4C}"/>
              </a:ext>
            </a:extLst>
          </p:cNvPr>
          <p:cNvGrpSpPr/>
          <p:nvPr/>
        </p:nvGrpSpPr>
        <p:grpSpPr>
          <a:xfrm>
            <a:off x="10951467" y="1061181"/>
            <a:ext cx="749151" cy="704096"/>
            <a:chOff x="1177525" y="2233150"/>
            <a:chExt cx="544125" cy="511400"/>
          </a:xfrm>
        </p:grpSpPr>
        <p:sp>
          <p:nvSpPr>
            <p:cNvPr id="98" name="Google Shape;1329;p45">
              <a:extLst>
                <a:ext uri="{FF2B5EF4-FFF2-40B4-BE49-F238E27FC236}">
                  <a16:creationId xmlns:a16="http://schemas.microsoft.com/office/drawing/2014/main" id="{8634067D-0D00-3A44-9033-51778347C32F}"/>
                </a:ext>
              </a:extLst>
            </p:cNvPr>
            <p:cNvSpPr/>
            <p:nvPr/>
          </p:nvSpPr>
          <p:spPr>
            <a:xfrm>
              <a:off x="1449575" y="2489425"/>
              <a:ext cx="71175" cy="120575"/>
            </a:xfrm>
            <a:custGeom>
              <a:avLst/>
              <a:gdLst/>
              <a:ahLst/>
              <a:cxnLst/>
              <a:rect l="l" t="t" r="r" b="b"/>
              <a:pathLst>
                <a:path w="2847" h="4823" extrusionOk="0">
                  <a:moveTo>
                    <a:pt x="12" y="72"/>
                  </a:moveTo>
                  <a:cubicBezTo>
                    <a:pt x="358" y="24"/>
                    <a:pt x="1941" y="0"/>
                    <a:pt x="2620" y="24"/>
                  </a:cubicBezTo>
                  <a:cubicBezTo>
                    <a:pt x="2679" y="24"/>
                    <a:pt x="2739" y="48"/>
                    <a:pt x="2810" y="60"/>
                  </a:cubicBezTo>
                  <a:cubicBezTo>
                    <a:pt x="2834" y="167"/>
                    <a:pt x="2846" y="262"/>
                    <a:pt x="2846" y="358"/>
                  </a:cubicBezTo>
                  <a:lnTo>
                    <a:pt x="2846" y="2215"/>
                  </a:lnTo>
                  <a:cubicBezTo>
                    <a:pt x="2846" y="2394"/>
                    <a:pt x="2798" y="2560"/>
                    <a:pt x="2727" y="2715"/>
                  </a:cubicBezTo>
                  <a:cubicBezTo>
                    <a:pt x="2632" y="2917"/>
                    <a:pt x="2560" y="3108"/>
                    <a:pt x="2489" y="3298"/>
                  </a:cubicBezTo>
                  <a:cubicBezTo>
                    <a:pt x="2370" y="3584"/>
                    <a:pt x="2191" y="3810"/>
                    <a:pt x="2013" y="4060"/>
                  </a:cubicBezTo>
                  <a:cubicBezTo>
                    <a:pt x="1941" y="4168"/>
                    <a:pt x="1858" y="4287"/>
                    <a:pt x="1739" y="4430"/>
                  </a:cubicBezTo>
                  <a:cubicBezTo>
                    <a:pt x="1465" y="4525"/>
                    <a:pt x="1143" y="4703"/>
                    <a:pt x="774" y="4680"/>
                  </a:cubicBezTo>
                  <a:cubicBezTo>
                    <a:pt x="667" y="4680"/>
                    <a:pt x="548" y="4727"/>
                    <a:pt x="453" y="4763"/>
                  </a:cubicBezTo>
                  <a:cubicBezTo>
                    <a:pt x="358" y="4787"/>
                    <a:pt x="250" y="4822"/>
                    <a:pt x="143" y="4775"/>
                  </a:cubicBezTo>
                  <a:cubicBezTo>
                    <a:pt x="72" y="4668"/>
                    <a:pt x="108" y="4537"/>
                    <a:pt x="108" y="4418"/>
                  </a:cubicBezTo>
                  <a:lnTo>
                    <a:pt x="108" y="1739"/>
                  </a:lnTo>
                  <a:cubicBezTo>
                    <a:pt x="108" y="1560"/>
                    <a:pt x="120" y="1370"/>
                    <a:pt x="24" y="1191"/>
                  </a:cubicBezTo>
                  <a:cubicBezTo>
                    <a:pt x="12" y="1143"/>
                    <a:pt x="0" y="1096"/>
                    <a:pt x="0" y="1036"/>
                  </a:cubicBezTo>
                  <a:cubicBezTo>
                    <a:pt x="12" y="727"/>
                    <a:pt x="12" y="417"/>
                    <a:pt x="12" y="72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1330;p45">
              <a:extLst>
                <a:ext uri="{FF2B5EF4-FFF2-40B4-BE49-F238E27FC236}">
                  <a16:creationId xmlns:a16="http://schemas.microsoft.com/office/drawing/2014/main" id="{754E7684-7C9E-D442-BC67-EAF61C9DF66E}"/>
                </a:ext>
              </a:extLst>
            </p:cNvPr>
            <p:cNvSpPr/>
            <p:nvPr/>
          </p:nvSpPr>
          <p:spPr>
            <a:xfrm>
              <a:off x="1366825" y="2489725"/>
              <a:ext cx="72350" cy="119375"/>
            </a:xfrm>
            <a:custGeom>
              <a:avLst/>
              <a:gdLst/>
              <a:ahLst/>
              <a:cxnLst/>
              <a:rect l="l" t="t" r="r" b="b"/>
              <a:pathLst>
                <a:path w="2894" h="4775" extrusionOk="0">
                  <a:moveTo>
                    <a:pt x="48" y="155"/>
                  </a:moveTo>
                  <a:cubicBezTo>
                    <a:pt x="346" y="48"/>
                    <a:pt x="643" y="0"/>
                    <a:pt x="941" y="0"/>
                  </a:cubicBezTo>
                  <a:cubicBezTo>
                    <a:pt x="1405" y="12"/>
                    <a:pt x="1870" y="0"/>
                    <a:pt x="2334" y="0"/>
                  </a:cubicBezTo>
                  <a:lnTo>
                    <a:pt x="2715" y="0"/>
                  </a:lnTo>
                  <a:cubicBezTo>
                    <a:pt x="2727" y="96"/>
                    <a:pt x="2763" y="167"/>
                    <a:pt x="2763" y="227"/>
                  </a:cubicBezTo>
                  <a:lnTo>
                    <a:pt x="2763" y="893"/>
                  </a:lnTo>
                  <a:cubicBezTo>
                    <a:pt x="2763" y="1072"/>
                    <a:pt x="2763" y="1239"/>
                    <a:pt x="2834" y="1405"/>
                  </a:cubicBezTo>
                  <a:cubicBezTo>
                    <a:pt x="2870" y="1477"/>
                    <a:pt x="2882" y="1560"/>
                    <a:pt x="2882" y="1655"/>
                  </a:cubicBezTo>
                  <a:cubicBezTo>
                    <a:pt x="2882" y="2632"/>
                    <a:pt x="2882" y="3620"/>
                    <a:pt x="2894" y="4596"/>
                  </a:cubicBezTo>
                  <a:cubicBezTo>
                    <a:pt x="2894" y="4632"/>
                    <a:pt x="2882" y="4680"/>
                    <a:pt x="2870" y="4739"/>
                  </a:cubicBezTo>
                  <a:cubicBezTo>
                    <a:pt x="2810" y="4751"/>
                    <a:pt x="2751" y="4775"/>
                    <a:pt x="2703" y="4763"/>
                  </a:cubicBezTo>
                  <a:cubicBezTo>
                    <a:pt x="2417" y="4715"/>
                    <a:pt x="2132" y="4668"/>
                    <a:pt x="1941" y="4418"/>
                  </a:cubicBezTo>
                  <a:cubicBezTo>
                    <a:pt x="1917" y="4370"/>
                    <a:pt x="1858" y="4334"/>
                    <a:pt x="1798" y="4299"/>
                  </a:cubicBezTo>
                  <a:cubicBezTo>
                    <a:pt x="1596" y="4215"/>
                    <a:pt x="1477" y="4060"/>
                    <a:pt x="1382" y="3882"/>
                  </a:cubicBezTo>
                  <a:cubicBezTo>
                    <a:pt x="1322" y="3775"/>
                    <a:pt x="1227" y="3691"/>
                    <a:pt x="1144" y="3596"/>
                  </a:cubicBezTo>
                  <a:cubicBezTo>
                    <a:pt x="977" y="3453"/>
                    <a:pt x="846" y="3263"/>
                    <a:pt x="751" y="3060"/>
                  </a:cubicBezTo>
                  <a:lnTo>
                    <a:pt x="477" y="2524"/>
                  </a:lnTo>
                  <a:cubicBezTo>
                    <a:pt x="358" y="2310"/>
                    <a:pt x="274" y="2084"/>
                    <a:pt x="239" y="1834"/>
                  </a:cubicBezTo>
                  <a:cubicBezTo>
                    <a:pt x="215" y="1536"/>
                    <a:pt x="120" y="1251"/>
                    <a:pt x="60" y="965"/>
                  </a:cubicBezTo>
                  <a:cubicBezTo>
                    <a:pt x="1" y="715"/>
                    <a:pt x="1" y="429"/>
                    <a:pt x="48" y="155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1331;p45">
              <a:extLst>
                <a:ext uri="{FF2B5EF4-FFF2-40B4-BE49-F238E27FC236}">
                  <a16:creationId xmlns:a16="http://schemas.microsoft.com/office/drawing/2014/main" id="{60488772-6F89-8145-AB50-F882B63F1400}"/>
                </a:ext>
              </a:extLst>
            </p:cNvPr>
            <p:cNvSpPr/>
            <p:nvPr/>
          </p:nvSpPr>
          <p:spPr>
            <a:xfrm>
              <a:off x="1448075" y="2363225"/>
              <a:ext cx="71475" cy="114025"/>
            </a:xfrm>
            <a:custGeom>
              <a:avLst/>
              <a:gdLst/>
              <a:ahLst/>
              <a:cxnLst/>
              <a:rect l="l" t="t" r="r" b="b"/>
              <a:pathLst>
                <a:path w="2859" h="4561" extrusionOk="0">
                  <a:moveTo>
                    <a:pt x="60" y="36"/>
                  </a:moveTo>
                  <a:cubicBezTo>
                    <a:pt x="215" y="36"/>
                    <a:pt x="346" y="0"/>
                    <a:pt x="477" y="36"/>
                  </a:cubicBezTo>
                  <a:cubicBezTo>
                    <a:pt x="775" y="95"/>
                    <a:pt x="1072" y="179"/>
                    <a:pt x="1370" y="274"/>
                  </a:cubicBezTo>
                  <a:cubicBezTo>
                    <a:pt x="1584" y="334"/>
                    <a:pt x="1715" y="465"/>
                    <a:pt x="1799" y="655"/>
                  </a:cubicBezTo>
                  <a:cubicBezTo>
                    <a:pt x="1906" y="846"/>
                    <a:pt x="2013" y="1048"/>
                    <a:pt x="2132" y="1250"/>
                  </a:cubicBezTo>
                  <a:cubicBezTo>
                    <a:pt x="2180" y="1346"/>
                    <a:pt x="2239" y="1429"/>
                    <a:pt x="2263" y="1524"/>
                  </a:cubicBezTo>
                  <a:cubicBezTo>
                    <a:pt x="2382" y="1893"/>
                    <a:pt x="2513" y="2250"/>
                    <a:pt x="2620" y="2620"/>
                  </a:cubicBezTo>
                  <a:cubicBezTo>
                    <a:pt x="2668" y="2786"/>
                    <a:pt x="2680" y="2965"/>
                    <a:pt x="2692" y="3143"/>
                  </a:cubicBezTo>
                  <a:cubicBezTo>
                    <a:pt x="2716" y="3203"/>
                    <a:pt x="2692" y="3274"/>
                    <a:pt x="2716" y="3322"/>
                  </a:cubicBezTo>
                  <a:cubicBezTo>
                    <a:pt x="2858" y="3703"/>
                    <a:pt x="2751" y="4108"/>
                    <a:pt x="2799" y="4513"/>
                  </a:cubicBezTo>
                  <a:cubicBezTo>
                    <a:pt x="2716" y="4525"/>
                    <a:pt x="2632" y="4560"/>
                    <a:pt x="2561" y="4560"/>
                  </a:cubicBezTo>
                  <a:lnTo>
                    <a:pt x="322" y="4560"/>
                  </a:lnTo>
                  <a:cubicBezTo>
                    <a:pt x="251" y="4560"/>
                    <a:pt x="180" y="4536"/>
                    <a:pt x="120" y="4525"/>
                  </a:cubicBezTo>
                  <a:cubicBezTo>
                    <a:pt x="108" y="4501"/>
                    <a:pt x="96" y="4501"/>
                    <a:pt x="96" y="4477"/>
                  </a:cubicBezTo>
                  <a:cubicBezTo>
                    <a:pt x="72" y="4453"/>
                    <a:pt x="60" y="4406"/>
                    <a:pt x="60" y="4382"/>
                  </a:cubicBezTo>
                  <a:cubicBezTo>
                    <a:pt x="49" y="2965"/>
                    <a:pt x="13" y="1548"/>
                    <a:pt x="1" y="119"/>
                  </a:cubicBezTo>
                  <a:cubicBezTo>
                    <a:pt x="13" y="107"/>
                    <a:pt x="49" y="72"/>
                    <a:pt x="60" y="36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1332;p45">
              <a:extLst>
                <a:ext uri="{FF2B5EF4-FFF2-40B4-BE49-F238E27FC236}">
                  <a16:creationId xmlns:a16="http://schemas.microsoft.com/office/drawing/2014/main" id="{E5A798AD-7F49-EA4F-95FF-C47C3C05D540}"/>
                </a:ext>
              </a:extLst>
            </p:cNvPr>
            <p:cNvSpPr/>
            <p:nvPr/>
          </p:nvSpPr>
          <p:spPr>
            <a:xfrm>
              <a:off x="1366525" y="2365900"/>
              <a:ext cx="70575" cy="113425"/>
            </a:xfrm>
            <a:custGeom>
              <a:avLst/>
              <a:gdLst/>
              <a:ahLst/>
              <a:cxnLst/>
              <a:rect l="l" t="t" r="r" b="b"/>
              <a:pathLst>
                <a:path w="2823" h="4537" extrusionOk="0">
                  <a:moveTo>
                    <a:pt x="2739" y="4429"/>
                  </a:moveTo>
                  <a:cubicBezTo>
                    <a:pt x="1834" y="4513"/>
                    <a:pt x="953" y="4358"/>
                    <a:pt x="84" y="4537"/>
                  </a:cubicBezTo>
                  <a:cubicBezTo>
                    <a:pt x="1" y="4334"/>
                    <a:pt x="36" y="4132"/>
                    <a:pt x="48" y="3941"/>
                  </a:cubicBezTo>
                  <a:cubicBezTo>
                    <a:pt x="84" y="3620"/>
                    <a:pt x="96" y="3286"/>
                    <a:pt x="167" y="2989"/>
                  </a:cubicBezTo>
                  <a:cubicBezTo>
                    <a:pt x="239" y="2667"/>
                    <a:pt x="227" y="2322"/>
                    <a:pt x="417" y="2024"/>
                  </a:cubicBezTo>
                  <a:cubicBezTo>
                    <a:pt x="465" y="1965"/>
                    <a:pt x="465" y="1870"/>
                    <a:pt x="465" y="1810"/>
                  </a:cubicBezTo>
                  <a:cubicBezTo>
                    <a:pt x="453" y="1536"/>
                    <a:pt x="584" y="1322"/>
                    <a:pt x="763" y="1120"/>
                  </a:cubicBezTo>
                  <a:cubicBezTo>
                    <a:pt x="858" y="1000"/>
                    <a:pt x="941" y="881"/>
                    <a:pt x="1048" y="774"/>
                  </a:cubicBezTo>
                  <a:cubicBezTo>
                    <a:pt x="1334" y="429"/>
                    <a:pt x="1691" y="191"/>
                    <a:pt x="2132" y="108"/>
                  </a:cubicBezTo>
                  <a:cubicBezTo>
                    <a:pt x="2227" y="84"/>
                    <a:pt x="2299" y="72"/>
                    <a:pt x="2382" y="48"/>
                  </a:cubicBezTo>
                  <a:cubicBezTo>
                    <a:pt x="2525" y="0"/>
                    <a:pt x="2656" y="0"/>
                    <a:pt x="2775" y="12"/>
                  </a:cubicBezTo>
                  <a:cubicBezTo>
                    <a:pt x="2787" y="24"/>
                    <a:pt x="2799" y="48"/>
                    <a:pt x="2799" y="60"/>
                  </a:cubicBezTo>
                  <a:cubicBezTo>
                    <a:pt x="2799" y="72"/>
                    <a:pt x="2822" y="72"/>
                    <a:pt x="2822" y="84"/>
                  </a:cubicBezTo>
                  <a:cubicBezTo>
                    <a:pt x="2787" y="1512"/>
                    <a:pt x="2775" y="2965"/>
                    <a:pt x="2739" y="442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1333;p45">
              <a:extLst>
                <a:ext uri="{FF2B5EF4-FFF2-40B4-BE49-F238E27FC236}">
                  <a16:creationId xmlns:a16="http://schemas.microsoft.com/office/drawing/2014/main" id="{74D8C022-3428-9E44-8744-BF1EB062B4A5}"/>
                </a:ext>
              </a:extLst>
            </p:cNvPr>
            <p:cNvSpPr/>
            <p:nvPr/>
          </p:nvSpPr>
          <p:spPr>
            <a:xfrm>
              <a:off x="1516550" y="2492400"/>
              <a:ext cx="64900" cy="99750"/>
            </a:xfrm>
            <a:custGeom>
              <a:avLst/>
              <a:gdLst/>
              <a:ahLst/>
              <a:cxnLst/>
              <a:rect l="l" t="t" r="r" b="b"/>
              <a:pathLst>
                <a:path w="2596" h="3990" extrusionOk="0">
                  <a:moveTo>
                    <a:pt x="0" y="3989"/>
                  </a:moveTo>
                  <a:cubicBezTo>
                    <a:pt x="227" y="3477"/>
                    <a:pt x="429" y="3060"/>
                    <a:pt x="596" y="2632"/>
                  </a:cubicBezTo>
                  <a:cubicBezTo>
                    <a:pt x="655" y="2501"/>
                    <a:pt x="667" y="2346"/>
                    <a:pt x="667" y="2203"/>
                  </a:cubicBezTo>
                  <a:lnTo>
                    <a:pt x="667" y="382"/>
                  </a:lnTo>
                  <a:cubicBezTo>
                    <a:pt x="667" y="262"/>
                    <a:pt x="691" y="143"/>
                    <a:pt x="691" y="1"/>
                  </a:cubicBezTo>
                  <a:cubicBezTo>
                    <a:pt x="1298" y="48"/>
                    <a:pt x="1905" y="1"/>
                    <a:pt x="2513" y="24"/>
                  </a:cubicBezTo>
                  <a:cubicBezTo>
                    <a:pt x="2596" y="239"/>
                    <a:pt x="2572" y="441"/>
                    <a:pt x="2536" y="655"/>
                  </a:cubicBezTo>
                  <a:cubicBezTo>
                    <a:pt x="2501" y="822"/>
                    <a:pt x="2477" y="965"/>
                    <a:pt x="2429" y="1132"/>
                  </a:cubicBezTo>
                  <a:cubicBezTo>
                    <a:pt x="2370" y="1322"/>
                    <a:pt x="2274" y="1513"/>
                    <a:pt x="2191" y="1703"/>
                  </a:cubicBezTo>
                  <a:cubicBezTo>
                    <a:pt x="2096" y="1882"/>
                    <a:pt x="2001" y="2048"/>
                    <a:pt x="1893" y="2227"/>
                  </a:cubicBezTo>
                  <a:cubicBezTo>
                    <a:pt x="1858" y="2287"/>
                    <a:pt x="1834" y="2346"/>
                    <a:pt x="1786" y="2394"/>
                  </a:cubicBezTo>
                  <a:cubicBezTo>
                    <a:pt x="1524" y="2644"/>
                    <a:pt x="1310" y="2929"/>
                    <a:pt x="1084" y="3215"/>
                  </a:cubicBezTo>
                  <a:cubicBezTo>
                    <a:pt x="941" y="3394"/>
                    <a:pt x="762" y="3560"/>
                    <a:pt x="548" y="3656"/>
                  </a:cubicBezTo>
                  <a:cubicBezTo>
                    <a:pt x="393" y="3715"/>
                    <a:pt x="227" y="3834"/>
                    <a:pt x="0" y="398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1334;p45">
              <a:extLst>
                <a:ext uri="{FF2B5EF4-FFF2-40B4-BE49-F238E27FC236}">
                  <a16:creationId xmlns:a16="http://schemas.microsoft.com/office/drawing/2014/main" id="{EB743730-7041-A94B-8985-852175D669D2}"/>
                </a:ext>
              </a:extLst>
            </p:cNvPr>
            <p:cNvSpPr/>
            <p:nvPr/>
          </p:nvSpPr>
          <p:spPr>
            <a:xfrm>
              <a:off x="1509400" y="2382875"/>
              <a:ext cx="69375" cy="97350"/>
            </a:xfrm>
            <a:custGeom>
              <a:avLst/>
              <a:gdLst/>
              <a:ahLst/>
              <a:cxnLst/>
              <a:rect l="l" t="t" r="r" b="b"/>
              <a:pathLst>
                <a:path w="2775" h="3894" extrusionOk="0">
                  <a:moveTo>
                    <a:pt x="2775" y="3846"/>
                  </a:moveTo>
                  <a:cubicBezTo>
                    <a:pt x="2680" y="3858"/>
                    <a:pt x="2596" y="3870"/>
                    <a:pt x="2525" y="3870"/>
                  </a:cubicBezTo>
                  <a:lnTo>
                    <a:pt x="1513" y="3870"/>
                  </a:lnTo>
                  <a:cubicBezTo>
                    <a:pt x="1453" y="3870"/>
                    <a:pt x="1370" y="3893"/>
                    <a:pt x="1334" y="3858"/>
                  </a:cubicBezTo>
                  <a:cubicBezTo>
                    <a:pt x="977" y="3762"/>
                    <a:pt x="858" y="3798"/>
                    <a:pt x="870" y="3322"/>
                  </a:cubicBezTo>
                  <a:cubicBezTo>
                    <a:pt x="870" y="3012"/>
                    <a:pt x="882" y="2715"/>
                    <a:pt x="775" y="2393"/>
                  </a:cubicBezTo>
                  <a:cubicBezTo>
                    <a:pt x="715" y="2238"/>
                    <a:pt x="763" y="2048"/>
                    <a:pt x="703" y="1893"/>
                  </a:cubicBezTo>
                  <a:cubicBezTo>
                    <a:pt x="572" y="1453"/>
                    <a:pt x="417" y="988"/>
                    <a:pt x="274" y="560"/>
                  </a:cubicBezTo>
                  <a:cubicBezTo>
                    <a:pt x="215" y="381"/>
                    <a:pt x="96" y="226"/>
                    <a:pt x="1" y="60"/>
                  </a:cubicBezTo>
                  <a:cubicBezTo>
                    <a:pt x="48" y="0"/>
                    <a:pt x="96" y="36"/>
                    <a:pt x="120" y="48"/>
                  </a:cubicBezTo>
                  <a:cubicBezTo>
                    <a:pt x="441" y="191"/>
                    <a:pt x="715" y="357"/>
                    <a:pt x="941" y="607"/>
                  </a:cubicBezTo>
                  <a:cubicBezTo>
                    <a:pt x="953" y="631"/>
                    <a:pt x="977" y="655"/>
                    <a:pt x="1001" y="667"/>
                  </a:cubicBezTo>
                  <a:cubicBezTo>
                    <a:pt x="1501" y="1024"/>
                    <a:pt x="1846" y="1536"/>
                    <a:pt x="2179" y="2036"/>
                  </a:cubicBezTo>
                  <a:cubicBezTo>
                    <a:pt x="2191" y="2060"/>
                    <a:pt x="2203" y="2084"/>
                    <a:pt x="2227" y="2096"/>
                  </a:cubicBezTo>
                  <a:cubicBezTo>
                    <a:pt x="2596" y="2500"/>
                    <a:pt x="2715" y="3012"/>
                    <a:pt x="2763" y="3524"/>
                  </a:cubicBezTo>
                  <a:cubicBezTo>
                    <a:pt x="2763" y="3572"/>
                    <a:pt x="2775" y="3631"/>
                    <a:pt x="2775" y="367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1335;p45">
              <a:extLst>
                <a:ext uri="{FF2B5EF4-FFF2-40B4-BE49-F238E27FC236}">
                  <a16:creationId xmlns:a16="http://schemas.microsoft.com/office/drawing/2014/main" id="{8536C1A6-0CBA-4A4A-BFCF-CAB1E2B55617}"/>
                </a:ext>
              </a:extLst>
            </p:cNvPr>
            <p:cNvSpPr/>
            <p:nvPr/>
          </p:nvSpPr>
          <p:spPr>
            <a:xfrm>
              <a:off x="1318300" y="2492100"/>
              <a:ext cx="72075" cy="104800"/>
            </a:xfrm>
            <a:custGeom>
              <a:avLst/>
              <a:gdLst/>
              <a:ahLst/>
              <a:cxnLst/>
              <a:rect l="l" t="t" r="r" b="b"/>
              <a:pathLst>
                <a:path w="2883" h="4192" extrusionOk="0">
                  <a:moveTo>
                    <a:pt x="2882" y="4192"/>
                  </a:moveTo>
                  <a:cubicBezTo>
                    <a:pt x="2537" y="4073"/>
                    <a:pt x="2275" y="3930"/>
                    <a:pt x="2025" y="3727"/>
                  </a:cubicBezTo>
                  <a:cubicBezTo>
                    <a:pt x="1727" y="3489"/>
                    <a:pt x="1430" y="3239"/>
                    <a:pt x="1132" y="3001"/>
                  </a:cubicBezTo>
                  <a:cubicBezTo>
                    <a:pt x="1049" y="2941"/>
                    <a:pt x="977" y="2882"/>
                    <a:pt x="953" y="2775"/>
                  </a:cubicBezTo>
                  <a:cubicBezTo>
                    <a:pt x="906" y="2596"/>
                    <a:pt x="775" y="2477"/>
                    <a:pt x="656" y="2358"/>
                  </a:cubicBezTo>
                  <a:cubicBezTo>
                    <a:pt x="358" y="2084"/>
                    <a:pt x="179" y="1739"/>
                    <a:pt x="144" y="1322"/>
                  </a:cubicBezTo>
                  <a:cubicBezTo>
                    <a:pt x="144" y="1263"/>
                    <a:pt x="132" y="1203"/>
                    <a:pt x="108" y="1144"/>
                  </a:cubicBezTo>
                  <a:cubicBezTo>
                    <a:pt x="1" y="822"/>
                    <a:pt x="25" y="501"/>
                    <a:pt x="48" y="203"/>
                  </a:cubicBezTo>
                  <a:cubicBezTo>
                    <a:pt x="72" y="179"/>
                    <a:pt x="84" y="155"/>
                    <a:pt x="120" y="143"/>
                  </a:cubicBezTo>
                  <a:cubicBezTo>
                    <a:pt x="382" y="120"/>
                    <a:pt x="656" y="132"/>
                    <a:pt x="918" y="36"/>
                  </a:cubicBezTo>
                  <a:cubicBezTo>
                    <a:pt x="1072" y="1"/>
                    <a:pt x="1263" y="13"/>
                    <a:pt x="1430" y="60"/>
                  </a:cubicBezTo>
                  <a:cubicBezTo>
                    <a:pt x="1501" y="179"/>
                    <a:pt x="1477" y="310"/>
                    <a:pt x="1477" y="429"/>
                  </a:cubicBezTo>
                  <a:cubicBezTo>
                    <a:pt x="1477" y="679"/>
                    <a:pt x="1441" y="953"/>
                    <a:pt x="1561" y="1203"/>
                  </a:cubicBezTo>
                  <a:cubicBezTo>
                    <a:pt x="1537" y="1513"/>
                    <a:pt x="1691" y="1798"/>
                    <a:pt x="1715" y="2108"/>
                  </a:cubicBezTo>
                  <a:cubicBezTo>
                    <a:pt x="1715" y="2215"/>
                    <a:pt x="1775" y="2322"/>
                    <a:pt x="1811" y="2418"/>
                  </a:cubicBezTo>
                  <a:cubicBezTo>
                    <a:pt x="1965" y="2715"/>
                    <a:pt x="2108" y="3013"/>
                    <a:pt x="2263" y="3334"/>
                  </a:cubicBezTo>
                  <a:cubicBezTo>
                    <a:pt x="2346" y="3525"/>
                    <a:pt x="2465" y="3692"/>
                    <a:pt x="2632" y="3834"/>
                  </a:cubicBezTo>
                  <a:cubicBezTo>
                    <a:pt x="2727" y="3930"/>
                    <a:pt x="2834" y="4001"/>
                    <a:pt x="2882" y="4192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336;p45">
              <a:extLst>
                <a:ext uri="{FF2B5EF4-FFF2-40B4-BE49-F238E27FC236}">
                  <a16:creationId xmlns:a16="http://schemas.microsoft.com/office/drawing/2014/main" id="{7848C3FD-30A9-B749-92F2-B6FCDD7A2B14}"/>
                </a:ext>
              </a:extLst>
            </p:cNvPr>
            <p:cNvSpPr/>
            <p:nvPr/>
          </p:nvSpPr>
          <p:spPr>
            <a:xfrm>
              <a:off x="1318300" y="2391200"/>
              <a:ext cx="53600" cy="92300"/>
            </a:xfrm>
            <a:custGeom>
              <a:avLst/>
              <a:gdLst/>
              <a:ahLst/>
              <a:cxnLst/>
              <a:rect l="l" t="t" r="r" b="b"/>
              <a:pathLst>
                <a:path w="2144" h="3692" extrusionOk="0">
                  <a:moveTo>
                    <a:pt x="1453" y="3537"/>
                  </a:moveTo>
                  <a:lnTo>
                    <a:pt x="1072" y="3537"/>
                  </a:lnTo>
                  <a:cubicBezTo>
                    <a:pt x="906" y="3537"/>
                    <a:pt x="739" y="3560"/>
                    <a:pt x="596" y="3620"/>
                  </a:cubicBezTo>
                  <a:cubicBezTo>
                    <a:pt x="418" y="3691"/>
                    <a:pt x="239" y="3668"/>
                    <a:pt x="72" y="3644"/>
                  </a:cubicBezTo>
                  <a:cubicBezTo>
                    <a:pt x="1" y="3525"/>
                    <a:pt x="48" y="3417"/>
                    <a:pt x="72" y="3334"/>
                  </a:cubicBezTo>
                  <a:cubicBezTo>
                    <a:pt x="203" y="2917"/>
                    <a:pt x="346" y="2513"/>
                    <a:pt x="477" y="2096"/>
                  </a:cubicBezTo>
                  <a:cubicBezTo>
                    <a:pt x="489" y="2036"/>
                    <a:pt x="501" y="1965"/>
                    <a:pt x="548" y="1929"/>
                  </a:cubicBezTo>
                  <a:cubicBezTo>
                    <a:pt x="727" y="1751"/>
                    <a:pt x="787" y="1501"/>
                    <a:pt x="918" y="1286"/>
                  </a:cubicBezTo>
                  <a:cubicBezTo>
                    <a:pt x="1144" y="953"/>
                    <a:pt x="1418" y="631"/>
                    <a:pt x="1680" y="334"/>
                  </a:cubicBezTo>
                  <a:cubicBezTo>
                    <a:pt x="1787" y="215"/>
                    <a:pt x="1965" y="131"/>
                    <a:pt x="2144" y="0"/>
                  </a:cubicBezTo>
                  <a:cubicBezTo>
                    <a:pt x="2108" y="84"/>
                    <a:pt x="2108" y="131"/>
                    <a:pt x="2084" y="179"/>
                  </a:cubicBezTo>
                  <a:cubicBezTo>
                    <a:pt x="1989" y="334"/>
                    <a:pt x="1918" y="500"/>
                    <a:pt x="1918" y="691"/>
                  </a:cubicBezTo>
                  <a:cubicBezTo>
                    <a:pt x="1918" y="798"/>
                    <a:pt x="1858" y="905"/>
                    <a:pt x="1811" y="1012"/>
                  </a:cubicBezTo>
                  <a:cubicBezTo>
                    <a:pt x="1739" y="1143"/>
                    <a:pt x="1691" y="1274"/>
                    <a:pt x="1691" y="1429"/>
                  </a:cubicBezTo>
                  <a:cubicBezTo>
                    <a:pt x="1691" y="1489"/>
                    <a:pt x="1691" y="1560"/>
                    <a:pt x="1668" y="1608"/>
                  </a:cubicBezTo>
                  <a:cubicBezTo>
                    <a:pt x="1572" y="1786"/>
                    <a:pt x="1572" y="1965"/>
                    <a:pt x="1561" y="2155"/>
                  </a:cubicBezTo>
                  <a:cubicBezTo>
                    <a:pt x="1549" y="2382"/>
                    <a:pt x="1489" y="2596"/>
                    <a:pt x="1477" y="2822"/>
                  </a:cubicBezTo>
                  <a:cubicBezTo>
                    <a:pt x="1453" y="3048"/>
                    <a:pt x="1477" y="3275"/>
                    <a:pt x="1453" y="3537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337;p45">
              <a:extLst>
                <a:ext uri="{FF2B5EF4-FFF2-40B4-BE49-F238E27FC236}">
                  <a16:creationId xmlns:a16="http://schemas.microsoft.com/office/drawing/2014/main" id="{7A6AE9E3-CEBD-D44C-9220-D55C42E35A9B}"/>
                </a:ext>
              </a:extLst>
            </p:cNvPr>
            <p:cNvSpPr/>
            <p:nvPr/>
          </p:nvSpPr>
          <p:spPr>
            <a:xfrm>
              <a:off x="1300450" y="2349825"/>
              <a:ext cx="297975" cy="277150"/>
            </a:xfrm>
            <a:custGeom>
              <a:avLst/>
              <a:gdLst/>
              <a:ahLst/>
              <a:cxnLst/>
              <a:rect l="l" t="t" r="r" b="b"/>
              <a:pathLst>
                <a:path w="11919" h="11086" extrusionOk="0">
                  <a:moveTo>
                    <a:pt x="60" y="5787"/>
                  </a:moveTo>
                  <a:cubicBezTo>
                    <a:pt x="0" y="5358"/>
                    <a:pt x="119" y="4834"/>
                    <a:pt x="310" y="4334"/>
                  </a:cubicBezTo>
                  <a:cubicBezTo>
                    <a:pt x="417" y="4084"/>
                    <a:pt x="489" y="3810"/>
                    <a:pt x="560" y="3560"/>
                  </a:cubicBezTo>
                  <a:cubicBezTo>
                    <a:pt x="620" y="3382"/>
                    <a:pt x="679" y="3215"/>
                    <a:pt x="834" y="3072"/>
                  </a:cubicBezTo>
                  <a:cubicBezTo>
                    <a:pt x="870" y="3025"/>
                    <a:pt x="905" y="2941"/>
                    <a:pt x="929" y="2870"/>
                  </a:cubicBezTo>
                  <a:cubicBezTo>
                    <a:pt x="953" y="2822"/>
                    <a:pt x="965" y="2786"/>
                    <a:pt x="989" y="2739"/>
                  </a:cubicBezTo>
                  <a:cubicBezTo>
                    <a:pt x="1143" y="2417"/>
                    <a:pt x="1846" y="1596"/>
                    <a:pt x="2120" y="1370"/>
                  </a:cubicBezTo>
                  <a:cubicBezTo>
                    <a:pt x="2227" y="1298"/>
                    <a:pt x="2346" y="1203"/>
                    <a:pt x="2453" y="1120"/>
                  </a:cubicBezTo>
                  <a:cubicBezTo>
                    <a:pt x="2679" y="929"/>
                    <a:pt x="2929" y="786"/>
                    <a:pt x="3227" y="691"/>
                  </a:cubicBezTo>
                  <a:cubicBezTo>
                    <a:pt x="3572" y="548"/>
                    <a:pt x="3929" y="429"/>
                    <a:pt x="4287" y="358"/>
                  </a:cubicBezTo>
                  <a:cubicBezTo>
                    <a:pt x="4358" y="346"/>
                    <a:pt x="4430" y="310"/>
                    <a:pt x="4489" y="298"/>
                  </a:cubicBezTo>
                  <a:cubicBezTo>
                    <a:pt x="4787" y="179"/>
                    <a:pt x="5084" y="60"/>
                    <a:pt x="5430" y="108"/>
                  </a:cubicBezTo>
                  <a:cubicBezTo>
                    <a:pt x="5739" y="0"/>
                    <a:pt x="6073" y="12"/>
                    <a:pt x="6382" y="36"/>
                  </a:cubicBezTo>
                  <a:cubicBezTo>
                    <a:pt x="6632" y="48"/>
                    <a:pt x="6870" y="72"/>
                    <a:pt x="7108" y="155"/>
                  </a:cubicBezTo>
                  <a:cubicBezTo>
                    <a:pt x="7501" y="274"/>
                    <a:pt x="7882" y="405"/>
                    <a:pt x="8251" y="584"/>
                  </a:cubicBezTo>
                  <a:cubicBezTo>
                    <a:pt x="8609" y="751"/>
                    <a:pt x="8954" y="953"/>
                    <a:pt x="9299" y="1143"/>
                  </a:cubicBezTo>
                  <a:cubicBezTo>
                    <a:pt x="9418" y="1227"/>
                    <a:pt x="9502" y="1310"/>
                    <a:pt x="9609" y="1405"/>
                  </a:cubicBezTo>
                  <a:cubicBezTo>
                    <a:pt x="9656" y="1429"/>
                    <a:pt x="9668" y="1477"/>
                    <a:pt x="9716" y="1501"/>
                  </a:cubicBezTo>
                  <a:cubicBezTo>
                    <a:pt x="10025" y="1715"/>
                    <a:pt x="10276" y="1977"/>
                    <a:pt x="10502" y="2275"/>
                  </a:cubicBezTo>
                  <a:cubicBezTo>
                    <a:pt x="10597" y="2417"/>
                    <a:pt x="10692" y="2536"/>
                    <a:pt x="10799" y="2667"/>
                  </a:cubicBezTo>
                  <a:cubicBezTo>
                    <a:pt x="10954" y="2858"/>
                    <a:pt x="11085" y="3037"/>
                    <a:pt x="11216" y="3227"/>
                  </a:cubicBezTo>
                  <a:cubicBezTo>
                    <a:pt x="11288" y="3334"/>
                    <a:pt x="11347" y="3441"/>
                    <a:pt x="11395" y="3560"/>
                  </a:cubicBezTo>
                  <a:cubicBezTo>
                    <a:pt x="11490" y="3799"/>
                    <a:pt x="11561" y="4049"/>
                    <a:pt x="11645" y="4299"/>
                  </a:cubicBezTo>
                  <a:cubicBezTo>
                    <a:pt x="11669" y="4334"/>
                    <a:pt x="11680" y="4382"/>
                    <a:pt x="11680" y="4406"/>
                  </a:cubicBezTo>
                  <a:cubicBezTo>
                    <a:pt x="11752" y="5013"/>
                    <a:pt x="11919" y="5632"/>
                    <a:pt x="11823" y="6251"/>
                  </a:cubicBezTo>
                  <a:cubicBezTo>
                    <a:pt x="11752" y="6823"/>
                    <a:pt x="11645" y="7382"/>
                    <a:pt x="11288" y="7859"/>
                  </a:cubicBezTo>
                  <a:cubicBezTo>
                    <a:pt x="11276" y="7870"/>
                    <a:pt x="11264" y="7906"/>
                    <a:pt x="11252" y="7918"/>
                  </a:cubicBezTo>
                  <a:cubicBezTo>
                    <a:pt x="11085" y="8287"/>
                    <a:pt x="10847" y="8609"/>
                    <a:pt x="10549" y="8871"/>
                  </a:cubicBezTo>
                  <a:cubicBezTo>
                    <a:pt x="10359" y="9061"/>
                    <a:pt x="10204" y="9287"/>
                    <a:pt x="10025" y="9490"/>
                  </a:cubicBezTo>
                  <a:cubicBezTo>
                    <a:pt x="9895" y="9644"/>
                    <a:pt x="9740" y="9775"/>
                    <a:pt x="9561" y="9871"/>
                  </a:cubicBezTo>
                  <a:lnTo>
                    <a:pt x="9347" y="10002"/>
                  </a:lnTo>
                  <a:cubicBezTo>
                    <a:pt x="9013" y="10252"/>
                    <a:pt x="8644" y="10430"/>
                    <a:pt x="8240" y="10537"/>
                  </a:cubicBezTo>
                  <a:cubicBezTo>
                    <a:pt x="8156" y="10561"/>
                    <a:pt x="8061" y="10585"/>
                    <a:pt x="8001" y="10645"/>
                  </a:cubicBezTo>
                  <a:cubicBezTo>
                    <a:pt x="7835" y="10787"/>
                    <a:pt x="7620" y="10811"/>
                    <a:pt x="7442" y="10895"/>
                  </a:cubicBezTo>
                  <a:cubicBezTo>
                    <a:pt x="7382" y="10918"/>
                    <a:pt x="7287" y="10907"/>
                    <a:pt x="7216" y="10907"/>
                  </a:cubicBezTo>
                  <a:cubicBezTo>
                    <a:pt x="6966" y="10930"/>
                    <a:pt x="6727" y="10930"/>
                    <a:pt x="6489" y="11002"/>
                  </a:cubicBezTo>
                  <a:cubicBezTo>
                    <a:pt x="6382" y="11026"/>
                    <a:pt x="6263" y="11026"/>
                    <a:pt x="6156" y="11049"/>
                  </a:cubicBezTo>
                  <a:lnTo>
                    <a:pt x="6049" y="11049"/>
                  </a:lnTo>
                  <a:cubicBezTo>
                    <a:pt x="5453" y="11085"/>
                    <a:pt x="4894" y="11014"/>
                    <a:pt x="4322" y="10835"/>
                  </a:cubicBezTo>
                  <a:cubicBezTo>
                    <a:pt x="3834" y="10668"/>
                    <a:pt x="3334" y="10537"/>
                    <a:pt x="2858" y="10299"/>
                  </a:cubicBezTo>
                  <a:cubicBezTo>
                    <a:pt x="2596" y="10168"/>
                    <a:pt x="2358" y="10002"/>
                    <a:pt x="2155" y="9823"/>
                  </a:cubicBezTo>
                  <a:cubicBezTo>
                    <a:pt x="1882" y="9597"/>
                    <a:pt x="1620" y="9383"/>
                    <a:pt x="1334" y="9168"/>
                  </a:cubicBezTo>
                  <a:cubicBezTo>
                    <a:pt x="1191" y="9061"/>
                    <a:pt x="1072" y="8942"/>
                    <a:pt x="1024" y="8763"/>
                  </a:cubicBezTo>
                  <a:cubicBezTo>
                    <a:pt x="989" y="8632"/>
                    <a:pt x="893" y="8525"/>
                    <a:pt x="786" y="8442"/>
                  </a:cubicBezTo>
                  <a:cubicBezTo>
                    <a:pt x="417" y="8085"/>
                    <a:pt x="215" y="7632"/>
                    <a:pt x="143" y="7132"/>
                  </a:cubicBezTo>
                  <a:lnTo>
                    <a:pt x="143" y="7061"/>
                  </a:lnTo>
                  <a:cubicBezTo>
                    <a:pt x="24" y="6704"/>
                    <a:pt x="72" y="6299"/>
                    <a:pt x="60" y="5787"/>
                  </a:cubicBezTo>
                  <a:close/>
                  <a:moveTo>
                    <a:pt x="5977" y="5656"/>
                  </a:moveTo>
                  <a:lnTo>
                    <a:pt x="5977" y="6644"/>
                  </a:lnTo>
                  <a:cubicBezTo>
                    <a:pt x="5977" y="6680"/>
                    <a:pt x="5977" y="6739"/>
                    <a:pt x="6013" y="6787"/>
                  </a:cubicBezTo>
                  <a:cubicBezTo>
                    <a:pt x="6096" y="6966"/>
                    <a:pt x="6085" y="7144"/>
                    <a:pt x="6085" y="7335"/>
                  </a:cubicBezTo>
                  <a:lnTo>
                    <a:pt x="6085" y="10014"/>
                  </a:lnTo>
                  <a:cubicBezTo>
                    <a:pt x="6085" y="10133"/>
                    <a:pt x="6061" y="10276"/>
                    <a:pt x="6132" y="10371"/>
                  </a:cubicBezTo>
                  <a:cubicBezTo>
                    <a:pt x="6227" y="10418"/>
                    <a:pt x="6323" y="10395"/>
                    <a:pt x="6430" y="10359"/>
                  </a:cubicBezTo>
                  <a:cubicBezTo>
                    <a:pt x="6537" y="10335"/>
                    <a:pt x="6656" y="10287"/>
                    <a:pt x="6751" y="10287"/>
                  </a:cubicBezTo>
                  <a:cubicBezTo>
                    <a:pt x="7132" y="10287"/>
                    <a:pt x="7454" y="10121"/>
                    <a:pt x="7728" y="10037"/>
                  </a:cubicBezTo>
                  <a:cubicBezTo>
                    <a:pt x="7823" y="9883"/>
                    <a:pt x="7906" y="9764"/>
                    <a:pt x="7990" y="9656"/>
                  </a:cubicBezTo>
                  <a:cubicBezTo>
                    <a:pt x="8168" y="9418"/>
                    <a:pt x="8347" y="9180"/>
                    <a:pt x="8466" y="8894"/>
                  </a:cubicBezTo>
                  <a:cubicBezTo>
                    <a:pt x="8537" y="8704"/>
                    <a:pt x="8621" y="8513"/>
                    <a:pt x="8704" y="8323"/>
                  </a:cubicBezTo>
                  <a:cubicBezTo>
                    <a:pt x="8775" y="8156"/>
                    <a:pt x="8823" y="8001"/>
                    <a:pt x="8823" y="7811"/>
                  </a:cubicBezTo>
                  <a:lnTo>
                    <a:pt x="8823" y="5954"/>
                  </a:lnTo>
                  <a:cubicBezTo>
                    <a:pt x="8823" y="5870"/>
                    <a:pt x="8811" y="5763"/>
                    <a:pt x="8799" y="5656"/>
                  </a:cubicBezTo>
                  <a:cubicBezTo>
                    <a:pt x="8716" y="5644"/>
                    <a:pt x="8656" y="5632"/>
                    <a:pt x="8597" y="5632"/>
                  </a:cubicBezTo>
                  <a:cubicBezTo>
                    <a:pt x="7918" y="5584"/>
                    <a:pt x="6323" y="5608"/>
                    <a:pt x="5977" y="5656"/>
                  </a:cubicBezTo>
                  <a:close/>
                  <a:moveTo>
                    <a:pt x="2703" y="5751"/>
                  </a:moveTo>
                  <a:cubicBezTo>
                    <a:pt x="2656" y="6025"/>
                    <a:pt x="2656" y="6311"/>
                    <a:pt x="2703" y="6596"/>
                  </a:cubicBezTo>
                  <a:cubicBezTo>
                    <a:pt x="2763" y="6894"/>
                    <a:pt x="2858" y="7180"/>
                    <a:pt x="2882" y="7454"/>
                  </a:cubicBezTo>
                  <a:cubicBezTo>
                    <a:pt x="2917" y="7716"/>
                    <a:pt x="3001" y="7930"/>
                    <a:pt x="3120" y="8156"/>
                  </a:cubicBezTo>
                  <a:lnTo>
                    <a:pt x="3394" y="8692"/>
                  </a:lnTo>
                  <a:cubicBezTo>
                    <a:pt x="3477" y="8906"/>
                    <a:pt x="3620" y="9085"/>
                    <a:pt x="3775" y="9228"/>
                  </a:cubicBezTo>
                  <a:cubicBezTo>
                    <a:pt x="3870" y="9323"/>
                    <a:pt x="3953" y="9406"/>
                    <a:pt x="4013" y="9514"/>
                  </a:cubicBezTo>
                  <a:cubicBezTo>
                    <a:pt x="4120" y="9692"/>
                    <a:pt x="4251" y="9823"/>
                    <a:pt x="4430" y="9930"/>
                  </a:cubicBezTo>
                  <a:cubicBezTo>
                    <a:pt x="4489" y="9954"/>
                    <a:pt x="4537" y="9990"/>
                    <a:pt x="4584" y="10049"/>
                  </a:cubicBezTo>
                  <a:cubicBezTo>
                    <a:pt x="4775" y="10299"/>
                    <a:pt x="5061" y="10347"/>
                    <a:pt x="5346" y="10395"/>
                  </a:cubicBezTo>
                  <a:cubicBezTo>
                    <a:pt x="5406" y="10406"/>
                    <a:pt x="5465" y="10371"/>
                    <a:pt x="5501" y="10359"/>
                  </a:cubicBezTo>
                  <a:cubicBezTo>
                    <a:pt x="5525" y="10299"/>
                    <a:pt x="5537" y="10276"/>
                    <a:pt x="5537" y="10228"/>
                  </a:cubicBezTo>
                  <a:cubicBezTo>
                    <a:pt x="5537" y="9240"/>
                    <a:pt x="5537" y="8263"/>
                    <a:pt x="5525" y="7275"/>
                  </a:cubicBezTo>
                  <a:cubicBezTo>
                    <a:pt x="5525" y="7192"/>
                    <a:pt x="5525" y="7097"/>
                    <a:pt x="5477" y="7025"/>
                  </a:cubicBezTo>
                  <a:cubicBezTo>
                    <a:pt x="5406" y="6858"/>
                    <a:pt x="5406" y="6680"/>
                    <a:pt x="5406" y="6525"/>
                  </a:cubicBezTo>
                  <a:lnTo>
                    <a:pt x="5406" y="5846"/>
                  </a:lnTo>
                  <a:cubicBezTo>
                    <a:pt x="5406" y="5775"/>
                    <a:pt x="5370" y="5715"/>
                    <a:pt x="5358" y="5632"/>
                  </a:cubicBezTo>
                  <a:lnTo>
                    <a:pt x="4965" y="5632"/>
                  </a:lnTo>
                  <a:lnTo>
                    <a:pt x="3584" y="5632"/>
                  </a:lnTo>
                  <a:cubicBezTo>
                    <a:pt x="3298" y="5596"/>
                    <a:pt x="3001" y="5644"/>
                    <a:pt x="2703" y="5751"/>
                  </a:cubicBezTo>
                  <a:close/>
                  <a:moveTo>
                    <a:pt x="5965" y="572"/>
                  </a:moveTo>
                  <a:cubicBezTo>
                    <a:pt x="5954" y="631"/>
                    <a:pt x="5918" y="643"/>
                    <a:pt x="5942" y="667"/>
                  </a:cubicBezTo>
                  <a:cubicBezTo>
                    <a:pt x="5954" y="2084"/>
                    <a:pt x="5965" y="3501"/>
                    <a:pt x="6001" y="4930"/>
                  </a:cubicBezTo>
                  <a:cubicBezTo>
                    <a:pt x="6001" y="4953"/>
                    <a:pt x="6013" y="5001"/>
                    <a:pt x="6025" y="5037"/>
                  </a:cubicBezTo>
                  <a:cubicBezTo>
                    <a:pt x="6025" y="5049"/>
                    <a:pt x="6037" y="5049"/>
                    <a:pt x="6061" y="5072"/>
                  </a:cubicBezTo>
                  <a:cubicBezTo>
                    <a:pt x="6108" y="5072"/>
                    <a:pt x="6192" y="5108"/>
                    <a:pt x="6263" y="5108"/>
                  </a:cubicBezTo>
                  <a:lnTo>
                    <a:pt x="8501" y="5108"/>
                  </a:lnTo>
                  <a:cubicBezTo>
                    <a:pt x="8573" y="5108"/>
                    <a:pt x="8632" y="5072"/>
                    <a:pt x="8740" y="5061"/>
                  </a:cubicBezTo>
                  <a:cubicBezTo>
                    <a:pt x="8680" y="4656"/>
                    <a:pt x="8775" y="4263"/>
                    <a:pt x="8644" y="3870"/>
                  </a:cubicBezTo>
                  <a:cubicBezTo>
                    <a:pt x="8632" y="3810"/>
                    <a:pt x="8632" y="3751"/>
                    <a:pt x="8632" y="3691"/>
                  </a:cubicBezTo>
                  <a:cubicBezTo>
                    <a:pt x="8597" y="3513"/>
                    <a:pt x="8597" y="3346"/>
                    <a:pt x="8549" y="3167"/>
                  </a:cubicBezTo>
                  <a:cubicBezTo>
                    <a:pt x="8454" y="2798"/>
                    <a:pt x="8335" y="2441"/>
                    <a:pt x="8204" y="2072"/>
                  </a:cubicBezTo>
                  <a:cubicBezTo>
                    <a:pt x="8168" y="1977"/>
                    <a:pt x="8109" y="1894"/>
                    <a:pt x="8061" y="1798"/>
                  </a:cubicBezTo>
                  <a:cubicBezTo>
                    <a:pt x="7966" y="1608"/>
                    <a:pt x="7847" y="1417"/>
                    <a:pt x="7739" y="1203"/>
                  </a:cubicBezTo>
                  <a:cubicBezTo>
                    <a:pt x="7644" y="1012"/>
                    <a:pt x="7513" y="881"/>
                    <a:pt x="7311" y="822"/>
                  </a:cubicBezTo>
                  <a:cubicBezTo>
                    <a:pt x="7013" y="727"/>
                    <a:pt x="6716" y="643"/>
                    <a:pt x="6418" y="584"/>
                  </a:cubicBezTo>
                  <a:cubicBezTo>
                    <a:pt x="6251" y="536"/>
                    <a:pt x="6120" y="572"/>
                    <a:pt x="5965" y="572"/>
                  </a:cubicBezTo>
                  <a:close/>
                  <a:moveTo>
                    <a:pt x="5382" y="5072"/>
                  </a:moveTo>
                  <a:cubicBezTo>
                    <a:pt x="5406" y="3608"/>
                    <a:pt x="5430" y="2155"/>
                    <a:pt x="5442" y="715"/>
                  </a:cubicBezTo>
                  <a:cubicBezTo>
                    <a:pt x="5442" y="703"/>
                    <a:pt x="5430" y="703"/>
                    <a:pt x="5430" y="691"/>
                  </a:cubicBezTo>
                  <a:cubicBezTo>
                    <a:pt x="5430" y="667"/>
                    <a:pt x="5418" y="667"/>
                    <a:pt x="5394" y="643"/>
                  </a:cubicBezTo>
                  <a:cubicBezTo>
                    <a:pt x="5275" y="631"/>
                    <a:pt x="5144" y="631"/>
                    <a:pt x="5013" y="667"/>
                  </a:cubicBezTo>
                  <a:cubicBezTo>
                    <a:pt x="4918" y="703"/>
                    <a:pt x="4846" y="715"/>
                    <a:pt x="4763" y="727"/>
                  </a:cubicBezTo>
                  <a:cubicBezTo>
                    <a:pt x="4310" y="822"/>
                    <a:pt x="3953" y="1048"/>
                    <a:pt x="3668" y="1405"/>
                  </a:cubicBezTo>
                  <a:cubicBezTo>
                    <a:pt x="3584" y="1524"/>
                    <a:pt x="3489" y="1643"/>
                    <a:pt x="3394" y="1739"/>
                  </a:cubicBezTo>
                  <a:cubicBezTo>
                    <a:pt x="3227" y="1953"/>
                    <a:pt x="3072" y="2155"/>
                    <a:pt x="3096" y="2441"/>
                  </a:cubicBezTo>
                  <a:cubicBezTo>
                    <a:pt x="3096" y="2513"/>
                    <a:pt x="3096" y="2608"/>
                    <a:pt x="3048" y="2644"/>
                  </a:cubicBezTo>
                  <a:cubicBezTo>
                    <a:pt x="2858" y="2941"/>
                    <a:pt x="2882" y="3287"/>
                    <a:pt x="2798" y="3620"/>
                  </a:cubicBezTo>
                  <a:cubicBezTo>
                    <a:pt x="2715" y="3929"/>
                    <a:pt x="2703" y="4263"/>
                    <a:pt x="2679" y="4572"/>
                  </a:cubicBezTo>
                  <a:cubicBezTo>
                    <a:pt x="2656" y="4763"/>
                    <a:pt x="2632" y="4953"/>
                    <a:pt x="2703" y="5168"/>
                  </a:cubicBezTo>
                  <a:cubicBezTo>
                    <a:pt x="3596" y="5013"/>
                    <a:pt x="4477" y="5156"/>
                    <a:pt x="5382" y="5072"/>
                  </a:cubicBezTo>
                  <a:close/>
                  <a:moveTo>
                    <a:pt x="8644" y="9692"/>
                  </a:moveTo>
                  <a:cubicBezTo>
                    <a:pt x="8871" y="9537"/>
                    <a:pt x="9037" y="9418"/>
                    <a:pt x="9216" y="9335"/>
                  </a:cubicBezTo>
                  <a:cubicBezTo>
                    <a:pt x="9418" y="9228"/>
                    <a:pt x="9597" y="9061"/>
                    <a:pt x="9752" y="8882"/>
                  </a:cubicBezTo>
                  <a:cubicBezTo>
                    <a:pt x="9966" y="8609"/>
                    <a:pt x="10192" y="8323"/>
                    <a:pt x="10442" y="8073"/>
                  </a:cubicBezTo>
                  <a:cubicBezTo>
                    <a:pt x="10490" y="8025"/>
                    <a:pt x="10526" y="7966"/>
                    <a:pt x="10549" y="7906"/>
                  </a:cubicBezTo>
                  <a:cubicBezTo>
                    <a:pt x="10657" y="7728"/>
                    <a:pt x="10764" y="7561"/>
                    <a:pt x="10847" y="7382"/>
                  </a:cubicBezTo>
                  <a:cubicBezTo>
                    <a:pt x="10942" y="7192"/>
                    <a:pt x="11026" y="7001"/>
                    <a:pt x="11085" y="6799"/>
                  </a:cubicBezTo>
                  <a:cubicBezTo>
                    <a:pt x="11133" y="6656"/>
                    <a:pt x="11157" y="6489"/>
                    <a:pt x="11192" y="6323"/>
                  </a:cubicBezTo>
                  <a:cubicBezTo>
                    <a:pt x="11240" y="6120"/>
                    <a:pt x="11252" y="5930"/>
                    <a:pt x="11180" y="5704"/>
                  </a:cubicBezTo>
                  <a:cubicBezTo>
                    <a:pt x="10561" y="5668"/>
                    <a:pt x="9954" y="5715"/>
                    <a:pt x="9347" y="5668"/>
                  </a:cubicBezTo>
                  <a:cubicBezTo>
                    <a:pt x="9347" y="5823"/>
                    <a:pt x="9335" y="5942"/>
                    <a:pt x="9335" y="6061"/>
                  </a:cubicBezTo>
                  <a:lnTo>
                    <a:pt x="9335" y="7870"/>
                  </a:lnTo>
                  <a:cubicBezTo>
                    <a:pt x="9335" y="8025"/>
                    <a:pt x="9311" y="8168"/>
                    <a:pt x="9252" y="8311"/>
                  </a:cubicBezTo>
                  <a:cubicBezTo>
                    <a:pt x="9061" y="8763"/>
                    <a:pt x="8871" y="9204"/>
                    <a:pt x="8644" y="9692"/>
                  </a:cubicBezTo>
                  <a:close/>
                  <a:moveTo>
                    <a:pt x="11133" y="5168"/>
                  </a:moveTo>
                  <a:lnTo>
                    <a:pt x="11133" y="5001"/>
                  </a:lnTo>
                  <a:cubicBezTo>
                    <a:pt x="11133" y="4953"/>
                    <a:pt x="11121" y="4894"/>
                    <a:pt x="11121" y="4858"/>
                  </a:cubicBezTo>
                  <a:cubicBezTo>
                    <a:pt x="11073" y="4334"/>
                    <a:pt x="10954" y="3822"/>
                    <a:pt x="10585" y="3418"/>
                  </a:cubicBezTo>
                  <a:cubicBezTo>
                    <a:pt x="10561" y="3406"/>
                    <a:pt x="10549" y="3382"/>
                    <a:pt x="10537" y="3370"/>
                  </a:cubicBezTo>
                  <a:cubicBezTo>
                    <a:pt x="10192" y="2858"/>
                    <a:pt x="9847" y="2346"/>
                    <a:pt x="9359" y="2001"/>
                  </a:cubicBezTo>
                  <a:lnTo>
                    <a:pt x="9299" y="1941"/>
                  </a:lnTo>
                  <a:cubicBezTo>
                    <a:pt x="9073" y="1679"/>
                    <a:pt x="8775" y="1524"/>
                    <a:pt x="8478" y="1370"/>
                  </a:cubicBezTo>
                  <a:cubicBezTo>
                    <a:pt x="8442" y="1358"/>
                    <a:pt x="8394" y="1310"/>
                    <a:pt x="8359" y="1382"/>
                  </a:cubicBezTo>
                  <a:cubicBezTo>
                    <a:pt x="8454" y="1548"/>
                    <a:pt x="8561" y="1703"/>
                    <a:pt x="8632" y="1882"/>
                  </a:cubicBezTo>
                  <a:cubicBezTo>
                    <a:pt x="8799" y="2322"/>
                    <a:pt x="8930" y="2775"/>
                    <a:pt x="9061" y="3215"/>
                  </a:cubicBezTo>
                  <a:cubicBezTo>
                    <a:pt x="9109" y="3382"/>
                    <a:pt x="9073" y="3572"/>
                    <a:pt x="9133" y="3727"/>
                  </a:cubicBezTo>
                  <a:cubicBezTo>
                    <a:pt x="9240" y="4025"/>
                    <a:pt x="9240" y="4334"/>
                    <a:pt x="9228" y="4644"/>
                  </a:cubicBezTo>
                  <a:cubicBezTo>
                    <a:pt x="9228" y="5108"/>
                    <a:pt x="9347" y="5072"/>
                    <a:pt x="9692" y="5180"/>
                  </a:cubicBezTo>
                  <a:cubicBezTo>
                    <a:pt x="9752" y="5192"/>
                    <a:pt x="9811" y="5192"/>
                    <a:pt x="9871" y="5192"/>
                  </a:cubicBezTo>
                  <a:lnTo>
                    <a:pt x="10883" y="5192"/>
                  </a:lnTo>
                  <a:cubicBezTo>
                    <a:pt x="10954" y="5192"/>
                    <a:pt x="11038" y="5180"/>
                    <a:pt x="11133" y="5168"/>
                  </a:cubicBezTo>
                  <a:close/>
                  <a:moveTo>
                    <a:pt x="3596" y="9883"/>
                  </a:moveTo>
                  <a:cubicBezTo>
                    <a:pt x="3548" y="9692"/>
                    <a:pt x="3429" y="9621"/>
                    <a:pt x="3346" y="9514"/>
                  </a:cubicBezTo>
                  <a:cubicBezTo>
                    <a:pt x="3203" y="9359"/>
                    <a:pt x="3084" y="9192"/>
                    <a:pt x="2977" y="9002"/>
                  </a:cubicBezTo>
                  <a:cubicBezTo>
                    <a:pt x="2822" y="8704"/>
                    <a:pt x="2679" y="8406"/>
                    <a:pt x="2525" y="8097"/>
                  </a:cubicBezTo>
                  <a:cubicBezTo>
                    <a:pt x="2489" y="7990"/>
                    <a:pt x="2429" y="7894"/>
                    <a:pt x="2429" y="7787"/>
                  </a:cubicBezTo>
                  <a:cubicBezTo>
                    <a:pt x="2405" y="7466"/>
                    <a:pt x="2251" y="7192"/>
                    <a:pt x="2275" y="6870"/>
                  </a:cubicBezTo>
                  <a:cubicBezTo>
                    <a:pt x="2167" y="6620"/>
                    <a:pt x="2203" y="6370"/>
                    <a:pt x="2191" y="6096"/>
                  </a:cubicBezTo>
                  <a:cubicBezTo>
                    <a:pt x="2191" y="5977"/>
                    <a:pt x="2215" y="5846"/>
                    <a:pt x="2144" y="5727"/>
                  </a:cubicBezTo>
                  <a:cubicBezTo>
                    <a:pt x="1977" y="5680"/>
                    <a:pt x="1798" y="5668"/>
                    <a:pt x="1632" y="5715"/>
                  </a:cubicBezTo>
                  <a:cubicBezTo>
                    <a:pt x="1370" y="5799"/>
                    <a:pt x="1096" y="5787"/>
                    <a:pt x="834" y="5823"/>
                  </a:cubicBezTo>
                  <a:cubicBezTo>
                    <a:pt x="822" y="5823"/>
                    <a:pt x="786" y="5846"/>
                    <a:pt x="762" y="5882"/>
                  </a:cubicBezTo>
                  <a:cubicBezTo>
                    <a:pt x="727" y="6192"/>
                    <a:pt x="703" y="6501"/>
                    <a:pt x="822" y="6811"/>
                  </a:cubicBezTo>
                  <a:lnTo>
                    <a:pt x="858" y="6989"/>
                  </a:lnTo>
                  <a:cubicBezTo>
                    <a:pt x="893" y="7406"/>
                    <a:pt x="1072" y="7751"/>
                    <a:pt x="1370" y="8037"/>
                  </a:cubicBezTo>
                  <a:cubicBezTo>
                    <a:pt x="1501" y="8156"/>
                    <a:pt x="1620" y="8275"/>
                    <a:pt x="1667" y="8454"/>
                  </a:cubicBezTo>
                  <a:cubicBezTo>
                    <a:pt x="1691" y="8561"/>
                    <a:pt x="1763" y="8621"/>
                    <a:pt x="1846" y="8680"/>
                  </a:cubicBezTo>
                  <a:cubicBezTo>
                    <a:pt x="2144" y="8918"/>
                    <a:pt x="2441" y="9168"/>
                    <a:pt x="2739" y="9406"/>
                  </a:cubicBezTo>
                  <a:cubicBezTo>
                    <a:pt x="2977" y="9621"/>
                    <a:pt x="3239" y="9764"/>
                    <a:pt x="3596" y="9883"/>
                  </a:cubicBezTo>
                  <a:close/>
                  <a:moveTo>
                    <a:pt x="2167" y="5192"/>
                  </a:moveTo>
                  <a:cubicBezTo>
                    <a:pt x="2167" y="4930"/>
                    <a:pt x="2167" y="4703"/>
                    <a:pt x="2191" y="4477"/>
                  </a:cubicBezTo>
                  <a:cubicBezTo>
                    <a:pt x="2203" y="4263"/>
                    <a:pt x="2263" y="4037"/>
                    <a:pt x="2275" y="3810"/>
                  </a:cubicBezTo>
                  <a:cubicBezTo>
                    <a:pt x="2286" y="3620"/>
                    <a:pt x="2286" y="3441"/>
                    <a:pt x="2382" y="3263"/>
                  </a:cubicBezTo>
                  <a:cubicBezTo>
                    <a:pt x="2405" y="3203"/>
                    <a:pt x="2405" y="3144"/>
                    <a:pt x="2405" y="3084"/>
                  </a:cubicBezTo>
                  <a:cubicBezTo>
                    <a:pt x="2405" y="2929"/>
                    <a:pt x="2465" y="2798"/>
                    <a:pt x="2525" y="2667"/>
                  </a:cubicBezTo>
                  <a:cubicBezTo>
                    <a:pt x="2572" y="2560"/>
                    <a:pt x="2632" y="2453"/>
                    <a:pt x="2632" y="2346"/>
                  </a:cubicBezTo>
                  <a:cubicBezTo>
                    <a:pt x="2632" y="2155"/>
                    <a:pt x="2703" y="2001"/>
                    <a:pt x="2798" y="1834"/>
                  </a:cubicBezTo>
                  <a:cubicBezTo>
                    <a:pt x="2810" y="1798"/>
                    <a:pt x="2822" y="1751"/>
                    <a:pt x="2858" y="1655"/>
                  </a:cubicBezTo>
                  <a:cubicBezTo>
                    <a:pt x="2667" y="1786"/>
                    <a:pt x="2501" y="1858"/>
                    <a:pt x="2394" y="2001"/>
                  </a:cubicBezTo>
                  <a:cubicBezTo>
                    <a:pt x="2132" y="2310"/>
                    <a:pt x="1858" y="2620"/>
                    <a:pt x="1632" y="2941"/>
                  </a:cubicBezTo>
                  <a:cubicBezTo>
                    <a:pt x="1501" y="3156"/>
                    <a:pt x="1441" y="3406"/>
                    <a:pt x="1262" y="3584"/>
                  </a:cubicBezTo>
                  <a:cubicBezTo>
                    <a:pt x="1215" y="3632"/>
                    <a:pt x="1215" y="3691"/>
                    <a:pt x="1191" y="3751"/>
                  </a:cubicBezTo>
                  <a:cubicBezTo>
                    <a:pt x="1060" y="4168"/>
                    <a:pt x="905" y="4572"/>
                    <a:pt x="786" y="4989"/>
                  </a:cubicBezTo>
                  <a:cubicBezTo>
                    <a:pt x="762" y="5072"/>
                    <a:pt x="715" y="5168"/>
                    <a:pt x="786" y="5299"/>
                  </a:cubicBezTo>
                  <a:cubicBezTo>
                    <a:pt x="953" y="5311"/>
                    <a:pt x="1143" y="5346"/>
                    <a:pt x="1310" y="5275"/>
                  </a:cubicBezTo>
                  <a:cubicBezTo>
                    <a:pt x="1453" y="5192"/>
                    <a:pt x="1620" y="5180"/>
                    <a:pt x="1786" y="5192"/>
                  </a:cubicBezTo>
                  <a:cubicBezTo>
                    <a:pt x="1905" y="5215"/>
                    <a:pt x="2024" y="5192"/>
                    <a:pt x="2167" y="519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1338;p45">
              <a:extLst>
                <a:ext uri="{FF2B5EF4-FFF2-40B4-BE49-F238E27FC236}">
                  <a16:creationId xmlns:a16="http://schemas.microsoft.com/office/drawing/2014/main" id="{9C1ED7D1-C757-0045-90FD-774AF19ED131}"/>
                </a:ext>
              </a:extLst>
            </p:cNvPr>
            <p:cNvSpPr/>
            <p:nvPr/>
          </p:nvSpPr>
          <p:spPr>
            <a:xfrm>
              <a:off x="1415950" y="2244750"/>
              <a:ext cx="295875" cy="221775"/>
            </a:xfrm>
            <a:custGeom>
              <a:avLst/>
              <a:gdLst/>
              <a:ahLst/>
              <a:cxnLst/>
              <a:rect l="l" t="t" r="r" b="b"/>
              <a:pathLst>
                <a:path w="11835" h="8871" extrusionOk="0">
                  <a:moveTo>
                    <a:pt x="10704" y="5858"/>
                  </a:moveTo>
                  <a:cubicBezTo>
                    <a:pt x="10918" y="5763"/>
                    <a:pt x="11097" y="5692"/>
                    <a:pt x="11287" y="5620"/>
                  </a:cubicBezTo>
                  <a:cubicBezTo>
                    <a:pt x="11466" y="5549"/>
                    <a:pt x="11561" y="5370"/>
                    <a:pt x="11752" y="5335"/>
                  </a:cubicBezTo>
                  <a:cubicBezTo>
                    <a:pt x="11835" y="5394"/>
                    <a:pt x="11823" y="5465"/>
                    <a:pt x="11811" y="5549"/>
                  </a:cubicBezTo>
                  <a:cubicBezTo>
                    <a:pt x="11775" y="5763"/>
                    <a:pt x="11763" y="5989"/>
                    <a:pt x="11692" y="6204"/>
                  </a:cubicBezTo>
                  <a:cubicBezTo>
                    <a:pt x="11632" y="6382"/>
                    <a:pt x="11585" y="6549"/>
                    <a:pt x="11585" y="6739"/>
                  </a:cubicBezTo>
                  <a:cubicBezTo>
                    <a:pt x="11585" y="6799"/>
                    <a:pt x="11573" y="6859"/>
                    <a:pt x="11537" y="6918"/>
                  </a:cubicBezTo>
                  <a:cubicBezTo>
                    <a:pt x="11442" y="7156"/>
                    <a:pt x="11418" y="7394"/>
                    <a:pt x="11418" y="7644"/>
                  </a:cubicBezTo>
                  <a:cubicBezTo>
                    <a:pt x="11406" y="8037"/>
                    <a:pt x="11371" y="8430"/>
                    <a:pt x="11347" y="8811"/>
                  </a:cubicBezTo>
                  <a:cubicBezTo>
                    <a:pt x="11109" y="8871"/>
                    <a:pt x="11001" y="8668"/>
                    <a:pt x="10847" y="8597"/>
                  </a:cubicBezTo>
                  <a:cubicBezTo>
                    <a:pt x="10680" y="8513"/>
                    <a:pt x="10513" y="8418"/>
                    <a:pt x="10323" y="8311"/>
                  </a:cubicBezTo>
                  <a:cubicBezTo>
                    <a:pt x="10287" y="8240"/>
                    <a:pt x="10228" y="8144"/>
                    <a:pt x="10192" y="8037"/>
                  </a:cubicBezTo>
                  <a:cubicBezTo>
                    <a:pt x="9906" y="7942"/>
                    <a:pt x="9608" y="7823"/>
                    <a:pt x="9323" y="7716"/>
                  </a:cubicBezTo>
                  <a:cubicBezTo>
                    <a:pt x="9061" y="7609"/>
                    <a:pt x="8775" y="7490"/>
                    <a:pt x="8501" y="7394"/>
                  </a:cubicBezTo>
                  <a:cubicBezTo>
                    <a:pt x="8549" y="7240"/>
                    <a:pt x="8656" y="7168"/>
                    <a:pt x="8763" y="7109"/>
                  </a:cubicBezTo>
                  <a:cubicBezTo>
                    <a:pt x="8846" y="7049"/>
                    <a:pt x="8918" y="7001"/>
                    <a:pt x="9013" y="6942"/>
                  </a:cubicBezTo>
                  <a:cubicBezTo>
                    <a:pt x="9287" y="6739"/>
                    <a:pt x="9358" y="6442"/>
                    <a:pt x="9180" y="6144"/>
                  </a:cubicBezTo>
                  <a:cubicBezTo>
                    <a:pt x="9073" y="5942"/>
                    <a:pt x="8954" y="5751"/>
                    <a:pt x="8894" y="5549"/>
                  </a:cubicBezTo>
                  <a:cubicBezTo>
                    <a:pt x="8823" y="5323"/>
                    <a:pt x="8620" y="5192"/>
                    <a:pt x="8525" y="4989"/>
                  </a:cubicBezTo>
                  <a:cubicBezTo>
                    <a:pt x="8418" y="4811"/>
                    <a:pt x="8358" y="4608"/>
                    <a:pt x="8144" y="4501"/>
                  </a:cubicBezTo>
                  <a:cubicBezTo>
                    <a:pt x="8108" y="4477"/>
                    <a:pt x="8072" y="4418"/>
                    <a:pt x="8025" y="4370"/>
                  </a:cubicBezTo>
                  <a:cubicBezTo>
                    <a:pt x="7870" y="4156"/>
                    <a:pt x="7691" y="3965"/>
                    <a:pt x="7465" y="3846"/>
                  </a:cubicBezTo>
                  <a:cubicBezTo>
                    <a:pt x="7430" y="3834"/>
                    <a:pt x="7406" y="3799"/>
                    <a:pt x="7370" y="3787"/>
                  </a:cubicBezTo>
                  <a:cubicBezTo>
                    <a:pt x="7025" y="3525"/>
                    <a:pt x="6715" y="3227"/>
                    <a:pt x="6358" y="2989"/>
                  </a:cubicBezTo>
                  <a:cubicBezTo>
                    <a:pt x="6120" y="2822"/>
                    <a:pt x="5870" y="2656"/>
                    <a:pt x="5584" y="2572"/>
                  </a:cubicBezTo>
                  <a:cubicBezTo>
                    <a:pt x="5382" y="2513"/>
                    <a:pt x="5191" y="2394"/>
                    <a:pt x="4977" y="2310"/>
                  </a:cubicBezTo>
                  <a:cubicBezTo>
                    <a:pt x="4608" y="2179"/>
                    <a:pt x="4215" y="2060"/>
                    <a:pt x="3846" y="1941"/>
                  </a:cubicBezTo>
                  <a:cubicBezTo>
                    <a:pt x="3774" y="1917"/>
                    <a:pt x="3691" y="1894"/>
                    <a:pt x="3631" y="1870"/>
                  </a:cubicBezTo>
                  <a:cubicBezTo>
                    <a:pt x="3500" y="1810"/>
                    <a:pt x="3358" y="1775"/>
                    <a:pt x="3203" y="1775"/>
                  </a:cubicBezTo>
                  <a:cubicBezTo>
                    <a:pt x="3012" y="1775"/>
                    <a:pt x="2834" y="1775"/>
                    <a:pt x="2655" y="1703"/>
                  </a:cubicBezTo>
                  <a:cubicBezTo>
                    <a:pt x="2584" y="1679"/>
                    <a:pt x="2512" y="1679"/>
                    <a:pt x="2429" y="1679"/>
                  </a:cubicBezTo>
                  <a:cubicBezTo>
                    <a:pt x="1834" y="1656"/>
                    <a:pt x="1238" y="1644"/>
                    <a:pt x="643" y="1644"/>
                  </a:cubicBezTo>
                  <a:cubicBezTo>
                    <a:pt x="512" y="1644"/>
                    <a:pt x="381" y="1644"/>
                    <a:pt x="262" y="1632"/>
                  </a:cubicBezTo>
                  <a:cubicBezTo>
                    <a:pt x="0" y="1298"/>
                    <a:pt x="0" y="941"/>
                    <a:pt x="24" y="572"/>
                  </a:cubicBezTo>
                  <a:cubicBezTo>
                    <a:pt x="36" y="322"/>
                    <a:pt x="333" y="72"/>
                    <a:pt x="619" y="36"/>
                  </a:cubicBezTo>
                  <a:cubicBezTo>
                    <a:pt x="762" y="24"/>
                    <a:pt x="917" y="24"/>
                    <a:pt x="1060" y="24"/>
                  </a:cubicBezTo>
                  <a:cubicBezTo>
                    <a:pt x="1476" y="24"/>
                    <a:pt x="1905" y="1"/>
                    <a:pt x="2322" y="24"/>
                  </a:cubicBezTo>
                  <a:cubicBezTo>
                    <a:pt x="2608" y="36"/>
                    <a:pt x="2893" y="84"/>
                    <a:pt x="3179" y="108"/>
                  </a:cubicBezTo>
                  <a:cubicBezTo>
                    <a:pt x="3393" y="143"/>
                    <a:pt x="3608" y="251"/>
                    <a:pt x="3834" y="167"/>
                  </a:cubicBezTo>
                  <a:cubicBezTo>
                    <a:pt x="4322" y="346"/>
                    <a:pt x="4870" y="251"/>
                    <a:pt x="5346" y="489"/>
                  </a:cubicBezTo>
                  <a:cubicBezTo>
                    <a:pt x="5596" y="608"/>
                    <a:pt x="5870" y="703"/>
                    <a:pt x="6120" y="846"/>
                  </a:cubicBezTo>
                  <a:cubicBezTo>
                    <a:pt x="6191" y="870"/>
                    <a:pt x="6251" y="941"/>
                    <a:pt x="6334" y="989"/>
                  </a:cubicBezTo>
                  <a:cubicBezTo>
                    <a:pt x="6429" y="1084"/>
                    <a:pt x="6548" y="1144"/>
                    <a:pt x="6691" y="1167"/>
                  </a:cubicBezTo>
                  <a:cubicBezTo>
                    <a:pt x="6763" y="1179"/>
                    <a:pt x="6846" y="1239"/>
                    <a:pt x="6906" y="1286"/>
                  </a:cubicBezTo>
                  <a:cubicBezTo>
                    <a:pt x="7144" y="1465"/>
                    <a:pt x="7370" y="1679"/>
                    <a:pt x="7596" y="1858"/>
                  </a:cubicBezTo>
                  <a:cubicBezTo>
                    <a:pt x="7703" y="1941"/>
                    <a:pt x="7799" y="2013"/>
                    <a:pt x="7882" y="2156"/>
                  </a:cubicBezTo>
                  <a:cubicBezTo>
                    <a:pt x="7918" y="2227"/>
                    <a:pt x="7977" y="2298"/>
                    <a:pt x="8061" y="2334"/>
                  </a:cubicBezTo>
                  <a:cubicBezTo>
                    <a:pt x="8215" y="2418"/>
                    <a:pt x="8334" y="2548"/>
                    <a:pt x="8442" y="2715"/>
                  </a:cubicBezTo>
                  <a:cubicBezTo>
                    <a:pt x="8501" y="2810"/>
                    <a:pt x="8573" y="2894"/>
                    <a:pt x="8656" y="2965"/>
                  </a:cubicBezTo>
                  <a:cubicBezTo>
                    <a:pt x="8727" y="3060"/>
                    <a:pt x="8787" y="3144"/>
                    <a:pt x="8858" y="3227"/>
                  </a:cubicBezTo>
                  <a:cubicBezTo>
                    <a:pt x="8930" y="3310"/>
                    <a:pt x="8989" y="3406"/>
                    <a:pt x="9085" y="3465"/>
                  </a:cubicBezTo>
                  <a:cubicBezTo>
                    <a:pt x="9227" y="3561"/>
                    <a:pt x="9335" y="3703"/>
                    <a:pt x="9442" y="3834"/>
                  </a:cubicBezTo>
                  <a:cubicBezTo>
                    <a:pt x="9727" y="4192"/>
                    <a:pt x="9870" y="4608"/>
                    <a:pt x="10120" y="4977"/>
                  </a:cubicBezTo>
                  <a:cubicBezTo>
                    <a:pt x="10335" y="5251"/>
                    <a:pt x="10501" y="5525"/>
                    <a:pt x="10704" y="5858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1339;p45">
              <a:extLst>
                <a:ext uri="{FF2B5EF4-FFF2-40B4-BE49-F238E27FC236}">
                  <a16:creationId xmlns:a16="http://schemas.microsoft.com/office/drawing/2014/main" id="{15DF3740-1120-0E41-9944-E700852DD990}"/>
                </a:ext>
              </a:extLst>
            </p:cNvPr>
            <p:cNvSpPr/>
            <p:nvPr/>
          </p:nvSpPr>
          <p:spPr>
            <a:xfrm>
              <a:off x="1400750" y="2233150"/>
              <a:ext cx="320900" cy="251825"/>
            </a:xfrm>
            <a:custGeom>
              <a:avLst/>
              <a:gdLst/>
              <a:ahLst/>
              <a:cxnLst/>
              <a:rect l="l" t="t" r="r" b="b"/>
              <a:pathLst>
                <a:path w="12836" h="10073" extrusionOk="0">
                  <a:moveTo>
                    <a:pt x="513" y="2560"/>
                  </a:moveTo>
                  <a:cubicBezTo>
                    <a:pt x="275" y="2346"/>
                    <a:pt x="275" y="2048"/>
                    <a:pt x="191" y="1786"/>
                  </a:cubicBezTo>
                  <a:cubicBezTo>
                    <a:pt x="120" y="1500"/>
                    <a:pt x="72" y="1203"/>
                    <a:pt x="37" y="905"/>
                  </a:cubicBezTo>
                  <a:cubicBezTo>
                    <a:pt x="13" y="798"/>
                    <a:pt x="13" y="679"/>
                    <a:pt x="1" y="596"/>
                  </a:cubicBezTo>
                  <a:cubicBezTo>
                    <a:pt x="168" y="417"/>
                    <a:pt x="334" y="274"/>
                    <a:pt x="549" y="203"/>
                  </a:cubicBezTo>
                  <a:cubicBezTo>
                    <a:pt x="703" y="155"/>
                    <a:pt x="834" y="119"/>
                    <a:pt x="989" y="119"/>
                  </a:cubicBezTo>
                  <a:cubicBezTo>
                    <a:pt x="1168" y="119"/>
                    <a:pt x="1358" y="119"/>
                    <a:pt x="1537" y="36"/>
                  </a:cubicBezTo>
                  <a:cubicBezTo>
                    <a:pt x="1620" y="0"/>
                    <a:pt x="1727" y="12"/>
                    <a:pt x="1834" y="12"/>
                  </a:cubicBezTo>
                  <a:cubicBezTo>
                    <a:pt x="2454" y="12"/>
                    <a:pt x="3073" y="12"/>
                    <a:pt x="3692" y="24"/>
                  </a:cubicBezTo>
                  <a:cubicBezTo>
                    <a:pt x="4049" y="36"/>
                    <a:pt x="4406" y="119"/>
                    <a:pt x="4751" y="238"/>
                  </a:cubicBezTo>
                  <a:cubicBezTo>
                    <a:pt x="4870" y="274"/>
                    <a:pt x="4990" y="322"/>
                    <a:pt x="5109" y="310"/>
                  </a:cubicBezTo>
                  <a:cubicBezTo>
                    <a:pt x="5573" y="262"/>
                    <a:pt x="5954" y="441"/>
                    <a:pt x="6359" y="607"/>
                  </a:cubicBezTo>
                  <a:cubicBezTo>
                    <a:pt x="6537" y="679"/>
                    <a:pt x="6704" y="750"/>
                    <a:pt x="6859" y="834"/>
                  </a:cubicBezTo>
                  <a:cubicBezTo>
                    <a:pt x="6906" y="846"/>
                    <a:pt x="6966" y="857"/>
                    <a:pt x="7002" y="893"/>
                  </a:cubicBezTo>
                  <a:cubicBezTo>
                    <a:pt x="7299" y="1191"/>
                    <a:pt x="7740" y="1274"/>
                    <a:pt x="8014" y="1631"/>
                  </a:cubicBezTo>
                  <a:cubicBezTo>
                    <a:pt x="8049" y="1691"/>
                    <a:pt x="8133" y="1727"/>
                    <a:pt x="8192" y="1762"/>
                  </a:cubicBezTo>
                  <a:cubicBezTo>
                    <a:pt x="8430" y="1929"/>
                    <a:pt x="8692" y="2084"/>
                    <a:pt x="8871" y="2334"/>
                  </a:cubicBezTo>
                  <a:cubicBezTo>
                    <a:pt x="8966" y="2453"/>
                    <a:pt x="9109" y="2512"/>
                    <a:pt x="9216" y="2608"/>
                  </a:cubicBezTo>
                  <a:cubicBezTo>
                    <a:pt x="9419" y="2846"/>
                    <a:pt x="9621" y="3108"/>
                    <a:pt x="9823" y="3358"/>
                  </a:cubicBezTo>
                  <a:cubicBezTo>
                    <a:pt x="9883" y="3429"/>
                    <a:pt x="9954" y="3501"/>
                    <a:pt x="10038" y="3560"/>
                  </a:cubicBezTo>
                  <a:cubicBezTo>
                    <a:pt x="10193" y="3679"/>
                    <a:pt x="10335" y="3822"/>
                    <a:pt x="10431" y="4001"/>
                  </a:cubicBezTo>
                  <a:cubicBezTo>
                    <a:pt x="10478" y="4072"/>
                    <a:pt x="10538" y="4132"/>
                    <a:pt x="10585" y="4203"/>
                  </a:cubicBezTo>
                  <a:cubicBezTo>
                    <a:pt x="10788" y="4536"/>
                    <a:pt x="11002" y="4846"/>
                    <a:pt x="11169" y="5191"/>
                  </a:cubicBezTo>
                  <a:cubicBezTo>
                    <a:pt x="11252" y="5346"/>
                    <a:pt x="11288" y="5525"/>
                    <a:pt x="11347" y="5703"/>
                  </a:cubicBezTo>
                  <a:cubicBezTo>
                    <a:pt x="11526" y="5691"/>
                    <a:pt x="11657" y="5644"/>
                    <a:pt x="11764" y="5548"/>
                  </a:cubicBezTo>
                  <a:cubicBezTo>
                    <a:pt x="11943" y="5346"/>
                    <a:pt x="12205" y="5275"/>
                    <a:pt x="12431" y="5156"/>
                  </a:cubicBezTo>
                  <a:cubicBezTo>
                    <a:pt x="12479" y="5132"/>
                    <a:pt x="12550" y="5132"/>
                    <a:pt x="12610" y="5132"/>
                  </a:cubicBezTo>
                  <a:cubicBezTo>
                    <a:pt x="12717" y="5132"/>
                    <a:pt x="12788" y="5203"/>
                    <a:pt x="12800" y="5322"/>
                  </a:cubicBezTo>
                  <a:cubicBezTo>
                    <a:pt x="12812" y="5572"/>
                    <a:pt x="12836" y="5846"/>
                    <a:pt x="12812" y="6096"/>
                  </a:cubicBezTo>
                  <a:cubicBezTo>
                    <a:pt x="12800" y="6346"/>
                    <a:pt x="12741" y="6596"/>
                    <a:pt x="12693" y="6858"/>
                  </a:cubicBezTo>
                  <a:cubicBezTo>
                    <a:pt x="12681" y="6930"/>
                    <a:pt x="12657" y="7001"/>
                    <a:pt x="12657" y="7072"/>
                  </a:cubicBezTo>
                  <a:cubicBezTo>
                    <a:pt x="12681" y="7418"/>
                    <a:pt x="12610" y="7751"/>
                    <a:pt x="12562" y="8073"/>
                  </a:cubicBezTo>
                  <a:cubicBezTo>
                    <a:pt x="12550" y="8204"/>
                    <a:pt x="12538" y="8346"/>
                    <a:pt x="12490" y="8477"/>
                  </a:cubicBezTo>
                  <a:cubicBezTo>
                    <a:pt x="12443" y="8585"/>
                    <a:pt x="12455" y="8704"/>
                    <a:pt x="12443" y="8799"/>
                  </a:cubicBezTo>
                  <a:cubicBezTo>
                    <a:pt x="12431" y="9061"/>
                    <a:pt x="12431" y="9299"/>
                    <a:pt x="12431" y="9549"/>
                  </a:cubicBezTo>
                  <a:cubicBezTo>
                    <a:pt x="12431" y="9668"/>
                    <a:pt x="12383" y="9775"/>
                    <a:pt x="12312" y="9859"/>
                  </a:cubicBezTo>
                  <a:cubicBezTo>
                    <a:pt x="12157" y="10037"/>
                    <a:pt x="11967" y="10073"/>
                    <a:pt x="11788" y="9930"/>
                  </a:cubicBezTo>
                  <a:cubicBezTo>
                    <a:pt x="11705" y="9870"/>
                    <a:pt x="11609" y="9799"/>
                    <a:pt x="11490" y="9787"/>
                  </a:cubicBezTo>
                  <a:cubicBezTo>
                    <a:pt x="11419" y="9775"/>
                    <a:pt x="11347" y="9728"/>
                    <a:pt x="11300" y="9680"/>
                  </a:cubicBezTo>
                  <a:cubicBezTo>
                    <a:pt x="11169" y="9537"/>
                    <a:pt x="10990" y="9442"/>
                    <a:pt x="10812" y="9335"/>
                  </a:cubicBezTo>
                  <a:cubicBezTo>
                    <a:pt x="10752" y="9299"/>
                    <a:pt x="10657" y="9275"/>
                    <a:pt x="10609" y="9216"/>
                  </a:cubicBezTo>
                  <a:cubicBezTo>
                    <a:pt x="10466" y="9013"/>
                    <a:pt x="10240" y="8942"/>
                    <a:pt x="10014" y="8847"/>
                  </a:cubicBezTo>
                  <a:cubicBezTo>
                    <a:pt x="9681" y="8716"/>
                    <a:pt x="9347" y="8525"/>
                    <a:pt x="8978" y="8442"/>
                  </a:cubicBezTo>
                  <a:cubicBezTo>
                    <a:pt x="8788" y="8406"/>
                    <a:pt x="8609" y="8263"/>
                    <a:pt x="8407" y="8168"/>
                  </a:cubicBezTo>
                  <a:cubicBezTo>
                    <a:pt x="8311" y="8108"/>
                    <a:pt x="8276" y="7930"/>
                    <a:pt x="8347" y="7787"/>
                  </a:cubicBezTo>
                  <a:cubicBezTo>
                    <a:pt x="8442" y="7644"/>
                    <a:pt x="8550" y="7513"/>
                    <a:pt x="8669" y="7370"/>
                  </a:cubicBezTo>
                  <a:cubicBezTo>
                    <a:pt x="8764" y="7251"/>
                    <a:pt x="8883" y="7156"/>
                    <a:pt x="9061" y="7120"/>
                  </a:cubicBezTo>
                  <a:cubicBezTo>
                    <a:pt x="9145" y="7108"/>
                    <a:pt x="9204" y="7049"/>
                    <a:pt x="9276" y="7001"/>
                  </a:cubicBezTo>
                  <a:cubicBezTo>
                    <a:pt x="9240" y="6930"/>
                    <a:pt x="9216" y="6870"/>
                    <a:pt x="9181" y="6811"/>
                  </a:cubicBezTo>
                  <a:cubicBezTo>
                    <a:pt x="9109" y="6644"/>
                    <a:pt x="9026" y="6501"/>
                    <a:pt x="8966" y="6334"/>
                  </a:cubicBezTo>
                  <a:cubicBezTo>
                    <a:pt x="8907" y="6180"/>
                    <a:pt x="8847" y="6037"/>
                    <a:pt x="8728" y="5918"/>
                  </a:cubicBezTo>
                  <a:cubicBezTo>
                    <a:pt x="8669" y="5858"/>
                    <a:pt x="8621" y="5787"/>
                    <a:pt x="8585" y="5691"/>
                  </a:cubicBezTo>
                  <a:cubicBezTo>
                    <a:pt x="8526" y="5560"/>
                    <a:pt x="8442" y="5441"/>
                    <a:pt x="8311" y="5346"/>
                  </a:cubicBezTo>
                  <a:cubicBezTo>
                    <a:pt x="8228" y="5310"/>
                    <a:pt x="8204" y="5215"/>
                    <a:pt x="8145" y="5156"/>
                  </a:cubicBezTo>
                  <a:cubicBezTo>
                    <a:pt x="8073" y="5072"/>
                    <a:pt x="8014" y="4965"/>
                    <a:pt x="7918" y="4906"/>
                  </a:cubicBezTo>
                  <a:cubicBezTo>
                    <a:pt x="7668" y="4727"/>
                    <a:pt x="7442" y="4513"/>
                    <a:pt x="7204" y="4310"/>
                  </a:cubicBezTo>
                  <a:cubicBezTo>
                    <a:pt x="7014" y="4144"/>
                    <a:pt x="6823" y="4013"/>
                    <a:pt x="6609" y="3882"/>
                  </a:cubicBezTo>
                  <a:cubicBezTo>
                    <a:pt x="6418" y="3739"/>
                    <a:pt x="6204" y="3644"/>
                    <a:pt x="6013" y="3489"/>
                  </a:cubicBezTo>
                  <a:cubicBezTo>
                    <a:pt x="5775" y="3310"/>
                    <a:pt x="5490" y="3203"/>
                    <a:pt x="5216" y="3108"/>
                  </a:cubicBezTo>
                  <a:cubicBezTo>
                    <a:pt x="4775" y="2953"/>
                    <a:pt x="4335" y="2822"/>
                    <a:pt x="3906" y="2667"/>
                  </a:cubicBezTo>
                  <a:cubicBezTo>
                    <a:pt x="3882" y="2667"/>
                    <a:pt x="3870" y="2655"/>
                    <a:pt x="3870" y="2655"/>
                  </a:cubicBezTo>
                  <a:cubicBezTo>
                    <a:pt x="3251" y="2631"/>
                    <a:pt x="2620" y="2453"/>
                    <a:pt x="1977" y="2524"/>
                  </a:cubicBezTo>
                  <a:cubicBezTo>
                    <a:pt x="1489" y="2584"/>
                    <a:pt x="989" y="2536"/>
                    <a:pt x="489" y="2572"/>
                  </a:cubicBezTo>
                  <a:cubicBezTo>
                    <a:pt x="560" y="2572"/>
                    <a:pt x="537" y="2572"/>
                    <a:pt x="513" y="2560"/>
                  </a:cubicBezTo>
                  <a:close/>
                  <a:moveTo>
                    <a:pt x="11312" y="6322"/>
                  </a:moveTo>
                  <a:cubicBezTo>
                    <a:pt x="11109" y="5989"/>
                    <a:pt x="10943" y="5715"/>
                    <a:pt x="10752" y="5441"/>
                  </a:cubicBezTo>
                  <a:cubicBezTo>
                    <a:pt x="10502" y="5072"/>
                    <a:pt x="10347" y="4656"/>
                    <a:pt x="10062" y="4298"/>
                  </a:cubicBezTo>
                  <a:cubicBezTo>
                    <a:pt x="9966" y="4167"/>
                    <a:pt x="9859" y="4025"/>
                    <a:pt x="9704" y="3929"/>
                  </a:cubicBezTo>
                  <a:cubicBezTo>
                    <a:pt x="9621" y="3870"/>
                    <a:pt x="9550" y="3774"/>
                    <a:pt x="9490" y="3691"/>
                  </a:cubicBezTo>
                  <a:cubicBezTo>
                    <a:pt x="9407" y="3596"/>
                    <a:pt x="9347" y="3513"/>
                    <a:pt x="9276" y="3429"/>
                  </a:cubicBezTo>
                  <a:cubicBezTo>
                    <a:pt x="9204" y="3346"/>
                    <a:pt x="9133" y="3274"/>
                    <a:pt x="9073" y="3179"/>
                  </a:cubicBezTo>
                  <a:cubicBezTo>
                    <a:pt x="8978" y="3012"/>
                    <a:pt x="8847" y="2882"/>
                    <a:pt x="8680" y="2798"/>
                  </a:cubicBezTo>
                  <a:cubicBezTo>
                    <a:pt x="8609" y="2751"/>
                    <a:pt x="8550" y="2691"/>
                    <a:pt x="8502" y="2620"/>
                  </a:cubicBezTo>
                  <a:cubicBezTo>
                    <a:pt x="8430" y="2477"/>
                    <a:pt x="8323" y="2405"/>
                    <a:pt x="8216" y="2322"/>
                  </a:cubicBezTo>
                  <a:cubicBezTo>
                    <a:pt x="8002" y="2120"/>
                    <a:pt x="7764" y="1929"/>
                    <a:pt x="7537" y="1750"/>
                  </a:cubicBezTo>
                  <a:cubicBezTo>
                    <a:pt x="7478" y="1691"/>
                    <a:pt x="7383" y="1643"/>
                    <a:pt x="7311" y="1631"/>
                  </a:cubicBezTo>
                  <a:cubicBezTo>
                    <a:pt x="7168" y="1608"/>
                    <a:pt x="7061" y="1548"/>
                    <a:pt x="6954" y="1453"/>
                  </a:cubicBezTo>
                  <a:cubicBezTo>
                    <a:pt x="6895" y="1393"/>
                    <a:pt x="6823" y="1334"/>
                    <a:pt x="6752" y="1310"/>
                  </a:cubicBezTo>
                  <a:cubicBezTo>
                    <a:pt x="6490" y="1191"/>
                    <a:pt x="6228" y="1084"/>
                    <a:pt x="5978" y="953"/>
                  </a:cubicBezTo>
                  <a:cubicBezTo>
                    <a:pt x="5502" y="715"/>
                    <a:pt x="4942" y="810"/>
                    <a:pt x="4454" y="631"/>
                  </a:cubicBezTo>
                  <a:cubicBezTo>
                    <a:pt x="4228" y="691"/>
                    <a:pt x="4013" y="596"/>
                    <a:pt x="3799" y="572"/>
                  </a:cubicBezTo>
                  <a:cubicBezTo>
                    <a:pt x="3513" y="548"/>
                    <a:pt x="3239" y="500"/>
                    <a:pt x="2954" y="488"/>
                  </a:cubicBezTo>
                  <a:cubicBezTo>
                    <a:pt x="2537" y="476"/>
                    <a:pt x="2108" y="488"/>
                    <a:pt x="1692" y="488"/>
                  </a:cubicBezTo>
                  <a:cubicBezTo>
                    <a:pt x="1537" y="488"/>
                    <a:pt x="1394" y="488"/>
                    <a:pt x="1239" y="500"/>
                  </a:cubicBezTo>
                  <a:cubicBezTo>
                    <a:pt x="953" y="536"/>
                    <a:pt x="656" y="786"/>
                    <a:pt x="644" y="1036"/>
                  </a:cubicBezTo>
                  <a:cubicBezTo>
                    <a:pt x="632" y="1393"/>
                    <a:pt x="620" y="1750"/>
                    <a:pt x="882" y="2096"/>
                  </a:cubicBezTo>
                  <a:cubicBezTo>
                    <a:pt x="1001" y="2096"/>
                    <a:pt x="1132" y="2108"/>
                    <a:pt x="1275" y="2108"/>
                  </a:cubicBezTo>
                  <a:cubicBezTo>
                    <a:pt x="1870" y="2120"/>
                    <a:pt x="2465" y="2120"/>
                    <a:pt x="3061" y="2143"/>
                  </a:cubicBezTo>
                  <a:cubicBezTo>
                    <a:pt x="3132" y="2143"/>
                    <a:pt x="3204" y="2143"/>
                    <a:pt x="3275" y="2167"/>
                  </a:cubicBezTo>
                  <a:cubicBezTo>
                    <a:pt x="3454" y="2239"/>
                    <a:pt x="3632" y="2239"/>
                    <a:pt x="3835" y="2239"/>
                  </a:cubicBezTo>
                  <a:cubicBezTo>
                    <a:pt x="3978" y="2239"/>
                    <a:pt x="4132" y="2262"/>
                    <a:pt x="4263" y="2334"/>
                  </a:cubicBezTo>
                  <a:cubicBezTo>
                    <a:pt x="4323" y="2358"/>
                    <a:pt x="4394" y="2381"/>
                    <a:pt x="4466" y="2405"/>
                  </a:cubicBezTo>
                  <a:cubicBezTo>
                    <a:pt x="4847" y="2524"/>
                    <a:pt x="5228" y="2643"/>
                    <a:pt x="5597" y="2774"/>
                  </a:cubicBezTo>
                  <a:cubicBezTo>
                    <a:pt x="5811" y="2858"/>
                    <a:pt x="6002" y="2953"/>
                    <a:pt x="6216" y="3036"/>
                  </a:cubicBezTo>
                  <a:cubicBezTo>
                    <a:pt x="6490" y="3120"/>
                    <a:pt x="6752" y="3286"/>
                    <a:pt x="6990" y="3453"/>
                  </a:cubicBezTo>
                  <a:cubicBezTo>
                    <a:pt x="7347" y="3691"/>
                    <a:pt x="7668" y="3989"/>
                    <a:pt x="8002" y="4251"/>
                  </a:cubicBezTo>
                  <a:cubicBezTo>
                    <a:pt x="8026" y="4286"/>
                    <a:pt x="8061" y="4298"/>
                    <a:pt x="8085" y="4310"/>
                  </a:cubicBezTo>
                  <a:cubicBezTo>
                    <a:pt x="8323" y="4441"/>
                    <a:pt x="8502" y="4620"/>
                    <a:pt x="8657" y="4834"/>
                  </a:cubicBezTo>
                  <a:cubicBezTo>
                    <a:pt x="8680" y="4882"/>
                    <a:pt x="8728" y="4953"/>
                    <a:pt x="8776" y="4965"/>
                  </a:cubicBezTo>
                  <a:cubicBezTo>
                    <a:pt x="8978" y="5072"/>
                    <a:pt x="9050" y="5275"/>
                    <a:pt x="9145" y="5453"/>
                  </a:cubicBezTo>
                  <a:cubicBezTo>
                    <a:pt x="9252" y="5656"/>
                    <a:pt x="9442" y="5787"/>
                    <a:pt x="9514" y="6013"/>
                  </a:cubicBezTo>
                  <a:cubicBezTo>
                    <a:pt x="9585" y="6215"/>
                    <a:pt x="9693" y="6406"/>
                    <a:pt x="9800" y="6608"/>
                  </a:cubicBezTo>
                  <a:cubicBezTo>
                    <a:pt x="9966" y="6906"/>
                    <a:pt x="9919" y="7215"/>
                    <a:pt x="9633" y="7406"/>
                  </a:cubicBezTo>
                  <a:cubicBezTo>
                    <a:pt x="9562" y="7465"/>
                    <a:pt x="9466" y="7513"/>
                    <a:pt x="9383" y="7573"/>
                  </a:cubicBezTo>
                  <a:cubicBezTo>
                    <a:pt x="9276" y="7644"/>
                    <a:pt x="9169" y="7704"/>
                    <a:pt x="9133" y="7858"/>
                  </a:cubicBezTo>
                  <a:cubicBezTo>
                    <a:pt x="9395" y="7954"/>
                    <a:pt x="9681" y="8073"/>
                    <a:pt x="9943" y="8180"/>
                  </a:cubicBezTo>
                  <a:cubicBezTo>
                    <a:pt x="10228" y="8299"/>
                    <a:pt x="10526" y="8406"/>
                    <a:pt x="10812" y="8513"/>
                  </a:cubicBezTo>
                  <a:cubicBezTo>
                    <a:pt x="10859" y="8608"/>
                    <a:pt x="10895" y="8704"/>
                    <a:pt x="10943" y="8775"/>
                  </a:cubicBezTo>
                  <a:cubicBezTo>
                    <a:pt x="11133" y="8882"/>
                    <a:pt x="11300" y="8989"/>
                    <a:pt x="11467" y="9061"/>
                  </a:cubicBezTo>
                  <a:cubicBezTo>
                    <a:pt x="11633" y="9132"/>
                    <a:pt x="11728" y="9347"/>
                    <a:pt x="11967" y="9287"/>
                  </a:cubicBezTo>
                  <a:cubicBezTo>
                    <a:pt x="12002" y="8894"/>
                    <a:pt x="12014" y="8489"/>
                    <a:pt x="12050" y="8108"/>
                  </a:cubicBezTo>
                  <a:cubicBezTo>
                    <a:pt x="12062" y="7858"/>
                    <a:pt x="12074" y="7620"/>
                    <a:pt x="12169" y="7382"/>
                  </a:cubicBezTo>
                  <a:cubicBezTo>
                    <a:pt x="12193" y="7323"/>
                    <a:pt x="12205" y="7263"/>
                    <a:pt x="12205" y="7203"/>
                  </a:cubicBezTo>
                  <a:cubicBezTo>
                    <a:pt x="12205" y="7001"/>
                    <a:pt x="12252" y="6846"/>
                    <a:pt x="12312" y="6668"/>
                  </a:cubicBezTo>
                  <a:cubicBezTo>
                    <a:pt x="12383" y="6453"/>
                    <a:pt x="12407" y="6227"/>
                    <a:pt x="12431" y="6013"/>
                  </a:cubicBezTo>
                  <a:cubicBezTo>
                    <a:pt x="12443" y="5953"/>
                    <a:pt x="12467" y="5858"/>
                    <a:pt x="12371" y="5799"/>
                  </a:cubicBezTo>
                  <a:cubicBezTo>
                    <a:pt x="12181" y="5810"/>
                    <a:pt x="12074" y="6013"/>
                    <a:pt x="11907" y="6084"/>
                  </a:cubicBezTo>
                  <a:cubicBezTo>
                    <a:pt x="11705" y="6144"/>
                    <a:pt x="11526" y="6227"/>
                    <a:pt x="11312" y="632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340;p45">
              <a:extLst>
                <a:ext uri="{FF2B5EF4-FFF2-40B4-BE49-F238E27FC236}">
                  <a16:creationId xmlns:a16="http://schemas.microsoft.com/office/drawing/2014/main" id="{8933A958-2D3A-1A4D-BEC7-2A515B8438E5}"/>
                </a:ext>
              </a:extLst>
            </p:cNvPr>
            <p:cNvSpPr/>
            <p:nvPr/>
          </p:nvSpPr>
          <p:spPr>
            <a:xfrm>
              <a:off x="1187350" y="2510850"/>
              <a:ext cx="295875" cy="221775"/>
            </a:xfrm>
            <a:custGeom>
              <a:avLst/>
              <a:gdLst/>
              <a:ahLst/>
              <a:cxnLst/>
              <a:rect l="l" t="t" r="r" b="b"/>
              <a:pathLst>
                <a:path w="11835" h="8871" extrusionOk="0">
                  <a:moveTo>
                    <a:pt x="1131" y="3025"/>
                  </a:moveTo>
                  <a:cubicBezTo>
                    <a:pt x="917" y="3120"/>
                    <a:pt x="738" y="3192"/>
                    <a:pt x="548" y="3263"/>
                  </a:cubicBezTo>
                  <a:cubicBezTo>
                    <a:pt x="369" y="3334"/>
                    <a:pt x="286" y="3513"/>
                    <a:pt x="83" y="3549"/>
                  </a:cubicBezTo>
                  <a:cubicBezTo>
                    <a:pt x="0" y="3489"/>
                    <a:pt x="12" y="3418"/>
                    <a:pt x="24" y="3334"/>
                  </a:cubicBezTo>
                  <a:cubicBezTo>
                    <a:pt x="60" y="3120"/>
                    <a:pt x="71" y="2894"/>
                    <a:pt x="143" y="2680"/>
                  </a:cubicBezTo>
                  <a:cubicBezTo>
                    <a:pt x="202" y="2501"/>
                    <a:pt x="250" y="2322"/>
                    <a:pt x="250" y="2144"/>
                  </a:cubicBezTo>
                  <a:cubicBezTo>
                    <a:pt x="250" y="2084"/>
                    <a:pt x="262" y="2025"/>
                    <a:pt x="298" y="1965"/>
                  </a:cubicBezTo>
                  <a:cubicBezTo>
                    <a:pt x="405" y="1727"/>
                    <a:pt x="417" y="1489"/>
                    <a:pt x="417" y="1239"/>
                  </a:cubicBezTo>
                  <a:cubicBezTo>
                    <a:pt x="429" y="834"/>
                    <a:pt x="464" y="453"/>
                    <a:pt x="488" y="60"/>
                  </a:cubicBezTo>
                  <a:cubicBezTo>
                    <a:pt x="726" y="1"/>
                    <a:pt x="833" y="215"/>
                    <a:pt x="1000" y="286"/>
                  </a:cubicBezTo>
                  <a:cubicBezTo>
                    <a:pt x="1155" y="358"/>
                    <a:pt x="1322" y="465"/>
                    <a:pt x="1512" y="572"/>
                  </a:cubicBezTo>
                  <a:cubicBezTo>
                    <a:pt x="1548" y="644"/>
                    <a:pt x="1607" y="739"/>
                    <a:pt x="1655" y="834"/>
                  </a:cubicBezTo>
                  <a:cubicBezTo>
                    <a:pt x="1929" y="941"/>
                    <a:pt x="2227" y="1060"/>
                    <a:pt x="2512" y="1168"/>
                  </a:cubicBezTo>
                  <a:cubicBezTo>
                    <a:pt x="2786" y="1275"/>
                    <a:pt x="3060" y="1394"/>
                    <a:pt x="3334" y="1489"/>
                  </a:cubicBezTo>
                  <a:cubicBezTo>
                    <a:pt x="3286" y="1644"/>
                    <a:pt x="3179" y="1715"/>
                    <a:pt x="3084" y="1775"/>
                  </a:cubicBezTo>
                  <a:cubicBezTo>
                    <a:pt x="2989" y="1834"/>
                    <a:pt x="2917" y="1882"/>
                    <a:pt x="2822" y="1941"/>
                  </a:cubicBezTo>
                  <a:cubicBezTo>
                    <a:pt x="2548" y="2144"/>
                    <a:pt x="2488" y="2441"/>
                    <a:pt x="2667" y="2739"/>
                  </a:cubicBezTo>
                  <a:cubicBezTo>
                    <a:pt x="2762" y="2942"/>
                    <a:pt x="2881" y="3132"/>
                    <a:pt x="2941" y="3334"/>
                  </a:cubicBezTo>
                  <a:cubicBezTo>
                    <a:pt x="3012" y="3561"/>
                    <a:pt x="3215" y="3692"/>
                    <a:pt x="3310" y="3894"/>
                  </a:cubicBezTo>
                  <a:cubicBezTo>
                    <a:pt x="3417" y="4073"/>
                    <a:pt x="3477" y="4275"/>
                    <a:pt x="3691" y="4382"/>
                  </a:cubicBezTo>
                  <a:cubicBezTo>
                    <a:pt x="3739" y="4406"/>
                    <a:pt x="3762" y="4466"/>
                    <a:pt x="3810" y="4513"/>
                  </a:cubicBezTo>
                  <a:cubicBezTo>
                    <a:pt x="3977" y="4727"/>
                    <a:pt x="4155" y="4918"/>
                    <a:pt x="4370" y="5037"/>
                  </a:cubicBezTo>
                  <a:cubicBezTo>
                    <a:pt x="4405" y="5049"/>
                    <a:pt x="4429" y="5085"/>
                    <a:pt x="4465" y="5097"/>
                  </a:cubicBezTo>
                  <a:cubicBezTo>
                    <a:pt x="4810" y="5359"/>
                    <a:pt x="5120" y="5656"/>
                    <a:pt x="5477" y="5894"/>
                  </a:cubicBezTo>
                  <a:cubicBezTo>
                    <a:pt x="5715" y="6061"/>
                    <a:pt x="5965" y="6228"/>
                    <a:pt x="6251" y="6311"/>
                  </a:cubicBezTo>
                  <a:cubicBezTo>
                    <a:pt x="6453" y="6371"/>
                    <a:pt x="6656" y="6490"/>
                    <a:pt x="6858" y="6573"/>
                  </a:cubicBezTo>
                  <a:cubicBezTo>
                    <a:pt x="7227" y="6704"/>
                    <a:pt x="7620" y="6823"/>
                    <a:pt x="7989" y="6942"/>
                  </a:cubicBezTo>
                  <a:cubicBezTo>
                    <a:pt x="8061" y="6966"/>
                    <a:pt x="8144" y="6990"/>
                    <a:pt x="8203" y="7013"/>
                  </a:cubicBezTo>
                  <a:cubicBezTo>
                    <a:pt x="8334" y="7073"/>
                    <a:pt x="8477" y="7109"/>
                    <a:pt x="8632" y="7109"/>
                  </a:cubicBezTo>
                  <a:cubicBezTo>
                    <a:pt x="8823" y="7109"/>
                    <a:pt x="9001" y="7109"/>
                    <a:pt x="9180" y="7180"/>
                  </a:cubicBezTo>
                  <a:cubicBezTo>
                    <a:pt x="9251" y="7204"/>
                    <a:pt x="9335" y="7204"/>
                    <a:pt x="9406" y="7204"/>
                  </a:cubicBezTo>
                  <a:cubicBezTo>
                    <a:pt x="10001" y="7228"/>
                    <a:pt x="10597" y="7240"/>
                    <a:pt x="11192" y="7240"/>
                  </a:cubicBezTo>
                  <a:cubicBezTo>
                    <a:pt x="11323" y="7240"/>
                    <a:pt x="11454" y="7240"/>
                    <a:pt x="11573" y="7252"/>
                  </a:cubicBezTo>
                  <a:cubicBezTo>
                    <a:pt x="11835" y="7585"/>
                    <a:pt x="11835" y="7942"/>
                    <a:pt x="11811" y="8311"/>
                  </a:cubicBezTo>
                  <a:cubicBezTo>
                    <a:pt x="11799" y="8561"/>
                    <a:pt x="11501" y="8811"/>
                    <a:pt x="11216" y="8847"/>
                  </a:cubicBezTo>
                  <a:cubicBezTo>
                    <a:pt x="11073" y="8859"/>
                    <a:pt x="10918" y="8859"/>
                    <a:pt x="10775" y="8859"/>
                  </a:cubicBezTo>
                  <a:cubicBezTo>
                    <a:pt x="10358" y="8859"/>
                    <a:pt x="9930" y="8871"/>
                    <a:pt x="9513" y="8859"/>
                  </a:cubicBezTo>
                  <a:cubicBezTo>
                    <a:pt x="9227" y="8847"/>
                    <a:pt x="8942" y="8799"/>
                    <a:pt x="8656" y="8776"/>
                  </a:cubicBezTo>
                  <a:cubicBezTo>
                    <a:pt x="8442" y="8740"/>
                    <a:pt x="8227" y="8633"/>
                    <a:pt x="8001" y="8716"/>
                  </a:cubicBezTo>
                  <a:cubicBezTo>
                    <a:pt x="7513" y="8537"/>
                    <a:pt x="6965" y="8633"/>
                    <a:pt x="6489" y="8395"/>
                  </a:cubicBezTo>
                  <a:cubicBezTo>
                    <a:pt x="6239" y="8276"/>
                    <a:pt x="5965" y="8180"/>
                    <a:pt x="5715" y="8037"/>
                  </a:cubicBezTo>
                  <a:cubicBezTo>
                    <a:pt x="5644" y="8014"/>
                    <a:pt x="5584" y="7942"/>
                    <a:pt x="5501" y="7895"/>
                  </a:cubicBezTo>
                  <a:cubicBezTo>
                    <a:pt x="5405" y="7799"/>
                    <a:pt x="5286" y="7740"/>
                    <a:pt x="5144" y="7716"/>
                  </a:cubicBezTo>
                  <a:cubicBezTo>
                    <a:pt x="5072" y="7704"/>
                    <a:pt x="4989" y="7645"/>
                    <a:pt x="4929" y="7597"/>
                  </a:cubicBezTo>
                  <a:cubicBezTo>
                    <a:pt x="4691" y="7406"/>
                    <a:pt x="4465" y="7204"/>
                    <a:pt x="4239" y="7025"/>
                  </a:cubicBezTo>
                  <a:cubicBezTo>
                    <a:pt x="4132" y="6942"/>
                    <a:pt x="4036" y="6871"/>
                    <a:pt x="3953" y="6728"/>
                  </a:cubicBezTo>
                  <a:cubicBezTo>
                    <a:pt x="3917" y="6656"/>
                    <a:pt x="3858" y="6585"/>
                    <a:pt x="3774" y="6549"/>
                  </a:cubicBezTo>
                  <a:cubicBezTo>
                    <a:pt x="3620" y="6466"/>
                    <a:pt x="3500" y="6335"/>
                    <a:pt x="3393" y="6168"/>
                  </a:cubicBezTo>
                  <a:cubicBezTo>
                    <a:pt x="3334" y="6073"/>
                    <a:pt x="3262" y="5990"/>
                    <a:pt x="3179" y="5918"/>
                  </a:cubicBezTo>
                  <a:cubicBezTo>
                    <a:pt x="3108" y="5823"/>
                    <a:pt x="3048" y="5740"/>
                    <a:pt x="2977" y="5656"/>
                  </a:cubicBezTo>
                  <a:cubicBezTo>
                    <a:pt x="2905" y="5573"/>
                    <a:pt x="2846" y="5478"/>
                    <a:pt x="2750" y="5418"/>
                  </a:cubicBezTo>
                  <a:cubicBezTo>
                    <a:pt x="2608" y="5323"/>
                    <a:pt x="2500" y="5180"/>
                    <a:pt x="2393" y="5049"/>
                  </a:cubicBezTo>
                  <a:cubicBezTo>
                    <a:pt x="2107" y="4692"/>
                    <a:pt x="1965" y="4275"/>
                    <a:pt x="1715" y="3906"/>
                  </a:cubicBezTo>
                  <a:cubicBezTo>
                    <a:pt x="1500" y="3632"/>
                    <a:pt x="1334" y="3358"/>
                    <a:pt x="1131" y="3025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1341;p45">
              <a:extLst>
                <a:ext uri="{FF2B5EF4-FFF2-40B4-BE49-F238E27FC236}">
                  <a16:creationId xmlns:a16="http://schemas.microsoft.com/office/drawing/2014/main" id="{5C2AE0C0-1728-194F-8A07-5B7FFD17490B}"/>
                </a:ext>
              </a:extLst>
            </p:cNvPr>
            <p:cNvSpPr/>
            <p:nvPr/>
          </p:nvSpPr>
          <p:spPr>
            <a:xfrm>
              <a:off x="1177525" y="2492700"/>
              <a:ext cx="320900" cy="251850"/>
            </a:xfrm>
            <a:custGeom>
              <a:avLst/>
              <a:gdLst/>
              <a:ahLst/>
              <a:cxnLst/>
              <a:rect l="l" t="t" r="r" b="b"/>
              <a:pathLst>
                <a:path w="12836" h="10074" extrusionOk="0">
                  <a:moveTo>
                    <a:pt x="12323" y="7513"/>
                  </a:moveTo>
                  <a:cubicBezTo>
                    <a:pt x="12561" y="7728"/>
                    <a:pt x="12561" y="8025"/>
                    <a:pt x="12645" y="8287"/>
                  </a:cubicBezTo>
                  <a:cubicBezTo>
                    <a:pt x="12716" y="8573"/>
                    <a:pt x="12764" y="8871"/>
                    <a:pt x="12799" y="9168"/>
                  </a:cubicBezTo>
                  <a:cubicBezTo>
                    <a:pt x="12823" y="9275"/>
                    <a:pt x="12823" y="9394"/>
                    <a:pt x="12835" y="9478"/>
                  </a:cubicBezTo>
                  <a:cubicBezTo>
                    <a:pt x="12668" y="9656"/>
                    <a:pt x="12502" y="9799"/>
                    <a:pt x="12287" y="9871"/>
                  </a:cubicBezTo>
                  <a:cubicBezTo>
                    <a:pt x="12133" y="9918"/>
                    <a:pt x="12002" y="9954"/>
                    <a:pt x="11847" y="9954"/>
                  </a:cubicBezTo>
                  <a:cubicBezTo>
                    <a:pt x="11668" y="9954"/>
                    <a:pt x="11478" y="9954"/>
                    <a:pt x="11299" y="10037"/>
                  </a:cubicBezTo>
                  <a:cubicBezTo>
                    <a:pt x="11216" y="10073"/>
                    <a:pt x="11109" y="10061"/>
                    <a:pt x="11002" y="10061"/>
                  </a:cubicBezTo>
                  <a:cubicBezTo>
                    <a:pt x="10382" y="10061"/>
                    <a:pt x="9763" y="10061"/>
                    <a:pt x="9144" y="10049"/>
                  </a:cubicBezTo>
                  <a:cubicBezTo>
                    <a:pt x="8787" y="10025"/>
                    <a:pt x="8430" y="9954"/>
                    <a:pt x="8084" y="9835"/>
                  </a:cubicBezTo>
                  <a:cubicBezTo>
                    <a:pt x="7965" y="9799"/>
                    <a:pt x="7846" y="9752"/>
                    <a:pt x="7727" y="9764"/>
                  </a:cubicBezTo>
                  <a:cubicBezTo>
                    <a:pt x="7287" y="9811"/>
                    <a:pt x="6882" y="9633"/>
                    <a:pt x="6477" y="9466"/>
                  </a:cubicBezTo>
                  <a:cubicBezTo>
                    <a:pt x="6299" y="9394"/>
                    <a:pt x="6132" y="9323"/>
                    <a:pt x="5977" y="9240"/>
                  </a:cubicBezTo>
                  <a:cubicBezTo>
                    <a:pt x="5929" y="9228"/>
                    <a:pt x="5870" y="9216"/>
                    <a:pt x="5834" y="9180"/>
                  </a:cubicBezTo>
                  <a:cubicBezTo>
                    <a:pt x="5537" y="8882"/>
                    <a:pt x="5096" y="8799"/>
                    <a:pt x="4822" y="8442"/>
                  </a:cubicBezTo>
                  <a:cubicBezTo>
                    <a:pt x="4786" y="8382"/>
                    <a:pt x="4703" y="8347"/>
                    <a:pt x="4644" y="8311"/>
                  </a:cubicBezTo>
                  <a:cubicBezTo>
                    <a:pt x="4405" y="8144"/>
                    <a:pt x="4144" y="7990"/>
                    <a:pt x="3965" y="7739"/>
                  </a:cubicBezTo>
                  <a:cubicBezTo>
                    <a:pt x="3870" y="7620"/>
                    <a:pt x="3727" y="7561"/>
                    <a:pt x="3620" y="7454"/>
                  </a:cubicBezTo>
                  <a:cubicBezTo>
                    <a:pt x="3417" y="7216"/>
                    <a:pt x="3215" y="6966"/>
                    <a:pt x="3012" y="6716"/>
                  </a:cubicBezTo>
                  <a:cubicBezTo>
                    <a:pt x="2953" y="6644"/>
                    <a:pt x="2881" y="6561"/>
                    <a:pt x="2798" y="6501"/>
                  </a:cubicBezTo>
                  <a:cubicBezTo>
                    <a:pt x="2643" y="6382"/>
                    <a:pt x="2500" y="6251"/>
                    <a:pt x="2405" y="6073"/>
                  </a:cubicBezTo>
                  <a:cubicBezTo>
                    <a:pt x="2358" y="6001"/>
                    <a:pt x="2298" y="5942"/>
                    <a:pt x="2250" y="5870"/>
                  </a:cubicBezTo>
                  <a:cubicBezTo>
                    <a:pt x="2048" y="5537"/>
                    <a:pt x="1834" y="5227"/>
                    <a:pt x="1667" y="4882"/>
                  </a:cubicBezTo>
                  <a:cubicBezTo>
                    <a:pt x="1584" y="4715"/>
                    <a:pt x="1548" y="4537"/>
                    <a:pt x="1488" y="4358"/>
                  </a:cubicBezTo>
                  <a:cubicBezTo>
                    <a:pt x="1310" y="4382"/>
                    <a:pt x="1179" y="4418"/>
                    <a:pt x="1072" y="4525"/>
                  </a:cubicBezTo>
                  <a:cubicBezTo>
                    <a:pt x="893" y="4715"/>
                    <a:pt x="631" y="4799"/>
                    <a:pt x="405" y="4918"/>
                  </a:cubicBezTo>
                  <a:cubicBezTo>
                    <a:pt x="357" y="4942"/>
                    <a:pt x="286" y="4942"/>
                    <a:pt x="226" y="4942"/>
                  </a:cubicBezTo>
                  <a:cubicBezTo>
                    <a:pt x="119" y="4942"/>
                    <a:pt x="48" y="4870"/>
                    <a:pt x="36" y="4751"/>
                  </a:cubicBezTo>
                  <a:cubicBezTo>
                    <a:pt x="24" y="4501"/>
                    <a:pt x="0" y="4227"/>
                    <a:pt x="24" y="3977"/>
                  </a:cubicBezTo>
                  <a:cubicBezTo>
                    <a:pt x="36" y="3727"/>
                    <a:pt x="95" y="3465"/>
                    <a:pt x="143" y="3215"/>
                  </a:cubicBezTo>
                  <a:cubicBezTo>
                    <a:pt x="155" y="3144"/>
                    <a:pt x="179" y="3072"/>
                    <a:pt x="179" y="2989"/>
                  </a:cubicBezTo>
                  <a:cubicBezTo>
                    <a:pt x="155" y="2656"/>
                    <a:pt x="226" y="2322"/>
                    <a:pt x="274" y="2001"/>
                  </a:cubicBezTo>
                  <a:cubicBezTo>
                    <a:pt x="286" y="1858"/>
                    <a:pt x="298" y="1727"/>
                    <a:pt x="345" y="1596"/>
                  </a:cubicBezTo>
                  <a:cubicBezTo>
                    <a:pt x="393" y="1489"/>
                    <a:pt x="381" y="1370"/>
                    <a:pt x="393" y="1262"/>
                  </a:cubicBezTo>
                  <a:cubicBezTo>
                    <a:pt x="405" y="1012"/>
                    <a:pt x="405" y="774"/>
                    <a:pt x="405" y="524"/>
                  </a:cubicBezTo>
                  <a:cubicBezTo>
                    <a:pt x="405" y="405"/>
                    <a:pt x="453" y="298"/>
                    <a:pt x="524" y="215"/>
                  </a:cubicBezTo>
                  <a:cubicBezTo>
                    <a:pt x="679" y="36"/>
                    <a:pt x="869" y="0"/>
                    <a:pt x="1048" y="131"/>
                  </a:cubicBezTo>
                  <a:cubicBezTo>
                    <a:pt x="1131" y="191"/>
                    <a:pt x="1226" y="274"/>
                    <a:pt x="1346" y="286"/>
                  </a:cubicBezTo>
                  <a:cubicBezTo>
                    <a:pt x="1417" y="298"/>
                    <a:pt x="1488" y="346"/>
                    <a:pt x="1536" y="393"/>
                  </a:cubicBezTo>
                  <a:cubicBezTo>
                    <a:pt x="1667" y="536"/>
                    <a:pt x="1846" y="631"/>
                    <a:pt x="2024" y="727"/>
                  </a:cubicBezTo>
                  <a:cubicBezTo>
                    <a:pt x="2084" y="774"/>
                    <a:pt x="2179" y="786"/>
                    <a:pt x="2227" y="846"/>
                  </a:cubicBezTo>
                  <a:cubicBezTo>
                    <a:pt x="2369" y="1060"/>
                    <a:pt x="2596" y="1132"/>
                    <a:pt x="2822" y="1227"/>
                  </a:cubicBezTo>
                  <a:cubicBezTo>
                    <a:pt x="3155" y="1358"/>
                    <a:pt x="3489" y="1548"/>
                    <a:pt x="3858" y="1620"/>
                  </a:cubicBezTo>
                  <a:cubicBezTo>
                    <a:pt x="4048" y="1667"/>
                    <a:pt x="4227" y="1798"/>
                    <a:pt x="4429" y="1905"/>
                  </a:cubicBezTo>
                  <a:cubicBezTo>
                    <a:pt x="4525" y="1965"/>
                    <a:pt x="4560" y="2144"/>
                    <a:pt x="4489" y="2275"/>
                  </a:cubicBezTo>
                  <a:cubicBezTo>
                    <a:pt x="4394" y="2429"/>
                    <a:pt x="4286" y="2560"/>
                    <a:pt x="4167" y="2691"/>
                  </a:cubicBezTo>
                  <a:cubicBezTo>
                    <a:pt x="4072" y="2810"/>
                    <a:pt x="3953" y="2917"/>
                    <a:pt x="3774" y="2953"/>
                  </a:cubicBezTo>
                  <a:cubicBezTo>
                    <a:pt x="3691" y="2965"/>
                    <a:pt x="3632" y="3025"/>
                    <a:pt x="3560" y="3072"/>
                  </a:cubicBezTo>
                  <a:cubicBezTo>
                    <a:pt x="3596" y="3144"/>
                    <a:pt x="3620" y="3203"/>
                    <a:pt x="3655" y="3263"/>
                  </a:cubicBezTo>
                  <a:cubicBezTo>
                    <a:pt x="3727" y="3429"/>
                    <a:pt x="3810" y="3572"/>
                    <a:pt x="3870" y="3739"/>
                  </a:cubicBezTo>
                  <a:cubicBezTo>
                    <a:pt x="3929" y="3882"/>
                    <a:pt x="3989" y="4037"/>
                    <a:pt x="4108" y="4156"/>
                  </a:cubicBezTo>
                  <a:cubicBezTo>
                    <a:pt x="4167" y="4215"/>
                    <a:pt x="4215" y="4287"/>
                    <a:pt x="4251" y="4382"/>
                  </a:cubicBezTo>
                  <a:cubicBezTo>
                    <a:pt x="4310" y="4513"/>
                    <a:pt x="4394" y="4632"/>
                    <a:pt x="4525" y="4715"/>
                  </a:cubicBezTo>
                  <a:cubicBezTo>
                    <a:pt x="4608" y="4763"/>
                    <a:pt x="4632" y="4858"/>
                    <a:pt x="4691" y="4918"/>
                  </a:cubicBezTo>
                  <a:cubicBezTo>
                    <a:pt x="4763" y="5001"/>
                    <a:pt x="4822" y="5108"/>
                    <a:pt x="4917" y="5168"/>
                  </a:cubicBezTo>
                  <a:cubicBezTo>
                    <a:pt x="5167" y="5346"/>
                    <a:pt x="5394" y="5549"/>
                    <a:pt x="5632" y="5763"/>
                  </a:cubicBezTo>
                  <a:cubicBezTo>
                    <a:pt x="5822" y="5930"/>
                    <a:pt x="6013" y="6061"/>
                    <a:pt x="6227" y="6192"/>
                  </a:cubicBezTo>
                  <a:cubicBezTo>
                    <a:pt x="6418" y="6323"/>
                    <a:pt x="6632" y="6430"/>
                    <a:pt x="6822" y="6585"/>
                  </a:cubicBezTo>
                  <a:cubicBezTo>
                    <a:pt x="7061" y="6763"/>
                    <a:pt x="7346" y="6858"/>
                    <a:pt x="7620" y="6966"/>
                  </a:cubicBezTo>
                  <a:cubicBezTo>
                    <a:pt x="8061" y="7120"/>
                    <a:pt x="8501" y="7251"/>
                    <a:pt x="8930" y="7394"/>
                  </a:cubicBezTo>
                  <a:cubicBezTo>
                    <a:pt x="8954" y="7394"/>
                    <a:pt x="8966" y="7418"/>
                    <a:pt x="8966" y="7418"/>
                  </a:cubicBezTo>
                  <a:cubicBezTo>
                    <a:pt x="9585" y="7442"/>
                    <a:pt x="10216" y="7620"/>
                    <a:pt x="10859" y="7549"/>
                  </a:cubicBezTo>
                  <a:cubicBezTo>
                    <a:pt x="11347" y="7489"/>
                    <a:pt x="11847" y="7537"/>
                    <a:pt x="12347" y="7501"/>
                  </a:cubicBezTo>
                  <a:cubicBezTo>
                    <a:pt x="12287" y="7501"/>
                    <a:pt x="12311" y="7501"/>
                    <a:pt x="12323" y="7513"/>
                  </a:cubicBezTo>
                  <a:close/>
                  <a:moveTo>
                    <a:pt x="1524" y="3751"/>
                  </a:moveTo>
                  <a:cubicBezTo>
                    <a:pt x="1727" y="4084"/>
                    <a:pt x="1893" y="4358"/>
                    <a:pt x="2084" y="4632"/>
                  </a:cubicBezTo>
                  <a:cubicBezTo>
                    <a:pt x="2346" y="5001"/>
                    <a:pt x="2489" y="5418"/>
                    <a:pt x="2774" y="5775"/>
                  </a:cubicBezTo>
                  <a:cubicBezTo>
                    <a:pt x="2881" y="5906"/>
                    <a:pt x="2977" y="6049"/>
                    <a:pt x="3131" y="6144"/>
                  </a:cubicBezTo>
                  <a:cubicBezTo>
                    <a:pt x="3215" y="6204"/>
                    <a:pt x="3298" y="6299"/>
                    <a:pt x="3358" y="6382"/>
                  </a:cubicBezTo>
                  <a:cubicBezTo>
                    <a:pt x="3429" y="6477"/>
                    <a:pt x="3489" y="6561"/>
                    <a:pt x="3560" y="6644"/>
                  </a:cubicBezTo>
                  <a:cubicBezTo>
                    <a:pt x="3632" y="6727"/>
                    <a:pt x="3703" y="6799"/>
                    <a:pt x="3763" y="6894"/>
                  </a:cubicBezTo>
                  <a:cubicBezTo>
                    <a:pt x="3858" y="7061"/>
                    <a:pt x="3989" y="7192"/>
                    <a:pt x="4155" y="7275"/>
                  </a:cubicBezTo>
                  <a:cubicBezTo>
                    <a:pt x="4227" y="7323"/>
                    <a:pt x="4286" y="7382"/>
                    <a:pt x="4334" y="7454"/>
                  </a:cubicBezTo>
                  <a:cubicBezTo>
                    <a:pt x="4405" y="7597"/>
                    <a:pt x="4513" y="7668"/>
                    <a:pt x="4620" y="7751"/>
                  </a:cubicBezTo>
                  <a:cubicBezTo>
                    <a:pt x="4834" y="7954"/>
                    <a:pt x="5072" y="8144"/>
                    <a:pt x="5298" y="8323"/>
                  </a:cubicBezTo>
                  <a:cubicBezTo>
                    <a:pt x="5358" y="8382"/>
                    <a:pt x="5453" y="8430"/>
                    <a:pt x="5525" y="8442"/>
                  </a:cubicBezTo>
                  <a:cubicBezTo>
                    <a:pt x="5668" y="8466"/>
                    <a:pt x="5775" y="8525"/>
                    <a:pt x="5882" y="8621"/>
                  </a:cubicBezTo>
                  <a:cubicBezTo>
                    <a:pt x="5941" y="8680"/>
                    <a:pt x="6013" y="8740"/>
                    <a:pt x="6084" y="8763"/>
                  </a:cubicBezTo>
                  <a:cubicBezTo>
                    <a:pt x="6346" y="8882"/>
                    <a:pt x="6608" y="8990"/>
                    <a:pt x="6858" y="9121"/>
                  </a:cubicBezTo>
                  <a:cubicBezTo>
                    <a:pt x="7334" y="9359"/>
                    <a:pt x="7894" y="9263"/>
                    <a:pt x="8382" y="9442"/>
                  </a:cubicBezTo>
                  <a:cubicBezTo>
                    <a:pt x="8608" y="9383"/>
                    <a:pt x="8823" y="9478"/>
                    <a:pt x="9037" y="9502"/>
                  </a:cubicBezTo>
                  <a:cubicBezTo>
                    <a:pt x="9323" y="9525"/>
                    <a:pt x="9597" y="9573"/>
                    <a:pt x="9882" y="9585"/>
                  </a:cubicBezTo>
                  <a:cubicBezTo>
                    <a:pt x="10299" y="9597"/>
                    <a:pt x="10728" y="9585"/>
                    <a:pt x="11144" y="9585"/>
                  </a:cubicBezTo>
                  <a:cubicBezTo>
                    <a:pt x="11299" y="9585"/>
                    <a:pt x="11442" y="9585"/>
                    <a:pt x="11597" y="9573"/>
                  </a:cubicBezTo>
                  <a:cubicBezTo>
                    <a:pt x="11883" y="9537"/>
                    <a:pt x="12180" y="9287"/>
                    <a:pt x="12192" y="9037"/>
                  </a:cubicBezTo>
                  <a:cubicBezTo>
                    <a:pt x="12204" y="8680"/>
                    <a:pt x="12216" y="8323"/>
                    <a:pt x="11954" y="7978"/>
                  </a:cubicBezTo>
                  <a:cubicBezTo>
                    <a:pt x="11835" y="7978"/>
                    <a:pt x="11704" y="7966"/>
                    <a:pt x="11561" y="7966"/>
                  </a:cubicBezTo>
                  <a:cubicBezTo>
                    <a:pt x="10966" y="7942"/>
                    <a:pt x="10370" y="7942"/>
                    <a:pt x="9775" y="7930"/>
                  </a:cubicBezTo>
                  <a:cubicBezTo>
                    <a:pt x="9704" y="7930"/>
                    <a:pt x="9632" y="7930"/>
                    <a:pt x="9561" y="7906"/>
                  </a:cubicBezTo>
                  <a:cubicBezTo>
                    <a:pt x="9382" y="7823"/>
                    <a:pt x="9204" y="7823"/>
                    <a:pt x="9001" y="7823"/>
                  </a:cubicBezTo>
                  <a:cubicBezTo>
                    <a:pt x="8858" y="7823"/>
                    <a:pt x="8704" y="7811"/>
                    <a:pt x="8573" y="7739"/>
                  </a:cubicBezTo>
                  <a:cubicBezTo>
                    <a:pt x="8513" y="7704"/>
                    <a:pt x="8442" y="7692"/>
                    <a:pt x="8370" y="7668"/>
                  </a:cubicBezTo>
                  <a:cubicBezTo>
                    <a:pt x="7989" y="7549"/>
                    <a:pt x="7608" y="7430"/>
                    <a:pt x="7239" y="7287"/>
                  </a:cubicBezTo>
                  <a:cubicBezTo>
                    <a:pt x="7025" y="7216"/>
                    <a:pt x="6834" y="7108"/>
                    <a:pt x="6620" y="7037"/>
                  </a:cubicBezTo>
                  <a:cubicBezTo>
                    <a:pt x="6346" y="6954"/>
                    <a:pt x="6084" y="6787"/>
                    <a:pt x="5846" y="6620"/>
                  </a:cubicBezTo>
                  <a:cubicBezTo>
                    <a:pt x="5489" y="6382"/>
                    <a:pt x="5167" y="6085"/>
                    <a:pt x="4834" y="5823"/>
                  </a:cubicBezTo>
                  <a:cubicBezTo>
                    <a:pt x="4810" y="5787"/>
                    <a:pt x="4775" y="5775"/>
                    <a:pt x="4751" y="5763"/>
                  </a:cubicBezTo>
                  <a:cubicBezTo>
                    <a:pt x="4513" y="5632"/>
                    <a:pt x="4334" y="5442"/>
                    <a:pt x="4179" y="5239"/>
                  </a:cubicBezTo>
                  <a:cubicBezTo>
                    <a:pt x="4144" y="5192"/>
                    <a:pt x="4108" y="5120"/>
                    <a:pt x="4060" y="5108"/>
                  </a:cubicBezTo>
                  <a:cubicBezTo>
                    <a:pt x="3858" y="5001"/>
                    <a:pt x="3786" y="4799"/>
                    <a:pt x="3691" y="4620"/>
                  </a:cubicBezTo>
                  <a:cubicBezTo>
                    <a:pt x="3584" y="4418"/>
                    <a:pt x="3393" y="4287"/>
                    <a:pt x="3322" y="4060"/>
                  </a:cubicBezTo>
                  <a:cubicBezTo>
                    <a:pt x="3251" y="3858"/>
                    <a:pt x="3143" y="3668"/>
                    <a:pt x="3036" y="3465"/>
                  </a:cubicBezTo>
                  <a:cubicBezTo>
                    <a:pt x="2870" y="3167"/>
                    <a:pt x="2917" y="2858"/>
                    <a:pt x="3203" y="2667"/>
                  </a:cubicBezTo>
                  <a:cubicBezTo>
                    <a:pt x="3274" y="2608"/>
                    <a:pt x="3370" y="2560"/>
                    <a:pt x="3453" y="2501"/>
                  </a:cubicBezTo>
                  <a:cubicBezTo>
                    <a:pt x="3560" y="2429"/>
                    <a:pt x="3667" y="2370"/>
                    <a:pt x="3703" y="2215"/>
                  </a:cubicBezTo>
                  <a:cubicBezTo>
                    <a:pt x="3441" y="2120"/>
                    <a:pt x="3155" y="2001"/>
                    <a:pt x="2893" y="1894"/>
                  </a:cubicBezTo>
                  <a:cubicBezTo>
                    <a:pt x="2608" y="1774"/>
                    <a:pt x="2310" y="1667"/>
                    <a:pt x="2024" y="1560"/>
                  </a:cubicBezTo>
                  <a:cubicBezTo>
                    <a:pt x="1977" y="1465"/>
                    <a:pt x="1941" y="1370"/>
                    <a:pt x="1893" y="1298"/>
                  </a:cubicBezTo>
                  <a:cubicBezTo>
                    <a:pt x="1703" y="1191"/>
                    <a:pt x="1536" y="1084"/>
                    <a:pt x="1369" y="1012"/>
                  </a:cubicBezTo>
                  <a:cubicBezTo>
                    <a:pt x="1203" y="941"/>
                    <a:pt x="1107" y="727"/>
                    <a:pt x="869" y="786"/>
                  </a:cubicBezTo>
                  <a:cubicBezTo>
                    <a:pt x="834" y="1179"/>
                    <a:pt x="822" y="1584"/>
                    <a:pt x="786" y="1965"/>
                  </a:cubicBezTo>
                  <a:cubicBezTo>
                    <a:pt x="774" y="2215"/>
                    <a:pt x="762" y="2453"/>
                    <a:pt x="667" y="2691"/>
                  </a:cubicBezTo>
                  <a:cubicBezTo>
                    <a:pt x="643" y="2751"/>
                    <a:pt x="631" y="2810"/>
                    <a:pt x="631" y="2870"/>
                  </a:cubicBezTo>
                  <a:cubicBezTo>
                    <a:pt x="631" y="3072"/>
                    <a:pt x="584" y="3227"/>
                    <a:pt x="524" y="3406"/>
                  </a:cubicBezTo>
                  <a:cubicBezTo>
                    <a:pt x="453" y="3620"/>
                    <a:pt x="429" y="3846"/>
                    <a:pt x="405" y="4060"/>
                  </a:cubicBezTo>
                  <a:cubicBezTo>
                    <a:pt x="393" y="4120"/>
                    <a:pt x="369" y="4215"/>
                    <a:pt x="464" y="4275"/>
                  </a:cubicBezTo>
                  <a:cubicBezTo>
                    <a:pt x="655" y="4251"/>
                    <a:pt x="762" y="4060"/>
                    <a:pt x="929" y="3989"/>
                  </a:cubicBezTo>
                  <a:cubicBezTo>
                    <a:pt x="1131" y="3918"/>
                    <a:pt x="1310" y="3846"/>
                    <a:pt x="1524" y="375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1342;p45">
              <a:extLst>
                <a:ext uri="{FF2B5EF4-FFF2-40B4-BE49-F238E27FC236}">
                  <a16:creationId xmlns:a16="http://schemas.microsoft.com/office/drawing/2014/main" id="{F350D7CB-886F-9948-A2BD-AED5F89D513D}"/>
                </a:ext>
              </a:extLst>
            </p:cNvPr>
            <p:cNvSpPr/>
            <p:nvPr/>
          </p:nvSpPr>
          <p:spPr>
            <a:xfrm>
              <a:off x="1228125" y="2238200"/>
              <a:ext cx="73825" cy="112550"/>
            </a:xfrm>
            <a:custGeom>
              <a:avLst/>
              <a:gdLst/>
              <a:ahLst/>
              <a:cxnLst/>
              <a:rect l="l" t="t" r="r" b="b"/>
              <a:pathLst>
                <a:path w="2953" h="4502" extrusionOk="0">
                  <a:moveTo>
                    <a:pt x="2012" y="3263"/>
                  </a:moveTo>
                  <a:cubicBezTo>
                    <a:pt x="1572" y="3442"/>
                    <a:pt x="1119" y="3346"/>
                    <a:pt x="691" y="3370"/>
                  </a:cubicBezTo>
                  <a:cubicBezTo>
                    <a:pt x="619" y="3584"/>
                    <a:pt x="584" y="3823"/>
                    <a:pt x="560" y="4049"/>
                  </a:cubicBezTo>
                  <a:cubicBezTo>
                    <a:pt x="536" y="4144"/>
                    <a:pt x="536" y="4227"/>
                    <a:pt x="512" y="4299"/>
                  </a:cubicBezTo>
                  <a:cubicBezTo>
                    <a:pt x="465" y="4418"/>
                    <a:pt x="381" y="4501"/>
                    <a:pt x="262" y="4477"/>
                  </a:cubicBezTo>
                  <a:cubicBezTo>
                    <a:pt x="155" y="4477"/>
                    <a:pt x="48" y="4394"/>
                    <a:pt x="36" y="4275"/>
                  </a:cubicBezTo>
                  <a:cubicBezTo>
                    <a:pt x="24" y="4180"/>
                    <a:pt x="0" y="4084"/>
                    <a:pt x="0" y="3977"/>
                  </a:cubicBezTo>
                  <a:cubicBezTo>
                    <a:pt x="36" y="3584"/>
                    <a:pt x="84" y="3215"/>
                    <a:pt x="203" y="2846"/>
                  </a:cubicBezTo>
                  <a:cubicBezTo>
                    <a:pt x="298" y="2489"/>
                    <a:pt x="381" y="2120"/>
                    <a:pt x="476" y="1751"/>
                  </a:cubicBezTo>
                  <a:cubicBezTo>
                    <a:pt x="572" y="1453"/>
                    <a:pt x="643" y="1156"/>
                    <a:pt x="750" y="858"/>
                  </a:cubicBezTo>
                  <a:cubicBezTo>
                    <a:pt x="822" y="655"/>
                    <a:pt x="941" y="465"/>
                    <a:pt x="1048" y="263"/>
                  </a:cubicBezTo>
                  <a:cubicBezTo>
                    <a:pt x="1155" y="60"/>
                    <a:pt x="1488" y="1"/>
                    <a:pt x="1655" y="251"/>
                  </a:cubicBezTo>
                  <a:cubicBezTo>
                    <a:pt x="1715" y="358"/>
                    <a:pt x="1786" y="477"/>
                    <a:pt x="1786" y="596"/>
                  </a:cubicBezTo>
                  <a:cubicBezTo>
                    <a:pt x="1834" y="1025"/>
                    <a:pt x="2000" y="1417"/>
                    <a:pt x="2179" y="1798"/>
                  </a:cubicBezTo>
                  <a:cubicBezTo>
                    <a:pt x="2370" y="2227"/>
                    <a:pt x="2489" y="2691"/>
                    <a:pt x="2620" y="3144"/>
                  </a:cubicBezTo>
                  <a:cubicBezTo>
                    <a:pt x="2703" y="3406"/>
                    <a:pt x="2762" y="3680"/>
                    <a:pt x="2882" y="3918"/>
                  </a:cubicBezTo>
                  <a:cubicBezTo>
                    <a:pt x="2941" y="4013"/>
                    <a:pt x="2953" y="4120"/>
                    <a:pt x="2917" y="4239"/>
                  </a:cubicBezTo>
                  <a:cubicBezTo>
                    <a:pt x="2893" y="4358"/>
                    <a:pt x="2822" y="4430"/>
                    <a:pt x="2703" y="4465"/>
                  </a:cubicBezTo>
                  <a:cubicBezTo>
                    <a:pt x="2584" y="4489"/>
                    <a:pt x="2477" y="4454"/>
                    <a:pt x="2405" y="4346"/>
                  </a:cubicBezTo>
                  <a:cubicBezTo>
                    <a:pt x="2250" y="4120"/>
                    <a:pt x="2179" y="3870"/>
                    <a:pt x="2108" y="3632"/>
                  </a:cubicBezTo>
                  <a:cubicBezTo>
                    <a:pt x="2072" y="3525"/>
                    <a:pt x="2060" y="3430"/>
                    <a:pt x="2012" y="3263"/>
                  </a:cubicBezTo>
                  <a:close/>
                  <a:moveTo>
                    <a:pt x="834" y="2775"/>
                  </a:moveTo>
                  <a:cubicBezTo>
                    <a:pt x="1334" y="2834"/>
                    <a:pt x="1417" y="2810"/>
                    <a:pt x="1834" y="2632"/>
                  </a:cubicBezTo>
                  <a:cubicBezTo>
                    <a:pt x="1822" y="2560"/>
                    <a:pt x="1822" y="2477"/>
                    <a:pt x="1786" y="2394"/>
                  </a:cubicBezTo>
                  <a:cubicBezTo>
                    <a:pt x="1608" y="2072"/>
                    <a:pt x="1488" y="1715"/>
                    <a:pt x="1381" y="1358"/>
                  </a:cubicBezTo>
                  <a:cubicBezTo>
                    <a:pt x="1369" y="1310"/>
                    <a:pt x="1334" y="1286"/>
                    <a:pt x="1262" y="1203"/>
                  </a:cubicBezTo>
                  <a:cubicBezTo>
                    <a:pt x="1060" y="1727"/>
                    <a:pt x="953" y="2239"/>
                    <a:pt x="834" y="2775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1343;p45">
              <a:extLst>
                <a:ext uri="{FF2B5EF4-FFF2-40B4-BE49-F238E27FC236}">
                  <a16:creationId xmlns:a16="http://schemas.microsoft.com/office/drawing/2014/main" id="{9C0E6093-E428-F445-A10B-1B5BD327B275}"/>
                </a:ext>
              </a:extLst>
            </p:cNvPr>
            <p:cNvSpPr/>
            <p:nvPr/>
          </p:nvSpPr>
          <p:spPr>
            <a:xfrm>
              <a:off x="1621625" y="2571575"/>
              <a:ext cx="89900" cy="110150"/>
            </a:xfrm>
            <a:custGeom>
              <a:avLst/>
              <a:gdLst/>
              <a:ahLst/>
              <a:cxnLst/>
              <a:rect l="l" t="t" r="r" b="b"/>
              <a:pathLst>
                <a:path w="3596" h="4406" extrusionOk="0">
                  <a:moveTo>
                    <a:pt x="1679" y="1834"/>
                  </a:moveTo>
                  <a:cubicBezTo>
                    <a:pt x="1846" y="1489"/>
                    <a:pt x="2024" y="1167"/>
                    <a:pt x="2036" y="763"/>
                  </a:cubicBezTo>
                  <a:cubicBezTo>
                    <a:pt x="1905" y="763"/>
                    <a:pt x="1798" y="774"/>
                    <a:pt x="1679" y="774"/>
                  </a:cubicBezTo>
                  <a:cubicBezTo>
                    <a:pt x="1310" y="822"/>
                    <a:pt x="929" y="870"/>
                    <a:pt x="560" y="894"/>
                  </a:cubicBezTo>
                  <a:cubicBezTo>
                    <a:pt x="441" y="905"/>
                    <a:pt x="334" y="905"/>
                    <a:pt x="215" y="894"/>
                  </a:cubicBezTo>
                  <a:cubicBezTo>
                    <a:pt x="96" y="882"/>
                    <a:pt x="12" y="774"/>
                    <a:pt x="0" y="655"/>
                  </a:cubicBezTo>
                  <a:cubicBezTo>
                    <a:pt x="0" y="548"/>
                    <a:pt x="36" y="453"/>
                    <a:pt x="143" y="417"/>
                  </a:cubicBezTo>
                  <a:cubicBezTo>
                    <a:pt x="274" y="370"/>
                    <a:pt x="417" y="310"/>
                    <a:pt x="560" y="298"/>
                  </a:cubicBezTo>
                  <a:cubicBezTo>
                    <a:pt x="1072" y="203"/>
                    <a:pt x="1584" y="120"/>
                    <a:pt x="2096" y="60"/>
                  </a:cubicBezTo>
                  <a:cubicBezTo>
                    <a:pt x="2572" y="1"/>
                    <a:pt x="2893" y="358"/>
                    <a:pt x="2774" y="834"/>
                  </a:cubicBezTo>
                  <a:cubicBezTo>
                    <a:pt x="2703" y="1120"/>
                    <a:pt x="2596" y="1382"/>
                    <a:pt x="2501" y="1656"/>
                  </a:cubicBezTo>
                  <a:lnTo>
                    <a:pt x="2322" y="2096"/>
                  </a:lnTo>
                  <a:cubicBezTo>
                    <a:pt x="2393" y="2168"/>
                    <a:pt x="2465" y="2215"/>
                    <a:pt x="2512" y="2275"/>
                  </a:cubicBezTo>
                  <a:cubicBezTo>
                    <a:pt x="2643" y="2441"/>
                    <a:pt x="2584" y="2668"/>
                    <a:pt x="2393" y="2727"/>
                  </a:cubicBezTo>
                  <a:cubicBezTo>
                    <a:pt x="2286" y="2751"/>
                    <a:pt x="2167" y="2763"/>
                    <a:pt x="2048" y="2799"/>
                  </a:cubicBezTo>
                  <a:cubicBezTo>
                    <a:pt x="1977" y="3001"/>
                    <a:pt x="1810" y="3203"/>
                    <a:pt x="1905" y="3441"/>
                  </a:cubicBezTo>
                  <a:cubicBezTo>
                    <a:pt x="2036" y="3501"/>
                    <a:pt x="2143" y="3453"/>
                    <a:pt x="2227" y="3394"/>
                  </a:cubicBezTo>
                  <a:cubicBezTo>
                    <a:pt x="2536" y="3215"/>
                    <a:pt x="2893" y="3215"/>
                    <a:pt x="3239" y="3203"/>
                  </a:cubicBezTo>
                  <a:cubicBezTo>
                    <a:pt x="3417" y="3180"/>
                    <a:pt x="3572" y="3322"/>
                    <a:pt x="3584" y="3465"/>
                  </a:cubicBezTo>
                  <a:cubicBezTo>
                    <a:pt x="3596" y="3620"/>
                    <a:pt x="3513" y="3763"/>
                    <a:pt x="3334" y="3822"/>
                  </a:cubicBezTo>
                  <a:cubicBezTo>
                    <a:pt x="3274" y="3834"/>
                    <a:pt x="3227" y="3858"/>
                    <a:pt x="3167" y="3870"/>
                  </a:cubicBezTo>
                  <a:cubicBezTo>
                    <a:pt x="2715" y="3918"/>
                    <a:pt x="2322" y="4120"/>
                    <a:pt x="1905" y="4287"/>
                  </a:cubicBezTo>
                  <a:cubicBezTo>
                    <a:pt x="1727" y="4358"/>
                    <a:pt x="1512" y="4394"/>
                    <a:pt x="1310" y="4394"/>
                  </a:cubicBezTo>
                  <a:cubicBezTo>
                    <a:pt x="1048" y="4406"/>
                    <a:pt x="893" y="4215"/>
                    <a:pt x="953" y="3977"/>
                  </a:cubicBezTo>
                  <a:cubicBezTo>
                    <a:pt x="988" y="3763"/>
                    <a:pt x="977" y="3537"/>
                    <a:pt x="1155" y="3382"/>
                  </a:cubicBezTo>
                  <a:cubicBezTo>
                    <a:pt x="1167" y="3358"/>
                    <a:pt x="1191" y="3322"/>
                    <a:pt x="1191" y="3299"/>
                  </a:cubicBezTo>
                  <a:cubicBezTo>
                    <a:pt x="1155" y="3084"/>
                    <a:pt x="1286" y="2882"/>
                    <a:pt x="1369" y="2691"/>
                  </a:cubicBezTo>
                  <a:cubicBezTo>
                    <a:pt x="1393" y="2632"/>
                    <a:pt x="1393" y="2560"/>
                    <a:pt x="1429" y="2465"/>
                  </a:cubicBezTo>
                  <a:cubicBezTo>
                    <a:pt x="1286" y="2406"/>
                    <a:pt x="1191" y="2370"/>
                    <a:pt x="1072" y="2310"/>
                  </a:cubicBezTo>
                  <a:cubicBezTo>
                    <a:pt x="988" y="2275"/>
                    <a:pt x="905" y="2251"/>
                    <a:pt x="834" y="2203"/>
                  </a:cubicBezTo>
                  <a:cubicBezTo>
                    <a:pt x="727" y="2144"/>
                    <a:pt x="715" y="1989"/>
                    <a:pt x="786" y="1906"/>
                  </a:cubicBezTo>
                  <a:cubicBezTo>
                    <a:pt x="893" y="1775"/>
                    <a:pt x="1036" y="1715"/>
                    <a:pt x="1203" y="1751"/>
                  </a:cubicBezTo>
                  <a:cubicBezTo>
                    <a:pt x="1346" y="1763"/>
                    <a:pt x="1512" y="1787"/>
                    <a:pt x="1679" y="183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3" name="Google Shape;199;p25">
            <a:extLst>
              <a:ext uri="{FF2B5EF4-FFF2-40B4-BE49-F238E27FC236}">
                <a16:creationId xmlns:a16="http://schemas.microsoft.com/office/drawing/2014/main" id="{C027FF70-7D11-EC4B-A2E8-5AE3C0FAEE56}"/>
              </a:ext>
            </a:extLst>
          </p:cNvPr>
          <p:cNvSpPr/>
          <p:nvPr/>
        </p:nvSpPr>
        <p:spPr>
          <a:xfrm>
            <a:off x="1216208" y="423514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99;p25">
            <a:extLst>
              <a:ext uri="{FF2B5EF4-FFF2-40B4-BE49-F238E27FC236}">
                <a16:creationId xmlns:a16="http://schemas.microsoft.com/office/drawing/2014/main" id="{08993F4A-61B5-A547-9A38-D823C7C66CB7}"/>
              </a:ext>
            </a:extLst>
          </p:cNvPr>
          <p:cNvSpPr/>
          <p:nvPr/>
        </p:nvSpPr>
        <p:spPr>
          <a:xfrm>
            <a:off x="344453" y="2482711"/>
            <a:ext cx="332914" cy="32005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99;p25">
            <a:extLst>
              <a:ext uri="{FF2B5EF4-FFF2-40B4-BE49-F238E27FC236}">
                <a16:creationId xmlns:a16="http://schemas.microsoft.com/office/drawing/2014/main" id="{159C7B1B-A14B-E54D-9185-7E783E8E4EA5}"/>
              </a:ext>
            </a:extLst>
          </p:cNvPr>
          <p:cNvSpPr/>
          <p:nvPr/>
        </p:nvSpPr>
        <p:spPr>
          <a:xfrm>
            <a:off x="3771640" y="465915"/>
            <a:ext cx="332914" cy="32005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A34F734-AC2D-954D-894A-3768FB501570}"/>
              </a:ext>
            </a:extLst>
          </p:cNvPr>
          <p:cNvSpPr txBox="1"/>
          <p:nvPr/>
        </p:nvSpPr>
        <p:spPr>
          <a:xfrm>
            <a:off x="5176885" y="231436"/>
            <a:ext cx="719151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0" cap="none" spc="0" normalizeH="0" baseline="0" noProof="0" dirty="0">
                <a:ln>
                  <a:solidFill>
                    <a:srgbClr val="FFC000">
                      <a:lumMod val="40000"/>
                      <a:lumOff val="6000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 </a:t>
            </a:r>
            <a:r>
              <a:rPr lang="en-US" sz="4000" kern="0" dirty="0">
                <a:ln>
                  <a:solidFill>
                    <a:srgbClr val="FFC000">
                      <a:lumMod val="40000"/>
                      <a:lumOff val="60000"/>
                    </a:srgbClr>
                  </a:solidFill>
                </a:ln>
                <a:solidFill>
                  <a:prstClr val="white"/>
                </a:solidFill>
                <a:latin typeface="UTM Cookies"/>
              </a:rPr>
              <a:t>CHỦ  ĐỀ 1</a:t>
            </a:r>
            <a:endParaRPr kumimoji="0" lang="vi-VN" sz="4000" b="0" i="0" u="none" strike="noStrike" kern="0" cap="none" spc="0" normalizeH="0" baseline="0" noProof="0" dirty="0">
              <a:ln>
                <a:solidFill>
                  <a:srgbClr val="FFC000">
                    <a:lumMod val="40000"/>
                    <a:lumOff val="60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0" normalizeH="0" baseline="0" noProof="0" dirty="0">
                <a:ln>
                  <a:solidFill>
                    <a:srgbClr val="FFC000">
                      <a:lumMod val="40000"/>
                      <a:lumOff val="6000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Cookies"/>
              </a:rPr>
              <a:t>GIA ĐÌNH</a:t>
            </a:r>
            <a:endParaRPr kumimoji="0" lang="vi-VN" sz="7200" b="0" i="0" u="none" strike="noStrike" kern="0" cap="none" spc="0" normalizeH="0" baseline="0" noProof="0" dirty="0">
              <a:ln>
                <a:solidFill>
                  <a:srgbClr val="FFC000">
                    <a:lumMod val="40000"/>
                    <a:lumOff val="60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88937E-C735-8140-AC9A-7BFA0AE2D867}"/>
              </a:ext>
            </a:extLst>
          </p:cNvPr>
          <p:cNvSpPr txBox="1"/>
          <p:nvPr/>
        </p:nvSpPr>
        <p:spPr>
          <a:xfrm>
            <a:off x="385486" y="4597618"/>
            <a:ext cx="652614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4400" dirty="0">
                <a:latin typeface="UTM Cooper Black" panose="02040603050506020204" pitchFamily="18" charset="0"/>
              </a:rPr>
              <a:t>PHÒNG CHỐNG</a:t>
            </a:r>
          </a:p>
          <a:p>
            <a:pPr algn="ctr"/>
            <a:r>
              <a:rPr lang="en-VN" sz="4400" dirty="0">
                <a:latin typeface="UTM Cooper Black" panose="02040603050506020204" pitchFamily="18" charset="0"/>
              </a:rPr>
              <a:t>NGỘ ĐỘC KHI Ở NHÀ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E70C91D-1A1D-914A-B138-E3A0EFAE68F0}"/>
              </a:ext>
            </a:extLst>
          </p:cNvPr>
          <p:cNvSpPr txBox="1"/>
          <p:nvPr/>
        </p:nvSpPr>
        <p:spPr>
          <a:xfrm>
            <a:off x="1429704" y="2444206"/>
            <a:ext cx="3520069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/>
              </a:rPr>
              <a:t>BÀI3</a:t>
            </a:r>
            <a:endParaRPr kumimoji="0" lang="vi-VN" sz="8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</a:endParaRPr>
          </a:p>
        </p:txBody>
      </p:sp>
      <p:grpSp>
        <p:nvGrpSpPr>
          <p:cNvPr id="85" name="Google Shape;536;p34">
            <a:extLst>
              <a:ext uri="{FF2B5EF4-FFF2-40B4-BE49-F238E27FC236}">
                <a16:creationId xmlns:a16="http://schemas.microsoft.com/office/drawing/2014/main" id="{D57FEF6A-5102-1749-A140-2C3EDC373443}"/>
              </a:ext>
            </a:extLst>
          </p:cNvPr>
          <p:cNvGrpSpPr/>
          <p:nvPr/>
        </p:nvGrpSpPr>
        <p:grpSpPr>
          <a:xfrm>
            <a:off x="510910" y="3007255"/>
            <a:ext cx="1191594" cy="1544846"/>
            <a:chOff x="5685225" y="1586850"/>
            <a:chExt cx="598600" cy="724900"/>
          </a:xfrm>
        </p:grpSpPr>
        <p:sp>
          <p:nvSpPr>
            <p:cNvPr id="86" name="Google Shape;537;p34">
              <a:extLst>
                <a:ext uri="{FF2B5EF4-FFF2-40B4-BE49-F238E27FC236}">
                  <a16:creationId xmlns:a16="http://schemas.microsoft.com/office/drawing/2014/main" id="{9179B5ED-915F-2D4B-8C16-70B236A85ADD}"/>
                </a:ext>
              </a:extLst>
            </p:cNvPr>
            <p:cNvSpPr/>
            <p:nvPr/>
          </p:nvSpPr>
          <p:spPr>
            <a:xfrm>
              <a:off x="5982875" y="1825225"/>
              <a:ext cx="300950" cy="420750"/>
            </a:xfrm>
            <a:custGeom>
              <a:avLst/>
              <a:gdLst/>
              <a:ahLst/>
              <a:cxnLst/>
              <a:rect l="l" t="t" r="r" b="b"/>
              <a:pathLst>
                <a:path w="12038" h="16830" extrusionOk="0">
                  <a:moveTo>
                    <a:pt x="6058" y="759"/>
                  </a:moveTo>
                  <a:cubicBezTo>
                    <a:pt x="7204" y="759"/>
                    <a:pt x="8291" y="1014"/>
                    <a:pt x="9299" y="1518"/>
                  </a:cubicBezTo>
                  <a:cubicBezTo>
                    <a:pt x="9871" y="1804"/>
                    <a:pt x="10264" y="2280"/>
                    <a:pt x="10621" y="3077"/>
                  </a:cubicBezTo>
                  <a:cubicBezTo>
                    <a:pt x="11014" y="3959"/>
                    <a:pt x="11216" y="4923"/>
                    <a:pt x="11216" y="5959"/>
                  </a:cubicBezTo>
                  <a:cubicBezTo>
                    <a:pt x="11252" y="6221"/>
                    <a:pt x="11252" y="6471"/>
                    <a:pt x="11264" y="6733"/>
                  </a:cubicBezTo>
                  <a:cubicBezTo>
                    <a:pt x="11288" y="7030"/>
                    <a:pt x="11288" y="7352"/>
                    <a:pt x="11288" y="7649"/>
                  </a:cubicBezTo>
                  <a:cubicBezTo>
                    <a:pt x="11288" y="7923"/>
                    <a:pt x="11252" y="8185"/>
                    <a:pt x="11204" y="8471"/>
                  </a:cubicBezTo>
                  <a:lnTo>
                    <a:pt x="11181" y="8673"/>
                  </a:lnTo>
                  <a:cubicBezTo>
                    <a:pt x="11169" y="8781"/>
                    <a:pt x="11133" y="8792"/>
                    <a:pt x="11062" y="8792"/>
                  </a:cubicBezTo>
                  <a:lnTo>
                    <a:pt x="10109" y="8852"/>
                  </a:lnTo>
                  <a:lnTo>
                    <a:pt x="10109" y="8852"/>
                  </a:lnTo>
                  <a:lnTo>
                    <a:pt x="10145" y="8769"/>
                  </a:lnTo>
                  <a:cubicBezTo>
                    <a:pt x="10300" y="8435"/>
                    <a:pt x="10442" y="8126"/>
                    <a:pt x="10538" y="7792"/>
                  </a:cubicBezTo>
                  <a:cubicBezTo>
                    <a:pt x="10657" y="7364"/>
                    <a:pt x="10704" y="6899"/>
                    <a:pt x="10740" y="6459"/>
                  </a:cubicBezTo>
                  <a:lnTo>
                    <a:pt x="10764" y="6292"/>
                  </a:lnTo>
                  <a:cubicBezTo>
                    <a:pt x="10788" y="5947"/>
                    <a:pt x="10823" y="5625"/>
                    <a:pt x="10835" y="5268"/>
                  </a:cubicBezTo>
                  <a:cubicBezTo>
                    <a:pt x="10847" y="5102"/>
                    <a:pt x="10847" y="4959"/>
                    <a:pt x="10859" y="4780"/>
                  </a:cubicBezTo>
                  <a:lnTo>
                    <a:pt x="10883" y="4578"/>
                  </a:lnTo>
                  <a:lnTo>
                    <a:pt x="10526" y="4506"/>
                  </a:lnTo>
                  <a:cubicBezTo>
                    <a:pt x="10195" y="4440"/>
                    <a:pt x="9895" y="4374"/>
                    <a:pt x="9569" y="4374"/>
                  </a:cubicBezTo>
                  <a:cubicBezTo>
                    <a:pt x="9543" y="4374"/>
                    <a:pt x="9516" y="4374"/>
                    <a:pt x="9490" y="4375"/>
                  </a:cubicBezTo>
                  <a:cubicBezTo>
                    <a:pt x="9398" y="4378"/>
                    <a:pt x="9305" y="4380"/>
                    <a:pt x="9211" y="4380"/>
                  </a:cubicBezTo>
                  <a:cubicBezTo>
                    <a:pt x="8930" y="4380"/>
                    <a:pt x="8642" y="4366"/>
                    <a:pt x="8347" y="4340"/>
                  </a:cubicBezTo>
                  <a:cubicBezTo>
                    <a:pt x="8180" y="4328"/>
                    <a:pt x="8025" y="4328"/>
                    <a:pt x="7871" y="4316"/>
                  </a:cubicBezTo>
                  <a:cubicBezTo>
                    <a:pt x="7764" y="4316"/>
                    <a:pt x="7668" y="4304"/>
                    <a:pt x="7549" y="4304"/>
                  </a:cubicBezTo>
                  <a:cubicBezTo>
                    <a:pt x="7323" y="4280"/>
                    <a:pt x="7097" y="4268"/>
                    <a:pt x="6871" y="4268"/>
                  </a:cubicBezTo>
                  <a:cubicBezTo>
                    <a:pt x="6668" y="4268"/>
                    <a:pt x="6573" y="4209"/>
                    <a:pt x="6501" y="3982"/>
                  </a:cubicBezTo>
                  <a:cubicBezTo>
                    <a:pt x="6394" y="3685"/>
                    <a:pt x="6275" y="3387"/>
                    <a:pt x="6120" y="3066"/>
                  </a:cubicBezTo>
                  <a:cubicBezTo>
                    <a:pt x="6037" y="2911"/>
                    <a:pt x="5942" y="2768"/>
                    <a:pt x="5859" y="2649"/>
                  </a:cubicBezTo>
                  <a:cubicBezTo>
                    <a:pt x="5835" y="2601"/>
                    <a:pt x="5787" y="2554"/>
                    <a:pt x="5763" y="2518"/>
                  </a:cubicBezTo>
                  <a:lnTo>
                    <a:pt x="5680" y="2399"/>
                  </a:lnTo>
                  <a:lnTo>
                    <a:pt x="5549" y="2411"/>
                  </a:lnTo>
                  <a:cubicBezTo>
                    <a:pt x="5168" y="2458"/>
                    <a:pt x="5085" y="2720"/>
                    <a:pt x="5049" y="2875"/>
                  </a:cubicBezTo>
                  <a:lnTo>
                    <a:pt x="4954" y="3137"/>
                  </a:lnTo>
                  <a:cubicBezTo>
                    <a:pt x="4870" y="3435"/>
                    <a:pt x="4763" y="3756"/>
                    <a:pt x="4668" y="4054"/>
                  </a:cubicBezTo>
                  <a:cubicBezTo>
                    <a:pt x="4632" y="4197"/>
                    <a:pt x="4585" y="4244"/>
                    <a:pt x="4418" y="4268"/>
                  </a:cubicBezTo>
                  <a:cubicBezTo>
                    <a:pt x="4049" y="4328"/>
                    <a:pt x="3656" y="4387"/>
                    <a:pt x="3299" y="4447"/>
                  </a:cubicBezTo>
                  <a:cubicBezTo>
                    <a:pt x="3001" y="4494"/>
                    <a:pt x="2727" y="4554"/>
                    <a:pt x="2406" y="4601"/>
                  </a:cubicBezTo>
                  <a:cubicBezTo>
                    <a:pt x="1846" y="4685"/>
                    <a:pt x="1751" y="4768"/>
                    <a:pt x="1691" y="5328"/>
                  </a:cubicBezTo>
                  <a:cubicBezTo>
                    <a:pt x="1560" y="6566"/>
                    <a:pt x="1751" y="7769"/>
                    <a:pt x="2275" y="9019"/>
                  </a:cubicBezTo>
                  <a:lnTo>
                    <a:pt x="2310" y="9114"/>
                  </a:lnTo>
                  <a:cubicBezTo>
                    <a:pt x="2310" y="9126"/>
                    <a:pt x="2322" y="9138"/>
                    <a:pt x="2322" y="9138"/>
                  </a:cubicBezTo>
                  <a:cubicBezTo>
                    <a:pt x="2096" y="9190"/>
                    <a:pt x="1863" y="9223"/>
                    <a:pt x="1633" y="9223"/>
                  </a:cubicBezTo>
                  <a:cubicBezTo>
                    <a:pt x="1549" y="9223"/>
                    <a:pt x="1465" y="9219"/>
                    <a:pt x="1382" y="9209"/>
                  </a:cubicBezTo>
                  <a:cubicBezTo>
                    <a:pt x="1370" y="9185"/>
                    <a:pt x="1370" y="9114"/>
                    <a:pt x="1358" y="9066"/>
                  </a:cubicBezTo>
                  <a:lnTo>
                    <a:pt x="1310" y="8661"/>
                  </a:lnTo>
                  <a:cubicBezTo>
                    <a:pt x="1263" y="8316"/>
                    <a:pt x="1215" y="7959"/>
                    <a:pt x="1215" y="7626"/>
                  </a:cubicBezTo>
                  <a:lnTo>
                    <a:pt x="1215" y="7566"/>
                  </a:lnTo>
                  <a:cubicBezTo>
                    <a:pt x="1179" y="6376"/>
                    <a:pt x="1144" y="5149"/>
                    <a:pt x="1382" y="3959"/>
                  </a:cubicBezTo>
                  <a:cubicBezTo>
                    <a:pt x="1572" y="3006"/>
                    <a:pt x="1989" y="2268"/>
                    <a:pt x="2644" y="1768"/>
                  </a:cubicBezTo>
                  <a:cubicBezTo>
                    <a:pt x="3287" y="1280"/>
                    <a:pt x="4037" y="970"/>
                    <a:pt x="4846" y="851"/>
                  </a:cubicBezTo>
                  <a:cubicBezTo>
                    <a:pt x="5257" y="790"/>
                    <a:pt x="5661" y="759"/>
                    <a:pt x="6058" y="759"/>
                  </a:cubicBezTo>
                  <a:close/>
                  <a:moveTo>
                    <a:pt x="5537" y="3613"/>
                  </a:moveTo>
                  <a:cubicBezTo>
                    <a:pt x="5644" y="3804"/>
                    <a:pt x="5716" y="4006"/>
                    <a:pt x="5787" y="4209"/>
                  </a:cubicBezTo>
                  <a:cubicBezTo>
                    <a:pt x="5811" y="4268"/>
                    <a:pt x="5835" y="4328"/>
                    <a:pt x="5847" y="4387"/>
                  </a:cubicBezTo>
                  <a:cubicBezTo>
                    <a:pt x="6061" y="4959"/>
                    <a:pt x="6132" y="5018"/>
                    <a:pt x="6680" y="5042"/>
                  </a:cubicBezTo>
                  <a:lnTo>
                    <a:pt x="6716" y="5042"/>
                  </a:lnTo>
                  <a:cubicBezTo>
                    <a:pt x="7263" y="5078"/>
                    <a:pt x="7799" y="5102"/>
                    <a:pt x="8347" y="5137"/>
                  </a:cubicBezTo>
                  <a:cubicBezTo>
                    <a:pt x="8740" y="5161"/>
                    <a:pt x="9109" y="5173"/>
                    <a:pt x="9502" y="5209"/>
                  </a:cubicBezTo>
                  <a:lnTo>
                    <a:pt x="9752" y="5209"/>
                  </a:lnTo>
                  <a:cubicBezTo>
                    <a:pt x="9792" y="5209"/>
                    <a:pt x="9831" y="5203"/>
                    <a:pt x="9867" y="5203"/>
                  </a:cubicBezTo>
                  <a:cubicBezTo>
                    <a:pt x="9885" y="5203"/>
                    <a:pt x="9903" y="5205"/>
                    <a:pt x="9919" y="5209"/>
                  </a:cubicBezTo>
                  <a:cubicBezTo>
                    <a:pt x="10002" y="5209"/>
                    <a:pt x="10038" y="5221"/>
                    <a:pt x="10038" y="5221"/>
                  </a:cubicBezTo>
                  <a:cubicBezTo>
                    <a:pt x="10038" y="5221"/>
                    <a:pt x="10050" y="5256"/>
                    <a:pt x="10038" y="5328"/>
                  </a:cubicBezTo>
                  <a:cubicBezTo>
                    <a:pt x="10014" y="5506"/>
                    <a:pt x="10014" y="5685"/>
                    <a:pt x="10002" y="5875"/>
                  </a:cubicBezTo>
                  <a:cubicBezTo>
                    <a:pt x="9978" y="6411"/>
                    <a:pt x="9954" y="6959"/>
                    <a:pt x="9835" y="7483"/>
                  </a:cubicBezTo>
                  <a:cubicBezTo>
                    <a:pt x="9645" y="8411"/>
                    <a:pt x="9121" y="9138"/>
                    <a:pt x="8335" y="9626"/>
                  </a:cubicBezTo>
                  <a:lnTo>
                    <a:pt x="8073" y="9804"/>
                  </a:lnTo>
                  <a:cubicBezTo>
                    <a:pt x="7716" y="10031"/>
                    <a:pt x="7383" y="10257"/>
                    <a:pt x="7002" y="10340"/>
                  </a:cubicBezTo>
                  <a:cubicBezTo>
                    <a:pt x="6662" y="10421"/>
                    <a:pt x="6339" y="10462"/>
                    <a:pt x="6034" y="10462"/>
                  </a:cubicBezTo>
                  <a:cubicBezTo>
                    <a:pt x="5709" y="10462"/>
                    <a:pt x="5403" y="10415"/>
                    <a:pt x="5120" y="10316"/>
                  </a:cubicBezTo>
                  <a:cubicBezTo>
                    <a:pt x="4406" y="10078"/>
                    <a:pt x="3680" y="9769"/>
                    <a:pt x="3192" y="9102"/>
                  </a:cubicBezTo>
                  <a:cubicBezTo>
                    <a:pt x="2906" y="8733"/>
                    <a:pt x="2727" y="8316"/>
                    <a:pt x="2632" y="7852"/>
                  </a:cubicBezTo>
                  <a:cubicBezTo>
                    <a:pt x="2549" y="7399"/>
                    <a:pt x="2501" y="6923"/>
                    <a:pt x="2453" y="6471"/>
                  </a:cubicBezTo>
                  <a:cubicBezTo>
                    <a:pt x="2441" y="6292"/>
                    <a:pt x="2418" y="6102"/>
                    <a:pt x="2394" y="5923"/>
                  </a:cubicBezTo>
                  <a:cubicBezTo>
                    <a:pt x="2418" y="5840"/>
                    <a:pt x="2418" y="5780"/>
                    <a:pt x="2430" y="5733"/>
                  </a:cubicBezTo>
                  <a:cubicBezTo>
                    <a:pt x="2441" y="5602"/>
                    <a:pt x="2453" y="5399"/>
                    <a:pt x="2489" y="5375"/>
                  </a:cubicBezTo>
                  <a:cubicBezTo>
                    <a:pt x="2513" y="5340"/>
                    <a:pt x="2715" y="5316"/>
                    <a:pt x="2834" y="5304"/>
                  </a:cubicBezTo>
                  <a:cubicBezTo>
                    <a:pt x="3346" y="5209"/>
                    <a:pt x="3918" y="5137"/>
                    <a:pt x="4620" y="5030"/>
                  </a:cubicBezTo>
                  <a:cubicBezTo>
                    <a:pt x="4823" y="5006"/>
                    <a:pt x="5239" y="4947"/>
                    <a:pt x="5311" y="4387"/>
                  </a:cubicBezTo>
                  <a:cubicBezTo>
                    <a:pt x="5347" y="4185"/>
                    <a:pt x="5406" y="3994"/>
                    <a:pt x="5478" y="3780"/>
                  </a:cubicBezTo>
                  <a:cubicBezTo>
                    <a:pt x="5489" y="3720"/>
                    <a:pt x="5513" y="3673"/>
                    <a:pt x="5537" y="3613"/>
                  </a:cubicBezTo>
                  <a:close/>
                  <a:moveTo>
                    <a:pt x="6882" y="11174"/>
                  </a:moveTo>
                  <a:cubicBezTo>
                    <a:pt x="6918" y="11448"/>
                    <a:pt x="6906" y="11733"/>
                    <a:pt x="6906" y="12043"/>
                  </a:cubicBezTo>
                  <a:lnTo>
                    <a:pt x="6906" y="12126"/>
                  </a:lnTo>
                  <a:cubicBezTo>
                    <a:pt x="6894" y="12150"/>
                    <a:pt x="6859" y="12174"/>
                    <a:pt x="6847" y="12174"/>
                  </a:cubicBezTo>
                  <a:cubicBezTo>
                    <a:pt x="6638" y="12245"/>
                    <a:pt x="6434" y="12280"/>
                    <a:pt x="6235" y="12280"/>
                  </a:cubicBezTo>
                  <a:cubicBezTo>
                    <a:pt x="5935" y="12280"/>
                    <a:pt x="5645" y="12200"/>
                    <a:pt x="5358" y="12043"/>
                  </a:cubicBezTo>
                  <a:cubicBezTo>
                    <a:pt x="5335" y="12031"/>
                    <a:pt x="5287" y="11971"/>
                    <a:pt x="5275" y="11936"/>
                  </a:cubicBezTo>
                  <a:cubicBezTo>
                    <a:pt x="5251" y="11733"/>
                    <a:pt x="5275" y="11495"/>
                    <a:pt x="5275" y="11257"/>
                  </a:cubicBezTo>
                  <a:lnTo>
                    <a:pt x="5275" y="11174"/>
                  </a:lnTo>
                  <a:close/>
                  <a:moveTo>
                    <a:pt x="4465" y="12352"/>
                  </a:moveTo>
                  <a:cubicBezTo>
                    <a:pt x="4561" y="12579"/>
                    <a:pt x="4763" y="12686"/>
                    <a:pt x="4930" y="12769"/>
                  </a:cubicBezTo>
                  <a:cubicBezTo>
                    <a:pt x="5321" y="12975"/>
                    <a:pt x="5733" y="13079"/>
                    <a:pt x="6181" y="13079"/>
                  </a:cubicBezTo>
                  <a:cubicBezTo>
                    <a:pt x="6484" y="13079"/>
                    <a:pt x="6803" y="13032"/>
                    <a:pt x="7144" y="12936"/>
                  </a:cubicBezTo>
                  <a:lnTo>
                    <a:pt x="7156" y="12936"/>
                  </a:lnTo>
                  <a:cubicBezTo>
                    <a:pt x="7299" y="12900"/>
                    <a:pt x="7454" y="12841"/>
                    <a:pt x="7561" y="12710"/>
                  </a:cubicBezTo>
                  <a:cubicBezTo>
                    <a:pt x="7619" y="12623"/>
                    <a:pt x="7692" y="12599"/>
                    <a:pt x="7837" y="12599"/>
                  </a:cubicBezTo>
                  <a:cubicBezTo>
                    <a:pt x="7871" y="12599"/>
                    <a:pt x="7910" y="12600"/>
                    <a:pt x="7954" y="12602"/>
                  </a:cubicBezTo>
                  <a:lnTo>
                    <a:pt x="8025" y="12602"/>
                  </a:lnTo>
                  <a:cubicBezTo>
                    <a:pt x="8490" y="12626"/>
                    <a:pt x="8883" y="12769"/>
                    <a:pt x="9323" y="13114"/>
                  </a:cubicBezTo>
                  <a:cubicBezTo>
                    <a:pt x="10180" y="13793"/>
                    <a:pt x="10692" y="14746"/>
                    <a:pt x="11050" y="15496"/>
                  </a:cubicBezTo>
                  <a:cubicBezTo>
                    <a:pt x="11073" y="15555"/>
                    <a:pt x="11085" y="15639"/>
                    <a:pt x="11109" y="15734"/>
                  </a:cubicBezTo>
                  <a:lnTo>
                    <a:pt x="11109" y="15781"/>
                  </a:lnTo>
                  <a:lnTo>
                    <a:pt x="10847" y="15793"/>
                  </a:lnTo>
                  <a:cubicBezTo>
                    <a:pt x="10490" y="15805"/>
                    <a:pt x="10133" y="15817"/>
                    <a:pt x="9799" y="15841"/>
                  </a:cubicBezTo>
                  <a:cubicBezTo>
                    <a:pt x="8907" y="15877"/>
                    <a:pt x="8025" y="15912"/>
                    <a:pt x="7144" y="15960"/>
                  </a:cubicBezTo>
                  <a:cubicBezTo>
                    <a:pt x="6966" y="15960"/>
                    <a:pt x="6787" y="15972"/>
                    <a:pt x="6609" y="15984"/>
                  </a:cubicBezTo>
                  <a:cubicBezTo>
                    <a:pt x="6308" y="16010"/>
                    <a:pt x="6008" y="16029"/>
                    <a:pt x="5708" y="16029"/>
                  </a:cubicBezTo>
                  <a:cubicBezTo>
                    <a:pt x="5591" y="16029"/>
                    <a:pt x="5475" y="16026"/>
                    <a:pt x="5358" y="16020"/>
                  </a:cubicBezTo>
                  <a:cubicBezTo>
                    <a:pt x="3739" y="15912"/>
                    <a:pt x="2382" y="15841"/>
                    <a:pt x="1001" y="15841"/>
                  </a:cubicBezTo>
                  <a:cubicBezTo>
                    <a:pt x="953" y="15841"/>
                    <a:pt x="894" y="15841"/>
                    <a:pt x="846" y="15817"/>
                  </a:cubicBezTo>
                  <a:cubicBezTo>
                    <a:pt x="846" y="15317"/>
                    <a:pt x="1263" y="14388"/>
                    <a:pt x="1798" y="13698"/>
                  </a:cubicBezTo>
                  <a:cubicBezTo>
                    <a:pt x="2263" y="13079"/>
                    <a:pt x="3453" y="12424"/>
                    <a:pt x="4465" y="12352"/>
                  </a:cubicBezTo>
                  <a:close/>
                  <a:moveTo>
                    <a:pt x="6347" y="1"/>
                  </a:moveTo>
                  <a:cubicBezTo>
                    <a:pt x="6248" y="1"/>
                    <a:pt x="6149" y="2"/>
                    <a:pt x="6049" y="6"/>
                  </a:cubicBezTo>
                  <a:cubicBezTo>
                    <a:pt x="4680" y="41"/>
                    <a:pt x="3561" y="387"/>
                    <a:pt x="2656" y="1042"/>
                  </a:cubicBezTo>
                  <a:cubicBezTo>
                    <a:pt x="2560" y="1101"/>
                    <a:pt x="2453" y="1161"/>
                    <a:pt x="2370" y="1232"/>
                  </a:cubicBezTo>
                  <a:cubicBezTo>
                    <a:pt x="2132" y="1387"/>
                    <a:pt x="1882" y="1530"/>
                    <a:pt x="1703" y="1768"/>
                  </a:cubicBezTo>
                  <a:cubicBezTo>
                    <a:pt x="1251" y="2387"/>
                    <a:pt x="786" y="3137"/>
                    <a:pt x="655" y="4030"/>
                  </a:cubicBezTo>
                  <a:cubicBezTo>
                    <a:pt x="536" y="4923"/>
                    <a:pt x="477" y="5637"/>
                    <a:pt x="489" y="6292"/>
                  </a:cubicBezTo>
                  <a:cubicBezTo>
                    <a:pt x="513" y="7090"/>
                    <a:pt x="572" y="7888"/>
                    <a:pt x="632" y="8661"/>
                  </a:cubicBezTo>
                  <a:cubicBezTo>
                    <a:pt x="655" y="8947"/>
                    <a:pt x="667" y="9233"/>
                    <a:pt x="691" y="9507"/>
                  </a:cubicBezTo>
                  <a:cubicBezTo>
                    <a:pt x="713" y="9937"/>
                    <a:pt x="858" y="10081"/>
                    <a:pt x="1248" y="10081"/>
                  </a:cubicBezTo>
                  <a:cubicBezTo>
                    <a:pt x="1279" y="10081"/>
                    <a:pt x="1312" y="10080"/>
                    <a:pt x="1346" y="10078"/>
                  </a:cubicBezTo>
                  <a:cubicBezTo>
                    <a:pt x="1763" y="10043"/>
                    <a:pt x="2191" y="10007"/>
                    <a:pt x="2668" y="9947"/>
                  </a:cubicBezTo>
                  <a:cubicBezTo>
                    <a:pt x="2714" y="9939"/>
                    <a:pt x="2756" y="9934"/>
                    <a:pt x="2794" y="9934"/>
                  </a:cubicBezTo>
                  <a:cubicBezTo>
                    <a:pt x="2911" y="9934"/>
                    <a:pt x="2994" y="9977"/>
                    <a:pt x="3084" y="10066"/>
                  </a:cubicBezTo>
                  <a:cubicBezTo>
                    <a:pt x="3227" y="10209"/>
                    <a:pt x="3406" y="10364"/>
                    <a:pt x="3680" y="10507"/>
                  </a:cubicBezTo>
                  <a:cubicBezTo>
                    <a:pt x="3906" y="10638"/>
                    <a:pt x="4144" y="10757"/>
                    <a:pt x="4358" y="10864"/>
                  </a:cubicBezTo>
                  <a:cubicBezTo>
                    <a:pt x="4418" y="10900"/>
                    <a:pt x="4465" y="10924"/>
                    <a:pt x="4525" y="10936"/>
                  </a:cubicBezTo>
                  <a:lnTo>
                    <a:pt x="4525" y="11055"/>
                  </a:lnTo>
                  <a:lnTo>
                    <a:pt x="4525" y="11198"/>
                  </a:lnTo>
                  <a:lnTo>
                    <a:pt x="4525" y="11317"/>
                  </a:lnTo>
                  <a:cubicBezTo>
                    <a:pt x="4525" y="11388"/>
                    <a:pt x="4525" y="11471"/>
                    <a:pt x="4513" y="11507"/>
                  </a:cubicBezTo>
                  <a:cubicBezTo>
                    <a:pt x="4465" y="11519"/>
                    <a:pt x="4394" y="11531"/>
                    <a:pt x="4323" y="11531"/>
                  </a:cubicBezTo>
                  <a:cubicBezTo>
                    <a:pt x="3251" y="11698"/>
                    <a:pt x="2275" y="12186"/>
                    <a:pt x="1465" y="12995"/>
                  </a:cubicBezTo>
                  <a:cubicBezTo>
                    <a:pt x="775" y="13662"/>
                    <a:pt x="405" y="14531"/>
                    <a:pt x="132" y="15281"/>
                  </a:cubicBezTo>
                  <a:cubicBezTo>
                    <a:pt x="1" y="15639"/>
                    <a:pt x="1" y="16020"/>
                    <a:pt x="120" y="16448"/>
                  </a:cubicBezTo>
                  <a:lnTo>
                    <a:pt x="167" y="16591"/>
                  </a:lnTo>
                  <a:lnTo>
                    <a:pt x="334" y="16615"/>
                  </a:lnTo>
                  <a:cubicBezTo>
                    <a:pt x="370" y="16615"/>
                    <a:pt x="429" y="16615"/>
                    <a:pt x="477" y="16627"/>
                  </a:cubicBezTo>
                  <a:cubicBezTo>
                    <a:pt x="584" y="16639"/>
                    <a:pt x="703" y="16639"/>
                    <a:pt x="810" y="16639"/>
                  </a:cubicBezTo>
                  <a:lnTo>
                    <a:pt x="1322" y="16639"/>
                  </a:lnTo>
                  <a:cubicBezTo>
                    <a:pt x="1537" y="16639"/>
                    <a:pt x="1746" y="16633"/>
                    <a:pt x="1953" y="16633"/>
                  </a:cubicBezTo>
                  <a:cubicBezTo>
                    <a:pt x="2056" y="16633"/>
                    <a:pt x="2160" y="16635"/>
                    <a:pt x="2263" y="16639"/>
                  </a:cubicBezTo>
                  <a:cubicBezTo>
                    <a:pt x="2715" y="16651"/>
                    <a:pt x="3168" y="16698"/>
                    <a:pt x="3608" y="16734"/>
                  </a:cubicBezTo>
                  <a:cubicBezTo>
                    <a:pt x="4037" y="16758"/>
                    <a:pt x="4477" y="16793"/>
                    <a:pt x="4918" y="16817"/>
                  </a:cubicBezTo>
                  <a:cubicBezTo>
                    <a:pt x="5108" y="16829"/>
                    <a:pt x="5299" y="16829"/>
                    <a:pt x="5513" y="16829"/>
                  </a:cubicBezTo>
                  <a:cubicBezTo>
                    <a:pt x="5763" y="16829"/>
                    <a:pt x="6025" y="16829"/>
                    <a:pt x="6323" y="16817"/>
                  </a:cubicBezTo>
                  <a:cubicBezTo>
                    <a:pt x="6775" y="16805"/>
                    <a:pt x="7216" y="16770"/>
                    <a:pt x="7656" y="16746"/>
                  </a:cubicBezTo>
                  <a:cubicBezTo>
                    <a:pt x="8145" y="16710"/>
                    <a:pt x="8645" y="16686"/>
                    <a:pt x="9145" y="16651"/>
                  </a:cubicBezTo>
                  <a:cubicBezTo>
                    <a:pt x="9657" y="16639"/>
                    <a:pt x="10192" y="16627"/>
                    <a:pt x="10716" y="16627"/>
                  </a:cubicBezTo>
                  <a:cubicBezTo>
                    <a:pt x="10942" y="16627"/>
                    <a:pt x="11145" y="16627"/>
                    <a:pt x="11371" y="16615"/>
                  </a:cubicBezTo>
                  <a:cubicBezTo>
                    <a:pt x="11538" y="16615"/>
                    <a:pt x="11669" y="16555"/>
                    <a:pt x="11764" y="16460"/>
                  </a:cubicBezTo>
                  <a:cubicBezTo>
                    <a:pt x="11824" y="16401"/>
                    <a:pt x="11883" y="16293"/>
                    <a:pt x="11859" y="16115"/>
                  </a:cubicBezTo>
                  <a:cubicBezTo>
                    <a:pt x="11859" y="16055"/>
                    <a:pt x="11847" y="15984"/>
                    <a:pt x="11847" y="15924"/>
                  </a:cubicBezTo>
                  <a:cubicBezTo>
                    <a:pt x="11835" y="15686"/>
                    <a:pt x="11824" y="15436"/>
                    <a:pt x="11716" y="15198"/>
                  </a:cubicBezTo>
                  <a:cubicBezTo>
                    <a:pt x="11609" y="14948"/>
                    <a:pt x="11466" y="14710"/>
                    <a:pt x="11323" y="14484"/>
                  </a:cubicBezTo>
                  <a:cubicBezTo>
                    <a:pt x="11228" y="14305"/>
                    <a:pt x="11121" y="14126"/>
                    <a:pt x="11026" y="13948"/>
                  </a:cubicBezTo>
                  <a:cubicBezTo>
                    <a:pt x="10728" y="13341"/>
                    <a:pt x="10276" y="12829"/>
                    <a:pt x="9585" y="12352"/>
                  </a:cubicBezTo>
                  <a:cubicBezTo>
                    <a:pt x="9216" y="12102"/>
                    <a:pt x="8823" y="11936"/>
                    <a:pt x="8395" y="11888"/>
                  </a:cubicBezTo>
                  <a:cubicBezTo>
                    <a:pt x="8204" y="11864"/>
                    <a:pt x="8014" y="11829"/>
                    <a:pt x="7787" y="11805"/>
                  </a:cubicBezTo>
                  <a:lnTo>
                    <a:pt x="7668" y="11793"/>
                  </a:lnTo>
                  <a:lnTo>
                    <a:pt x="7668" y="11686"/>
                  </a:lnTo>
                  <a:lnTo>
                    <a:pt x="7668" y="11102"/>
                  </a:lnTo>
                  <a:cubicBezTo>
                    <a:pt x="7656" y="11019"/>
                    <a:pt x="7680" y="10971"/>
                    <a:pt x="7847" y="10852"/>
                  </a:cubicBezTo>
                  <a:cubicBezTo>
                    <a:pt x="8014" y="10733"/>
                    <a:pt x="8204" y="10626"/>
                    <a:pt x="8371" y="10519"/>
                  </a:cubicBezTo>
                  <a:cubicBezTo>
                    <a:pt x="8752" y="10281"/>
                    <a:pt x="9168" y="10043"/>
                    <a:pt x="9514" y="9709"/>
                  </a:cubicBezTo>
                  <a:cubicBezTo>
                    <a:pt x="9538" y="9674"/>
                    <a:pt x="9573" y="9662"/>
                    <a:pt x="9585" y="9662"/>
                  </a:cubicBezTo>
                  <a:cubicBezTo>
                    <a:pt x="9990" y="9626"/>
                    <a:pt x="10371" y="9614"/>
                    <a:pt x="10752" y="9602"/>
                  </a:cubicBezTo>
                  <a:cubicBezTo>
                    <a:pt x="11764" y="9566"/>
                    <a:pt x="11978" y="9364"/>
                    <a:pt x="12038" y="8352"/>
                  </a:cubicBezTo>
                  <a:lnTo>
                    <a:pt x="12038" y="8126"/>
                  </a:lnTo>
                  <a:cubicBezTo>
                    <a:pt x="12026" y="7816"/>
                    <a:pt x="12026" y="7483"/>
                    <a:pt x="12026" y="7173"/>
                  </a:cubicBezTo>
                  <a:cubicBezTo>
                    <a:pt x="12014" y="6435"/>
                    <a:pt x="12002" y="5673"/>
                    <a:pt x="11966" y="4923"/>
                  </a:cubicBezTo>
                  <a:cubicBezTo>
                    <a:pt x="11907" y="3828"/>
                    <a:pt x="11526" y="2780"/>
                    <a:pt x="10764" y="1732"/>
                  </a:cubicBezTo>
                  <a:cubicBezTo>
                    <a:pt x="10288" y="1077"/>
                    <a:pt x="9585" y="732"/>
                    <a:pt x="8942" y="482"/>
                  </a:cubicBezTo>
                  <a:cubicBezTo>
                    <a:pt x="8165" y="158"/>
                    <a:pt x="7300" y="1"/>
                    <a:pt x="6347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7" name="Google Shape;538;p34">
              <a:extLst>
                <a:ext uri="{FF2B5EF4-FFF2-40B4-BE49-F238E27FC236}">
                  <a16:creationId xmlns:a16="http://schemas.microsoft.com/office/drawing/2014/main" id="{360EA908-79E4-9449-9405-5FC164810220}"/>
                </a:ext>
              </a:extLst>
            </p:cNvPr>
            <p:cNvSpPr/>
            <p:nvPr/>
          </p:nvSpPr>
          <p:spPr>
            <a:xfrm>
              <a:off x="5685225" y="1900300"/>
              <a:ext cx="312275" cy="411450"/>
            </a:xfrm>
            <a:custGeom>
              <a:avLst/>
              <a:gdLst/>
              <a:ahLst/>
              <a:cxnLst/>
              <a:rect l="l" t="t" r="r" b="b"/>
              <a:pathLst>
                <a:path w="12491" h="16458" extrusionOk="0">
                  <a:moveTo>
                    <a:pt x="7063" y="755"/>
                  </a:moveTo>
                  <a:cubicBezTo>
                    <a:pt x="7831" y="755"/>
                    <a:pt x="8540" y="960"/>
                    <a:pt x="9192" y="1372"/>
                  </a:cubicBezTo>
                  <a:cubicBezTo>
                    <a:pt x="9406" y="1503"/>
                    <a:pt x="9597" y="1682"/>
                    <a:pt x="9775" y="1896"/>
                  </a:cubicBezTo>
                  <a:cubicBezTo>
                    <a:pt x="9930" y="2075"/>
                    <a:pt x="10049" y="2265"/>
                    <a:pt x="10180" y="2456"/>
                  </a:cubicBezTo>
                  <a:cubicBezTo>
                    <a:pt x="10240" y="2551"/>
                    <a:pt x="10287" y="2622"/>
                    <a:pt x="10347" y="2706"/>
                  </a:cubicBezTo>
                  <a:cubicBezTo>
                    <a:pt x="10609" y="3134"/>
                    <a:pt x="10728" y="3587"/>
                    <a:pt x="10704" y="4123"/>
                  </a:cubicBezTo>
                  <a:lnTo>
                    <a:pt x="10668" y="4123"/>
                  </a:lnTo>
                  <a:cubicBezTo>
                    <a:pt x="10587" y="4123"/>
                    <a:pt x="10501" y="4130"/>
                    <a:pt x="10418" y="4130"/>
                  </a:cubicBezTo>
                  <a:cubicBezTo>
                    <a:pt x="10356" y="4130"/>
                    <a:pt x="10296" y="4126"/>
                    <a:pt x="10240" y="4111"/>
                  </a:cubicBezTo>
                  <a:cubicBezTo>
                    <a:pt x="9775" y="4039"/>
                    <a:pt x="9287" y="3956"/>
                    <a:pt x="8811" y="3837"/>
                  </a:cubicBezTo>
                  <a:cubicBezTo>
                    <a:pt x="8144" y="3682"/>
                    <a:pt x="7632" y="3289"/>
                    <a:pt x="7335" y="2706"/>
                  </a:cubicBezTo>
                  <a:cubicBezTo>
                    <a:pt x="7299" y="2622"/>
                    <a:pt x="7251" y="2527"/>
                    <a:pt x="7192" y="2456"/>
                  </a:cubicBezTo>
                  <a:lnTo>
                    <a:pt x="7156" y="2408"/>
                  </a:lnTo>
                  <a:cubicBezTo>
                    <a:pt x="7132" y="2349"/>
                    <a:pt x="7085" y="2325"/>
                    <a:pt x="7061" y="2313"/>
                  </a:cubicBezTo>
                  <a:cubicBezTo>
                    <a:pt x="7037" y="2313"/>
                    <a:pt x="7037" y="2289"/>
                    <a:pt x="7013" y="2277"/>
                  </a:cubicBezTo>
                  <a:lnTo>
                    <a:pt x="6906" y="2206"/>
                  </a:lnTo>
                  <a:lnTo>
                    <a:pt x="6787" y="2265"/>
                  </a:lnTo>
                  <a:cubicBezTo>
                    <a:pt x="6727" y="2289"/>
                    <a:pt x="6656" y="2337"/>
                    <a:pt x="6573" y="2372"/>
                  </a:cubicBezTo>
                  <a:cubicBezTo>
                    <a:pt x="6394" y="2456"/>
                    <a:pt x="6239" y="2551"/>
                    <a:pt x="6061" y="2670"/>
                  </a:cubicBezTo>
                  <a:cubicBezTo>
                    <a:pt x="5311" y="3218"/>
                    <a:pt x="4453" y="3444"/>
                    <a:pt x="3691" y="3587"/>
                  </a:cubicBezTo>
                  <a:cubicBezTo>
                    <a:pt x="3525" y="3619"/>
                    <a:pt x="3347" y="3629"/>
                    <a:pt x="3152" y="3629"/>
                  </a:cubicBezTo>
                  <a:cubicBezTo>
                    <a:pt x="3055" y="3629"/>
                    <a:pt x="2953" y="3626"/>
                    <a:pt x="2846" y="3623"/>
                  </a:cubicBezTo>
                  <a:lnTo>
                    <a:pt x="2667" y="3623"/>
                  </a:lnTo>
                  <a:cubicBezTo>
                    <a:pt x="2691" y="3539"/>
                    <a:pt x="2727" y="3468"/>
                    <a:pt x="2751" y="3408"/>
                  </a:cubicBezTo>
                  <a:cubicBezTo>
                    <a:pt x="3501" y="2110"/>
                    <a:pt x="4453" y="1313"/>
                    <a:pt x="5644" y="967"/>
                  </a:cubicBezTo>
                  <a:cubicBezTo>
                    <a:pt x="6138" y="826"/>
                    <a:pt x="6611" y="755"/>
                    <a:pt x="7063" y="755"/>
                  </a:cubicBezTo>
                  <a:close/>
                  <a:moveTo>
                    <a:pt x="6716" y="3146"/>
                  </a:moveTo>
                  <a:cubicBezTo>
                    <a:pt x="6727" y="3158"/>
                    <a:pt x="6727" y="3170"/>
                    <a:pt x="6739" y="3170"/>
                  </a:cubicBezTo>
                  <a:cubicBezTo>
                    <a:pt x="7180" y="4063"/>
                    <a:pt x="7989" y="4361"/>
                    <a:pt x="8573" y="4515"/>
                  </a:cubicBezTo>
                  <a:cubicBezTo>
                    <a:pt x="9228" y="4694"/>
                    <a:pt x="9918" y="4825"/>
                    <a:pt x="10573" y="4944"/>
                  </a:cubicBezTo>
                  <a:lnTo>
                    <a:pt x="10645" y="4956"/>
                  </a:lnTo>
                  <a:cubicBezTo>
                    <a:pt x="10728" y="4980"/>
                    <a:pt x="10752" y="4992"/>
                    <a:pt x="10752" y="5063"/>
                  </a:cubicBezTo>
                  <a:lnTo>
                    <a:pt x="10835" y="5909"/>
                  </a:lnTo>
                  <a:lnTo>
                    <a:pt x="11418" y="5468"/>
                  </a:lnTo>
                  <a:cubicBezTo>
                    <a:pt x="11621" y="5587"/>
                    <a:pt x="11609" y="5718"/>
                    <a:pt x="11561" y="5837"/>
                  </a:cubicBezTo>
                  <a:cubicBezTo>
                    <a:pt x="11516" y="5992"/>
                    <a:pt x="11470" y="6092"/>
                    <a:pt x="11273" y="6092"/>
                  </a:cubicBezTo>
                  <a:cubicBezTo>
                    <a:pt x="11214" y="6092"/>
                    <a:pt x="11141" y="6083"/>
                    <a:pt x="11049" y="6063"/>
                  </a:cubicBezTo>
                  <a:lnTo>
                    <a:pt x="10835" y="6016"/>
                  </a:lnTo>
                  <a:lnTo>
                    <a:pt x="10776" y="6218"/>
                  </a:lnTo>
                  <a:cubicBezTo>
                    <a:pt x="10776" y="6242"/>
                    <a:pt x="10764" y="6266"/>
                    <a:pt x="10764" y="6278"/>
                  </a:cubicBezTo>
                  <a:cubicBezTo>
                    <a:pt x="10752" y="6337"/>
                    <a:pt x="10716" y="6420"/>
                    <a:pt x="10704" y="6492"/>
                  </a:cubicBezTo>
                  <a:cubicBezTo>
                    <a:pt x="10633" y="7397"/>
                    <a:pt x="10133" y="8171"/>
                    <a:pt x="9692" y="8837"/>
                  </a:cubicBezTo>
                  <a:cubicBezTo>
                    <a:pt x="9097" y="9719"/>
                    <a:pt x="8216" y="10242"/>
                    <a:pt x="7073" y="10385"/>
                  </a:cubicBezTo>
                  <a:cubicBezTo>
                    <a:pt x="6864" y="10413"/>
                    <a:pt x="6655" y="10427"/>
                    <a:pt x="6449" y="10427"/>
                  </a:cubicBezTo>
                  <a:cubicBezTo>
                    <a:pt x="5583" y="10427"/>
                    <a:pt x="4739" y="10185"/>
                    <a:pt x="3941" y="9695"/>
                  </a:cubicBezTo>
                  <a:cubicBezTo>
                    <a:pt x="3691" y="9540"/>
                    <a:pt x="3453" y="9290"/>
                    <a:pt x="3287" y="9016"/>
                  </a:cubicBezTo>
                  <a:cubicBezTo>
                    <a:pt x="2798" y="8218"/>
                    <a:pt x="2560" y="7528"/>
                    <a:pt x="2536" y="6837"/>
                  </a:cubicBezTo>
                  <a:cubicBezTo>
                    <a:pt x="2536" y="6718"/>
                    <a:pt x="2501" y="6599"/>
                    <a:pt x="2477" y="6492"/>
                  </a:cubicBezTo>
                  <a:lnTo>
                    <a:pt x="2429" y="6313"/>
                  </a:lnTo>
                  <a:lnTo>
                    <a:pt x="2358" y="5968"/>
                  </a:lnTo>
                  <a:lnTo>
                    <a:pt x="2072" y="6194"/>
                  </a:lnTo>
                  <a:cubicBezTo>
                    <a:pt x="1871" y="6349"/>
                    <a:pt x="1765" y="6418"/>
                    <a:pt x="1683" y="6418"/>
                  </a:cubicBezTo>
                  <a:cubicBezTo>
                    <a:pt x="1639" y="6418"/>
                    <a:pt x="1602" y="6398"/>
                    <a:pt x="1560" y="6361"/>
                  </a:cubicBezTo>
                  <a:cubicBezTo>
                    <a:pt x="1477" y="6290"/>
                    <a:pt x="1405" y="5956"/>
                    <a:pt x="1477" y="5789"/>
                  </a:cubicBezTo>
                  <a:cubicBezTo>
                    <a:pt x="1524" y="5677"/>
                    <a:pt x="1541" y="5623"/>
                    <a:pt x="1745" y="5623"/>
                  </a:cubicBezTo>
                  <a:cubicBezTo>
                    <a:pt x="1800" y="5623"/>
                    <a:pt x="1868" y="5627"/>
                    <a:pt x="1953" y="5635"/>
                  </a:cubicBezTo>
                  <a:lnTo>
                    <a:pt x="2036" y="5635"/>
                  </a:lnTo>
                  <a:lnTo>
                    <a:pt x="2096" y="5587"/>
                  </a:lnTo>
                  <a:cubicBezTo>
                    <a:pt x="2441" y="5337"/>
                    <a:pt x="2513" y="4992"/>
                    <a:pt x="2560" y="4718"/>
                  </a:cubicBezTo>
                  <a:cubicBezTo>
                    <a:pt x="2608" y="4420"/>
                    <a:pt x="2620" y="4396"/>
                    <a:pt x="2989" y="4373"/>
                  </a:cubicBezTo>
                  <a:cubicBezTo>
                    <a:pt x="4358" y="4325"/>
                    <a:pt x="5465" y="3980"/>
                    <a:pt x="6406" y="3301"/>
                  </a:cubicBezTo>
                  <a:cubicBezTo>
                    <a:pt x="6465" y="3265"/>
                    <a:pt x="6537" y="3218"/>
                    <a:pt x="6620" y="3170"/>
                  </a:cubicBezTo>
                  <a:cubicBezTo>
                    <a:pt x="6656" y="3158"/>
                    <a:pt x="6680" y="3146"/>
                    <a:pt x="6716" y="3146"/>
                  </a:cubicBezTo>
                  <a:close/>
                  <a:moveTo>
                    <a:pt x="5275" y="11147"/>
                  </a:moveTo>
                  <a:cubicBezTo>
                    <a:pt x="5311" y="11147"/>
                    <a:pt x="5358" y="11171"/>
                    <a:pt x="5418" y="11171"/>
                  </a:cubicBezTo>
                  <a:cubicBezTo>
                    <a:pt x="5703" y="11195"/>
                    <a:pt x="5965" y="11207"/>
                    <a:pt x="6251" y="11231"/>
                  </a:cubicBezTo>
                  <a:cubicBezTo>
                    <a:pt x="6388" y="11237"/>
                    <a:pt x="6525" y="11240"/>
                    <a:pt x="6663" y="11240"/>
                  </a:cubicBezTo>
                  <a:cubicBezTo>
                    <a:pt x="6802" y="11240"/>
                    <a:pt x="6942" y="11237"/>
                    <a:pt x="7085" y="11231"/>
                  </a:cubicBezTo>
                  <a:lnTo>
                    <a:pt x="7299" y="11231"/>
                  </a:lnTo>
                  <a:cubicBezTo>
                    <a:pt x="7323" y="11493"/>
                    <a:pt x="7311" y="11778"/>
                    <a:pt x="7216" y="12028"/>
                  </a:cubicBezTo>
                  <a:cubicBezTo>
                    <a:pt x="7204" y="12088"/>
                    <a:pt x="7144" y="12255"/>
                    <a:pt x="6763" y="12314"/>
                  </a:cubicBezTo>
                  <a:cubicBezTo>
                    <a:pt x="6637" y="12335"/>
                    <a:pt x="6516" y="12345"/>
                    <a:pt x="6399" y="12345"/>
                  </a:cubicBezTo>
                  <a:cubicBezTo>
                    <a:pt x="6038" y="12345"/>
                    <a:pt x="5717" y="12247"/>
                    <a:pt x="5430" y="12040"/>
                  </a:cubicBezTo>
                  <a:cubicBezTo>
                    <a:pt x="5311" y="11957"/>
                    <a:pt x="5287" y="11897"/>
                    <a:pt x="5287" y="11814"/>
                  </a:cubicBezTo>
                  <a:cubicBezTo>
                    <a:pt x="5275" y="11612"/>
                    <a:pt x="5275" y="11421"/>
                    <a:pt x="5275" y="11195"/>
                  </a:cubicBezTo>
                  <a:lnTo>
                    <a:pt x="5275" y="11147"/>
                  </a:lnTo>
                  <a:close/>
                  <a:moveTo>
                    <a:pt x="8001" y="11766"/>
                  </a:moveTo>
                  <a:cubicBezTo>
                    <a:pt x="8037" y="11766"/>
                    <a:pt x="8120" y="11766"/>
                    <a:pt x="8240" y="11778"/>
                  </a:cubicBezTo>
                  <a:cubicBezTo>
                    <a:pt x="9192" y="11885"/>
                    <a:pt x="10002" y="12314"/>
                    <a:pt x="10609" y="13040"/>
                  </a:cubicBezTo>
                  <a:cubicBezTo>
                    <a:pt x="11061" y="13576"/>
                    <a:pt x="11538" y="14231"/>
                    <a:pt x="11657" y="15041"/>
                  </a:cubicBezTo>
                  <a:cubicBezTo>
                    <a:pt x="11657" y="15076"/>
                    <a:pt x="11669" y="15112"/>
                    <a:pt x="11680" y="15160"/>
                  </a:cubicBezTo>
                  <a:cubicBezTo>
                    <a:pt x="11680" y="15183"/>
                    <a:pt x="11692" y="15219"/>
                    <a:pt x="11692" y="15243"/>
                  </a:cubicBezTo>
                  <a:cubicBezTo>
                    <a:pt x="11716" y="15374"/>
                    <a:pt x="11716" y="15434"/>
                    <a:pt x="11716" y="15457"/>
                  </a:cubicBezTo>
                  <a:cubicBezTo>
                    <a:pt x="11680" y="15469"/>
                    <a:pt x="11621" y="15469"/>
                    <a:pt x="11478" y="15469"/>
                  </a:cubicBezTo>
                  <a:cubicBezTo>
                    <a:pt x="10668" y="15481"/>
                    <a:pt x="9847" y="15517"/>
                    <a:pt x="9061" y="15541"/>
                  </a:cubicBezTo>
                  <a:cubicBezTo>
                    <a:pt x="8585" y="15553"/>
                    <a:pt x="8109" y="15576"/>
                    <a:pt x="7644" y="15588"/>
                  </a:cubicBezTo>
                  <a:cubicBezTo>
                    <a:pt x="7192" y="15600"/>
                    <a:pt x="6727" y="15612"/>
                    <a:pt x="6263" y="15612"/>
                  </a:cubicBezTo>
                  <a:lnTo>
                    <a:pt x="5965" y="15612"/>
                  </a:lnTo>
                  <a:cubicBezTo>
                    <a:pt x="5763" y="15612"/>
                    <a:pt x="5537" y="15636"/>
                    <a:pt x="5322" y="15636"/>
                  </a:cubicBezTo>
                  <a:cubicBezTo>
                    <a:pt x="4960" y="15661"/>
                    <a:pt x="4598" y="15686"/>
                    <a:pt x="4241" y="15686"/>
                  </a:cubicBezTo>
                  <a:cubicBezTo>
                    <a:pt x="4092" y="15686"/>
                    <a:pt x="3945" y="15682"/>
                    <a:pt x="3798" y="15672"/>
                  </a:cubicBezTo>
                  <a:cubicBezTo>
                    <a:pt x="3108" y="15648"/>
                    <a:pt x="2394" y="15588"/>
                    <a:pt x="1727" y="15529"/>
                  </a:cubicBezTo>
                  <a:cubicBezTo>
                    <a:pt x="1489" y="15517"/>
                    <a:pt x="1239" y="15481"/>
                    <a:pt x="1001" y="15469"/>
                  </a:cubicBezTo>
                  <a:cubicBezTo>
                    <a:pt x="953" y="15469"/>
                    <a:pt x="893" y="15434"/>
                    <a:pt x="822" y="15410"/>
                  </a:cubicBezTo>
                  <a:cubicBezTo>
                    <a:pt x="1001" y="14636"/>
                    <a:pt x="1322" y="14029"/>
                    <a:pt x="1834" y="13529"/>
                  </a:cubicBezTo>
                  <a:cubicBezTo>
                    <a:pt x="2191" y="13195"/>
                    <a:pt x="2560" y="12897"/>
                    <a:pt x="2870" y="12636"/>
                  </a:cubicBezTo>
                  <a:cubicBezTo>
                    <a:pt x="3298" y="12302"/>
                    <a:pt x="3834" y="12076"/>
                    <a:pt x="4549" y="11969"/>
                  </a:cubicBezTo>
                  <a:lnTo>
                    <a:pt x="4549" y="11981"/>
                  </a:lnTo>
                  <a:cubicBezTo>
                    <a:pt x="4465" y="12481"/>
                    <a:pt x="4822" y="12659"/>
                    <a:pt x="5049" y="12778"/>
                  </a:cubicBezTo>
                  <a:cubicBezTo>
                    <a:pt x="5392" y="12950"/>
                    <a:pt x="5835" y="13137"/>
                    <a:pt x="6366" y="13137"/>
                  </a:cubicBezTo>
                  <a:cubicBezTo>
                    <a:pt x="6497" y="13137"/>
                    <a:pt x="6633" y="13126"/>
                    <a:pt x="6775" y="13100"/>
                  </a:cubicBezTo>
                  <a:cubicBezTo>
                    <a:pt x="7108" y="13040"/>
                    <a:pt x="7406" y="12874"/>
                    <a:pt x="7728" y="12600"/>
                  </a:cubicBezTo>
                  <a:cubicBezTo>
                    <a:pt x="7882" y="12445"/>
                    <a:pt x="7930" y="12183"/>
                    <a:pt x="7966" y="12005"/>
                  </a:cubicBezTo>
                  <a:cubicBezTo>
                    <a:pt x="7978" y="11945"/>
                    <a:pt x="7989" y="11802"/>
                    <a:pt x="8001" y="11766"/>
                  </a:cubicBezTo>
                  <a:close/>
                  <a:moveTo>
                    <a:pt x="7165" y="0"/>
                  </a:moveTo>
                  <a:cubicBezTo>
                    <a:pt x="6492" y="0"/>
                    <a:pt x="5790" y="140"/>
                    <a:pt x="5061" y="420"/>
                  </a:cubicBezTo>
                  <a:cubicBezTo>
                    <a:pt x="4179" y="765"/>
                    <a:pt x="3394" y="1372"/>
                    <a:pt x="2691" y="2277"/>
                  </a:cubicBezTo>
                  <a:cubicBezTo>
                    <a:pt x="2108" y="3039"/>
                    <a:pt x="1786" y="3777"/>
                    <a:pt x="1691" y="4575"/>
                  </a:cubicBezTo>
                  <a:cubicBezTo>
                    <a:pt x="1679" y="4658"/>
                    <a:pt x="1679" y="4766"/>
                    <a:pt x="1667" y="4849"/>
                  </a:cubicBezTo>
                  <a:cubicBezTo>
                    <a:pt x="774" y="5087"/>
                    <a:pt x="679" y="5670"/>
                    <a:pt x="715" y="6099"/>
                  </a:cubicBezTo>
                  <a:cubicBezTo>
                    <a:pt x="762" y="6837"/>
                    <a:pt x="1084" y="7171"/>
                    <a:pt x="1846" y="7278"/>
                  </a:cubicBezTo>
                  <a:cubicBezTo>
                    <a:pt x="2013" y="8230"/>
                    <a:pt x="2429" y="9064"/>
                    <a:pt x="2786" y="9671"/>
                  </a:cubicBezTo>
                  <a:cubicBezTo>
                    <a:pt x="2882" y="9873"/>
                    <a:pt x="3048" y="10028"/>
                    <a:pt x="3227" y="10147"/>
                  </a:cubicBezTo>
                  <a:cubicBezTo>
                    <a:pt x="3596" y="10385"/>
                    <a:pt x="4001" y="10623"/>
                    <a:pt x="4453" y="10850"/>
                  </a:cubicBezTo>
                  <a:cubicBezTo>
                    <a:pt x="4549" y="10909"/>
                    <a:pt x="4596" y="10969"/>
                    <a:pt x="4584" y="11159"/>
                  </a:cubicBezTo>
                  <a:cubicBezTo>
                    <a:pt x="4584" y="11207"/>
                    <a:pt x="4584" y="11207"/>
                    <a:pt x="4430" y="11254"/>
                  </a:cubicBezTo>
                  <a:lnTo>
                    <a:pt x="4394" y="11266"/>
                  </a:lnTo>
                  <a:cubicBezTo>
                    <a:pt x="3465" y="11540"/>
                    <a:pt x="2644" y="11981"/>
                    <a:pt x="1893" y="12636"/>
                  </a:cubicBezTo>
                  <a:cubicBezTo>
                    <a:pt x="1143" y="13290"/>
                    <a:pt x="584" y="14112"/>
                    <a:pt x="179" y="15136"/>
                  </a:cubicBezTo>
                  <a:cubicBezTo>
                    <a:pt x="131" y="15255"/>
                    <a:pt x="108" y="15386"/>
                    <a:pt x="84" y="15505"/>
                  </a:cubicBezTo>
                  <a:cubicBezTo>
                    <a:pt x="72" y="15553"/>
                    <a:pt x="72" y="15612"/>
                    <a:pt x="60" y="15660"/>
                  </a:cubicBezTo>
                  <a:cubicBezTo>
                    <a:pt x="0" y="15945"/>
                    <a:pt x="131" y="16148"/>
                    <a:pt x="429" y="16243"/>
                  </a:cubicBezTo>
                  <a:cubicBezTo>
                    <a:pt x="500" y="16255"/>
                    <a:pt x="596" y="16267"/>
                    <a:pt x="679" y="16279"/>
                  </a:cubicBezTo>
                  <a:cubicBezTo>
                    <a:pt x="893" y="16303"/>
                    <a:pt x="1120" y="16326"/>
                    <a:pt x="1322" y="16338"/>
                  </a:cubicBezTo>
                  <a:cubicBezTo>
                    <a:pt x="1810" y="16386"/>
                    <a:pt x="2334" y="16446"/>
                    <a:pt x="2846" y="16446"/>
                  </a:cubicBezTo>
                  <a:cubicBezTo>
                    <a:pt x="3417" y="16457"/>
                    <a:pt x="4013" y="16457"/>
                    <a:pt x="4608" y="16457"/>
                  </a:cubicBezTo>
                  <a:cubicBezTo>
                    <a:pt x="5358" y="16457"/>
                    <a:pt x="6096" y="16457"/>
                    <a:pt x="6858" y="16446"/>
                  </a:cubicBezTo>
                  <a:cubicBezTo>
                    <a:pt x="7144" y="16446"/>
                    <a:pt x="7430" y="16422"/>
                    <a:pt x="7692" y="16398"/>
                  </a:cubicBezTo>
                  <a:cubicBezTo>
                    <a:pt x="7942" y="16386"/>
                    <a:pt x="8216" y="16362"/>
                    <a:pt x="8466" y="16362"/>
                  </a:cubicBezTo>
                  <a:cubicBezTo>
                    <a:pt x="9513" y="16338"/>
                    <a:pt x="10549" y="16338"/>
                    <a:pt x="11716" y="16338"/>
                  </a:cubicBezTo>
                  <a:lnTo>
                    <a:pt x="11728" y="16338"/>
                  </a:lnTo>
                  <a:cubicBezTo>
                    <a:pt x="12323" y="16338"/>
                    <a:pt x="12466" y="16196"/>
                    <a:pt x="12490" y="15612"/>
                  </a:cubicBezTo>
                  <a:cubicBezTo>
                    <a:pt x="12490" y="15541"/>
                    <a:pt x="12490" y="15445"/>
                    <a:pt x="12466" y="15362"/>
                  </a:cubicBezTo>
                  <a:cubicBezTo>
                    <a:pt x="12311" y="14600"/>
                    <a:pt x="12145" y="13790"/>
                    <a:pt x="11561" y="13136"/>
                  </a:cubicBezTo>
                  <a:cubicBezTo>
                    <a:pt x="11538" y="13100"/>
                    <a:pt x="11502" y="13052"/>
                    <a:pt x="11490" y="13028"/>
                  </a:cubicBezTo>
                  <a:lnTo>
                    <a:pt x="11466" y="12981"/>
                  </a:lnTo>
                  <a:cubicBezTo>
                    <a:pt x="10573" y="11695"/>
                    <a:pt x="9454" y="11052"/>
                    <a:pt x="8049" y="11004"/>
                  </a:cubicBezTo>
                  <a:cubicBezTo>
                    <a:pt x="8061" y="11004"/>
                    <a:pt x="8085" y="10981"/>
                    <a:pt x="8132" y="10969"/>
                  </a:cubicBezTo>
                  <a:cubicBezTo>
                    <a:pt x="8228" y="10945"/>
                    <a:pt x="8323" y="10897"/>
                    <a:pt x="8382" y="10873"/>
                  </a:cubicBezTo>
                  <a:cubicBezTo>
                    <a:pt x="8942" y="10611"/>
                    <a:pt x="9764" y="10195"/>
                    <a:pt x="10287" y="9385"/>
                  </a:cubicBezTo>
                  <a:cubicBezTo>
                    <a:pt x="10764" y="8635"/>
                    <a:pt x="11240" y="7837"/>
                    <a:pt x="11442" y="6921"/>
                  </a:cubicBezTo>
                  <a:cubicBezTo>
                    <a:pt x="12085" y="6671"/>
                    <a:pt x="12395" y="6254"/>
                    <a:pt x="12383" y="5670"/>
                  </a:cubicBezTo>
                  <a:cubicBezTo>
                    <a:pt x="12371" y="5158"/>
                    <a:pt x="12085" y="4801"/>
                    <a:pt x="11538" y="4587"/>
                  </a:cubicBezTo>
                  <a:lnTo>
                    <a:pt x="11538" y="4575"/>
                  </a:lnTo>
                  <a:cubicBezTo>
                    <a:pt x="11526" y="4480"/>
                    <a:pt x="11502" y="4396"/>
                    <a:pt x="11526" y="4301"/>
                  </a:cubicBezTo>
                  <a:cubicBezTo>
                    <a:pt x="11526" y="3182"/>
                    <a:pt x="11145" y="2218"/>
                    <a:pt x="10418" y="1432"/>
                  </a:cubicBezTo>
                  <a:cubicBezTo>
                    <a:pt x="10371" y="1384"/>
                    <a:pt x="10335" y="1325"/>
                    <a:pt x="10299" y="1277"/>
                  </a:cubicBezTo>
                  <a:cubicBezTo>
                    <a:pt x="10216" y="1182"/>
                    <a:pt x="10121" y="1063"/>
                    <a:pt x="10002" y="967"/>
                  </a:cubicBezTo>
                  <a:cubicBezTo>
                    <a:pt x="9134" y="322"/>
                    <a:pt x="8184" y="0"/>
                    <a:pt x="7165" y="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8" name="Google Shape;539;p34">
              <a:extLst>
                <a:ext uri="{FF2B5EF4-FFF2-40B4-BE49-F238E27FC236}">
                  <a16:creationId xmlns:a16="http://schemas.microsoft.com/office/drawing/2014/main" id="{C9B6F21C-F6A0-6D4D-A856-8BE226571691}"/>
                </a:ext>
              </a:extLst>
            </p:cNvPr>
            <p:cNvSpPr/>
            <p:nvPr/>
          </p:nvSpPr>
          <p:spPr>
            <a:xfrm>
              <a:off x="5732850" y="1586850"/>
              <a:ext cx="514675" cy="296875"/>
            </a:xfrm>
            <a:custGeom>
              <a:avLst/>
              <a:gdLst/>
              <a:ahLst/>
              <a:cxnLst/>
              <a:rect l="l" t="t" r="r" b="b"/>
              <a:pathLst>
                <a:path w="20587" h="11875" extrusionOk="0">
                  <a:moveTo>
                    <a:pt x="15021" y="660"/>
                  </a:moveTo>
                  <a:cubicBezTo>
                    <a:pt x="15175" y="660"/>
                    <a:pt x="15332" y="663"/>
                    <a:pt x="15490" y="671"/>
                  </a:cubicBezTo>
                  <a:cubicBezTo>
                    <a:pt x="15574" y="671"/>
                    <a:pt x="15633" y="682"/>
                    <a:pt x="15705" y="682"/>
                  </a:cubicBezTo>
                  <a:cubicBezTo>
                    <a:pt x="15824" y="694"/>
                    <a:pt x="15955" y="694"/>
                    <a:pt x="16074" y="694"/>
                  </a:cubicBezTo>
                  <a:lnTo>
                    <a:pt x="16121" y="694"/>
                  </a:lnTo>
                  <a:cubicBezTo>
                    <a:pt x="16907" y="694"/>
                    <a:pt x="17693" y="921"/>
                    <a:pt x="18467" y="1385"/>
                  </a:cubicBezTo>
                  <a:cubicBezTo>
                    <a:pt x="19158" y="1778"/>
                    <a:pt x="19634" y="2421"/>
                    <a:pt x="19824" y="3242"/>
                  </a:cubicBezTo>
                  <a:cubicBezTo>
                    <a:pt x="19943" y="3683"/>
                    <a:pt x="19848" y="4183"/>
                    <a:pt x="19598" y="4623"/>
                  </a:cubicBezTo>
                  <a:cubicBezTo>
                    <a:pt x="19015" y="5635"/>
                    <a:pt x="18181" y="6278"/>
                    <a:pt x="17145" y="6505"/>
                  </a:cubicBezTo>
                  <a:cubicBezTo>
                    <a:pt x="17014" y="6528"/>
                    <a:pt x="16860" y="6528"/>
                    <a:pt x="16693" y="6528"/>
                  </a:cubicBezTo>
                  <a:lnTo>
                    <a:pt x="16598" y="6528"/>
                  </a:lnTo>
                  <a:cubicBezTo>
                    <a:pt x="16181" y="6540"/>
                    <a:pt x="16038" y="6647"/>
                    <a:pt x="15955" y="7052"/>
                  </a:cubicBezTo>
                  <a:lnTo>
                    <a:pt x="15883" y="7398"/>
                  </a:lnTo>
                  <a:cubicBezTo>
                    <a:pt x="15848" y="7552"/>
                    <a:pt x="15800" y="7719"/>
                    <a:pt x="15776" y="7886"/>
                  </a:cubicBezTo>
                  <a:cubicBezTo>
                    <a:pt x="15586" y="7659"/>
                    <a:pt x="15490" y="7374"/>
                    <a:pt x="15490" y="7005"/>
                  </a:cubicBezTo>
                  <a:lnTo>
                    <a:pt x="15490" y="6778"/>
                  </a:lnTo>
                  <a:lnTo>
                    <a:pt x="15062" y="6778"/>
                  </a:lnTo>
                  <a:cubicBezTo>
                    <a:pt x="15014" y="6778"/>
                    <a:pt x="14955" y="6778"/>
                    <a:pt x="14907" y="6802"/>
                  </a:cubicBezTo>
                  <a:cubicBezTo>
                    <a:pt x="14589" y="6855"/>
                    <a:pt x="14270" y="6882"/>
                    <a:pt x="13948" y="6882"/>
                  </a:cubicBezTo>
                  <a:cubicBezTo>
                    <a:pt x="13329" y="6882"/>
                    <a:pt x="12700" y="6784"/>
                    <a:pt x="12050" y="6588"/>
                  </a:cubicBezTo>
                  <a:cubicBezTo>
                    <a:pt x="11978" y="6564"/>
                    <a:pt x="11871" y="6528"/>
                    <a:pt x="11847" y="6516"/>
                  </a:cubicBezTo>
                  <a:cubicBezTo>
                    <a:pt x="11835" y="6469"/>
                    <a:pt x="11835" y="6386"/>
                    <a:pt x="11835" y="6290"/>
                  </a:cubicBezTo>
                  <a:lnTo>
                    <a:pt x="11835" y="6266"/>
                  </a:lnTo>
                  <a:cubicBezTo>
                    <a:pt x="11799" y="5576"/>
                    <a:pt x="11752" y="4909"/>
                    <a:pt x="11454" y="4278"/>
                  </a:cubicBezTo>
                  <a:cubicBezTo>
                    <a:pt x="11335" y="4016"/>
                    <a:pt x="11192" y="3742"/>
                    <a:pt x="11037" y="3528"/>
                  </a:cubicBezTo>
                  <a:cubicBezTo>
                    <a:pt x="10561" y="2814"/>
                    <a:pt x="10537" y="2695"/>
                    <a:pt x="11085" y="1933"/>
                  </a:cubicBezTo>
                  <a:cubicBezTo>
                    <a:pt x="11264" y="1635"/>
                    <a:pt x="11561" y="1409"/>
                    <a:pt x="11954" y="1242"/>
                  </a:cubicBezTo>
                  <a:cubicBezTo>
                    <a:pt x="12867" y="854"/>
                    <a:pt x="13881" y="660"/>
                    <a:pt x="15021" y="660"/>
                  </a:cubicBezTo>
                  <a:close/>
                  <a:moveTo>
                    <a:pt x="7132" y="2361"/>
                  </a:moveTo>
                  <a:cubicBezTo>
                    <a:pt x="7835" y="2361"/>
                    <a:pt x="8478" y="2528"/>
                    <a:pt x="9121" y="2849"/>
                  </a:cubicBezTo>
                  <a:cubicBezTo>
                    <a:pt x="10287" y="3445"/>
                    <a:pt x="10895" y="4421"/>
                    <a:pt x="11014" y="5909"/>
                  </a:cubicBezTo>
                  <a:cubicBezTo>
                    <a:pt x="11049" y="6243"/>
                    <a:pt x="11014" y="6624"/>
                    <a:pt x="10942" y="7112"/>
                  </a:cubicBezTo>
                  <a:cubicBezTo>
                    <a:pt x="10823" y="7814"/>
                    <a:pt x="10430" y="8314"/>
                    <a:pt x="9799" y="8648"/>
                  </a:cubicBezTo>
                  <a:cubicBezTo>
                    <a:pt x="8799" y="9136"/>
                    <a:pt x="7716" y="9434"/>
                    <a:pt x="6561" y="9505"/>
                  </a:cubicBezTo>
                  <a:cubicBezTo>
                    <a:pt x="6477" y="9505"/>
                    <a:pt x="6382" y="9505"/>
                    <a:pt x="6275" y="9493"/>
                  </a:cubicBezTo>
                  <a:cubicBezTo>
                    <a:pt x="6239" y="9493"/>
                    <a:pt x="6180" y="9493"/>
                    <a:pt x="6132" y="9469"/>
                  </a:cubicBezTo>
                  <a:cubicBezTo>
                    <a:pt x="6110" y="9469"/>
                    <a:pt x="6088" y="9468"/>
                    <a:pt x="6067" y="9468"/>
                  </a:cubicBezTo>
                  <a:cubicBezTo>
                    <a:pt x="5602" y="9468"/>
                    <a:pt x="5408" y="9598"/>
                    <a:pt x="5203" y="10065"/>
                  </a:cubicBezTo>
                  <a:cubicBezTo>
                    <a:pt x="5120" y="10291"/>
                    <a:pt x="5013" y="10517"/>
                    <a:pt x="4870" y="10719"/>
                  </a:cubicBezTo>
                  <a:cubicBezTo>
                    <a:pt x="4822" y="10648"/>
                    <a:pt x="4787" y="10577"/>
                    <a:pt x="4763" y="10505"/>
                  </a:cubicBezTo>
                  <a:cubicBezTo>
                    <a:pt x="4715" y="10410"/>
                    <a:pt x="4703" y="10303"/>
                    <a:pt x="4656" y="10207"/>
                  </a:cubicBezTo>
                  <a:cubicBezTo>
                    <a:pt x="4644" y="10148"/>
                    <a:pt x="4632" y="10088"/>
                    <a:pt x="4608" y="10041"/>
                  </a:cubicBezTo>
                  <a:cubicBezTo>
                    <a:pt x="4430" y="9445"/>
                    <a:pt x="4346" y="9386"/>
                    <a:pt x="3751" y="9386"/>
                  </a:cubicBezTo>
                  <a:lnTo>
                    <a:pt x="3668" y="9386"/>
                  </a:lnTo>
                  <a:cubicBezTo>
                    <a:pt x="2739" y="9374"/>
                    <a:pt x="1953" y="9100"/>
                    <a:pt x="1310" y="8552"/>
                  </a:cubicBezTo>
                  <a:cubicBezTo>
                    <a:pt x="941" y="8219"/>
                    <a:pt x="727" y="7767"/>
                    <a:pt x="703" y="7124"/>
                  </a:cubicBezTo>
                  <a:cubicBezTo>
                    <a:pt x="667" y="6433"/>
                    <a:pt x="834" y="5754"/>
                    <a:pt x="1203" y="5100"/>
                  </a:cubicBezTo>
                  <a:cubicBezTo>
                    <a:pt x="1703" y="4219"/>
                    <a:pt x="2298" y="3623"/>
                    <a:pt x="3048" y="3266"/>
                  </a:cubicBezTo>
                  <a:cubicBezTo>
                    <a:pt x="3310" y="3147"/>
                    <a:pt x="3560" y="3052"/>
                    <a:pt x="3846" y="2968"/>
                  </a:cubicBezTo>
                  <a:cubicBezTo>
                    <a:pt x="4918" y="2659"/>
                    <a:pt x="5823" y="2468"/>
                    <a:pt x="6680" y="2373"/>
                  </a:cubicBezTo>
                  <a:cubicBezTo>
                    <a:pt x="6835" y="2361"/>
                    <a:pt x="6977" y="2361"/>
                    <a:pt x="7132" y="2361"/>
                  </a:cubicBezTo>
                  <a:close/>
                  <a:moveTo>
                    <a:pt x="15126" y="1"/>
                  </a:moveTo>
                  <a:cubicBezTo>
                    <a:pt x="13938" y="1"/>
                    <a:pt x="12881" y="173"/>
                    <a:pt x="11919" y="528"/>
                  </a:cubicBezTo>
                  <a:cubicBezTo>
                    <a:pt x="11180" y="813"/>
                    <a:pt x="10692" y="1182"/>
                    <a:pt x="10347" y="1706"/>
                  </a:cubicBezTo>
                  <a:cubicBezTo>
                    <a:pt x="10228" y="1897"/>
                    <a:pt x="10121" y="2111"/>
                    <a:pt x="10014" y="2337"/>
                  </a:cubicBezTo>
                  <a:cubicBezTo>
                    <a:pt x="10002" y="2361"/>
                    <a:pt x="9990" y="2409"/>
                    <a:pt x="9978" y="2433"/>
                  </a:cubicBezTo>
                  <a:lnTo>
                    <a:pt x="9918" y="2409"/>
                  </a:lnTo>
                  <a:cubicBezTo>
                    <a:pt x="9752" y="2337"/>
                    <a:pt x="9585" y="2242"/>
                    <a:pt x="9442" y="2171"/>
                  </a:cubicBezTo>
                  <a:cubicBezTo>
                    <a:pt x="8680" y="1778"/>
                    <a:pt x="8073" y="1623"/>
                    <a:pt x="7442" y="1623"/>
                  </a:cubicBezTo>
                  <a:lnTo>
                    <a:pt x="7394" y="1623"/>
                  </a:lnTo>
                  <a:cubicBezTo>
                    <a:pt x="6787" y="1623"/>
                    <a:pt x="6168" y="1635"/>
                    <a:pt x="5537" y="1778"/>
                  </a:cubicBezTo>
                  <a:cubicBezTo>
                    <a:pt x="4858" y="1956"/>
                    <a:pt x="4299" y="2075"/>
                    <a:pt x="3787" y="2183"/>
                  </a:cubicBezTo>
                  <a:cubicBezTo>
                    <a:pt x="2929" y="2349"/>
                    <a:pt x="2155" y="2814"/>
                    <a:pt x="1417" y="3599"/>
                  </a:cubicBezTo>
                  <a:cubicBezTo>
                    <a:pt x="572" y="4481"/>
                    <a:pt x="72" y="5612"/>
                    <a:pt x="36" y="6874"/>
                  </a:cubicBezTo>
                  <a:cubicBezTo>
                    <a:pt x="0" y="7969"/>
                    <a:pt x="453" y="8850"/>
                    <a:pt x="1382" y="9434"/>
                  </a:cubicBezTo>
                  <a:cubicBezTo>
                    <a:pt x="2036" y="9850"/>
                    <a:pt x="2751" y="10076"/>
                    <a:pt x="3513" y="10112"/>
                  </a:cubicBezTo>
                  <a:cubicBezTo>
                    <a:pt x="3798" y="10136"/>
                    <a:pt x="3894" y="10219"/>
                    <a:pt x="4001" y="10553"/>
                  </a:cubicBezTo>
                  <a:cubicBezTo>
                    <a:pt x="4108" y="10874"/>
                    <a:pt x="4239" y="11208"/>
                    <a:pt x="4394" y="11517"/>
                  </a:cubicBezTo>
                  <a:lnTo>
                    <a:pt x="4406" y="11565"/>
                  </a:lnTo>
                  <a:cubicBezTo>
                    <a:pt x="4489" y="11743"/>
                    <a:pt x="4608" y="11839"/>
                    <a:pt x="4751" y="11874"/>
                  </a:cubicBezTo>
                  <a:lnTo>
                    <a:pt x="4787" y="11874"/>
                  </a:lnTo>
                  <a:cubicBezTo>
                    <a:pt x="4930" y="11874"/>
                    <a:pt x="5049" y="11803"/>
                    <a:pt x="5144" y="11660"/>
                  </a:cubicBezTo>
                  <a:cubicBezTo>
                    <a:pt x="5263" y="11529"/>
                    <a:pt x="5358" y="11386"/>
                    <a:pt x="5430" y="11231"/>
                  </a:cubicBezTo>
                  <a:lnTo>
                    <a:pt x="5465" y="11172"/>
                  </a:lnTo>
                  <a:cubicBezTo>
                    <a:pt x="5596" y="10934"/>
                    <a:pt x="5763" y="10672"/>
                    <a:pt x="5894" y="10386"/>
                  </a:cubicBezTo>
                  <a:cubicBezTo>
                    <a:pt x="5942" y="10291"/>
                    <a:pt x="5977" y="10279"/>
                    <a:pt x="6061" y="10267"/>
                  </a:cubicBezTo>
                  <a:cubicBezTo>
                    <a:pt x="6132" y="10267"/>
                    <a:pt x="6192" y="10255"/>
                    <a:pt x="6263" y="10255"/>
                  </a:cubicBezTo>
                  <a:cubicBezTo>
                    <a:pt x="6311" y="10255"/>
                    <a:pt x="6358" y="10231"/>
                    <a:pt x="6406" y="10231"/>
                  </a:cubicBezTo>
                  <a:cubicBezTo>
                    <a:pt x="7918" y="10172"/>
                    <a:pt x="9228" y="9791"/>
                    <a:pt x="10395" y="9076"/>
                  </a:cubicBezTo>
                  <a:cubicBezTo>
                    <a:pt x="10907" y="8743"/>
                    <a:pt x="11252" y="8326"/>
                    <a:pt x="11442" y="7767"/>
                  </a:cubicBezTo>
                  <a:cubicBezTo>
                    <a:pt x="11490" y="7612"/>
                    <a:pt x="11549" y="7481"/>
                    <a:pt x="11621" y="7338"/>
                  </a:cubicBezTo>
                  <a:cubicBezTo>
                    <a:pt x="11621" y="7314"/>
                    <a:pt x="11633" y="7314"/>
                    <a:pt x="11633" y="7302"/>
                  </a:cubicBezTo>
                  <a:cubicBezTo>
                    <a:pt x="12507" y="7511"/>
                    <a:pt x="13254" y="7619"/>
                    <a:pt x="13969" y="7619"/>
                  </a:cubicBezTo>
                  <a:cubicBezTo>
                    <a:pt x="14072" y="7619"/>
                    <a:pt x="14174" y="7616"/>
                    <a:pt x="14276" y="7612"/>
                  </a:cubicBezTo>
                  <a:cubicBezTo>
                    <a:pt x="14336" y="7612"/>
                    <a:pt x="14383" y="7612"/>
                    <a:pt x="14431" y="7600"/>
                  </a:cubicBezTo>
                  <a:cubicBezTo>
                    <a:pt x="14478" y="7594"/>
                    <a:pt x="14529" y="7591"/>
                    <a:pt x="14577" y="7591"/>
                  </a:cubicBezTo>
                  <a:cubicBezTo>
                    <a:pt x="14624" y="7591"/>
                    <a:pt x="14669" y="7594"/>
                    <a:pt x="14705" y="7600"/>
                  </a:cubicBezTo>
                  <a:cubicBezTo>
                    <a:pt x="14752" y="7600"/>
                    <a:pt x="14788" y="7636"/>
                    <a:pt x="14812" y="7648"/>
                  </a:cubicBezTo>
                  <a:cubicBezTo>
                    <a:pt x="14931" y="7850"/>
                    <a:pt x="15050" y="8064"/>
                    <a:pt x="15169" y="8291"/>
                  </a:cubicBezTo>
                  <a:cubicBezTo>
                    <a:pt x="15276" y="8469"/>
                    <a:pt x="15359" y="8648"/>
                    <a:pt x="15467" y="8826"/>
                  </a:cubicBezTo>
                  <a:cubicBezTo>
                    <a:pt x="15526" y="8910"/>
                    <a:pt x="15598" y="8981"/>
                    <a:pt x="15669" y="9029"/>
                  </a:cubicBezTo>
                  <a:cubicBezTo>
                    <a:pt x="15681" y="9041"/>
                    <a:pt x="15717" y="9064"/>
                    <a:pt x="15729" y="9076"/>
                  </a:cubicBezTo>
                  <a:lnTo>
                    <a:pt x="15931" y="9243"/>
                  </a:lnTo>
                  <a:lnTo>
                    <a:pt x="16074" y="9029"/>
                  </a:lnTo>
                  <a:cubicBezTo>
                    <a:pt x="16086" y="9017"/>
                    <a:pt x="16110" y="8981"/>
                    <a:pt x="16121" y="8969"/>
                  </a:cubicBezTo>
                  <a:cubicBezTo>
                    <a:pt x="16181" y="8898"/>
                    <a:pt x="16252" y="8826"/>
                    <a:pt x="16264" y="8707"/>
                  </a:cubicBezTo>
                  <a:cubicBezTo>
                    <a:pt x="16348" y="8386"/>
                    <a:pt x="16419" y="8064"/>
                    <a:pt x="16479" y="7731"/>
                  </a:cubicBezTo>
                  <a:cubicBezTo>
                    <a:pt x="16533" y="7382"/>
                    <a:pt x="16638" y="7313"/>
                    <a:pt x="16829" y="7313"/>
                  </a:cubicBezTo>
                  <a:cubicBezTo>
                    <a:pt x="16846" y="7313"/>
                    <a:pt x="16864" y="7313"/>
                    <a:pt x="16883" y="7314"/>
                  </a:cubicBezTo>
                  <a:cubicBezTo>
                    <a:pt x="16967" y="7314"/>
                    <a:pt x="17062" y="7302"/>
                    <a:pt x="17133" y="7290"/>
                  </a:cubicBezTo>
                  <a:cubicBezTo>
                    <a:pt x="17157" y="7290"/>
                    <a:pt x="17193" y="7278"/>
                    <a:pt x="17217" y="7278"/>
                  </a:cubicBezTo>
                  <a:cubicBezTo>
                    <a:pt x="18157" y="7159"/>
                    <a:pt x="18991" y="6647"/>
                    <a:pt x="19753" y="5731"/>
                  </a:cubicBezTo>
                  <a:cubicBezTo>
                    <a:pt x="20181" y="5207"/>
                    <a:pt x="20467" y="4504"/>
                    <a:pt x="20551" y="3671"/>
                  </a:cubicBezTo>
                  <a:cubicBezTo>
                    <a:pt x="20586" y="3409"/>
                    <a:pt x="20551" y="3087"/>
                    <a:pt x="20467" y="2837"/>
                  </a:cubicBezTo>
                  <a:cubicBezTo>
                    <a:pt x="20360" y="2552"/>
                    <a:pt x="20217" y="2254"/>
                    <a:pt x="20015" y="1956"/>
                  </a:cubicBezTo>
                  <a:cubicBezTo>
                    <a:pt x="19408" y="1063"/>
                    <a:pt x="18729" y="528"/>
                    <a:pt x="17872" y="313"/>
                  </a:cubicBezTo>
                  <a:cubicBezTo>
                    <a:pt x="17253" y="147"/>
                    <a:pt x="16645" y="87"/>
                    <a:pt x="16133" y="40"/>
                  </a:cubicBezTo>
                  <a:cubicBezTo>
                    <a:pt x="15787" y="14"/>
                    <a:pt x="15451" y="1"/>
                    <a:pt x="15126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9" name="Google Shape;540;p34">
              <a:extLst>
                <a:ext uri="{FF2B5EF4-FFF2-40B4-BE49-F238E27FC236}">
                  <a16:creationId xmlns:a16="http://schemas.microsoft.com/office/drawing/2014/main" id="{2B6AC67D-D6B6-8E4E-BE1F-30911F473D89}"/>
                </a:ext>
              </a:extLst>
            </p:cNvPr>
            <p:cNvSpPr/>
            <p:nvPr/>
          </p:nvSpPr>
          <p:spPr>
            <a:xfrm>
              <a:off x="6007000" y="1835175"/>
              <a:ext cx="264325" cy="227425"/>
            </a:xfrm>
            <a:custGeom>
              <a:avLst/>
              <a:gdLst/>
              <a:ahLst/>
              <a:cxnLst/>
              <a:rect l="l" t="t" r="r" b="b"/>
              <a:pathLst>
                <a:path w="10573" h="9097" extrusionOk="0">
                  <a:moveTo>
                    <a:pt x="9870" y="4418"/>
                  </a:moveTo>
                  <a:cubicBezTo>
                    <a:pt x="9454" y="4334"/>
                    <a:pt x="8918" y="4203"/>
                    <a:pt x="8549" y="4215"/>
                  </a:cubicBezTo>
                  <a:cubicBezTo>
                    <a:pt x="7989" y="4251"/>
                    <a:pt x="7441" y="4192"/>
                    <a:pt x="6906" y="4156"/>
                  </a:cubicBezTo>
                  <a:cubicBezTo>
                    <a:pt x="6584" y="4144"/>
                    <a:pt x="6275" y="4108"/>
                    <a:pt x="5941" y="4108"/>
                  </a:cubicBezTo>
                  <a:cubicBezTo>
                    <a:pt x="5632" y="4108"/>
                    <a:pt x="5453" y="3977"/>
                    <a:pt x="5358" y="3680"/>
                  </a:cubicBezTo>
                  <a:cubicBezTo>
                    <a:pt x="5251" y="3370"/>
                    <a:pt x="5120" y="3072"/>
                    <a:pt x="4989" y="2787"/>
                  </a:cubicBezTo>
                  <a:cubicBezTo>
                    <a:pt x="4905" y="2596"/>
                    <a:pt x="4751" y="2418"/>
                    <a:pt x="4643" y="2251"/>
                  </a:cubicBezTo>
                  <a:cubicBezTo>
                    <a:pt x="4382" y="2287"/>
                    <a:pt x="4358" y="2441"/>
                    <a:pt x="4322" y="2596"/>
                  </a:cubicBezTo>
                  <a:cubicBezTo>
                    <a:pt x="4203" y="2965"/>
                    <a:pt x="4084" y="3334"/>
                    <a:pt x="3977" y="3727"/>
                  </a:cubicBezTo>
                  <a:cubicBezTo>
                    <a:pt x="3917" y="3965"/>
                    <a:pt x="3786" y="4073"/>
                    <a:pt x="3548" y="4108"/>
                  </a:cubicBezTo>
                  <a:cubicBezTo>
                    <a:pt x="2869" y="4203"/>
                    <a:pt x="2203" y="4334"/>
                    <a:pt x="1548" y="4442"/>
                  </a:cubicBezTo>
                  <a:cubicBezTo>
                    <a:pt x="1072" y="4513"/>
                    <a:pt x="929" y="4525"/>
                    <a:pt x="881" y="4989"/>
                  </a:cubicBezTo>
                  <a:cubicBezTo>
                    <a:pt x="750" y="6239"/>
                    <a:pt x="964" y="7430"/>
                    <a:pt x="1441" y="8573"/>
                  </a:cubicBezTo>
                  <a:cubicBezTo>
                    <a:pt x="1476" y="8656"/>
                    <a:pt x="1524" y="8728"/>
                    <a:pt x="1548" y="8811"/>
                  </a:cubicBezTo>
                  <a:cubicBezTo>
                    <a:pt x="1560" y="8847"/>
                    <a:pt x="1548" y="8871"/>
                    <a:pt x="1548" y="8954"/>
                  </a:cubicBezTo>
                  <a:cubicBezTo>
                    <a:pt x="1167" y="9049"/>
                    <a:pt x="893" y="9097"/>
                    <a:pt x="476" y="9073"/>
                  </a:cubicBezTo>
                  <a:cubicBezTo>
                    <a:pt x="286" y="9049"/>
                    <a:pt x="274" y="8871"/>
                    <a:pt x="238" y="8716"/>
                  </a:cubicBezTo>
                  <a:cubicBezTo>
                    <a:pt x="179" y="8216"/>
                    <a:pt x="107" y="7728"/>
                    <a:pt x="95" y="7240"/>
                  </a:cubicBezTo>
                  <a:cubicBezTo>
                    <a:pt x="48" y="6001"/>
                    <a:pt x="0" y="4751"/>
                    <a:pt x="250" y="3537"/>
                  </a:cubicBezTo>
                  <a:cubicBezTo>
                    <a:pt x="429" y="2608"/>
                    <a:pt x="845" y="1787"/>
                    <a:pt x="1595" y="1215"/>
                  </a:cubicBezTo>
                  <a:cubicBezTo>
                    <a:pt x="2262" y="691"/>
                    <a:pt x="3048" y="382"/>
                    <a:pt x="3905" y="239"/>
                  </a:cubicBezTo>
                  <a:cubicBezTo>
                    <a:pt x="5513" y="1"/>
                    <a:pt x="7037" y="203"/>
                    <a:pt x="8489" y="941"/>
                  </a:cubicBezTo>
                  <a:cubicBezTo>
                    <a:pt x="9180" y="1298"/>
                    <a:pt x="9596" y="1906"/>
                    <a:pt x="9918" y="2608"/>
                  </a:cubicBezTo>
                  <a:cubicBezTo>
                    <a:pt x="10335" y="3549"/>
                    <a:pt x="10525" y="4549"/>
                    <a:pt x="10525" y="5573"/>
                  </a:cubicBezTo>
                  <a:cubicBezTo>
                    <a:pt x="10525" y="6132"/>
                    <a:pt x="10573" y="6704"/>
                    <a:pt x="10573" y="7263"/>
                  </a:cubicBezTo>
                  <a:cubicBezTo>
                    <a:pt x="10573" y="7621"/>
                    <a:pt x="10513" y="7966"/>
                    <a:pt x="10478" y="8311"/>
                  </a:cubicBezTo>
                  <a:cubicBezTo>
                    <a:pt x="10466" y="8502"/>
                    <a:pt x="10358" y="8621"/>
                    <a:pt x="10156" y="8633"/>
                  </a:cubicBezTo>
                  <a:cubicBezTo>
                    <a:pt x="9716" y="8668"/>
                    <a:pt x="9477" y="8740"/>
                    <a:pt x="9025" y="8775"/>
                  </a:cubicBezTo>
                  <a:cubicBezTo>
                    <a:pt x="9227" y="8299"/>
                    <a:pt x="9466" y="7859"/>
                    <a:pt x="9585" y="7406"/>
                  </a:cubicBezTo>
                  <a:cubicBezTo>
                    <a:pt x="9716" y="6930"/>
                    <a:pt x="9751" y="6430"/>
                    <a:pt x="9811" y="5942"/>
                  </a:cubicBezTo>
                  <a:cubicBezTo>
                    <a:pt x="9823" y="5454"/>
                    <a:pt x="9847" y="4965"/>
                    <a:pt x="9870" y="4418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0" name="Google Shape;541;p34">
              <a:extLst>
                <a:ext uri="{FF2B5EF4-FFF2-40B4-BE49-F238E27FC236}">
                  <a16:creationId xmlns:a16="http://schemas.microsoft.com/office/drawing/2014/main" id="{D631569B-9391-5640-AD3C-BACA8BE3E3BA}"/>
                </a:ext>
              </a:extLst>
            </p:cNvPr>
            <p:cNvSpPr/>
            <p:nvPr/>
          </p:nvSpPr>
          <p:spPr>
            <a:xfrm>
              <a:off x="6037350" y="1907500"/>
              <a:ext cx="203025" cy="186375"/>
            </a:xfrm>
            <a:custGeom>
              <a:avLst/>
              <a:gdLst/>
              <a:ahLst/>
              <a:cxnLst/>
              <a:rect l="l" t="t" r="r" b="b"/>
              <a:pathLst>
                <a:path w="8121" h="7455" extrusionOk="0">
                  <a:moveTo>
                    <a:pt x="3310" y="1"/>
                  </a:moveTo>
                  <a:cubicBezTo>
                    <a:pt x="3644" y="370"/>
                    <a:pt x="3751" y="775"/>
                    <a:pt x="3882" y="1156"/>
                  </a:cubicBezTo>
                  <a:cubicBezTo>
                    <a:pt x="4061" y="1656"/>
                    <a:pt x="4061" y="1632"/>
                    <a:pt x="4549" y="1668"/>
                  </a:cubicBezTo>
                  <a:cubicBezTo>
                    <a:pt x="5477" y="1715"/>
                    <a:pt x="6406" y="1787"/>
                    <a:pt x="7335" y="1834"/>
                  </a:cubicBezTo>
                  <a:cubicBezTo>
                    <a:pt x="7466" y="1846"/>
                    <a:pt x="7620" y="1811"/>
                    <a:pt x="7751" y="1811"/>
                  </a:cubicBezTo>
                  <a:cubicBezTo>
                    <a:pt x="8013" y="1811"/>
                    <a:pt x="8121" y="1906"/>
                    <a:pt x="8109" y="2168"/>
                  </a:cubicBezTo>
                  <a:cubicBezTo>
                    <a:pt x="8061" y="2894"/>
                    <a:pt x="8061" y="3513"/>
                    <a:pt x="7918" y="4227"/>
                  </a:cubicBezTo>
                  <a:cubicBezTo>
                    <a:pt x="7704" y="5192"/>
                    <a:pt x="7168" y="5978"/>
                    <a:pt x="6311" y="6513"/>
                  </a:cubicBezTo>
                  <a:cubicBezTo>
                    <a:pt x="5858" y="6799"/>
                    <a:pt x="5430" y="7133"/>
                    <a:pt x="4894" y="7264"/>
                  </a:cubicBezTo>
                  <a:cubicBezTo>
                    <a:pt x="4227" y="7430"/>
                    <a:pt x="3549" y="7454"/>
                    <a:pt x="2894" y="7228"/>
                  </a:cubicBezTo>
                  <a:cubicBezTo>
                    <a:pt x="2120" y="6966"/>
                    <a:pt x="1382" y="6633"/>
                    <a:pt x="858" y="5954"/>
                  </a:cubicBezTo>
                  <a:cubicBezTo>
                    <a:pt x="560" y="5549"/>
                    <a:pt x="358" y="5085"/>
                    <a:pt x="262" y="4608"/>
                  </a:cubicBezTo>
                  <a:cubicBezTo>
                    <a:pt x="131" y="3966"/>
                    <a:pt x="84" y="3299"/>
                    <a:pt x="12" y="2644"/>
                  </a:cubicBezTo>
                  <a:cubicBezTo>
                    <a:pt x="0" y="2573"/>
                    <a:pt x="12" y="2513"/>
                    <a:pt x="12" y="2442"/>
                  </a:cubicBezTo>
                  <a:cubicBezTo>
                    <a:pt x="72" y="1906"/>
                    <a:pt x="84" y="2025"/>
                    <a:pt x="608" y="1930"/>
                  </a:cubicBezTo>
                  <a:cubicBezTo>
                    <a:pt x="1203" y="1846"/>
                    <a:pt x="1798" y="1751"/>
                    <a:pt x="2406" y="1668"/>
                  </a:cubicBezTo>
                  <a:cubicBezTo>
                    <a:pt x="2679" y="1620"/>
                    <a:pt x="2882" y="1561"/>
                    <a:pt x="2929" y="1215"/>
                  </a:cubicBezTo>
                  <a:cubicBezTo>
                    <a:pt x="2977" y="918"/>
                    <a:pt x="3096" y="620"/>
                    <a:pt x="3179" y="322"/>
                  </a:cubicBezTo>
                  <a:cubicBezTo>
                    <a:pt x="3215" y="227"/>
                    <a:pt x="3251" y="132"/>
                    <a:pt x="3310" y="1"/>
                  </a:cubicBezTo>
                  <a:close/>
                  <a:moveTo>
                    <a:pt x="4358" y="4406"/>
                  </a:moveTo>
                  <a:cubicBezTo>
                    <a:pt x="4132" y="4430"/>
                    <a:pt x="3906" y="4466"/>
                    <a:pt x="3691" y="4478"/>
                  </a:cubicBezTo>
                  <a:cubicBezTo>
                    <a:pt x="3465" y="4489"/>
                    <a:pt x="3239" y="4489"/>
                    <a:pt x="3013" y="4501"/>
                  </a:cubicBezTo>
                  <a:cubicBezTo>
                    <a:pt x="2798" y="4525"/>
                    <a:pt x="2715" y="4608"/>
                    <a:pt x="2751" y="4835"/>
                  </a:cubicBezTo>
                  <a:cubicBezTo>
                    <a:pt x="2775" y="5013"/>
                    <a:pt x="2822" y="5192"/>
                    <a:pt x="2870" y="5370"/>
                  </a:cubicBezTo>
                  <a:cubicBezTo>
                    <a:pt x="3013" y="5871"/>
                    <a:pt x="3358" y="6132"/>
                    <a:pt x="3941" y="6144"/>
                  </a:cubicBezTo>
                  <a:cubicBezTo>
                    <a:pt x="4382" y="6156"/>
                    <a:pt x="4763" y="5871"/>
                    <a:pt x="4906" y="5418"/>
                  </a:cubicBezTo>
                  <a:cubicBezTo>
                    <a:pt x="4942" y="5347"/>
                    <a:pt x="4953" y="5251"/>
                    <a:pt x="4965" y="5180"/>
                  </a:cubicBezTo>
                  <a:cubicBezTo>
                    <a:pt x="5144" y="4466"/>
                    <a:pt x="5084" y="4394"/>
                    <a:pt x="4358" y="4406"/>
                  </a:cubicBezTo>
                  <a:close/>
                  <a:moveTo>
                    <a:pt x="6347" y="3418"/>
                  </a:moveTo>
                  <a:cubicBezTo>
                    <a:pt x="6347" y="3144"/>
                    <a:pt x="6275" y="2977"/>
                    <a:pt x="6132" y="2977"/>
                  </a:cubicBezTo>
                  <a:cubicBezTo>
                    <a:pt x="5977" y="2977"/>
                    <a:pt x="5858" y="3180"/>
                    <a:pt x="5894" y="3454"/>
                  </a:cubicBezTo>
                  <a:cubicBezTo>
                    <a:pt x="5906" y="3620"/>
                    <a:pt x="5870" y="3823"/>
                    <a:pt x="6108" y="3858"/>
                  </a:cubicBezTo>
                  <a:cubicBezTo>
                    <a:pt x="6263" y="3870"/>
                    <a:pt x="6347" y="3704"/>
                    <a:pt x="6347" y="3418"/>
                  </a:cubicBezTo>
                  <a:close/>
                  <a:moveTo>
                    <a:pt x="2203" y="3692"/>
                  </a:moveTo>
                  <a:cubicBezTo>
                    <a:pt x="2179" y="3608"/>
                    <a:pt x="2167" y="3525"/>
                    <a:pt x="2120" y="3442"/>
                  </a:cubicBezTo>
                  <a:cubicBezTo>
                    <a:pt x="2096" y="3394"/>
                    <a:pt x="2025" y="3311"/>
                    <a:pt x="1977" y="3335"/>
                  </a:cubicBezTo>
                  <a:cubicBezTo>
                    <a:pt x="1917" y="3346"/>
                    <a:pt x="1822" y="3406"/>
                    <a:pt x="1810" y="3465"/>
                  </a:cubicBezTo>
                  <a:cubicBezTo>
                    <a:pt x="1763" y="3585"/>
                    <a:pt x="1751" y="3716"/>
                    <a:pt x="1763" y="3835"/>
                  </a:cubicBezTo>
                  <a:cubicBezTo>
                    <a:pt x="1786" y="3930"/>
                    <a:pt x="1870" y="4049"/>
                    <a:pt x="1965" y="4073"/>
                  </a:cubicBezTo>
                  <a:cubicBezTo>
                    <a:pt x="2108" y="4120"/>
                    <a:pt x="2167" y="3977"/>
                    <a:pt x="2203" y="3835"/>
                  </a:cubicBezTo>
                  <a:cubicBezTo>
                    <a:pt x="2203" y="3799"/>
                    <a:pt x="2179" y="3763"/>
                    <a:pt x="2203" y="36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1" name="Google Shape;542;p34">
              <a:extLst>
                <a:ext uri="{FF2B5EF4-FFF2-40B4-BE49-F238E27FC236}">
                  <a16:creationId xmlns:a16="http://schemas.microsoft.com/office/drawing/2014/main" id="{DEDC3B87-038C-1340-9DDC-12F05A7CBFFA}"/>
                </a:ext>
              </a:extLst>
            </p:cNvPr>
            <p:cNvSpPr/>
            <p:nvPr/>
          </p:nvSpPr>
          <p:spPr>
            <a:xfrm>
              <a:off x="5995375" y="2128375"/>
              <a:ext cx="270600" cy="103600"/>
            </a:xfrm>
            <a:custGeom>
              <a:avLst/>
              <a:gdLst/>
              <a:ahLst/>
              <a:cxnLst/>
              <a:rect l="l" t="t" r="r" b="b"/>
              <a:pathLst>
                <a:path w="10824" h="4144" extrusionOk="0">
                  <a:moveTo>
                    <a:pt x="4132" y="0"/>
                  </a:moveTo>
                  <a:cubicBezTo>
                    <a:pt x="4144" y="262"/>
                    <a:pt x="4335" y="357"/>
                    <a:pt x="4513" y="453"/>
                  </a:cubicBezTo>
                  <a:cubicBezTo>
                    <a:pt x="5180" y="810"/>
                    <a:pt x="5870" y="798"/>
                    <a:pt x="6573" y="596"/>
                  </a:cubicBezTo>
                  <a:cubicBezTo>
                    <a:pt x="6668" y="572"/>
                    <a:pt x="6811" y="536"/>
                    <a:pt x="6871" y="453"/>
                  </a:cubicBezTo>
                  <a:cubicBezTo>
                    <a:pt x="7049" y="215"/>
                    <a:pt x="7287" y="238"/>
                    <a:pt x="7502" y="262"/>
                  </a:cubicBezTo>
                  <a:cubicBezTo>
                    <a:pt x="8037" y="274"/>
                    <a:pt x="8502" y="465"/>
                    <a:pt x="8930" y="810"/>
                  </a:cubicBezTo>
                  <a:cubicBezTo>
                    <a:pt x="9764" y="1465"/>
                    <a:pt x="10288" y="2346"/>
                    <a:pt x="10716" y="3274"/>
                  </a:cubicBezTo>
                  <a:cubicBezTo>
                    <a:pt x="10764" y="3393"/>
                    <a:pt x="10776" y="3513"/>
                    <a:pt x="10812" y="3655"/>
                  </a:cubicBezTo>
                  <a:cubicBezTo>
                    <a:pt x="10823" y="3715"/>
                    <a:pt x="10800" y="3751"/>
                    <a:pt x="10800" y="3858"/>
                  </a:cubicBezTo>
                  <a:cubicBezTo>
                    <a:pt x="10288" y="3894"/>
                    <a:pt x="9800" y="3905"/>
                    <a:pt x="9288" y="3929"/>
                  </a:cubicBezTo>
                  <a:cubicBezTo>
                    <a:pt x="8395" y="3977"/>
                    <a:pt x="7525" y="4013"/>
                    <a:pt x="6632" y="4048"/>
                  </a:cubicBezTo>
                  <a:cubicBezTo>
                    <a:pt x="6013" y="4084"/>
                    <a:pt x="5418" y="4144"/>
                    <a:pt x="4811" y="4108"/>
                  </a:cubicBezTo>
                  <a:cubicBezTo>
                    <a:pt x="3370" y="4025"/>
                    <a:pt x="1930" y="3929"/>
                    <a:pt x="465" y="3929"/>
                  </a:cubicBezTo>
                  <a:cubicBezTo>
                    <a:pt x="346" y="3929"/>
                    <a:pt x="227" y="3905"/>
                    <a:pt x="108" y="3905"/>
                  </a:cubicBezTo>
                  <a:cubicBezTo>
                    <a:pt x="1" y="3358"/>
                    <a:pt x="453" y="2262"/>
                    <a:pt x="1096" y="1429"/>
                  </a:cubicBezTo>
                  <a:cubicBezTo>
                    <a:pt x="1632" y="774"/>
                    <a:pt x="2953" y="0"/>
                    <a:pt x="4132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2" name="Google Shape;543;p34">
              <a:extLst>
                <a:ext uri="{FF2B5EF4-FFF2-40B4-BE49-F238E27FC236}">
                  <a16:creationId xmlns:a16="http://schemas.microsoft.com/office/drawing/2014/main" id="{DE89DCAD-6231-A249-BA34-5F3916A377E0}"/>
                </a:ext>
              </a:extLst>
            </p:cNvPr>
            <p:cNvSpPr/>
            <p:nvPr/>
          </p:nvSpPr>
          <p:spPr>
            <a:xfrm>
              <a:off x="6108775" y="2101575"/>
              <a:ext cx="53625" cy="34250"/>
            </a:xfrm>
            <a:custGeom>
              <a:avLst/>
              <a:gdLst/>
              <a:ahLst/>
              <a:cxnLst/>
              <a:rect l="l" t="t" r="r" b="b"/>
              <a:pathLst>
                <a:path w="2145" h="1370" extrusionOk="0">
                  <a:moveTo>
                    <a:pt x="2037" y="1"/>
                  </a:moveTo>
                  <a:cubicBezTo>
                    <a:pt x="2144" y="334"/>
                    <a:pt x="2108" y="679"/>
                    <a:pt x="2096" y="1036"/>
                  </a:cubicBezTo>
                  <a:cubicBezTo>
                    <a:pt x="2096" y="1096"/>
                    <a:pt x="1977" y="1191"/>
                    <a:pt x="1882" y="1215"/>
                  </a:cubicBezTo>
                  <a:cubicBezTo>
                    <a:pt x="1311" y="1370"/>
                    <a:pt x="751" y="1334"/>
                    <a:pt x="215" y="1096"/>
                  </a:cubicBezTo>
                  <a:cubicBezTo>
                    <a:pt x="132" y="1048"/>
                    <a:pt x="25" y="941"/>
                    <a:pt x="13" y="846"/>
                  </a:cubicBezTo>
                  <a:cubicBezTo>
                    <a:pt x="1" y="572"/>
                    <a:pt x="13" y="298"/>
                    <a:pt x="25" y="13"/>
                  </a:cubicBezTo>
                  <a:cubicBezTo>
                    <a:pt x="727" y="1"/>
                    <a:pt x="1346" y="1"/>
                    <a:pt x="20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3" name="Google Shape;544;p34">
              <a:extLst>
                <a:ext uri="{FF2B5EF4-FFF2-40B4-BE49-F238E27FC236}">
                  <a16:creationId xmlns:a16="http://schemas.microsoft.com/office/drawing/2014/main" id="{35E1638B-E21F-EC4C-B866-0EDC64DB2094}"/>
                </a:ext>
              </a:extLst>
            </p:cNvPr>
            <p:cNvSpPr/>
            <p:nvPr/>
          </p:nvSpPr>
          <p:spPr>
            <a:xfrm>
              <a:off x="5714700" y="1971800"/>
              <a:ext cx="267000" cy="197375"/>
            </a:xfrm>
            <a:custGeom>
              <a:avLst/>
              <a:gdLst/>
              <a:ahLst/>
              <a:cxnLst/>
              <a:rect l="l" t="t" r="r" b="b"/>
              <a:pathLst>
                <a:path w="10680" h="7895" extrusionOk="0">
                  <a:moveTo>
                    <a:pt x="9835" y="3406"/>
                  </a:moveTo>
                  <a:cubicBezTo>
                    <a:pt x="9811" y="3489"/>
                    <a:pt x="9775" y="3572"/>
                    <a:pt x="9775" y="3644"/>
                  </a:cubicBezTo>
                  <a:cubicBezTo>
                    <a:pt x="9692" y="4584"/>
                    <a:pt x="9239" y="5358"/>
                    <a:pt x="8739" y="6108"/>
                  </a:cubicBezTo>
                  <a:cubicBezTo>
                    <a:pt x="8073" y="7073"/>
                    <a:pt x="7108" y="7597"/>
                    <a:pt x="5953" y="7740"/>
                  </a:cubicBezTo>
                  <a:cubicBezTo>
                    <a:pt x="4775" y="7894"/>
                    <a:pt x="3679" y="7621"/>
                    <a:pt x="2679" y="7013"/>
                  </a:cubicBezTo>
                  <a:cubicBezTo>
                    <a:pt x="2393" y="6835"/>
                    <a:pt x="2119" y="6561"/>
                    <a:pt x="1941" y="6263"/>
                  </a:cubicBezTo>
                  <a:cubicBezTo>
                    <a:pt x="1512" y="5573"/>
                    <a:pt x="1203" y="4823"/>
                    <a:pt x="1155" y="3977"/>
                  </a:cubicBezTo>
                  <a:cubicBezTo>
                    <a:pt x="1155" y="3822"/>
                    <a:pt x="1095" y="3691"/>
                    <a:pt x="1048" y="3489"/>
                  </a:cubicBezTo>
                  <a:cubicBezTo>
                    <a:pt x="786" y="3691"/>
                    <a:pt x="548" y="3882"/>
                    <a:pt x="262" y="3644"/>
                  </a:cubicBezTo>
                  <a:cubicBezTo>
                    <a:pt x="83" y="3501"/>
                    <a:pt x="0" y="3072"/>
                    <a:pt x="107" y="2810"/>
                  </a:cubicBezTo>
                  <a:cubicBezTo>
                    <a:pt x="226" y="2548"/>
                    <a:pt x="333" y="2489"/>
                    <a:pt x="798" y="2513"/>
                  </a:cubicBezTo>
                  <a:cubicBezTo>
                    <a:pt x="1036" y="2334"/>
                    <a:pt x="1131" y="2096"/>
                    <a:pt x="1179" y="1798"/>
                  </a:cubicBezTo>
                  <a:cubicBezTo>
                    <a:pt x="1238" y="1358"/>
                    <a:pt x="1369" y="1286"/>
                    <a:pt x="1810" y="1263"/>
                  </a:cubicBezTo>
                  <a:cubicBezTo>
                    <a:pt x="3000" y="1227"/>
                    <a:pt x="4120" y="941"/>
                    <a:pt x="5096" y="239"/>
                  </a:cubicBezTo>
                  <a:cubicBezTo>
                    <a:pt x="5179" y="179"/>
                    <a:pt x="5263" y="132"/>
                    <a:pt x="5358" y="96"/>
                  </a:cubicBezTo>
                  <a:cubicBezTo>
                    <a:pt x="5429" y="60"/>
                    <a:pt x="5501" y="36"/>
                    <a:pt x="5596" y="1"/>
                  </a:cubicBezTo>
                  <a:cubicBezTo>
                    <a:pt x="5656" y="60"/>
                    <a:pt x="5727" y="120"/>
                    <a:pt x="5751" y="191"/>
                  </a:cubicBezTo>
                  <a:cubicBezTo>
                    <a:pt x="6096" y="905"/>
                    <a:pt x="6727" y="1239"/>
                    <a:pt x="7442" y="1417"/>
                  </a:cubicBezTo>
                  <a:cubicBezTo>
                    <a:pt x="8120" y="1596"/>
                    <a:pt x="8811" y="1727"/>
                    <a:pt x="9489" y="1858"/>
                  </a:cubicBezTo>
                  <a:cubicBezTo>
                    <a:pt x="9680" y="1906"/>
                    <a:pt x="9763" y="2001"/>
                    <a:pt x="9775" y="2156"/>
                  </a:cubicBezTo>
                  <a:cubicBezTo>
                    <a:pt x="9787" y="2275"/>
                    <a:pt x="9799" y="2394"/>
                    <a:pt x="9823" y="2608"/>
                  </a:cubicBezTo>
                  <a:cubicBezTo>
                    <a:pt x="10001" y="2477"/>
                    <a:pt x="10085" y="2394"/>
                    <a:pt x="10192" y="2310"/>
                  </a:cubicBezTo>
                  <a:cubicBezTo>
                    <a:pt x="10549" y="2453"/>
                    <a:pt x="10680" y="2691"/>
                    <a:pt x="10597" y="3013"/>
                  </a:cubicBezTo>
                  <a:cubicBezTo>
                    <a:pt x="10501" y="3418"/>
                    <a:pt x="10287" y="3525"/>
                    <a:pt x="9835" y="3406"/>
                  </a:cubicBezTo>
                  <a:close/>
                  <a:moveTo>
                    <a:pt x="4786" y="4322"/>
                  </a:moveTo>
                  <a:lnTo>
                    <a:pt x="4786" y="4346"/>
                  </a:lnTo>
                  <a:cubicBezTo>
                    <a:pt x="4644" y="4346"/>
                    <a:pt x="4477" y="4334"/>
                    <a:pt x="4334" y="4334"/>
                  </a:cubicBezTo>
                  <a:cubicBezTo>
                    <a:pt x="3953" y="4334"/>
                    <a:pt x="3810" y="4477"/>
                    <a:pt x="3953" y="4823"/>
                  </a:cubicBezTo>
                  <a:cubicBezTo>
                    <a:pt x="4096" y="5132"/>
                    <a:pt x="4251" y="5465"/>
                    <a:pt x="4489" y="5704"/>
                  </a:cubicBezTo>
                  <a:cubicBezTo>
                    <a:pt x="4965" y="6192"/>
                    <a:pt x="5656" y="6275"/>
                    <a:pt x="6215" y="5656"/>
                  </a:cubicBezTo>
                  <a:cubicBezTo>
                    <a:pt x="6453" y="5382"/>
                    <a:pt x="6549" y="5073"/>
                    <a:pt x="6620" y="4751"/>
                  </a:cubicBezTo>
                  <a:cubicBezTo>
                    <a:pt x="6691" y="4406"/>
                    <a:pt x="6608" y="4334"/>
                    <a:pt x="6251" y="4311"/>
                  </a:cubicBezTo>
                  <a:cubicBezTo>
                    <a:pt x="5763" y="4299"/>
                    <a:pt x="5263" y="4322"/>
                    <a:pt x="4786" y="4322"/>
                  </a:cubicBezTo>
                  <a:close/>
                  <a:moveTo>
                    <a:pt x="3203" y="3501"/>
                  </a:moveTo>
                  <a:cubicBezTo>
                    <a:pt x="3453" y="3156"/>
                    <a:pt x="3453" y="2882"/>
                    <a:pt x="3334" y="2620"/>
                  </a:cubicBezTo>
                  <a:cubicBezTo>
                    <a:pt x="3274" y="2501"/>
                    <a:pt x="3108" y="2489"/>
                    <a:pt x="3084" y="2620"/>
                  </a:cubicBezTo>
                  <a:cubicBezTo>
                    <a:pt x="3036" y="2798"/>
                    <a:pt x="3024" y="2977"/>
                    <a:pt x="3036" y="3156"/>
                  </a:cubicBezTo>
                  <a:cubicBezTo>
                    <a:pt x="3036" y="3251"/>
                    <a:pt x="3120" y="3334"/>
                    <a:pt x="3203" y="3501"/>
                  </a:cubicBezTo>
                  <a:close/>
                  <a:moveTo>
                    <a:pt x="7584" y="2513"/>
                  </a:moveTo>
                  <a:cubicBezTo>
                    <a:pt x="7370" y="2715"/>
                    <a:pt x="7275" y="3013"/>
                    <a:pt x="7370" y="3203"/>
                  </a:cubicBezTo>
                  <a:cubicBezTo>
                    <a:pt x="7394" y="3263"/>
                    <a:pt x="7453" y="3322"/>
                    <a:pt x="7513" y="3322"/>
                  </a:cubicBezTo>
                  <a:cubicBezTo>
                    <a:pt x="7572" y="3322"/>
                    <a:pt x="7644" y="3275"/>
                    <a:pt x="7680" y="3215"/>
                  </a:cubicBezTo>
                  <a:cubicBezTo>
                    <a:pt x="7763" y="2989"/>
                    <a:pt x="7751" y="2775"/>
                    <a:pt x="7584" y="25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4" name="Google Shape;545;p34">
              <a:extLst>
                <a:ext uri="{FF2B5EF4-FFF2-40B4-BE49-F238E27FC236}">
                  <a16:creationId xmlns:a16="http://schemas.microsoft.com/office/drawing/2014/main" id="{0C405DEC-734F-6240-A510-669D06C0AB75}"/>
                </a:ext>
              </a:extLst>
            </p:cNvPr>
            <p:cNvSpPr/>
            <p:nvPr/>
          </p:nvSpPr>
          <p:spPr>
            <a:xfrm>
              <a:off x="5699500" y="2187900"/>
              <a:ext cx="284600" cy="110450"/>
            </a:xfrm>
            <a:custGeom>
              <a:avLst/>
              <a:gdLst/>
              <a:ahLst/>
              <a:cxnLst/>
              <a:rect l="l" t="t" r="r" b="b"/>
              <a:pathLst>
                <a:path w="11384" h="4418" extrusionOk="0">
                  <a:moveTo>
                    <a:pt x="1" y="4013"/>
                  </a:moveTo>
                  <a:cubicBezTo>
                    <a:pt x="156" y="3191"/>
                    <a:pt x="501" y="2465"/>
                    <a:pt x="1108" y="1882"/>
                  </a:cubicBezTo>
                  <a:cubicBezTo>
                    <a:pt x="1442" y="1548"/>
                    <a:pt x="1811" y="1251"/>
                    <a:pt x="2168" y="965"/>
                  </a:cubicBezTo>
                  <a:cubicBezTo>
                    <a:pt x="2727" y="524"/>
                    <a:pt x="3406" y="322"/>
                    <a:pt x="4132" y="227"/>
                  </a:cubicBezTo>
                  <a:cubicBezTo>
                    <a:pt x="4168" y="334"/>
                    <a:pt x="4216" y="429"/>
                    <a:pt x="4204" y="512"/>
                  </a:cubicBezTo>
                  <a:cubicBezTo>
                    <a:pt x="4144" y="834"/>
                    <a:pt x="4347" y="941"/>
                    <a:pt x="4585" y="1072"/>
                  </a:cubicBezTo>
                  <a:cubicBezTo>
                    <a:pt x="5085" y="1322"/>
                    <a:pt x="5597" y="1489"/>
                    <a:pt x="6156" y="1382"/>
                  </a:cubicBezTo>
                  <a:cubicBezTo>
                    <a:pt x="6502" y="1334"/>
                    <a:pt x="6764" y="1143"/>
                    <a:pt x="6990" y="929"/>
                  </a:cubicBezTo>
                  <a:cubicBezTo>
                    <a:pt x="7097" y="822"/>
                    <a:pt x="7121" y="631"/>
                    <a:pt x="7157" y="465"/>
                  </a:cubicBezTo>
                  <a:cubicBezTo>
                    <a:pt x="7216" y="36"/>
                    <a:pt x="7252" y="0"/>
                    <a:pt x="7692" y="48"/>
                  </a:cubicBezTo>
                  <a:cubicBezTo>
                    <a:pt x="8704" y="167"/>
                    <a:pt x="9550" y="608"/>
                    <a:pt x="10193" y="1382"/>
                  </a:cubicBezTo>
                  <a:cubicBezTo>
                    <a:pt x="10705" y="2013"/>
                    <a:pt x="11157" y="2667"/>
                    <a:pt x="11276" y="3501"/>
                  </a:cubicBezTo>
                  <a:cubicBezTo>
                    <a:pt x="11288" y="3572"/>
                    <a:pt x="11300" y="3632"/>
                    <a:pt x="11324" y="3703"/>
                  </a:cubicBezTo>
                  <a:cubicBezTo>
                    <a:pt x="11383" y="4120"/>
                    <a:pt x="11300" y="4180"/>
                    <a:pt x="10871" y="4203"/>
                  </a:cubicBezTo>
                  <a:cubicBezTo>
                    <a:pt x="9597" y="4227"/>
                    <a:pt x="8311" y="4287"/>
                    <a:pt x="7037" y="4322"/>
                  </a:cubicBezTo>
                  <a:cubicBezTo>
                    <a:pt x="6466" y="4334"/>
                    <a:pt x="5906" y="4346"/>
                    <a:pt x="5347" y="4358"/>
                  </a:cubicBezTo>
                  <a:cubicBezTo>
                    <a:pt x="4632" y="4382"/>
                    <a:pt x="3918" y="4418"/>
                    <a:pt x="3192" y="4394"/>
                  </a:cubicBezTo>
                  <a:cubicBezTo>
                    <a:pt x="2251" y="4346"/>
                    <a:pt x="1322" y="4263"/>
                    <a:pt x="382" y="4180"/>
                  </a:cubicBezTo>
                  <a:cubicBezTo>
                    <a:pt x="287" y="4180"/>
                    <a:pt x="215" y="4144"/>
                    <a:pt x="144" y="4108"/>
                  </a:cubicBezTo>
                  <a:cubicBezTo>
                    <a:pt x="120" y="4096"/>
                    <a:pt x="72" y="4049"/>
                    <a:pt x="1" y="4013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5" name="Google Shape;546;p34">
              <a:extLst>
                <a:ext uri="{FF2B5EF4-FFF2-40B4-BE49-F238E27FC236}">
                  <a16:creationId xmlns:a16="http://schemas.microsoft.com/office/drawing/2014/main" id="{1D1C29DC-7E80-9441-AD56-BF0F5EA36B93}"/>
                </a:ext>
              </a:extLst>
            </p:cNvPr>
            <p:cNvSpPr/>
            <p:nvPr/>
          </p:nvSpPr>
          <p:spPr>
            <a:xfrm>
              <a:off x="5744450" y="1909900"/>
              <a:ext cx="214950" cy="93475"/>
            </a:xfrm>
            <a:custGeom>
              <a:avLst/>
              <a:gdLst/>
              <a:ahLst/>
              <a:cxnLst/>
              <a:rect l="l" t="t" r="r" b="b"/>
              <a:pathLst>
                <a:path w="8598" h="3739" extrusionOk="0">
                  <a:moveTo>
                    <a:pt x="1" y="3239"/>
                  </a:moveTo>
                  <a:cubicBezTo>
                    <a:pt x="72" y="3024"/>
                    <a:pt x="108" y="3072"/>
                    <a:pt x="191" y="2917"/>
                  </a:cubicBezTo>
                  <a:cubicBezTo>
                    <a:pt x="894" y="1715"/>
                    <a:pt x="1846" y="786"/>
                    <a:pt x="3215" y="381"/>
                  </a:cubicBezTo>
                  <a:cubicBezTo>
                    <a:pt x="4513" y="0"/>
                    <a:pt x="5775" y="60"/>
                    <a:pt x="6954" y="798"/>
                  </a:cubicBezTo>
                  <a:cubicBezTo>
                    <a:pt x="7180" y="941"/>
                    <a:pt x="7395" y="1131"/>
                    <a:pt x="7573" y="1345"/>
                  </a:cubicBezTo>
                  <a:cubicBezTo>
                    <a:pt x="7787" y="1595"/>
                    <a:pt x="7966" y="1893"/>
                    <a:pt x="8145" y="2179"/>
                  </a:cubicBezTo>
                  <a:cubicBezTo>
                    <a:pt x="8478" y="2703"/>
                    <a:pt x="8597" y="3072"/>
                    <a:pt x="8526" y="3715"/>
                  </a:cubicBezTo>
                  <a:cubicBezTo>
                    <a:pt x="8287" y="3715"/>
                    <a:pt x="8049" y="3739"/>
                    <a:pt x="7823" y="3715"/>
                  </a:cubicBezTo>
                  <a:cubicBezTo>
                    <a:pt x="7335" y="3643"/>
                    <a:pt x="6859" y="3560"/>
                    <a:pt x="6382" y="3441"/>
                  </a:cubicBezTo>
                  <a:cubicBezTo>
                    <a:pt x="5668" y="3262"/>
                    <a:pt x="5120" y="2869"/>
                    <a:pt x="4763" y="2191"/>
                  </a:cubicBezTo>
                  <a:cubicBezTo>
                    <a:pt x="4704" y="2096"/>
                    <a:pt x="4656" y="2000"/>
                    <a:pt x="4597" y="1893"/>
                  </a:cubicBezTo>
                  <a:cubicBezTo>
                    <a:pt x="4597" y="1881"/>
                    <a:pt x="4561" y="1881"/>
                    <a:pt x="4525" y="1857"/>
                  </a:cubicBezTo>
                  <a:cubicBezTo>
                    <a:pt x="4299" y="1976"/>
                    <a:pt x="4049" y="2096"/>
                    <a:pt x="3823" y="2238"/>
                  </a:cubicBezTo>
                  <a:cubicBezTo>
                    <a:pt x="3096" y="2774"/>
                    <a:pt x="2239" y="3024"/>
                    <a:pt x="1370" y="3191"/>
                  </a:cubicBezTo>
                  <a:cubicBezTo>
                    <a:pt x="953" y="3310"/>
                    <a:pt x="501" y="3239"/>
                    <a:pt x="1" y="3239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6" name="Google Shape;547;p34">
              <a:extLst>
                <a:ext uri="{FF2B5EF4-FFF2-40B4-BE49-F238E27FC236}">
                  <a16:creationId xmlns:a16="http://schemas.microsoft.com/office/drawing/2014/main" id="{A857CC19-499C-A040-B5BC-6ADF757DDD7E}"/>
                </a:ext>
              </a:extLst>
            </p:cNvPr>
            <p:cNvSpPr/>
            <p:nvPr/>
          </p:nvSpPr>
          <p:spPr>
            <a:xfrm>
              <a:off x="5811425" y="2175400"/>
              <a:ext cx="61350" cy="38725"/>
            </a:xfrm>
            <a:custGeom>
              <a:avLst/>
              <a:gdLst/>
              <a:ahLst/>
              <a:cxnLst/>
              <a:rect l="l" t="t" r="r" b="b"/>
              <a:pathLst>
                <a:path w="2454" h="1549" extrusionOk="0">
                  <a:moveTo>
                    <a:pt x="1" y="0"/>
                  </a:moveTo>
                  <a:cubicBezTo>
                    <a:pt x="417" y="24"/>
                    <a:pt x="786" y="72"/>
                    <a:pt x="1179" y="84"/>
                  </a:cubicBezTo>
                  <a:cubicBezTo>
                    <a:pt x="1560" y="108"/>
                    <a:pt x="1929" y="84"/>
                    <a:pt x="2370" y="84"/>
                  </a:cubicBezTo>
                  <a:cubicBezTo>
                    <a:pt x="2441" y="429"/>
                    <a:pt x="2453" y="715"/>
                    <a:pt x="2334" y="1060"/>
                  </a:cubicBezTo>
                  <a:cubicBezTo>
                    <a:pt x="2251" y="1322"/>
                    <a:pt x="1989" y="1429"/>
                    <a:pt x="1727" y="1477"/>
                  </a:cubicBezTo>
                  <a:cubicBezTo>
                    <a:pt x="1203" y="1548"/>
                    <a:pt x="715" y="1489"/>
                    <a:pt x="263" y="1191"/>
                  </a:cubicBezTo>
                  <a:cubicBezTo>
                    <a:pt x="120" y="1084"/>
                    <a:pt x="24" y="977"/>
                    <a:pt x="24" y="798"/>
                  </a:cubicBezTo>
                  <a:cubicBezTo>
                    <a:pt x="13" y="500"/>
                    <a:pt x="1" y="298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19" name="Google Shape;548;p34">
              <a:extLst>
                <a:ext uri="{FF2B5EF4-FFF2-40B4-BE49-F238E27FC236}">
                  <a16:creationId xmlns:a16="http://schemas.microsoft.com/office/drawing/2014/main" id="{AF33391A-D78B-6845-AD01-5A66BB115047}"/>
                </a:ext>
              </a:extLst>
            </p:cNvPr>
            <p:cNvSpPr/>
            <p:nvPr/>
          </p:nvSpPr>
          <p:spPr>
            <a:xfrm>
              <a:off x="5744450" y="1638425"/>
              <a:ext cx="270600" cy="226250"/>
            </a:xfrm>
            <a:custGeom>
              <a:avLst/>
              <a:gdLst/>
              <a:ahLst/>
              <a:cxnLst/>
              <a:rect l="l" t="t" r="r" b="b"/>
              <a:pathLst>
                <a:path w="10824" h="9050" extrusionOk="0">
                  <a:moveTo>
                    <a:pt x="4358" y="9049"/>
                  </a:moveTo>
                  <a:cubicBezTo>
                    <a:pt x="4251" y="8823"/>
                    <a:pt x="4168" y="8680"/>
                    <a:pt x="4108" y="8514"/>
                  </a:cubicBezTo>
                  <a:cubicBezTo>
                    <a:pt x="4049" y="8347"/>
                    <a:pt x="4001" y="8192"/>
                    <a:pt x="3954" y="8037"/>
                  </a:cubicBezTo>
                  <a:cubicBezTo>
                    <a:pt x="3799" y="7513"/>
                    <a:pt x="3799" y="7537"/>
                    <a:pt x="3227" y="7537"/>
                  </a:cubicBezTo>
                  <a:cubicBezTo>
                    <a:pt x="2311" y="7513"/>
                    <a:pt x="1441" y="7251"/>
                    <a:pt x="727" y="6644"/>
                  </a:cubicBezTo>
                  <a:cubicBezTo>
                    <a:pt x="251" y="6239"/>
                    <a:pt x="72" y="5656"/>
                    <a:pt x="48" y="5049"/>
                  </a:cubicBezTo>
                  <a:cubicBezTo>
                    <a:pt x="1" y="4275"/>
                    <a:pt x="203" y="3561"/>
                    <a:pt x="560" y="2906"/>
                  </a:cubicBezTo>
                  <a:cubicBezTo>
                    <a:pt x="1013" y="2084"/>
                    <a:pt x="1632" y="1417"/>
                    <a:pt x="2489" y="1001"/>
                  </a:cubicBezTo>
                  <a:cubicBezTo>
                    <a:pt x="2751" y="870"/>
                    <a:pt x="3025" y="763"/>
                    <a:pt x="3299" y="691"/>
                  </a:cubicBezTo>
                  <a:cubicBezTo>
                    <a:pt x="4251" y="405"/>
                    <a:pt x="5204" y="179"/>
                    <a:pt x="6192" y="96"/>
                  </a:cubicBezTo>
                  <a:cubicBezTo>
                    <a:pt x="7085" y="1"/>
                    <a:pt x="7942" y="167"/>
                    <a:pt x="8764" y="584"/>
                  </a:cubicBezTo>
                  <a:cubicBezTo>
                    <a:pt x="10109" y="1263"/>
                    <a:pt x="10657" y="2418"/>
                    <a:pt x="10788" y="3811"/>
                  </a:cubicBezTo>
                  <a:cubicBezTo>
                    <a:pt x="10824" y="4227"/>
                    <a:pt x="10776" y="4656"/>
                    <a:pt x="10716" y="5061"/>
                  </a:cubicBezTo>
                  <a:cubicBezTo>
                    <a:pt x="10585" y="5835"/>
                    <a:pt x="10145" y="6406"/>
                    <a:pt x="9454" y="6763"/>
                  </a:cubicBezTo>
                  <a:cubicBezTo>
                    <a:pt x="8407" y="7275"/>
                    <a:pt x="7287" y="7561"/>
                    <a:pt x="6132" y="7656"/>
                  </a:cubicBezTo>
                  <a:cubicBezTo>
                    <a:pt x="5978" y="7668"/>
                    <a:pt x="5823" y="7632"/>
                    <a:pt x="5668" y="7632"/>
                  </a:cubicBezTo>
                  <a:cubicBezTo>
                    <a:pt x="5239" y="7621"/>
                    <a:pt x="5132" y="7692"/>
                    <a:pt x="4966" y="8085"/>
                  </a:cubicBezTo>
                  <a:cubicBezTo>
                    <a:pt x="4811" y="8406"/>
                    <a:pt x="4668" y="8740"/>
                    <a:pt x="4358" y="9049"/>
                  </a:cubicBezTo>
                  <a:close/>
                  <a:moveTo>
                    <a:pt x="8954" y="3691"/>
                  </a:moveTo>
                  <a:cubicBezTo>
                    <a:pt x="8954" y="3632"/>
                    <a:pt x="8942" y="3572"/>
                    <a:pt x="8942" y="3513"/>
                  </a:cubicBezTo>
                  <a:cubicBezTo>
                    <a:pt x="8883" y="3156"/>
                    <a:pt x="8692" y="2977"/>
                    <a:pt x="8359" y="2989"/>
                  </a:cubicBezTo>
                  <a:cubicBezTo>
                    <a:pt x="8073" y="3013"/>
                    <a:pt x="7859" y="3227"/>
                    <a:pt x="7871" y="3561"/>
                  </a:cubicBezTo>
                  <a:cubicBezTo>
                    <a:pt x="7871" y="3739"/>
                    <a:pt x="7918" y="3918"/>
                    <a:pt x="7990" y="4084"/>
                  </a:cubicBezTo>
                  <a:cubicBezTo>
                    <a:pt x="8073" y="4287"/>
                    <a:pt x="8359" y="4406"/>
                    <a:pt x="8585" y="4382"/>
                  </a:cubicBezTo>
                  <a:cubicBezTo>
                    <a:pt x="8799" y="4346"/>
                    <a:pt x="8895" y="4215"/>
                    <a:pt x="8942" y="3930"/>
                  </a:cubicBezTo>
                  <a:cubicBezTo>
                    <a:pt x="8942" y="3858"/>
                    <a:pt x="8942" y="3763"/>
                    <a:pt x="8954" y="3691"/>
                  </a:cubicBezTo>
                  <a:close/>
                  <a:moveTo>
                    <a:pt x="5668" y="3072"/>
                  </a:moveTo>
                  <a:cubicBezTo>
                    <a:pt x="5311" y="3049"/>
                    <a:pt x="5001" y="3322"/>
                    <a:pt x="4989" y="3668"/>
                  </a:cubicBezTo>
                  <a:cubicBezTo>
                    <a:pt x="4966" y="4001"/>
                    <a:pt x="5263" y="4394"/>
                    <a:pt x="5549" y="4394"/>
                  </a:cubicBezTo>
                  <a:cubicBezTo>
                    <a:pt x="5835" y="4406"/>
                    <a:pt x="6156" y="4037"/>
                    <a:pt x="6180" y="3644"/>
                  </a:cubicBezTo>
                  <a:cubicBezTo>
                    <a:pt x="6204" y="3322"/>
                    <a:pt x="6001" y="3084"/>
                    <a:pt x="5668" y="3072"/>
                  </a:cubicBezTo>
                  <a:close/>
                  <a:moveTo>
                    <a:pt x="2072" y="3942"/>
                  </a:moveTo>
                  <a:cubicBezTo>
                    <a:pt x="2072" y="4275"/>
                    <a:pt x="2346" y="4573"/>
                    <a:pt x="2632" y="4561"/>
                  </a:cubicBezTo>
                  <a:cubicBezTo>
                    <a:pt x="2965" y="4537"/>
                    <a:pt x="3204" y="4275"/>
                    <a:pt x="3204" y="3906"/>
                  </a:cubicBezTo>
                  <a:cubicBezTo>
                    <a:pt x="3204" y="3513"/>
                    <a:pt x="2989" y="3370"/>
                    <a:pt x="2572" y="3334"/>
                  </a:cubicBezTo>
                  <a:cubicBezTo>
                    <a:pt x="2287" y="3334"/>
                    <a:pt x="2072" y="3620"/>
                    <a:pt x="2072" y="3942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0" name="Google Shape;549;p34">
              <a:extLst>
                <a:ext uri="{FF2B5EF4-FFF2-40B4-BE49-F238E27FC236}">
                  <a16:creationId xmlns:a16="http://schemas.microsoft.com/office/drawing/2014/main" id="{59653349-5115-6D4B-86A2-AA91F5F23AE6}"/>
                </a:ext>
              </a:extLst>
            </p:cNvPr>
            <p:cNvSpPr/>
            <p:nvPr/>
          </p:nvSpPr>
          <p:spPr>
            <a:xfrm>
              <a:off x="5988825" y="1596750"/>
              <a:ext cx="247975" cy="196775"/>
            </a:xfrm>
            <a:custGeom>
              <a:avLst/>
              <a:gdLst/>
              <a:ahLst/>
              <a:cxnLst/>
              <a:rect l="l" t="t" r="r" b="b"/>
              <a:pathLst>
                <a:path w="9919" h="7871" extrusionOk="0">
                  <a:moveTo>
                    <a:pt x="5597" y="7871"/>
                  </a:moveTo>
                  <a:cubicBezTo>
                    <a:pt x="5180" y="7549"/>
                    <a:pt x="5013" y="7144"/>
                    <a:pt x="5001" y="6621"/>
                  </a:cubicBezTo>
                  <a:cubicBezTo>
                    <a:pt x="4882" y="6621"/>
                    <a:pt x="4775" y="6609"/>
                    <a:pt x="4680" y="6621"/>
                  </a:cubicBezTo>
                  <a:cubicBezTo>
                    <a:pt x="3668" y="6799"/>
                    <a:pt x="2680" y="6716"/>
                    <a:pt x="1715" y="6418"/>
                  </a:cubicBezTo>
                  <a:cubicBezTo>
                    <a:pt x="1346" y="6299"/>
                    <a:pt x="1525" y="6287"/>
                    <a:pt x="1489" y="5870"/>
                  </a:cubicBezTo>
                  <a:cubicBezTo>
                    <a:pt x="1465" y="5216"/>
                    <a:pt x="1418" y="4573"/>
                    <a:pt x="1132" y="3977"/>
                  </a:cubicBezTo>
                  <a:cubicBezTo>
                    <a:pt x="1013" y="3727"/>
                    <a:pt x="882" y="3465"/>
                    <a:pt x="727" y="3251"/>
                  </a:cubicBezTo>
                  <a:cubicBezTo>
                    <a:pt x="203" y="2453"/>
                    <a:pt x="1" y="2251"/>
                    <a:pt x="608" y="1418"/>
                  </a:cubicBezTo>
                  <a:cubicBezTo>
                    <a:pt x="870" y="1060"/>
                    <a:pt x="1203" y="822"/>
                    <a:pt x="1608" y="656"/>
                  </a:cubicBezTo>
                  <a:cubicBezTo>
                    <a:pt x="2763" y="167"/>
                    <a:pt x="3989" y="1"/>
                    <a:pt x="5240" y="60"/>
                  </a:cubicBezTo>
                  <a:cubicBezTo>
                    <a:pt x="5430" y="72"/>
                    <a:pt x="5632" y="96"/>
                    <a:pt x="5835" y="96"/>
                  </a:cubicBezTo>
                  <a:cubicBezTo>
                    <a:pt x="6728" y="96"/>
                    <a:pt x="7561" y="358"/>
                    <a:pt x="8323" y="810"/>
                  </a:cubicBezTo>
                  <a:cubicBezTo>
                    <a:pt x="9085" y="1251"/>
                    <a:pt x="9573" y="1953"/>
                    <a:pt x="9776" y="2799"/>
                  </a:cubicBezTo>
                  <a:cubicBezTo>
                    <a:pt x="9919" y="3334"/>
                    <a:pt x="9800" y="3882"/>
                    <a:pt x="9526" y="4346"/>
                  </a:cubicBezTo>
                  <a:cubicBezTo>
                    <a:pt x="8942" y="5358"/>
                    <a:pt x="8097" y="6073"/>
                    <a:pt x="6918" y="6323"/>
                  </a:cubicBezTo>
                  <a:cubicBezTo>
                    <a:pt x="6728" y="6371"/>
                    <a:pt x="6537" y="6359"/>
                    <a:pt x="6323" y="6371"/>
                  </a:cubicBezTo>
                  <a:cubicBezTo>
                    <a:pt x="6013" y="6382"/>
                    <a:pt x="5966" y="6418"/>
                    <a:pt x="5894" y="6716"/>
                  </a:cubicBezTo>
                  <a:lnTo>
                    <a:pt x="5668" y="7692"/>
                  </a:lnTo>
                  <a:cubicBezTo>
                    <a:pt x="5692" y="7740"/>
                    <a:pt x="5656" y="7787"/>
                    <a:pt x="5597" y="7871"/>
                  </a:cubicBezTo>
                  <a:close/>
                  <a:moveTo>
                    <a:pt x="7895" y="2930"/>
                  </a:moveTo>
                  <a:cubicBezTo>
                    <a:pt x="7823" y="2846"/>
                    <a:pt x="7776" y="2691"/>
                    <a:pt x="7668" y="2608"/>
                  </a:cubicBezTo>
                  <a:cubicBezTo>
                    <a:pt x="7514" y="2489"/>
                    <a:pt x="7371" y="2596"/>
                    <a:pt x="7252" y="2680"/>
                  </a:cubicBezTo>
                  <a:cubicBezTo>
                    <a:pt x="7204" y="2715"/>
                    <a:pt x="7156" y="2751"/>
                    <a:pt x="7121" y="2787"/>
                  </a:cubicBezTo>
                  <a:cubicBezTo>
                    <a:pt x="6978" y="2930"/>
                    <a:pt x="6894" y="3108"/>
                    <a:pt x="7014" y="3275"/>
                  </a:cubicBezTo>
                  <a:cubicBezTo>
                    <a:pt x="7085" y="3394"/>
                    <a:pt x="7228" y="3501"/>
                    <a:pt x="7347" y="3525"/>
                  </a:cubicBezTo>
                  <a:cubicBezTo>
                    <a:pt x="7549" y="3573"/>
                    <a:pt x="7692" y="3430"/>
                    <a:pt x="7787" y="3263"/>
                  </a:cubicBezTo>
                  <a:cubicBezTo>
                    <a:pt x="7835" y="3203"/>
                    <a:pt x="7847" y="3096"/>
                    <a:pt x="7895" y="2930"/>
                  </a:cubicBezTo>
                  <a:close/>
                  <a:moveTo>
                    <a:pt x="4835" y="3192"/>
                  </a:moveTo>
                  <a:cubicBezTo>
                    <a:pt x="4835" y="3465"/>
                    <a:pt x="4894" y="3584"/>
                    <a:pt x="5073" y="3608"/>
                  </a:cubicBezTo>
                  <a:cubicBezTo>
                    <a:pt x="5299" y="3632"/>
                    <a:pt x="5549" y="3442"/>
                    <a:pt x="5585" y="3203"/>
                  </a:cubicBezTo>
                  <a:cubicBezTo>
                    <a:pt x="5609" y="2965"/>
                    <a:pt x="5430" y="2656"/>
                    <a:pt x="5275" y="2620"/>
                  </a:cubicBezTo>
                  <a:cubicBezTo>
                    <a:pt x="5049" y="2596"/>
                    <a:pt x="4882" y="2787"/>
                    <a:pt x="4859" y="3096"/>
                  </a:cubicBezTo>
                  <a:cubicBezTo>
                    <a:pt x="4835" y="3144"/>
                    <a:pt x="4835" y="3156"/>
                    <a:pt x="4835" y="3192"/>
                  </a:cubicBezTo>
                  <a:close/>
                  <a:moveTo>
                    <a:pt x="3275" y="3323"/>
                  </a:moveTo>
                  <a:cubicBezTo>
                    <a:pt x="3275" y="3084"/>
                    <a:pt x="3108" y="2870"/>
                    <a:pt x="2918" y="2870"/>
                  </a:cubicBezTo>
                  <a:cubicBezTo>
                    <a:pt x="2680" y="2870"/>
                    <a:pt x="2465" y="3132"/>
                    <a:pt x="2465" y="3394"/>
                  </a:cubicBezTo>
                  <a:cubicBezTo>
                    <a:pt x="2489" y="3632"/>
                    <a:pt x="2656" y="3823"/>
                    <a:pt x="2858" y="3823"/>
                  </a:cubicBezTo>
                  <a:cubicBezTo>
                    <a:pt x="3073" y="3823"/>
                    <a:pt x="3275" y="3573"/>
                    <a:pt x="3275" y="33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1" name="Google Shape;550;p34">
              <a:extLst>
                <a:ext uri="{FF2B5EF4-FFF2-40B4-BE49-F238E27FC236}">
                  <a16:creationId xmlns:a16="http://schemas.microsoft.com/office/drawing/2014/main" id="{78391516-206D-BE4C-AA06-E4A381C2B734}"/>
                </a:ext>
              </a:extLst>
            </p:cNvPr>
            <p:cNvSpPr/>
            <p:nvPr/>
          </p:nvSpPr>
          <p:spPr>
            <a:xfrm>
              <a:off x="6105225" y="2017050"/>
              <a:ext cx="60725" cy="44375"/>
            </a:xfrm>
            <a:custGeom>
              <a:avLst/>
              <a:gdLst/>
              <a:ahLst/>
              <a:cxnLst/>
              <a:rect l="l" t="t" r="r" b="b"/>
              <a:pathLst>
                <a:path w="2429" h="1775" extrusionOk="0">
                  <a:moveTo>
                    <a:pt x="1643" y="24"/>
                  </a:moveTo>
                  <a:cubicBezTo>
                    <a:pt x="2381" y="0"/>
                    <a:pt x="2429" y="84"/>
                    <a:pt x="2250" y="798"/>
                  </a:cubicBezTo>
                  <a:cubicBezTo>
                    <a:pt x="2238" y="869"/>
                    <a:pt x="2203" y="965"/>
                    <a:pt x="2191" y="1036"/>
                  </a:cubicBezTo>
                  <a:cubicBezTo>
                    <a:pt x="2048" y="1500"/>
                    <a:pt x="1667" y="1774"/>
                    <a:pt x="1226" y="1762"/>
                  </a:cubicBezTo>
                  <a:cubicBezTo>
                    <a:pt x="643" y="1750"/>
                    <a:pt x="298" y="1512"/>
                    <a:pt x="155" y="988"/>
                  </a:cubicBezTo>
                  <a:cubicBezTo>
                    <a:pt x="107" y="810"/>
                    <a:pt x="60" y="631"/>
                    <a:pt x="36" y="453"/>
                  </a:cubicBezTo>
                  <a:cubicBezTo>
                    <a:pt x="0" y="226"/>
                    <a:pt x="83" y="143"/>
                    <a:pt x="298" y="119"/>
                  </a:cubicBezTo>
                  <a:cubicBezTo>
                    <a:pt x="524" y="107"/>
                    <a:pt x="750" y="107"/>
                    <a:pt x="976" y="96"/>
                  </a:cubicBezTo>
                  <a:cubicBezTo>
                    <a:pt x="1191" y="84"/>
                    <a:pt x="1417" y="36"/>
                    <a:pt x="1643" y="24"/>
                  </a:cubicBezTo>
                  <a:close/>
                  <a:moveTo>
                    <a:pt x="393" y="465"/>
                  </a:moveTo>
                  <a:cubicBezTo>
                    <a:pt x="381" y="881"/>
                    <a:pt x="464" y="1191"/>
                    <a:pt x="822" y="1346"/>
                  </a:cubicBezTo>
                  <a:cubicBezTo>
                    <a:pt x="1119" y="1477"/>
                    <a:pt x="1429" y="1524"/>
                    <a:pt x="1691" y="1274"/>
                  </a:cubicBezTo>
                  <a:cubicBezTo>
                    <a:pt x="1929" y="1048"/>
                    <a:pt x="2060" y="762"/>
                    <a:pt x="1965" y="405"/>
                  </a:cubicBezTo>
                  <a:cubicBezTo>
                    <a:pt x="1405" y="369"/>
                    <a:pt x="893" y="405"/>
                    <a:pt x="393" y="465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2" name="Google Shape;551;p34">
              <a:extLst>
                <a:ext uri="{FF2B5EF4-FFF2-40B4-BE49-F238E27FC236}">
                  <a16:creationId xmlns:a16="http://schemas.microsoft.com/office/drawing/2014/main" id="{71735B25-20FC-F443-A2C2-484157A7B58A}"/>
                </a:ext>
              </a:extLst>
            </p:cNvPr>
            <p:cNvSpPr/>
            <p:nvPr/>
          </p:nvSpPr>
          <p:spPr>
            <a:xfrm>
              <a:off x="6183800" y="1981925"/>
              <a:ext cx="12225" cy="22350"/>
            </a:xfrm>
            <a:custGeom>
              <a:avLst/>
              <a:gdLst/>
              <a:ahLst/>
              <a:cxnLst/>
              <a:rect l="l" t="t" r="r" b="b"/>
              <a:pathLst>
                <a:path w="489" h="894" extrusionOk="0">
                  <a:moveTo>
                    <a:pt x="489" y="441"/>
                  </a:moveTo>
                  <a:cubicBezTo>
                    <a:pt x="489" y="727"/>
                    <a:pt x="405" y="893"/>
                    <a:pt x="250" y="881"/>
                  </a:cubicBezTo>
                  <a:cubicBezTo>
                    <a:pt x="12" y="846"/>
                    <a:pt x="48" y="631"/>
                    <a:pt x="36" y="477"/>
                  </a:cubicBezTo>
                  <a:cubicBezTo>
                    <a:pt x="0" y="227"/>
                    <a:pt x="119" y="0"/>
                    <a:pt x="274" y="0"/>
                  </a:cubicBezTo>
                  <a:cubicBezTo>
                    <a:pt x="417" y="0"/>
                    <a:pt x="489" y="167"/>
                    <a:pt x="489" y="44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3" name="Google Shape;552;p34">
              <a:extLst>
                <a:ext uri="{FF2B5EF4-FFF2-40B4-BE49-F238E27FC236}">
                  <a16:creationId xmlns:a16="http://schemas.microsoft.com/office/drawing/2014/main" id="{1FB36D23-E1EE-3B42-8B24-B308A95F40FB}"/>
                </a:ext>
              </a:extLst>
            </p:cNvPr>
            <p:cNvSpPr/>
            <p:nvPr/>
          </p:nvSpPr>
          <p:spPr>
            <a:xfrm>
              <a:off x="6080500" y="1990250"/>
              <a:ext cx="11950" cy="19975"/>
            </a:xfrm>
            <a:custGeom>
              <a:avLst/>
              <a:gdLst/>
              <a:ahLst/>
              <a:cxnLst/>
              <a:rect l="l" t="t" r="r" b="b"/>
              <a:pathLst>
                <a:path w="478" h="799" extrusionOk="0">
                  <a:moveTo>
                    <a:pt x="477" y="382"/>
                  </a:moveTo>
                  <a:cubicBezTo>
                    <a:pt x="477" y="453"/>
                    <a:pt x="477" y="501"/>
                    <a:pt x="453" y="525"/>
                  </a:cubicBezTo>
                  <a:cubicBezTo>
                    <a:pt x="430" y="644"/>
                    <a:pt x="370" y="798"/>
                    <a:pt x="215" y="763"/>
                  </a:cubicBezTo>
                  <a:cubicBezTo>
                    <a:pt x="144" y="751"/>
                    <a:pt x="60" y="620"/>
                    <a:pt x="25" y="525"/>
                  </a:cubicBezTo>
                  <a:cubicBezTo>
                    <a:pt x="1" y="406"/>
                    <a:pt x="25" y="275"/>
                    <a:pt x="72" y="155"/>
                  </a:cubicBezTo>
                  <a:cubicBezTo>
                    <a:pt x="84" y="96"/>
                    <a:pt x="179" y="36"/>
                    <a:pt x="239" y="25"/>
                  </a:cubicBezTo>
                  <a:cubicBezTo>
                    <a:pt x="275" y="1"/>
                    <a:pt x="370" y="84"/>
                    <a:pt x="382" y="132"/>
                  </a:cubicBezTo>
                  <a:cubicBezTo>
                    <a:pt x="441" y="203"/>
                    <a:pt x="441" y="298"/>
                    <a:pt x="477" y="38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4" name="Google Shape;553;p34">
              <a:extLst>
                <a:ext uri="{FF2B5EF4-FFF2-40B4-BE49-F238E27FC236}">
                  <a16:creationId xmlns:a16="http://schemas.microsoft.com/office/drawing/2014/main" id="{6F2BF591-8759-CD4E-8D2D-B37CF3A5CFBE}"/>
                </a:ext>
              </a:extLst>
            </p:cNvPr>
            <p:cNvSpPr/>
            <p:nvPr/>
          </p:nvSpPr>
          <p:spPr>
            <a:xfrm>
              <a:off x="5810250" y="2079850"/>
              <a:ext cx="72350" cy="49150"/>
            </a:xfrm>
            <a:custGeom>
              <a:avLst/>
              <a:gdLst/>
              <a:ahLst/>
              <a:cxnLst/>
              <a:rect l="l" t="t" r="r" b="b"/>
              <a:pathLst>
                <a:path w="2894" h="1966" extrusionOk="0">
                  <a:moveTo>
                    <a:pt x="964" y="0"/>
                  </a:moveTo>
                  <a:lnTo>
                    <a:pt x="2441" y="0"/>
                  </a:lnTo>
                  <a:cubicBezTo>
                    <a:pt x="2798" y="0"/>
                    <a:pt x="2893" y="84"/>
                    <a:pt x="2810" y="429"/>
                  </a:cubicBezTo>
                  <a:cubicBezTo>
                    <a:pt x="2738" y="751"/>
                    <a:pt x="2655" y="1072"/>
                    <a:pt x="2417" y="1334"/>
                  </a:cubicBezTo>
                  <a:cubicBezTo>
                    <a:pt x="1845" y="1965"/>
                    <a:pt x="1143" y="1858"/>
                    <a:pt x="691" y="1382"/>
                  </a:cubicBezTo>
                  <a:cubicBezTo>
                    <a:pt x="452" y="1143"/>
                    <a:pt x="286" y="810"/>
                    <a:pt x="155" y="501"/>
                  </a:cubicBezTo>
                  <a:cubicBezTo>
                    <a:pt x="0" y="155"/>
                    <a:pt x="155" y="12"/>
                    <a:pt x="524" y="12"/>
                  </a:cubicBezTo>
                  <a:cubicBezTo>
                    <a:pt x="667" y="12"/>
                    <a:pt x="833" y="24"/>
                    <a:pt x="988" y="24"/>
                  </a:cubicBezTo>
                  <a:cubicBezTo>
                    <a:pt x="964" y="12"/>
                    <a:pt x="964" y="0"/>
                    <a:pt x="964" y="0"/>
                  </a:cubicBezTo>
                  <a:close/>
                  <a:moveTo>
                    <a:pt x="2453" y="393"/>
                  </a:moveTo>
                  <a:cubicBezTo>
                    <a:pt x="1786" y="381"/>
                    <a:pt x="1143" y="262"/>
                    <a:pt x="488" y="417"/>
                  </a:cubicBezTo>
                  <a:cubicBezTo>
                    <a:pt x="607" y="1084"/>
                    <a:pt x="964" y="1429"/>
                    <a:pt x="1524" y="1429"/>
                  </a:cubicBezTo>
                  <a:cubicBezTo>
                    <a:pt x="2036" y="1429"/>
                    <a:pt x="2334" y="1108"/>
                    <a:pt x="2453" y="39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5" name="Google Shape;554;p34">
              <a:extLst>
                <a:ext uri="{FF2B5EF4-FFF2-40B4-BE49-F238E27FC236}">
                  <a16:creationId xmlns:a16="http://schemas.microsoft.com/office/drawing/2014/main" id="{B8D7C2C8-496A-A044-B8E0-2A2B8E7A0153}"/>
                </a:ext>
              </a:extLst>
            </p:cNvPr>
            <p:cNvSpPr/>
            <p:nvPr/>
          </p:nvSpPr>
          <p:spPr>
            <a:xfrm>
              <a:off x="5790300" y="2034300"/>
              <a:ext cx="11025" cy="25025"/>
            </a:xfrm>
            <a:custGeom>
              <a:avLst/>
              <a:gdLst/>
              <a:ahLst/>
              <a:cxnLst/>
              <a:rect l="l" t="t" r="r" b="b"/>
              <a:pathLst>
                <a:path w="441" h="1001" extrusionOk="0">
                  <a:moveTo>
                    <a:pt x="179" y="1001"/>
                  </a:moveTo>
                  <a:cubicBezTo>
                    <a:pt x="84" y="834"/>
                    <a:pt x="12" y="751"/>
                    <a:pt x="12" y="656"/>
                  </a:cubicBezTo>
                  <a:cubicBezTo>
                    <a:pt x="0" y="477"/>
                    <a:pt x="12" y="298"/>
                    <a:pt x="60" y="120"/>
                  </a:cubicBezTo>
                  <a:cubicBezTo>
                    <a:pt x="84" y="1"/>
                    <a:pt x="250" y="1"/>
                    <a:pt x="310" y="120"/>
                  </a:cubicBezTo>
                  <a:cubicBezTo>
                    <a:pt x="441" y="394"/>
                    <a:pt x="429" y="656"/>
                    <a:pt x="179" y="100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6" name="Google Shape;555;p34">
              <a:extLst>
                <a:ext uri="{FF2B5EF4-FFF2-40B4-BE49-F238E27FC236}">
                  <a16:creationId xmlns:a16="http://schemas.microsoft.com/office/drawing/2014/main" id="{56719A4E-47AA-6748-8B31-760F12716452}"/>
                </a:ext>
              </a:extLst>
            </p:cNvPr>
            <p:cNvSpPr/>
            <p:nvPr/>
          </p:nvSpPr>
          <p:spPr>
            <a:xfrm>
              <a:off x="5896550" y="2034600"/>
              <a:ext cx="12225" cy="20275"/>
            </a:xfrm>
            <a:custGeom>
              <a:avLst/>
              <a:gdLst/>
              <a:ahLst/>
              <a:cxnLst/>
              <a:rect l="l" t="t" r="r" b="b"/>
              <a:pathLst>
                <a:path w="489" h="811" extrusionOk="0">
                  <a:moveTo>
                    <a:pt x="310" y="1"/>
                  </a:moveTo>
                  <a:cubicBezTo>
                    <a:pt x="477" y="263"/>
                    <a:pt x="489" y="465"/>
                    <a:pt x="394" y="703"/>
                  </a:cubicBezTo>
                  <a:cubicBezTo>
                    <a:pt x="358" y="751"/>
                    <a:pt x="287" y="810"/>
                    <a:pt x="227" y="810"/>
                  </a:cubicBezTo>
                  <a:cubicBezTo>
                    <a:pt x="179" y="810"/>
                    <a:pt x="108" y="751"/>
                    <a:pt x="72" y="691"/>
                  </a:cubicBezTo>
                  <a:cubicBezTo>
                    <a:pt x="1" y="513"/>
                    <a:pt x="96" y="215"/>
                    <a:pt x="310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7" name="Google Shape;556;p34">
              <a:extLst>
                <a:ext uri="{FF2B5EF4-FFF2-40B4-BE49-F238E27FC236}">
                  <a16:creationId xmlns:a16="http://schemas.microsoft.com/office/drawing/2014/main" id="{97642F1D-A09B-6A48-96E8-6DA8BC7C4A14}"/>
                </a:ext>
              </a:extLst>
            </p:cNvPr>
            <p:cNvSpPr/>
            <p:nvPr/>
          </p:nvSpPr>
          <p:spPr>
            <a:xfrm>
              <a:off x="5940900" y="1712850"/>
              <a:ext cx="27425" cy="35725"/>
            </a:xfrm>
            <a:custGeom>
              <a:avLst/>
              <a:gdLst/>
              <a:ahLst/>
              <a:cxnLst/>
              <a:rect l="l" t="t" r="r" b="b"/>
              <a:pathLst>
                <a:path w="1097" h="1429" extrusionOk="0">
                  <a:moveTo>
                    <a:pt x="1096" y="714"/>
                  </a:moveTo>
                  <a:cubicBezTo>
                    <a:pt x="1084" y="786"/>
                    <a:pt x="1084" y="881"/>
                    <a:pt x="1072" y="953"/>
                  </a:cubicBezTo>
                  <a:cubicBezTo>
                    <a:pt x="1025" y="1250"/>
                    <a:pt x="918" y="1369"/>
                    <a:pt x="715" y="1405"/>
                  </a:cubicBezTo>
                  <a:cubicBezTo>
                    <a:pt x="489" y="1429"/>
                    <a:pt x="203" y="1310"/>
                    <a:pt x="120" y="1107"/>
                  </a:cubicBezTo>
                  <a:cubicBezTo>
                    <a:pt x="37" y="941"/>
                    <a:pt x="13" y="762"/>
                    <a:pt x="1" y="584"/>
                  </a:cubicBezTo>
                  <a:cubicBezTo>
                    <a:pt x="1" y="250"/>
                    <a:pt x="215" y="12"/>
                    <a:pt x="489" y="12"/>
                  </a:cubicBezTo>
                  <a:cubicBezTo>
                    <a:pt x="810" y="0"/>
                    <a:pt x="1025" y="179"/>
                    <a:pt x="1072" y="536"/>
                  </a:cubicBezTo>
                  <a:cubicBezTo>
                    <a:pt x="1084" y="595"/>
                    <a:pt x="1084" y="655"/>
                    <a:pt x="1096" y="71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8" name="Google Shape;557;p34">
              <a:extLst>
                <a:ext uri="{FF2B5EF4-FFF2-40B4-BE49-F238E27FC236}">
                  <a16:creationId xmlns:a16="http://schemas.microsoft.com/office/drawing/2014/main" id="{60B3D143-AB9A-0C45-8B15-AC3EC4338E1D}"/>
                </a:ext>
              </a:extLst>
            </p:cNvPr>
            <p:cNvSpPr/>
            <p:nvPr/>
          </p:nvSpPr>
          <p:spPr>
            <a:xfrm>
              <a:off x="5869175" y="1714625"/>
              <a:ext cx="30375" cy="34250"/>
            </a:xfrm>
            <a:custGeom>
              <a:avLst/>
              <a:gdLst/>
              <a:ahLst/>
              <a:cxnLst/>
              <a:rect l="l" t="t" r="r" b="b"/>
              <a:pathLst>
                <a:path w="1215" h="1370" extrusionOk="0">
                  <a:moveTo>
                    <a:pt x="679" y="24"/>
                  </a:moveTo>
                  <a:cubicBezTo>
                    <a:pt x="1012" y="36"/>
                    <a:pt x="1215" y="274"/>
                    <a:pt x="1203" y="620"/>
                  </a:cubicBezTo>
                  <a:cubicBezTo>
                    <a:pt x="1167" y="989"/>
                    <a:pt x="858" y="1370"/>
                    <a:pt x="572" y="1358"/>
                  </a:cubicBezTo>
                  <a:cubicBezTo>
                    <a:pt x="298" y="1346"/>
                    <a:pt x="0" y="953"/>
                    <a:pt x="12" y="632"/>
                  </a:cubicBezTo>
                  <a:cubicBezTo>
                    <a:pt x="12" y="274"/>
                    <a:pt x="322" y="1"/>
                    <a:pt x="679" y="2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9" name="Google Shape;558;p34">
              <a:extLst>
                <a:ext uri="{FF2B5EF4-FFF2-40B4-BE49-F238E27FC236}">
                  <a16:creationId xmlns:a16="http://schemas.microsoft.com/office/drawing/2014/main" id="{F1B261A0-A8E8-1E4C-9C16-4483D70A582E}"/>
                </a:ext>
              </a:extLst>
            </p:cNvPr>
            <p:cNvSpPr/>
            <p:nvPr/>
          </p:nvSpPr>
          <p:spPr>
            <a:xfrm>
              <a:off x="5796250" y="1721475"/>
              <a:ext cx="28300" cy="31275"/>
            </a:xfrm>
            <a:custGeom>
              <a:avLst/>
              <a:gdLst/>
              <a:ahLst/>
              <a:cxnLst/>
              <a:rect l="l" t="t" r="r" b="b"/>
              <a:pathLst>
                <a:path w="1132" h="1251" extrusionOk="0">
                  <a:moveTo>
                    <a:pt x="0" y="620"/>
                  </a:moveTo>
                  <a:cubicBezTo>
                    <a:pt x="0" y="298"/>
                    <a:pt x="215" y="0"/>
                    <a:pt x="500" y="12"/>
                  </a:cubicBezTo>
                  <a:cubicBezTo>
                    <a:pt x="917" y="24"/>
                    <a:pt x="1132" y="191"/>
                    <a:pt x="1132" y="584"/>
                  </a:cubicBezTo>
                  <a:cubicBezTo>
                    <a:pt x="1132" y="953"/>
                    <a:pt x="893" y="1215"/>
                    <a:pt x="560" y="1239"/>
                  </a:cubicBezTo>
                  <a:cubicBezTo>
                    <a:pt x="274" y="1251"/>
                    <a:pt x="0" y="953"/>
                    <a:pt x="0" y="62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0" name="Google Shape;559;p34">
              <a:extLst>
                <a:ext uri="{FF2B5EF4-FFF2-40B4-BE49-F238E27FC236}">
                  <a16:creationId xmlns:a16="http://schemas.microsoft.com/office/drawing/2014/main" id="{B8164E70-8116-404C-A51F-4B6F8CB7DC2B}"/>
                </a:ext>
              </a:extLst>
            </p:cNvPr>
            <p:cNvSpPr/>
            <p:nvPr/>
          </p:nvSpPr>
          <p:spPr>
            <a:xfrm>
              <a:off x="6161775" y="1659250"/>
              <a:ext cx="24425" cy="27125"/>
            </a:xfrm>
            <a:custGeom>
              <a:avLst/>
              <a:gdLst/>
              <a:ahLst/>
              <a:cxnLst/>
              <a:rect l="l" t="t" r="r" b="b"/>
              <a:pathLst>
                <a:path w="977" h="1085" extrusionOk="0">
                  <a:moveTo>
                    <a:pt x="977" y="430"/>
                  </a:moveTo>
                  <a:cubicBezTo>
                    <a:pt x="929" y="584"/>
                    <a:pt x="929" y="692"/>
                    <a:pt x="881" y="775"/>
                  </a:cubicBezTo>
                  <a:cubicBezTo>
                    <a:pt x="798" y="942"/>
                    <a:pt x="643" y="1084"/>
                    <a:pt x="453" y="1049"/>
                  </a:cubicBezTo>
                  <a:cubicBezTo>
                    <a:pt x="310" y="1013"/>
                    <a:pt x="179" y="906"/>
                    <a:pt x="107" y="787"/>
                  </a:cubicBezTo>
                  <a:cubicBezTo>
                    <a:pt x="0" y="608"/>
                    <a:pt x="84" y="430"/>
                    <a:pt x="215" y="299"/>
                  </a:cubicBezTo>
                  <a:cubicBezTo>
                    <a:pt x="262" y="251"/>
                    <a:pt x="298" y="227"/>
                    <a:pt x="346" y="191"/>
                  </a:cubicBezTo>
                  <a:cubicBezTo>
                    <a:pt x="477" y="108"/>
                    <a:pt x="631" y="1"/>
                    <a:pt x="762" y="120"/>
                  </a:cubicBezTo>
                  <a:cubicBezTo>
                    <a:pt x="858" y="191"/>
                    <a:pt x="917" y="346"/>
                    <a:pt x="977" y="43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1" name="Google Shape;560;p34">
              <a:extLst>
                <a:ext uri="{FF2B5EF4-FFF2-40B4-BE49-F238E27FC236}">
                  <a16:creationId xmlns:a16="http://schemas.microsoft.com/office/drawing/2014/main" id="{E879D308-700D-ED4A-AE67-2A3746E190AD}"/>
                </a:ext>
              </a:extLst>
            </p:cNvPr>
            <p:cNvSpPr/>
            <p:nvPr/>
          </p:nvSpPr>
          <p:spPr>
            <a:xfrm>
              <a:off x="6109375" y="1661650"/>
              <a:ext cx="19375" cy="25925"/>
            </a:xfrm>
            <a:custGeom>
              <a:avLst/>
              <a:gdLst/>
              <a:ahLst/>
              <a:cxnLst/>
              <a:rect l="l" t="t" r="r" b="b"/>
              <a:pathLst>
                <a:path w="775" h="1037" extrusionOk="0">
                  <a:moveTo>
                    <a:pt x="13" y="596"/>
                  </a:moveTo>
                  <a:lnTo>
                    <a:pt x="13" y="500"/>
                  </a:lnTo>
                  <a:cubicBezTo>
                    <a:pt x="48" y="191"/>
                    <a:pt x="215" y="0"/>
                    <a:pt x="429" y="24"/>
                  </a:cubicBezTo>
                  <a:cubicBezTo>
                    <a:pt x="608" y="60"/>
                    <a:pt x="775" y="357"/>
                    <a:pt x="739" y="607"/>
                  </a:cubicBezTo>
                  <a:cubicBezTo>
                    <a:pt x="715" y="846"/>
                    <a:pt x="477" y="1036"/>
                    <a:pt x="239" y="1012"/>
                  </a:cubicBezTo>
                  <a:cubicBezTo>
                    <a:pt x="60" y="988"/>
                    <a:pt x="1" y="869"/>
                    <a:pt x="13" y="596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2" name="Google Shape;561;p34">
              <a:extLst>
                <a:ext uri="{FF2B5EF4-FFF2-40B4-BE49-F238E27FC236}">
                  <a16:creationId xmlns:a16="http://schemas.microsoft.com/office/drawing/2014/main" id="{DA5C1CE5-BBC3-CA4A-BF08-42F8A430B742}"/>
                </a:ext>
              </a:extLst>
            </p:cNvPr>
            <p:cNvSpPr/>
            <p:nvPr/>
          </p:nvSpPr>
          <p:spPr>
            <a:xfrm>
              <a:off x="6050150" y="1668500"/>
              <a:ext cx="20550" cy="23825"/>
            </a:xfrm>
            <a:custGeom>
              <a:avLst/>
              <a:gdLst/>
              <a:ahLst/>
              <a:cxnLst/>
              <a:rect l="l" t="t" r="r" b="b"/>
              <a:pathLst>
                <a:path w="822" h="953" extrusionOk="0">
                  <a:moveTo>
                    <a:pt x="822" y="453"/>
                  </a:moveTo>
                  <a:cubicBezTo>
                    <a:pt x="822" y="703"/>
                    <a:pt x="608" y="953"/>
                    <a:pt x="405" y="953"/>
                  </a:cubicBezTo>
                  <a:cubicBezTo>
                    <a:pt x="215" y="953"/>
                    <a:pt x="36" y="762"/>
                    <a:pt x="24" y="524"/>
                  </a:cubicBezTo>
                  <a:cubicBezTo>
                    <a:pt x="0" y="262"/>
                    <a:pt x="227" y="0"/>
                    <a:pt x="465" y="0"/>
                  </a:cubicBezTo>
                  <a:cubicBezTo>
                    <a:pt x="655" y="0"/>
                    <a:pt x="822" y="214"/>
                    <a:pt x="822" y="45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3" name="Google Shape;562;p34">
              <a:extLst>
                <a:ext uri="{FF2B5EF4-FFF2-40B4-BE49-F238E27FC236}">
                  <a16:creationId xmlns:a16="http://schemas.microsoft.com/office/drawing/2014/main" id="{80F90BAA-DAFE-5C4C-9963-94B50A7AE2E9}"/>
                </a:ext>
              </a:extLst>
            </p:cNvPr>
            <p:cNvSpPr/>
            <p:nvPr/>
          </p:nvSpPr>
          <p:spPr>
            <a:xfrm>
              <a:off x="6114750" y="2026275"/>
              <a:ext cx="42275" cy="29200"/>
            </a:xfrm>
            <a:custGeom>
              <a:avLst/>
              <a:gdLst/>
              <a:ahLst/>
              <a:cxnLst/>
              <a:rect l="l" t="t" r="r" b="b"/>
              <a:pathLst>
                <a:path w="1691" h="1168" extrusionOk="0">
                  <a:moveTo>
                    <a:pt x="12" y="96"/>
                  </a:moveTo>
                  <a:cubicBezTo>
                    <a:pt x="536" y="24"/>
                    <a:pt x="1036" y="0"/>
                    <a:pt x="1584" y="48"/>
                  </a:cubicBezTo>
                  <a:cubicBezTo>
                    <a:pt x="1691" y="405"/>
                    <a:pt x="1548" y="691"/>
                    <a:pt x="1298" y="917"/>
                  </a:cubicBezTo>
                  <a:cubicBezTo>
                    <a:pt x="1048" y="1167"/>
                    <a:pt x="738" y="1108"/>
                    <a:pt x="441" y="989"/>
                  </a:cubicBezTo>
                  <a:cubicBezTo>
                    <a:pt x="72" y="834"/>
                    <a:pt x="0" y="512"/>
                    <a:pt x="12" y="96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4" name="Google Shape;563;p34">
              <a:extLst>
                <a:ext uri="{FF2B5EF4-FFF2-40B4-BE49-F238E27FC236}">
                  <a16:creationId xmlns:a16="http://schemas.microsoft.com/office/drawing/2014/main" id="{FCD55636-424E-E648-9014-8EB6F0E2AB9B}"/>
                </a:ext>
              </a:extLst>
            </p:cNvPr>
            <p:cNvSpPr/>
            <p:nvPr/>
          </p:nvSpPr>
          <p:spPr>
            <a:xfrm>
              <a:off x="5822450" y="2086400"/>
              <a:ext cx="49125" cy="29200"/>
            </a:xfrm>
            <a:custGeom>
              <a:avLst/>
              <a:gdLst/>
              <a:ahLst/>
              <a:cxnLst/>
              <a:rect l="l" t="t" r="r" b="b"/>
              <a:pathLst>
                <a:path w="1965" h="1168" extrusionOk="0">
                  <a:moveTo>
                    <a:pt x="1965" y="131"/>
                  </a:moveTo>
                  <a:cubicBezTo>
                    <a:pt x="1846" y="870"/>
                    <a:pt x="1536" y="1167"/>
                    <a:pt x="1036" y="1167"/>
                  </a:cubicBezTo>
                  <a:cubicBezTo>
                    <a:pt x="476" y="1167"/>
                    <a:pt x="143" y="822"/>
                    <a:pt x="0" y="155"/>
                  </a:cubicBezTo>
                  <a:cubicBezTo>
                    <a:pt x="655" y="0"/>
                    <a:pt x="1298" y="119"/>
                    <a:pt x="1965" y="131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135" name="Google Shape;201;p25">
            <a:extLst>
              <a:ext uri="{FF2B5EF4-FFF2-40B4-BE49-F238E27FC236}">
                <a16:creationId xmlns:a16="http://schemas.microsoft.com/office/drawing/2014/main" id="{4EB63A93-4700-2A49-A357-E78B3077DF9C}"/>
              </a:ext>
            </a:extLst>
          </p:cNvPr>
          <p:cNvGrpSpPr/>
          <p:nvPr/>
        </p:nvGrpSpPr>
        <p:grpSpPr>
          <a:xfrm rot="20377942">
            <a:off x="4355656" y="1850812"/>
            <a:ext cx="591887" cy="1087435"/>
            <a:chOff x="656025" y="2751350"/>
            <a:chExt cx="311375" cy="629275"/>
          </a:xfrm>
        </p:grpSpPr>
        <p:sp>
          <p:nvSpPr>
            <p:cNvPr id="136" name="Google Shape;202;p25">
              <a:extLst>
                <a:ext uri="{FF2B5EF4-FFF2-40B4-BE49-F238E27FC236}">
                  <a16:creationId xmlns:a16="http://schemas.microsoft.com/office/drawing/2014/main" id="{8D503DC8-0D26-2845-83DD-80A973DC3D83}"/>
                </a:ext>
              </a:extLst>
            </p:cNvPr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rgbClr val="6CD0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7" name="Google Shape;203;p25">
              <a:extLst>
                <a:ext uri="{FF2B5EF4-FFF2-40B4-BE49-F238E27FC236}">
                  <a16:creationId xmlns:a16="http://schemas.microsoft.com/office/drawing/2014/main" id="{62FC2F67-D71C-D94E-A2F7-77A731EFEF3D}"/>
                </a:ext>
              </a:extLst>
            </p:cNvPr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8" name="Google Shape;204;p25">
              <a:extLst>
                <a:ext uri="{FF2B5EF4-FFF2-40B4-BE49-F238E27FC236}">
                  <a16:creationId xmlns:a16="http://schemas.microsoft.com/office/drawing/2014/main" id="{80CB7CC5-081F-8242-A117-FCDC6B3CDD5D}"/>
                </a:ext>
              </a:extLst>
            </p:cNvPr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9" name="Google Shape;205;p25">
              <a:extLst>
                <a:ext uri="{FF2B5EF4-FFF2-40B4-BE49-F238E27FC236}">
                  <a16:creationId xmlns:a16="http://schemas.microsoft.com/office/drawing/2014/main" id="{E4F1E8AF-2E8C-6A44-9314-3B443E64A872}"/>
                </a:ext>
              </a:extLst>
            </p:cNvPr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0" name="Google Shape;206;p25">
              <a:extLst>
                <a:ext uri="{FF2B5EF4-FFF2-40B4-BE49-F238E27FC236}">
                  <a16:creationId xmlns:a16="http://schemas.microsoft.com/office/drawing/2014/main" id="{CC505D45-BAD3-7B44-BC69-05DA5E58E72F}"/>
                </a:ext>
              </a:extLst>
            </p:cNvPr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rgbClr val="6CD0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1" name="Google Shape;207;p25">
              <a:extLst>
                <a:ext uri="{FF2B5EF4-FFF2-40B4-BE49-F238E27FC236}">
                  <a16:creationId xmlns:a16="http://schemas.microsoft.com/office/drawing/2014/main" id="{B6B6F6F9-B5F2-D14E-88FC-73F916D99DD1}"/>
                </a:ext>
              </a:extLst>
            </p:cNvPr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2" name="Google Shape;208;p25">
              <a:extLst>
                <a:ext uri="{FF2B5EF4-FFF2-40B4-BE49-F238E27FC236}">
                  <a16:creationId xmlns:a16="http://schemas.microsoft.com/office/drawing/2014/main" id="{0A5BF131-6667-1545-B24B-6A2B61491D35}"/>
                </a:ext>
              </a:extLst>
            </p:cNvPr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3" name="Google Shape;209;p25">
              <a:extLst>
                <a:ext uri="{FF2B5EF4-FFF2-40B4-BE49-F238E27FC236}">
                  <a16:creationId xmlns:a16="http://schemas.microsoft.com/office/drawing/2014/main" id="{D9EFE98D-102C-9B43-B570-6D4335199D77}"/>
                </a:ext>
              </a:extLst>
            </p:cNvPr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4" name="Google Shape;210;p25">
              <a:extLst>
                <a:ext uri="{FF2B5EF4-FFF2-40B4-BE49-F238E27FC236}">
                  <a16:creationId xmlns:a16="http://schemas.microsoft.com/office/drawing/2014/main" id="{9CE01999-F93E-5D4A-8E0E-992469C24648}"/>
                </a:ext>
              </a:extLst>
            </p:cNvPr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5" name="Google Shape;211;p25">
              <a:extLst>
                <a:ext uri="{FF2B5EF4-FFF2-40B4-BE49-F238E27FC236}">
                  <a16:creationId xmlns:a16="http://schemas.microsoft.com/office/drawing/2014/main" id="{C6027CBE-79A9-C941-9771-7EB5571F33C9}"/>
                </a:ext>
              </a:extLst>
            </p:cNvPr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sp>
        <p:nvSpPr>
          <p:cNvPr id="147" name="Google Shape;533;p34">
            <a:extLst>
              <a:ext uri="{FF2B5EF4-FFF2-40B4-BE49-F238E27FC236}">
                <a16:creationId xmlns:a16="http://schemas.microsoft.com/office/drawing/2014/main" id="{E9B66517-FE66-8745-A977-7BCEC2277ABE}"/>
              </a:ext>
            </a:extLst>
          </p:cNvPr>
          <p:cNvSpPr/>
          <p:nvPr/>
        </p:nvSpPr>
        <p:spPr>
          <a:xfrm>
            <a:off x="5249152" y="342445"/>
            <a:ext cx="606731" cy="490655"/>
          </a:xfrm>
          <a:custGeom>
            <a:avLst/>
            <a:gdLst/>
            <a:ahLst/>
            <a:cxnLst/>
            <a:rect l="l" t="t" r="r" b="b"/>
            <a:pathLst>
              <a:path w="10264" h="8300" extrusionOk="0">
                <a:moveTo>
                  <a:pt x="9037" y="4752"/>
                </a:moveTo>
                <a:cubicBezTo>
                  <a:pt x="9418" y="4894"/>
                  <a:pt x="9776" y="5085"/>
                  <a:pt x="10157" y="5228"/>
                </a:cubicBezTo>
                <a:cubicBezTo>
                  <a:pt x="10228" y="5264"/>
                  <a:pt x="10264" y="5311"/>
                  <a:pt x="10264" y="5383"/>
                </a:cubicBezTo>
                <a:cubicBezTo>
                  <a:pt x="10264" y="5466"/>
                  <a:pt x="10109" y="5585"/>
                  <a:pt x="10049" y="5645"/>
                </a:cubicBezTo>
                <a:cubicBezTo>
                  <a:pt x="9883" y="5787"/>
                  <a:pt x="9704" y="5906"/>
                  <a:pt x="9526" y="6026"/>
                </a:cubicBezTo>
                <a:cubicBezTo>
                  <a:pt x="9014" y="6359"/>
                  <a:pt x="8478" y="6692"/>
                  <a:pt x="7942" y="7002"/>
                </a:cubicBezTo>
                <a:cubicBezTo>
                  <a:pt x="7644" y="7180"/>
                  <a:pt x="5763" y="8300"/>
                  <a:pt x="5489" y="8276"/>
                </a:cubicBezTo>
                <a:cubicBezTo>
                  <a:pt x="5180" y="8276"/>
                  <a:pt x="4334" y="7490"/>
                  <a:pt x="4061" y="7276"/>
                </a:cubicBezTo>
                <a:cubicBezTo>
                  <a:pt x="2703" y="6168"/>
                  <a:pt x="1441" y="4978"/>
                  <a:pt x="167" y="3787"/>
                </a:cubicBezTo>
                <a:cubicBezTo>
                  <a:pt x="1" y="3656"/>
                  <a:pt x="108" y="3228"/>
                  <a:pt x="143" y="3061"/>
                </a:cubicBezTo>
                <a:cubicBezTo>
                  <a:pt x="191" y="2894"/>
                  <a:pt x="286" y="2608"/>
                  <a:pt x="370" y="2477"/>
                </a:cubicBezTo>
                <a:cubicBezTo>
                  <a:pt x="608" y="2025"/>
                  <a:pt x="3942" y="394"/>
                  <a:pt x="4608" y="37"/>
                </a:cubicBezTo>
                <a:cubicBezTo>
                  <a:pt x="4692" y="1"/>
                  <a:pt x="4763" y="25"/>
                  <a:pt x="4811" y="61"/>
                </a:cubicBezTo>
                <a:lnTo>
                  <a:pt x="4846" y="108"/>
                </a:lnTo>
                <a:cubicBezTo>
                  <a:pt x="4942" y="227"/>
                  <a:pt x="5061" y="358"/>
                  <a:pt x="5168" y="465"/>
                </a:cubicBezTo>
                <a:cubicBezTo>
                  <a:pt x="5323" y="644"/>
                  <a:pt x="5501" y="811"/>
                  <a:pt x="5680" y="977"/>
                </a:cubicBezTo>
                <a:cubicBezTo>
                  <a:pt x="6144" y="1394"/>
                  <a:pt x="6620" y="1787"/>
                  <a:pt x="7109" y="2192"/>
                </a:cubicBezTo>
                <a:cubicBezTo>
                  <a:pt x="7573" y="2573"/>
                  <a:pt x="8049" y="2942"/>
                  <a:pt x="8537" y="3287"/>
                </a:cubicBezTo>
                <a:cubicBezTo>
                  <a:pt x="8728" y="3418"/>
                  <a:pt x="8930" y="3549"/>
                  <a:pt x="9133" y="3668"/>
                </a:cubicBezTo>
                <a:cubicBezTo>
                  <a:pt x="9264" y="3751"/>
                  <a:pt x="9430" y="3835"/>
                  <a:pt x="9585" y="3894"/>
                </a:cubicBezTo>
                <a:cubicBezTo>
                  <a:pt x="9597" y="3894"/>
                  <a:pt x="9597" y="3894"/>
                  <a:pt x="9609" y="3906"/>
                </a:cubicBezTo>
                <a:cubicBezTo>
                  <a:pt x="9752" y="3906"/>
                  <a:pt x="9823" y="4109"/>
                  <a:pt x="9680" y="4204"/>
                </a:cubicBezTo>
                <a:cubicBezTo>
                  <a:pt x="9478" y="4335"/>
                  <a:pt x="9252" y="4442"/>
                  <a:pt x="9014" y="4513"/>
                </a:cubicBezTo>
                <a:lnTo>
                  <a:pt x="9014" y="4525"/>
                </a:lnTo>
                <a:cubicBezTo>
                  <a:pt x="8990" y="4573"/>
                  <a:pt x="9002" y="4680"/>
                  <a:pt x="9037" y="4752"/>
                </a:cubicBezTo>
                <a:close/>
                <a:moveTo>
                  <a:pt x="4989" y="5490"/>
                </a:moveTo>
                <a:cubicBezTo>
                  <a:pt x="5132" y="5633"/>
                  <a:pt x="5299" y="5764"/>
                  <a:pt x="5442" y="5918"/>
                </a:cubicBezTo>
                <a:cubicBezTo>
                  <a:pt x="5918" y="5442"/>
                  <a:pt x="6573" y="5097"/>
                  <a:pt x="7168" y="4835"/>
                </a:cubicBezTo>
                <a:cubicBezTo>
                  <a:pt x="7549" y="4668"/>
                  <a:pt x="7918" y="4513"/>
                  <a:pt x="8287" y="4371"/>
                </a:cubicBezTo>
                <a:cubicBezTo>
                  <a:pt x="8573" y="4252"/>
                  <a:pt x="8859" y="4144"/>
                  <a:pt x="9121" y="4013"/>
                </a:cubicBezTo>
                <a:cubicBezTo>
                  <a:pt x="8871" y="3894"/>
                  <a:pt x="8656" y="3740"/>
                  <a:pt x="8418" y="3585"/>
                </a:cubicBezTo>
                <a:cubicBezTo>
                  <a:pt x="7763" y="3835"/>
                  <a:pt x="7156" y="4252"/>
                  <a:pt x="6549" y="4597"/>
                </a:cubicBezTo>
                <a:cubicBezTo>
                  <a:pt x="6144" y="4811"/>
                  <a:pt x="5763" y="5037"/>
                  <a:pt x="5370" y="5264"/>
                </a:cubicBezTo>
                <a:cubicBezTo>
                  <a:pt x="5251" y="5335"/>
                  <a:pt x="5108" y="5406"/>
                  <a:pt x="4989" y="5490"/>
                </a:cubicBezTo>
                <a:close/>
                <a:moveTo>
                  <a:pt x="8109" y="3370"/>
                </a:moveTo>
                <a:cubicBezTo>
                  <a:pt x="7525" y="2954"/>
                  <a:pt x="6966" y="2513"/>
                  <a:pt x="6418" y="2061"/>
                </a:cubicBezTo>
                <a:cubicBezTo>
                  <a:pt x="6073" y="1775"/>
                  <a:pt x="5716" y="1477"/>
                  <a:pt x="5406" y="1168"/>
                </a:cubicBezTo>
                <a:cubicBezTo>
                  <a:pt x="5144" y="930"/>
                  <a:pt x="4882" y="668"/>
                  <a:pt x="4668" y="382"/>
                </a:cubicBezTo>
                <a:cubicBezTo>
                  <a:pt x="4156" y="668"/>
                  <a:pt x="3620" y="942"/>
                  <a:pt x="3096" y="1227"/>
                </a:cubicBezTo>
                <a:cubicBezTo>
                  <a:pt x="2465" y="1561"/>
                  <a:pt x="1846" y="1894"/>
                  <a:pt x="1251" y="2275"/>
                </a:cubicBezTo>
                <a:cubicBezTo>
                  <a:pt x="1263" y="2287"/>
                  <a:pt x="1275" y="2299"/>
                  <a:pt x="1298" y="2299"/>
                </a:cubicBezTo>
                <a:cubicBezTo>
                  <a:pt x="1394" y="2370"/>
                  <a:pt x="1489" y="2466"/>
                  <a:pt x="1596" y="2537"/>
                </a:cubicBezTo>
                <a:cubicBezTo>
                  <a:pt x="1894" y="2775"/>
                  <a:pt x="2191" y="3013"/>
                  <a:pt x="2489" y="3263"/>
                </a:cubicBezTo>
                <a:cubicBezTo>
                  <a:pt x="2763" y="3501"/>
                  <a:pt x="3049" y="3728"/>
                  <a:pt x="3334" y="3966"/>
                </a:cubicBezTo>
                <a:cubicBezTo>
                  <a:pt x="3441" y="4061"/>
                  <a:pt x="3525" y="4132"/>
                  <a:pt x="3632" y="4216"/>
                </a:cubicBezTo>
                <a:cubicBezTo>
                  <a:pt x="3680" y="4263"/>
                  <a:pt x="3739" y="4311"/>
                  <a:pt x="3775" y="4359"/>
                </a:cubicBezTo>
                <a:cubicBezTo>
                  <a:pt x="3930" y="4502"/>
                  <a:pt x="3703" y="4728"/>
                  <a:pt x="3561" y="4573"/>
                </a:cubicBezTo>
                <a:cubicBezTo>
                  <a:pt x="3406" y="4430"/>
                  <a:pt x="3227" y="4275"/>
                  <a:pt x="3060" y="4144"/>
                </a:cubicBezTo>
                <a:cubicBezTo>
                  <a:pt x="2799" y="3918"/>
                  <a:pt x="2525" y="3704"/>
                  <a:pt x="2251" y="3490"/>
                </a:cubicBezTo>
                <a:cubicBezTo>
                  <a:pt x="1977" y="3287"/>
                  <a:pt x="1691" y="3061"/>
                  <a:pt x="1429" y="2847"/>
                </a:cubicBezTo>
                <a:cubicBezTo>
                  <a:pt x="1322" y="2775"/>
                  <a:pt x="1215" y="2692"/>
                  <a:pt x="1096" y="2608"/>
                </a:cubicBezTo>
                <a:cubicBezTo>
                  <a:pt x="1036" y="2573"/>
                  <a:pt x="1001" y="2537"/>
                  <a:pt x="941" y="2489"/>
                </a:cubicBezTo>
                <a:cubicBezTo>
                  <a:pt x="739" y="2692"/>
                  <a:pt x="596" y="2930"/>
                  <a:pt x="536" y="3192"/>
                </a:cubicBezTo>
                <a:cubicBezTo>
                  <a:pt x="489" y="3359"/>
                  <a:pt x="489" y="3490"/>
                  <a:pt x="489" y="3656"/>
                </a:cubicBezTo>
                <a:cubicBezTo>
                  <a:pt x="1370" y="4359"/>
                  <a:pt x="2156" y="5133"/>
                  <a:pt x="2977" y="5883"/>
                </a:cubicBezTo>
                <a:cubicBezTo>
                  <a:pt x="3346" y="6228"/>
                  <a:pt x="3715" y="6573"/>
                  <a:pt x="4096" y="6883"/>
                </a:cubicBezTo>
                <a:cubicBezTo>
                  <a:pt x="3953" y="6502"/>
                  <a:pt x="3918" y="6061"/>
                  <a:pt x="4180" y="5704"/>
                </a:cubicBezTo>
                <a:cubicBezTo>
                  <a:pt x="4430" y="5383"/>
                  <a:pt x="4870" y="5216"/>
                  <a:pt x="5227" y="5014"/>
                </a:cubicBezTo>
                <a:cubicBezTo>
                  <a:pt x="5644" y="4775"/>
                  <a:pt x="6061" y="4537"/>
                  <a:pt x="6489" y="4299"/>
                </a:cubicBezTo>
                <a:cubicBezTo>
                  <a:pt x="7025" y="3978"/>
                  <a:pt x="7549" y="3620"/>
                  <a:pt x="8109" y="3370"/>
                </a:cubicBezTo>
                <a:close/>
                <a:moveTo>
                  <a:pt x="4894" y="2811"/>
                </a:moveTo>
                <a:cubicBezTo>
                  <a:pt x="5049" y="2716"/>
                  <a:pt x="5192" y="2632"/>
                  <a:pt x="5358" y="2525"/>
                </a:cubicBezTo>
                <a:cubicBezTo>
                  <a:pt x="5489" y="2454"/>
                  <a:pt x="5608" y="2358"/>
                  <a:pt x="5739" y="2299"/>
                </a:cubicBezTo>
                <a:cubicBezTo>
                  <a:pt x="5858" y="2239"/>
                  <a:pt x="5847" y="2085"/>
                  <a:pt x="5739" y="2037"/>
                </a:cubicBezTo>
                <a:cubicBezTo>
                  <a:pt x="5692" y="2001"/>
                  <a:pt x="5632" y="2001"/>
                  <a:pt x="5597" y="2037"/>
                </a:cubicBezTo>
                <a:cubicBezTo>
                  <a:pt x="5454" y="2108"/>
                  <a:pt x="5335" y="2180"/>
                  <a:pt x="5204" y="2251"/>
                </a:cubicBezTo>
                <a:cubicBezTo>
                  <a:pt x="5001" y="2370"/>
                  <a:pt x="4787" y="2513"/>
                  <a:pt x="4584" y="2632"/>
                </a:cubicBezTo>
                <a:lnTo>
                  <a:pt x="3906" y="3025"/>
                </a:lnTo>
                <a:cubicBezTo>
                  <a:pt x="3834" y="3073"/>
                  <a:pt x="3751" y="3120"/>
                  <a:pt x="3680" y="3180"/>
                </a:cubicBezTo>
                <a:cubicBezTo>
                  <a:pt x="3644" y="3192"/>
                  <a:pt x="3596" y="3228"/>
                  <a:pt x="3572" y="3239"/>
                </a:cubicBezTo>
                <a:lnTo>
                  <a:pt x="3561" y="3239"/>
                </a:lnTo>
                <a:cubicBezTo>
                  <a:pt x="3358" y="3370"/>
                  <a:pt x="3525" y="3620"/>
                  <a:pt x="3692" y="3525"/>
                </a:cubicBezTo>
                <a:cubicBezTo>
                  <a:pt x="3811" y="3466"/>
                  <a:pt x="3942" y="3370"/>
                  <a:pt x="4061" y="3299"/>
                </a:cubicBezTo>
                <a:cubicBezTo>
                  <a:pt x="4156" y="3251"/>
                  <a:pt x="4239" y="3192"/>
                  <a:pt x="4311" y="3144"/>
                </a:cubicBezTo>
                <a:cubicBezTo>
                  <a:pt x="4275" y="3228"/>
                  <a:pt x="4299" y="3311"/>
                  <a:pt x="4370" y="3359"/>
                </a:cubicBezTo>
                <a:cubicBezTo>
                  <a:pt x="4418" y="3382"/>
                  <a:pt x="4477" y="3382"/>
                  <a:pt x="4525" y="3359"/>
                </a:cubicBezTo>
                <a:lnTo>
                  <a:pt x="5549" y="2775"/>
                </a:lnTo>
                <a:cubicBezTo>
                  <a:pt x="5668" y="2716"/>
                  <a:pt x="5656" y="2549"/>
                  <a:pt x="5549" y="2513"/>
                </a:cubicBezTo>
                <a:cubicBezTo>
                  <a:pt x="5501" y="2477"/>
                  <a:pt x="5442" y="2477"/>
                  <a:pt x="5406" y="2513"/>
                </a:cubicBezTo>
                <a:cubicBezTo>
                  <a:pt x="5239" y="2608"/>
                  <a:pt x="5073" y="2716"/>
                  <a:pt x="4894" y="2811"/>
                </a:cubicBezTo>
                <a:close/>
                <a:moveTo>
                  <a:pt x="3358" y="3228"/>
                </a:moveTo>
                <a:cubicBezTo>
                  <a:pt x="4013" y="2775"/>
                  <a:pt x="4704" y="2394"/>
                  <a:pt x="5406" y="2001"/>
                </a:cubicBezTo>
                <a:cubicBezTo>
                  <a:pt x="5585" y="1930"/>
                  <a:pt x="5489" y="1632"/>
                  <a:pt x="5299" y="1704"/>
                </a:cubicBezTo>
                <a:lnTo>
                  <a:pt x="5299" y="1704"/>
                </a:lnTo>
                <a:cubicBezTo>
                  <a:pt x="4573" y="2108"/>
                  <a:pt x="3822" y="2477"/>
                  <a:pt x="3168" y="2989"/>
                </a:cubicBezTo>
                <a:lnTo>
                  <a:pt x="3168" y="2989"/>
                </a:lnTo>
                <a:cubicBezTo>
                  <a:pt x="3001" y="3132"/>
                  <a:pt x="3215" y="3359"/>
                  <a:pt x="3358" y="3228"/>
                </a:cubicBezTo>
                <a:close/>
                <a:moveTo>
                  <a:pt x="5549" y="3239"/>
                </a:moveTo>
                <a:cubicBezTo>
                  <a:pt x="5204" y="3239"/>
                  <a:pt x="5108" y="3620"/>
                  <a:pt x="5204" y="3906"/>
                </a:cubicBezTo>
                <a:cubicBezTo>
                  <a:pt x="5311" y="4180"/>
                  <a:pt x="5656" y="4323"/>
                  <a:pt x="5906" y="4144"/>
                </a:cubicBezTo>
                <a:cubicBezTo>
                  <a:pt x="6097" y="4013"/>
                  <a:pt x="6156" y="3740"/>
                  <a:pt x="6097" y="3537"/>
                </a:cubicBezTo>
                <a:cubicBezTo>
                  <a:pt x="6025" y="3263"/>
                  <a:pt x="5787" y="3192"/>
                  <a:pt x="5549" y="3239"/>
                </a:cubicBezTo>
                <a:close/>
                <a:moveTo>
                  <a:pt x="5501" y="3585"/>
                </a:moveTo>
                <a:cubicBezTo>
                  <a:pt x="5466" y="3644"/>
                  <a:pt x="5489" y="3775"/>
                  <a:pt x="5537" y="3835"/>
                </a:cubicBezTo>
                <a:cubicBezTo>
                  <a:pt x="5585" y="3906"/>
                  <a:pt x="5704" y="3942"/>
                  <a:pt x="5763" y="3859"/>
                </a:cubicBezTo>
                <a:cubicBezTo>
                  <a:pt x="5823" y="3787"/>
                  <a:pt x="5835" y="3680"/>
                  <a:pt x="5799" y="3609"/>
                </a:cubicBezTo>
                <a:cubicBezTo>
                  <a:pt x="5775" y="3549"/>
                  <a:pt x="5727" y="3549"/>
                  <a:pt x="5680" y="3549"/>
                </a:cubicBezTo>
                <a:cubicBezTo>
                  <a:pt x="5656" y="3561"/>
                  <a:pt x="5620" y="3561"/>
                  <a:pt x="5608" y="3561"/>
                </a:cubicBezTo>
                <a:cubicBezTo>
                  <a:pt x="5597" y="3561"/>
                  <a:pt x="5585" y="3573"/>
                  <a:pt x="5561" y="3573"/>
                </a:cubicBezTo>
                <a:close/>
                <a:moveTo>
                  <a:pt x="4596" y="7288"/>
                </a:moveTo>
                <a:cubicBezTo>
                  <a:pt x="4715" y="7395"/>
                  <a:pt x="4846" y="7478"/>
                  <a:pt x="4989" y="7573"/>
                </a:cubicBezTo>
                <a:cubicBezTo>
                  <a:pt x="5132" y="7692"/>
                  <a:pt x="5346" y="7835"/>
                  <a:pt x="5513" y="7907"/>
                </a:cubicBezTo>
                <a:cubicBezTo>
                  <a:pt x="5537" y="7907"/>
                  <a:pt x="5561" y="7895"/>
                  <a:pt x="5585" y="7895"/>
                </a:cubicBezTo>
                <a:cubicBezTo>
                  <a:pt x="5085" y="7538"/>
                  <a:pt x="5013" y="6692"/>
                  <a:pt x="5251" y="6168"/>
                </a:cubicBezTo>
                <a:cubicBezTo>
                  <a:pt x="5073" y="5978"/>
                  <a:pt x="4882" y="5811"/>
                  <a:pt x="4692" y="5645"/>
                </a:cubicBezTo>
                <a:cubicBezTo>
                  <a:pt x="4358" y="5906"/>
                  <a:pt x="4239" y="6240"/>
                  <a:pt x="4311" y="6645"/>
                </a:cubicBezTo>
                <a:cubicBezTo>
                  <a:pt x="4346" y="6799"/>
                  <a:pt x="4406" y="6930"/>
                  <a:pt x="4465" y="7061"/>
                </a:cubicBezTo>
                <a:cubicBezTo>
                  <a:pt x="4489" y="7109"/>
                  <a:pt x="4501" y="7169"/>
                  <a:pt x="4537" y="7216"/>
                </a:cubicBezTo>
                <a:cubicBezTo>
                  <a:pt x="4584" y="7240"/>
                  <a:pt x="4596" y="7276"/>
                  <a:pt x="4596" y="7288"/>
                </a:cubicBezTo>
                <a:close/>
                <a:moveTo>
                  <a:pt x="5906" y="7704"/>
                </a:moveTo>
                <a:cubicBezTo>
                  <a:pt x="6954" y="7038"/>
                  <a:pt x="8037" y="6442"/>
                  <a:pt x="9109" y="5823"/>
                </a:cubicBezTo>
                <a:cubicBezTo>
                  <a:pt x="9109" y="5823"/>
                  <a:pt x="9109" y="5811"/>
                  <a:pt x="9097" y="5811"/>
                </a:cubicBezTo>
                <a:cubicBezTo>
                  <a:pt x="8954" y="5549"/>
                  <a:pt x="8811" y="5264"/>
                  <a:pt x="8740" y="4966"/>
                </a:cubicBezTo>
                <a:cubicBezTo>
                  <a:pt x="8692" y="4918"/>
                  <a:pt x="8692" y="4859"/>
                  <a:pt x="8704" y="4811"/>
                </a:cubicBezTo>
                <a:cubicBezTo>
                  <a:pt x="8692" y="4740"/>
                  <a:pt x="8692" y="4668"/>
                  <a:pt x="8692" y="4597"/>
                </a:cubicBezTo>
                <a:cubicBezTo>
                  <a:pt x="7799" y="4871"/>
                  <a:pt x="6251" y="5585"/>
                  <a:pt x="5716" y="6264"/>
                </a:cubicBezTo>
                <a:cubicBezTo>
                  <a:pt x="5311" y="6764"/>
                  <a:pt x="5525" y="7288"/>
                  <a:pt x="5906" y="7704"/>
                </a:cubicBezTo>
                <a:close/>
                <a:moveTo>
                  <a:pt x="9395" y="5680"/>
                </a:moveTo>
                <a:cubicBezTo>
                  <a:pt x="9537" y="5585"/>
                  <a:pt x="9692" y="5514"/>
                  <a:pt x="9823" y="5430"/>
                </a:cubicBezTo>
                <a:cubicBezTo>
                  <a:pt x="9609" y="5323"/>
                  <a:pt x="9371" y="5228"/>
                  <a:pt x="9156" y="5144"/>
                </a:cubicBezTo>
                <a:cubicBezTo>
                  <a:pt x="9216" y="5323"/>
                  <a:pt x="9287" y="5502"/>
                  <a:pt x="9395" y="5680"/>
                </a:cubicBezTo>
                <a:cubicBezTo>
                  <a:pt x="9371" y="5668"/>
                  <a:pt x="9371" y="5680"/>
                  <a:pt x="9395" y="568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28" name="Picture 4" descr="Premium Vector | Young sick man having stomach ache, food poisoning,  stomach problems, abdominal pain. flat cartoon character  illustration.medical,bacteria, germs">
            <a:extLst>
              <a:ext uri="{FF2B5EF4-FFF2-40B4-BE49-F238E27FC236}">
                <a16:creationId xmlns:a16="http://schemas.microsoft.com/office/drawing/2014/main" id="{94686172-EAD6-7A4C-94F3-3308F7226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26677" y1="32748" x2="24920" y2="33067"/>
                        <a14:foregroundMark x1="25559" y1="33387" x2="27796" y2="32748"/>
                        <a14:foregroundMark x1="27796" y1="32588" x2="24121" y2="30990"/>
                        <a14:foregroundMark x1="34824" y1="33866" x2="39617" y2="34505"/>
                        <a14:foregroundMark x1="59425" y1="37540" x2="57668" y2="65815"/>
                        <a14:foregroundMark x1="57668" y1="65655" x2="49681" y2="65495"/>
                        <a14:foregroundMark x1="49681" y1="65495" x2="44569" y2="62460"/>
                        <a14:foregroundMark x1="44569" y1="62300" x2="47604" y2="50958"/>
                        <a14:foregroundMark x1="47604" y1="50958" x2="53035" y2="42492"/>
                        <a14:foregroundMark x1="53035" y1="42492" x2="54473" y2="41534"/>
                        <a14:foregroundMark x1="50160" y1="41534" x2="45847" y2="44569"/>
                        <a14:foregroundMark x1="45527" y1="46486" x2="45527" y2="46486"/>
                        <a14:foregroundMark x1="44249" y1="52716" x2="49361" y2="39617"/>
                        <a14:foregroundMark x1="49361" y1="39457" x2="61342" y2="31789"/>
                        <a14:foregroundMark x1="61342" y1="31789" x2="68690" y2="33227"/>
                        <a14:foregroundMark x1="72364" y1="45208" x2="65655" y2="56709"/>
                        <a14:foregroundMark x1="65655" y1="56709" x2="53834" y2="55591"/>
                        <a14:foregroundMark x1="53834" y1="55591" x2="52556" y2="46965"/>
                        <a14:foregroundMark x1="52556" y1="46965" x2="58466" y2="40735"/>
                        <a14:foregroundMark x1="58466" y1="40735" x2="71086" y2="39617"/>
                        <a14:foregroundMark x1="71086" y1="39617" x2="74601" y2="47125"/>
                        <a14:foregroundMark x1="74601" y1="47125" x2="69808" y2="50639"/>
                        <a14:foregroundMark x1="69808" y1="50479" x2="66773" y2="71565"/>
                        <a14:foregroundMark x1="66773" y1="71565" x2="65335" y2="73642"/>
                        <a14:foregroundMark x1="67732" y1="73642" x2="74760" y2="73642"/>
                        <a14:foregroundMark x1="74760" y1="73642" x2="81150" y2="68850"/>
                        <a14:foregroundMark x1="81150" y1="68850" x2="85144" y2="61502"/>
                        <a14:foregroundMark x1="85144" y1="61342" x2="75559" y2="66454"/>
                        <a14:foregroundMark x1="75559" y1="66454" x2="77157" y2="58147"/>
                        <a14:foregroundMark x1="77157" y1="58147" x2="77316" y2="57668"/>
                        <a14:foregroundMark x1="77316" y1="57508" x2="49361" y2="59744"/>
                        <a14:foregroundMark x1="49361" y1="59744" x2="47923" y2="58626"/>
                        <a14:foregroundMark x1="47923" y1="58466" x2="53355" y2="65974"/>
                        <a14:foregroundMark x1="53355" y1="65974" x2="60543" y2="69808"/>
                        <a14:foregroundMark x1="60543" y1="69808" x2="67572" y2="68850"/>
                        <a14:foregroundMark x1="67572" y1="68850" x2="67572" y2="68850"/>
                        <a14:foregroundMark x1="70288" y1="69169" x2="77796" y2="64696"/>
                        <a14:foregroundMark x1="77796" y1="64696" x2="84345" y2="52077"/>
                        <a14:foregroundMark x1="84345" y1="52077" x2="85463" y2="45367"/>
                        <a14:foregroundMark x1="85463" y1="45208" x2="67891" y2="40575"/>
                        <a14:foregroundMark x1="67891" y1="40575" x2="63738" y2="46965"/>
                        <a14:foregroundMark x1="63738" y1="46965" x2="63738" y2="47284"/>
                        <a14:foregroundMark x1="63738" y1="47125" x2="69489" y2="45208"/>
                        <a14:foregroundMark x1="66613" y1="46805" x2="61981" y2="51757"/>
                        <a14:foregroundMark x1="61981" y1="53035" x2="65974" y2="50958"/>
                        <a14:foregroundMark x1="58147" y1="38498" x2="77636" y2="41214"/>
                        <a14:foregroundMark x1="77636" y1="41214" x2="79872" y2="42013"/>
                        <a14:foregroundMark x1="79872" y1="41853" x2="73003" y2="36422"/>
                        <a14:foregroundMark x1="73003" y1="36422" x2="64058" y2="36262"/>
                        <a14:foregroundMark x1="64058" y1="36262" x2="58786" y2="40415"/>
                        <a14:foregroundMark x1="54952" y1="39936" x2="60863" y2="34984"/>
                        <a14:foregroundMark x1="60863" y1="34984" x2="67093" y2="34665"/>
                        <a14:foregroundMark x1="64537" y1="60703" x2="68211" y2="68051"/>
                        <a14:foregroundMark x1="69010" y1="71086" x2="81949" y2="61981"/>
                        <a14:foregroundMark x1="81949" y1="61981" x2="84824" y2="54153"/>
                        <a14:foregroundMark x1="84824" y1="54153" x2="84824" y2="52716"/>
                      </a14:backgroundRemoval>
                    </a14:imgEffect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633" y="1657032"/>
            <a:ext cx="5229335" cy="522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8" name="Google Shape;267;p25">
            <a:extLst>
              <a:ext uri="{FF2B5EF4-FFF2-40B4-BE49-F238E27FC236}">
                <a16:creationId xmlns:a16="http://schemas.microsoft.com/office/drawing/2014/main" id="{B02221C5-1A97-4741-BB6A-DDE63589E8DE}"/>
              </a:ext>
            </a:extLst>
          </p:cNvPr>
          <p:cNvGrpSpPr/>
          <p:nvPr/>
        </p:nvGrpSpPr>
        <p:grpSpPr>
          <a:xfrm rot="1093143">
            <a:off x="2037320" y="976529"/>
            <a:ext cx="605719" cy="581585"/>
            <a:chOff x="3885600" y="2960625"/>
            <a:chExt cx="470600" cy="451850"/>
          </a:xfrm>
        </p:grpSpPr>
        <p:sp>
          <p:nvSpPr>
            <p:cNvPr id="69" name="Google Shape;268;p25">
              <a:extLst>
                <a:ext uri="{FF2B5EF4-FFF2-40B4-BE49-F238E27FC236}">
                  <a16:creationId xmlns:a16="http://schemas.microsoft.com/office/drawing/2014/main" id="{2E116C36-2A31-024E-B78D-1A6228A5305A}"/>
                </a:ext>
              </a:extLst>
            </p:cNvPr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69;p25">
              <a:extLst>
                <a:ext uri="{FF2B5EF4-FFF2-40B4-BE49-F238E27FC236}">
                  <a16:creationId xmlns:a16="http://schemas.microsoft.com/office/drawing/2014/main" id="{CA204D74-6F5D-CA4F-8008-74D62781F6EC}"/>
                </a:ext>
              </a:extLst>
            </p:cNvPr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70;p25">
              <a:extLst>
                <a:ext uri="{FF2B5EF4-FFF2-40B4-BE49-F238E27FC236}">
                  <a16:creationId xmlns:a16="http://schemas.microsoft.com/office/drawing/2014/main" id="{83BE46EE-F1F7-9E4F-A431-8A272889E10B}"/>
                </a:ext>
              </a:extLst>
            </p:cNvPr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71;p25">
              <a:extLst>
                <a:ext uri="{FF2B5EF4-FFF2-40B4-BE49-F238E27FC236}">
                  <a16:creationId xmlns:a16="http://schemas.microsoft.com/office/drawing/2014/main" id="{7BFF6BC7-3AF1-E144-B191-C8BD1B9D3B3A}"/>
                </a:ext>
              </a:extLst>
            </p:cNvPr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72;p25">
              <a:extLst>
                <a:ext uri="{FF2B5EF4-FFF2-40B4-BE49-F238E27FC236}">
                  <a16:creationId xmlns:a16="http://schemas.microsoft.com/office/drawing/2014/main" id="{3F2A6418-A299-374F-9ECA-6E0C6A174313}"/>
                </a:ext>
              </a:extLst>
            </p:cNvPr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" name="Google Shape;532;p34">
            <a:extLst>
              <a:ext uri="{FF2B5EF4-FFF2-40B4-BE49-F238E27FC236}">
                <a16:creationId xmlns:a16="http://schemas.microsoft.com/office/drawing/2014/main" id="{73DC8844-BCD6-EA47-A086-510ED5F50583}"/>
              </a:ext>
            </a:extLst>
          </p:cNvPr>
          <p:cNvSpPr/>
          <p:nvPr/>
        </p:nvSpPr>
        <p:spPr>
          <a:xfrm rot="4234167">
            <a:off x="6804580" y="2401411"/>
            <a:ext cx="479396" cy="430805"/>
          </a:xfrm>
          <a:custGeom>
            <a:avLst/>
            <a:gdLst/>
            <a:ahLst/>
            <a:cxnLst/>
            <a:rect l="l" t="t" r="r" b="b"/>
            <a:pathLst>
              <a:path w="5632" h="5061" extrusionOk="0">
                <a:moveTo>
                  <a:pt x="2572" y="3835"/>
                </a:moveTo>
                <a:cubicBezTo>
                  <a:pt x="2500" y="4013"/>
                  <a:pt x="2393" y="4192"/>
                  <a:pt x="2262" y="4323"/>
                </a:cubicBezTo>
                <a:cubicBezTo>
                  <a:pt x="2036" y="4561"/>
                  <a:pt x="1786" y="4597"/>
                  <a:pt x="1584" y="4382"/>
                </a:cubicBezTo>
                <a:cubicBezTo>
                  <a:pt x="1441" y="4739"/>
                  <a:pt x="1167" y="5061"/>
                  <a:pt x="738" y="5025"/>
                </a:cubicBezTo>
                <a:cubicBezTo>
                  <a:pt x="631" y="5013"/>
                  <a:pt x="536" y="4978"/>
                  <a:pt x="429" y="4918"/>
                </a:cubicBezTo>
                <a:cubicBezTo>
                  <a:pt x="83" y="4680"/>
                  <a:pt x="0" y="4073"/>
                  <a:pt x="131" y="3692"/>
                </a:cubicBezTo>
                <a:cubicBezTo>
                  <a:pt x="310" y="3192"/>
                  <a:pt x="869" y="2465"/>
                  <a:pt x="1441" y="2870"/>
                </a:cubicBezTo>
                <a:cubicBezTo>
                  <a:pt x="1679" y="3025"/>
                  <a:pt x="1726" y="3311"/>
                  <a:pt x="1619" y="3513"/>
                </a:cubicBezTo>
                <a:cubicBezTo>
                  <a:pt x="1679" y="3525"/>
                  <a:pt x="1738" y="3573"/>
                  <a:pt x="1726" y="3656"/>
                </a:cubicBezTo>
                <a:cubicBezTo>
                  <a:pt x="1726" y="3775"/>
                  <a:pt x="1703" y="3882"/>
                  <a:pt x="1679" y="4001"/>
                </a:cubicBezTo>
                <a:cubicBezTo>
                  <a:pt x="1679" y="4037"/>
                  <a:pt x="1691" y="4108"/>
                  <a:pt x="1726" y="4132"/>
                </a:cubicBezTo>
                <a:cubicBezTo>
                  <a:pt x="1881" y="4168"/>
                  <a:pt x="2036" y="4132"/>
                  <a:pt x="2119" y="3966"/>
                </a:cubicBezTo>
                <a:lnTo>
                  <a:pt x="2119" y="3966"/>
                </a:lnTo>
                <a:cubicBezTo>
                  <a:pt x="2167" y="3906"/>
                  <a:pt x="2203" y="3835"/>
                  <a:pt x="2227" y="3775"/>
                </a:cubicBezTo>
                <a:cubicBezTo>
                  <a:pt x="2286" y="3644"/>
                  <a:pt x="2346" y="3525"/>
                  <a:pt x="2405" y="3394"/>
                </a:cubicBezTo>
                <a:cubicBezTo>
                  <a:pt x="2358" y="3227"/>
                  <a:pt x="2334" y="3061"/>
                  <a:pt x="2298" y="2894"/>
                </a:cubicBezTo>
                <a:cubicBezTo>
                  <a:pt x="2238" y="2573"/>
                  <a:pt x="2203" y="2227"/>
                  <a:pt x="2167" y="1882"/>
                </a:cubicBezTo>
                <a:cubicBezTo>
                  <a:pt x="2155" y="1680"/>
                  <a:pt x="2143" y="1441"/>
                  <a:pt x="2143" y="1227"/>
                </a:cubicBezTo>
                <a:cubicBezTo>
                  <a:pt x="2155" y="1049"/>
                  <a:pt x="2179" y="870"/>
                  <a:pt x="2227" y="691"/>
                </a:cubicBezTo>
                <a:cubicBezTo>
                  <a:pt x="2322" y="382"/>
                  <a:pt x="2512" y="1"/>
                  <a:pt x="2893" y="203"/>
                </a:cubicBezTo>
                <a:cubicBezTo>
                  <a:pt x="3310" y="429"/>
                  <a:pt x="3298" y="1322"/>
                  <a:pt x="3274" y="1739"/>
                </a:cubicBezTo>
                <a:cubicBezTo>
                  <a:pt x="3239" y="2025"/>
                  <a:pt x="3167" y="2287"/>
                  <a:pt x="3060" y="2561"/>
                </a:cubicBezTo>
                <a:cubicBezTo>
                  <a:pt x="3215" y="2442"/>
                  <a:pt x="3417" y="2418"/>
                  <a:pt x="3643" y="2632"/>
                </a:cubicBezTo>
                <a:cubicBezTo>
                  <a:pt x="3667" y="2656"/>
                  <a:pt x="3715" y="2703"/>
                  <a:pt x="3727" y="2751"/>
                </a:cubicBezTo>
                <a:cubicBezTo>
                  <a:pt x="3810" y="2644"/>
                  <a:pt x="3893" y="2537"/>
                  <a:pt x="4024" y="2501"/>
                </a:cubicBezTo>
                <a:cubicBezTo>
                  <a:pt x="4322" y="2394"/>
                  <a:pt x="4608" y="2406"/>
                  <a:pt x="4894" y="2561"/>
                </a:cubicBezTo>
                <a:cubicBezTo>
                  <a:pt x="5132" y="2525"/>
                  <a:pt x="5263" y="2692"/>
                  <a:pt x="5227" y="2942"/>
                </a:cubicBezTo>
                <a:cubicBezTo>
                  <a:pt x="5215" y="3061"/>
                  <a:pt x="5048" y="3096"/>
                  <a:pt x="4977" y="3013"/>
                </a:cubicBezTo>
                <a:cubicBezTo>
                  <a:pt x="4929" y="2977"/>
                  <a:pt x="4894" y="2930"/>
                  <a:pt x="4834" y="2882"/>
                </a:cubicBezTo>
                <a:cubicBezTo>
                  <a:pt x="4739" y="2930"/>
                  <a:pt x="4572" y="3037"/>
                  <a:pt x="4548" y="3073"/>
                </a:cubicBezTo>
                <a:cubicBezTo>
                  <a:pt x="4477" y="3215"/>
                  <a:pt x="4358" y="3394"/>
                  <a:pt x="4382" y="3549"/>
                </a:cubicBezTo>
                <a:cubicBezTo>
                  <a:pt x="4417" y="3727"/>
                  <a:pt x="4620" y="3906"/>
                  <a:pt x="4798" y="3811"/>
                </a:cubicBezTo>
                <a:cubicBezTo>
                  <a:pt x="5108" y="3608"/>
                  <a:pt x="5322" y="3156"/>
                  <a:pt x="5334" y="2799"/>
                </a:cubicBezTo>
                <a:cubicBezTo>
                  <a:pt x="5346" y="2596"/>
                  <a:pt x="5632" y="2620"/>
                  <a:pt x="5632" y="2799"/>
                </a:cubicBezTo>
                <a:cubicBezTo>
                  <a:pt x="5620" y="3239"/>
                  <a:pt x="5382" y="3716"/>
                  <a:pt x="5036" y="4001"/>
                </a:cubicBezTo>
                <a:cubicBezTo>
                  <a:pt x="4691" y="4263"/>
                  <a:pt x="4251" y="4085"/>
                  <a:pt x="4120" y="3704"/>
                </a:cubicBezTo>
                <a:cubicBezTo>
                  <a:pt x="4001" y="3346"/>
                  <a:pt x="4239" y="2954"/>
                  <a:pt x="4513" y="2739"/>
                </a:cubicBezTo>
                <a:cubicBezTo>
                  <a:pt x="4310" y="2692"/>
                  <a:pt x="4120" y="2739"/>
                  <a:pt x="3977" y="2930"/>
                </a:cubicBezTo>
                <a:cubicBezTo>
                  <a:pt x="3941" y="2989"/>
                  <a:pt x="3905" y="3049"/>
                  <a:pt x="3882" y="3108"/>
                </a:cubicBezTo>
                <a:cubicBezTo>
                  <a:pt x="3941" y="3477"/>
                  <a:pt x="3882" y="4061"/>
                  <a:pt x="3608" y="4323"/>
                </a:cubicBezTo>
                <a:cubicBezTo>
                  <a:pt x="3477" y="4466"/>
                  <a:pt x="3298" y="4561"/>
                  <a:pt x="3120" y="4525"/>
                </a:cubicBezTo>
                <a:cubicBezTo>
                  <a:pt x="2834" y="4489"/>
                  <a:pt x="2679" y="4120"/>
                  <a:pt x="2572" y="3835"/>
                </a:cubicBezTo>
                <a:close/>
                <a:moveTo>
                  <a:pt x="1429" y="3716"/>
                </a:moveTo>
                <a:cubicBezTo>
                  <a:pt x="1357" y="3751"/>
                  <a:pt x="1310" y="3763"/>
                  <a:pt x="1250" y="3763"/>
                </a:cubicBezTo>
                <a:cubicBezTo>
                  <a:pt x="1048" y="3775"/>
                  <a:pt x="1048" y="3489"/>
                  <a:pt x="1226" y="3465"/>
                </a:cubicBezTo>
                <a:cubicBezTo>
                  <a:pt x="1286" y="3465"/>
                  <a:pt x="1345" y="3430"/>
                  <a:pt x="1369" y="3394"/>
                </a:cubicBezTo>
                <a:cubicBezTo>
                  <a:pt x="1405" y="3299"/>
                  <a:pt x="1345" y="3168"/>
                  <a:pt x="1274" y="3108"/>
                </a:cubicBezTo>
                <a:cubicBezTo>
                  <a:pt x="1203" y="3049"/>
                  <a:pt x="1131" y="3013"/>
                  <a:pt x="1036" y="3049"/>
                </a:cubicBezTo>
                <a:cubicBezTo>
                  <a:pt x="845" y="3120"/>
                  <a:pt x="679" y="3251"/>
                  <a:pt x="572" y="3430"/>
                </a:cubicBezTo>
                <a:cubicBezTo>
                  <a:pt x="417" y="3680"/>
                  <a:pt x="322" y="3977"/>
                  <a:pt x="393" y="4299"/>
                </a:cubicBezTo>
                <a:cubicBezTo>
                  <a:pt x="500" y="4716"/>
                  <a:pt x="964" y="4918"/>
                  <a:pt x="1215" y="4477"/>
                </a:cubicBezTo>
                <a:cubicBezTo>
                  <a:pt x="1322" y="4311"/>
                  <a:pt x="1381" y="4120"/>
                  <a:pt x="1405" y="3918"/>
                </a:cubicBezTo>
                <a:cubicBezTo>
                  <a:pt x="1405" y="3870"/>
                  <a:pt x="1405" y="3787"/>
                  <a:pt x="1429" y="3716"/>
                </a:cubicBezTo>
                <a:close/>
                <a:moveTo>
                  <a:pt x="2869" y="3073"/>
                </a:moveTo>
                <a:cubicBezTo>
                  <a:pt x="2858" y="3096"/>
                  <a:pt x="2858" y="3120"/>
                  <a:pt x="2834" y="3132"/>
                </a:cubicBezTo>
                <a:cubicBezTo>
                  <a:pt x="2798" y="3227"/>
                  <a:pt x="2762" y="3311"/>
                  <a:pt x="2739" y="3406"/>
                </a:cubicBezTo>
                <a:lnTo>
                  <a:pt x="2774" y="3573"/>
                </a:lnTo>
                <a:cubicBezTo>
                  <a:pt x="2822" y="3763"/>
                  <a:pt x="2881" y="4049"/>
                  <a:pt x="3048" y="4192"/>
                </a:cubicBezTo>
                <a:cubicBezTo>
                  <a:pt x="3108" y="4239"/>
                  <a:pt x="3167" y="4287"/>
                  <a:pt x="3239" y="4263"/>
                </a:cubicBezTo>
                <a:cubicBezTo>
                  <a:pt x="3441" y="4227"/>
                  <a:pt x="3560" y="3787"/>
                  <a:pt x="3584" y="3608"/>
                </a:cubicBezTo>
                <a:lnTo>
                  <a:pt x="3584" y="3489"/>
                </a:lnTo>
                <a:cubicBezTo>
                  <a:pt x="3358" y="3656"/>
                  <a:pt x="3060" y="3704"/>
                  <a:pt x="2929" y="3406"/>
                </a:cubicBezTo>
                <a:cubicBezTo>
                  <a:pt x="2881" y="3311"/>
                  <a:pt x="2869" y="3215"/>
                  <a:pt x="2846" y="3096"/>
                </a:cubicBezTo>
                <a:cubicBezTo>
                  <a:pt x="2869" y="3108"/>
                  <a:pt x="2869" y="3096"/>
                  <a:pt x="2869" y="3073"/>
                </a:cubicBezTo>
                <a:close/>
                <a:moveTo>
                  <a:pt x="3572" y="3073"/>
                </a:moveTo>
                <a:cubicBezTo>
                  <a:pt x="3548" y="3037"/>
                  <a:pt x="3548" y="3001"/>
                  <a:pt x="3536" y="2977"/>
                </a:cubicBezTo>
                <a:lnTo>
                  <a:pt x="3536" y="2954"/>
                </a:lnTo>
                <a:cubicBezTo>
                  <a:pt x="3524" y="2918"/>
                  <a:pt x="3512" y="2870"/>
                  <a:pt x="3465" y="2858"/>
                </a:cubicBezTo>
                <a:cubicBezTo>
                  <a:pt x="3393" y="2811"/>
                  <a:pt x="3250" y="2870"/>
                  <a:pt x="3179" y="2918"/>
                </a:cubicBezTo>
                <a:cubicBezTo>
                  <a:pt x="3143" y="2977"/>
                  <a:pt x="3120" y="3049"/>
                  <a:pt x="3143" y="3096"/>
                </a:cubicBezTo>
                <a:cubicBezTo>
                  <a:pt x="3191" y="3180"/>
                  <a:pt x="3358" y="3215"/>
                  <a:pt x="3477" y="3227"/>
                </a:cubicBezTo>
                <a:cubicBezTo>
                  <a:pt x="3512" y="3180"/>
                  <a:pt x="3536" y="3132"/>
                  <a:pt x="3572" y="3073"/>
                </a:cubicBezTo>
                <a:close/>
                <a:moveTo>
                  <a:pt x="2631" y="2930"/>
                </a:moveTo>
                <a:cubicBezTo>
                  <a:pt x="2631" y="2930"/>
                  <a:pt x="2631" y="2918"/>
                  <a:pt x="2643" y="2918"/>
                </a:cubicBezTo>
                <a:cubicBezTo>
                  <a:pt x="2881" y="2346"/>
                  <a:pt x="3108" y="1763"/>
                  <a:pt x="3012" y="1144"/>
                </a:cubicBezTo>
                <a:cubicBezTo>
                  <a:pt x="2989" y="953"/>
                  <a:pt x="2953" y="691"/>
                  <a:pt x="2858" y="537"/>
                </a:cubicBezTo>
                <a:cubicBezTo>
                  <a:pt x="2834" y="501"/>
                  <a:pt x="2798" y="441"/>
                  <a:pt x="2762" y="453"/>
                </a:cubicBezTo>
                <a:cubicBezTo>
                  <a:pt x="2691" y="477"/>
                  <a:pt x="2596" y="668"/>
                  <a:pt x="2584" y="727"/>
                </a:cubicBezTo>
                <a:cubicBezTo>
                  <a:pt x="2560" y="810"/>
                  <a:pt x="2512" y="965"/>
                  <a:pt x="2500" y="1049"/>
                </a:cubicBezTo>
                <a:cubicBezTo>
                  <a:pt x="2453" y="1525"/>
                  <a:pt x="2453" y="2061"/>
                  <a:pt x="2560" y="2537"/>
                </a:cubicBezTo>
                <a:cubicBezTo>
                  <a:pt x="2572" y="2680"/>
                  <a:pt x="2584" y="2811"/>
                  <a:pt x="2631" y="293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5413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ùng lồng bàn đậy thức ăn; lau bát bằng khăn: 8 thói quen có thể rước bệnh  ít ai ngờ">
            <a:extLst>
              <a:ext uri="{FF2B5EF4-FFF2-40B4-BE49-F238E27FC236}">
                <a16:creationId xmlns:a16="http://schemas.microsoft.com/office/drawing/2014/main" id="{B3FDB5FA-E3E0-E542-A519-1C5638BE2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1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581" y="652463"/>
            <a:ext cx="6446838" cy="4835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32AD0F8-241D-D443-B908-5AF9FDF0C06A}"/>
              </a:ext>
            </a:extLst>
          </p:cNvPr>
          <p:cNvSpPr txBox="1"/>
          <p:nvPr/>
        </p:nvSpPr>
        <p:spPr>
          <a:xfrm>
            <a:off x="3808213" y="5682317"/>
            <a:ext cx="4575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/>
              <a:t>Đậy đồ ăn, tránh ruồi muỗi</a:t>
            </a:r>
          </a:p>
        </p:txBody>
      </p:sp>
    </p:spTree>
    <p:extLst>
      <p:ext uri="{BB962C8B-B14F-4D97-AF65-F5344CB8AC3E}">
        <p14:creationId xmlns:p14="http://schemas.microsoft.com/office/powerpoint/2010/main" val="329412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2C9C819D-48C4-CB48-9ADC-A1C82BFE679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18008" y="76511"/>
            <a:ext cx="935181" cy="914400"/>
          </a:xfrm>
          <a:prstGeom prst="roundRect">
            <a:avLst>
              <a:gd name="adj" fmla="val 26822"/>
            </a:avLst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553C5C6E-9467-9041-9A5E-F49628ECC3CE}"/>
              </a:ext>
            </a:extLst>
          </p:cNvPr>
          <p:cNvGrpSpPr/>
          <p:nvPr/>
        </p:nvGrpSpPr>
        <p:grpSpPr>
          <a:xfrm>
            <a:off x="626720" y="1586810"/>
            <a:ext cx="11012331" cy="4858400"/>
            <a:chOff x="1047953" y="1514600"/>
            <a:chExt cx="11012331" cy="4858400"/>
          </a:xfrm>
        </p:grpSpPr>
        <p:sp>
          <p:nvSpPr>
            <p:cNvPr id="952" name="Google Shape;952;p42"/>
            <p:cNvSpPr/>
            <p:nvPr/>
          </p:nvSpPr>
          <p:spPr>
            <a:xfrm>
              <a:off x="1047953" y="1514600"/>
              <a:ext cx="10692447" cy="4858400"/>
            </a:xfrm>
            <a:prstGeom prst="roundRect">
              <a:avLst>
                <a:gd name="adj" fmla="val 20099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1CFFBDC-833B-1941-B52A-E44C23084F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4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6384" y="1648649"/>
              <a:ext cx="10883900" cy="4635500"/>
            </a:xfrm>
            <a:prstGeom prst="roundRect">
              <a:avLst/>
            </a:prstGeom>
          </p:spPr>
        </p:pic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6B6501A-8AB7-A64D-B179-A705C6C1D73B}"/>
                </a:ext>
              </a:extLst>
            </p:cNvPr>
            <p:cNvGrpSpPr/>
            <p:nvPr/>
          </p:nvGrpSpPr>
          <p:grpSpPr>
            <a:xfrm>
              <a:off x="2618838" y="2799748"/>
              <a:ext cx="2220403" cy="2316680"/>
              <a:chOff x="2618838" y="2799748"/>
              <a:chExt cx="2220403" cy="2316680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48B5C0A8-6753-1349-93FB-3464E301FF31}"/>
                  </a:ext>
                </a:extLst>
              </p:cNvPr>
              <p:cNvSpPr/>
              <p:nvPr/>
            </p:nvSpPr>
            <p:spPr>
              <a:xfrm>
                <a:off x="2700340" y="2799748"/>
                <a:ext cx="2057400" cy="2316680"/>
              </a:xfrm>
              <a:prstGeom prst="ellipse">
                <a:avLst/>
              </a:prstGeom>
              <a:solidFill>
                <a:srgbClr val="52C0C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AA4200-1928-3E41-8FB4-FFEACB081E52}"/>
                  </a:ext>
                </a:extLst>
              </p:cNvPr>
              <p:cNvSpPr txBox="1"/>
              <p:nvPr/>
            </p:nvSpPr>
            <p:spPr>
              <a:xfrm>
                <a:off x="2618838" y="3027951"/>
                <a:ext cx="2220403" cy="1708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1750" dirty="0"/>
                  <a:t>Ngày sản xuất</a:t>
                </a:r>
              </a:p>
              <a:p>
                <a:pPr algn="ctr"/>
                <a:r>
                  <a:rPr lang="en-VN" sz="1750" dirty="0"/>
                  <a:t>2 – 10 – 2020</a:t>
                </a:r>
              </a:p>
              <a:p>
                <a:pPr algn="ctr"/>
                <a:r>
                  <a:rPr lang="en-VN" sz="1750" dirty="0"/>
                  <a:t>Hạn sử dụng:</a:t>
                </a:r>
              </a:p>
              <a:p>
                <a:pPr algn="ctr"/>
                <a:r>
                  <a:rPr lang="en-VN" sz="1750" dirty="0"/>
                  <a:t>9 – 10 – 2020</a:t>
                </a:r>
              </a:p>
              <a:p>
                <a:pPr algn="ctr"/>
                <a:r>
                  <a:rPr lang="en-VN" sz="1750" dirty="0"/>
                  <a:t>Cách bảo quản:</a:t>
                </a:r>
              </a:p>
              <a:p>
                <a:pPr algn="ctr"/>
                <a:r>
                  <a:rPr lang="en-VN" sz="1750" dirty="0"/>
                  <a:t>Ngăn mát tủ lạnh.</a:t>
                </a:r>
              </a:p>
            </p:txBody>
          </p:sp>
        </p:grp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F2A738A-12FE-3244-9C7F-F0D99465879D}"/>
                </a:ext>
              </a:extLst>
            </p:cNvPr>
            <p:cNvSpPr/>
            <p:nvPr/>
          </p:nvSpPr>
          <p:spPr>
            <a:xfrm>
              <a:off x="9557132" y="3776324"/>
              <a:ext cx="2287864" cy="1517928"/>
            </a:xfrm>
            <a:custGeom>
              <a:avLst/>
              <a:gdLst>
                <a:gd name="connsiteX0" fmla="*/ 0 w 2199131"/>
                <a:gd name="connsiteY0" fmla="*/ 0 h 1044525"/>
                <a:gd name="connsiteX1" fmla="*/ 2199131 w 2199131"/>
                <a:gd name="connsiteY1" fmla="*/ 0 h 1044525"/>
                <a:gd name="connsiteX2" fmla="*/ 2199131 w 2199131"/>
                <a:gd name="connsiteY2" fmla="*/ 1044525 h 1044525"/>
                <a:gd name="connsiteX3" fmla="*/ 0 w 2199131"/>
                <a:gd name="connsiteY3" fmla="*/ 1044525 h 1044525"/>
                <a:gd name="connsiteX4" fmla="*/ 0 w 2199131"/>
                <a:gd name="connsiteY4" fmla="*/ 0 h 1044525"/>
                <a:gd name="connsiteX0" fmla="*/ 61369 w 2199131"/>
                <a:gd name="connsiteY0" fmla="*/ 0 h 1056798"/>
                <a:gd name="connsiteX1" fmla="*/ 2199131 w 2199131"/>
                <a:gd name="connsiteY1" fmla="*/ 12273 h 1056798"/>
                <a:gd name="connsiteX2" fmla="*/ 2199131 w 2199131"/>
                <a:gd name="connsiteY2" fmla="*/ 1056798 h 1056798"/>
                <a:gd name="connsiteX3" fmla="*/ 0 w 2199131"/>
                <a:gd name="connsiteY3" fmla="*/ 1056798 h 1056798"/>
                <a:gd name="connsiteX4" fmla="*/ 61369 w 2199131"/>
                <a:gd name="connsiteY4" fmla="*/ 0 h 1056798"/>
                <a:gd name="connsiteX0" fmla="*/ 18410 w 2199131"/>
                <a:gd name="connsiteY0" fmla="*/ 73644 h 1044525"/>
                <a:gd name="connsiteX1" fmla="*/ 2199131 w 2199131"/>
                <a:gd name="connsiteY1" fmla="*/ 0 h 1044525"/>
                <a:gd name="connsiteX2" fmla="*/ 2199131 w 2199131"/>
                <a:gd name="connsiteY2" fmla="*/ 1044525 h 1044525"/>
                <a:gd name="connsiteX3" fmla="*/ 0 w 2199131"/>
                <a:gd name="connsiteY3" fmla="*/ 1044525 h 1044525"/>
                <a:gd name="connsiteX4" fmla="*/ 18410 w 2199131"/>
                <a:gd name="connsiteY4" fmla="*/ 73644 h 1044525"/>
                <a:gd name="connsiteX0" fmla="*/ 0 w 2180721"/>
                <a:gd name="connsiteY0" fmla="*/ 73644 h 1056799"/>
                <a:gd name="connsiteX1" fmla="*/ 2180721 w 2180721"/>
                <a:gd name="connsiteY1" fmla="*/ 0 h 1056799"/>
                <a:gd name="connsiteX2" fmla="*/ 2180721 w 2180721"/>
                <a:gd name="connsiteY2" fmla="*/ 1044525 h 1056799"/>
                <a:gd name="connsiteX3" fmla="*/ 18412 w 2180721"/>
                <a:gd name="connsiteY3" fmla="*/ 1056799 h 1056799"/>
                <a:gd name="connsiteX4" fmla="*/ 0 w 2180721"/>
                <a:gd name="connsiteY4" fmla="*/ 73644 h 1056799"/>
                <a:gd name="connsiteX0" fmla="*/ 29052 w 2209773"/>
                <a:gd name="connsiteY0" fmla="*/ 73644 h 1056799"/>
                <a:gd name="connsiteX1" fmla="*/ 2209773 w 2209773"/>
                <a:gd name="connsiteY1" fmla="*/ 0 h 1056799"/>
                <a:gd name="connsiteX2" fmla="*/ 2209773 w 2209773"/>
                <a:gd name="connsiteY2" fmla="*/ 1044525 h 1056799"/>
                <a:gd name="connsiteX3" fmla="*/ 47464 w 2209773"/>
                <a:gd name="connsiteY3" fmla="*/ 1056799 h 1056799"/>
                <a:gd name="connsiteX4" fmla="*/ 0 w 2209773"/>
                <a:gd name="connsiteY4" fmla="*/ 697485 h 1056799"/>
                <a:gd name="connsiteX5" fmla="*/ 29052 w 2209773"/>
                <a:gd name="connsiteY5" fmla="*/ 73644 h 1056799"/>
                <a:gd name="connsiteX0" fmla="*/ 29052 w 2209773"/>
                <a:gd name="connsiteY0" fmla="*/ 73644 h 1061432"/>
                <a:gd name="connsiteX1" fmla="*/ 2209773 w 2209773"/>
                <a:gd name="connsiteY1" fmla="*/ 0 h 1061432"/>
                <a:gd name="connsiteX2" fmla="*/ 2209773 w 2209773"/>
                <a:gd name="connsiteY2" fmla="*/ 1044525 h 1061432"/>
                <a:gd name="connsiteX3" fmla="*/ 332386 w 2209773"/>
                <a:gd name="connsiteY3" fmla="*/ 1061432 h 1061432"/>
                <a:gd name="connsiteX4" fmla="*/ 0 w 2209773"/>
                <a:gd name="connsiteY4" fmla="*/ 697485 h 1061432"/>
                <a:gd name="connsiteX5" fmla="*/ 29052 w 2209773"/>
                <a:gd name="connsiteY5" fmla="*/ 73644 h 1061432"/>
                <a:gd name="connsiteX0" fmla="*/ 2547 w 2183268"/>
                <a:gd name="connsiteY0" fmla="*/ 73644 h 1061432"/>
                <a:gd name="connsiteX1" fmla="*/ 2183268 w 2183268"/>
                <a:gd name="connsiteY1" fmla="*/ 0 h 1061432"/>
                <a:gd name="connsiteX2" fmla="*/ 2183268 w 2183268"/>
                <a:gd name="connsiteY2" fmla="*/ 1044525 h 1061432"/>
                <a:gd name="connsiteX3" fmla="*/ 305881 w 2183268"/>
                <a:gd name="connsiteY3" fmla="*/ 1061432 h 1061432"/>
                <a:gd name="connsiteX4" fmla="*/ 0 w 2183268"/>
                <a:gd name="connsiteY4" fmla="*/ 678952 h 1061432"/>
                <a:gd name="connsiteX5" fmla="*/ 2547 w 2183268"/>
                <a:gd name="connsiteY5" fmla="*/ 73644 h 1061432"/>
                <a:gd name="connsiteX0" fmla="*/ 2547 w 2183268"/>
                <a:gd name="connsiteY0" fmla="*/ 73644 h 1061432"/>
                <a:gd name="connsiteX1" fmla="*/ 2183268 w 2183268"/>
                <a:gd name="connsiteY1" fmla="*/ 0 h 1061432"/>
                <a:gd name="connsiteX2" fmla="*/ 2183268 w 2183268"/>
                <a:gd name="connsiteY2" fmla="*/ 1044525 h 1061432"/>
                <a:gd name="connsiteX3" fmla="*/ 305881 w 2183268"/>
                <a:gd name="connsiteY3" fmla="*/ 1061432 h 1061432"/>
                <a:gd name="connsiteX4" fmla="*/ 0 w 2183268"/>
                <a:gd name="connsiteY4" fmla="*/ 678952 h 1061432"/>
                <a:gd name="connsiteX5" fmla="*/ 2547 w 2183268"/>
                <a:gd name="connsiteY5" fmla="*/ 73644 h 1061432"/>
                <a:gd name="connsiteX0" fmla="*/ 2547 w 2183268"/>
                <a:gd name="connsiteY0" fmla="*/ 73644 h 1061432"/>
                <a:gd name="connsiteX1" fmla="*/ 2183268 w 2183268"/>
                <a:gd name="connsiteY1" fmla="*/ 0 h 1061432"/>
                <a:gd name="connsiteX2" fmla="*/ 2010990 w 2183268"/>
                <a:gd name="connsiteY2" fmla="*/ 993558 h 1061432"/>
                <a:gd name="connsiteX3" fmla="*/ 305881 w 2183268"/>
                <a:gd name="connsiteY3" fmla="*/ 1061432 h 1061432"/>
                <a:gd name="connsiteX4" fmla="*/ 0 w 2183268"/>
                <a:gd name="connsiteY4" fmla="*/ 678952 h 1061432"/>
                <a:gd name="connsiteX5" fmla="*/ 2547 w 2183268"/>
                <a:gd name="connsiteY5" fmla="*/ 73644 h 1061432"/>
                <a:gd name="connsiteX0" fmla="*/ 2547 w 2183268"/>
                <a:gd name="connsiteY0" fmla="*/ 73644 h 1061432"/>
                <a:gd name="connsiteX1" fmla="*/ 2183268 w 2183268"/>
                <a:gd name="connsiteY1" fmla="*/ 0 h 1061432"/>
                <a:gd name="connsiteX2" fmla="*/ 2010990 w 2183268"/>
                <a:gd name="connsiteY2" fmla="*/ 993558 h 1061432"/>
                <a:gd name="connsiteX3" fmla="*/ 305881 w 2183268"/>
                <a:gd name="connsiteY3" fmla="*/ 1061432 h 1061432"/>
                <a:gd name="connsiteX4" fmla="*/ 0 w 2183268"/>
                <a:gd name="connsiteY4" fmla="*/ 678952 h 1061432"/>
                <a:gd name="connsiteX5" fmla="*/ 2547 w 2183268"/>
                <a:gd name="connsiteY5" fmla="*/ 73644 h 1061432"/>
                <a:gd name="connsiteX0" fmla="*/ 2547 w 2287864"/>
                <a:gd name="connsiteY0" fmla="*/ 73644 h 1061432"/>
                <a:gd name="connsiteX1" fmla="*/ 2183268 w 2287864"/>
                <a:gd name="connsiteY1" fmla="*/ 0 h 1061432"/>
                <a:gd name="connsiteX2" fmla="*/ 2010990 w 2287864"/>
                <a:gd name="connsiteY2" fmla="*/ 993558 h 1061432"/>
                <a:gd name="connsiteX3" fmla="*/ 305881 w 2287864"/>
                <a:gd name="connsiteY3" fmla="*/ 1061432 h 1061432"/>
                <a:gd name="connsiteX4" fmla="*/ 0 w 2287864"/>
                <a:gd name="connsiteY4" fmla="*/ 678952 h 1061432"/>
                <a:gd name="connsiteX5" fmla="*/ 2547 w 2287864"/>
                <a:gd name="connsiteY5" fmla="*/ 73644 h 1061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7864" h="1061432">
                  <a:moveTo>
                    <a:pt x="2547" y="73644"/>
                  </a:moveTo>
                  <a:lnTo>
                    <a:pt x="2183268" y="0"/>
                  </a:lnTo>
                  <a:cubicBezTo>
                    <a:pt x="2410764" y="382153"/>
                    <a:pt x="2227442" y="667005"/>
                    <a:pt x="2010990" y="993558"/>
                  </a:cubicBezTo>
                  <a:lnTo>
                    <a:pt x="305881" y="1061432"/>
                  </a:lnTo>
                  <a:cubicBezTo>
                    <a:pt x="238607" y="942203"/>
                    <a:pt x="7639" y="802814"/>
                    <a:pt x="0" y="678952"/>
                  </a:cubicBezTo>
                  <a:lnTo>
                    <a:pt x="2547" y="736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C921D74E-736C-884B-B2C9-7F82BC70078C}"/>
                </a:ext>
              </a:extLst>
            </p:cNvPr>
            <p:cNvSpPr txBox="1"/>
            <p:nvPr/>
          </p:nvSpPr>
          <p:spPr>
            <a:xfrm>
              <a:off x="9623561" y="3776324"/>
              <a:ext cx="218444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VN" sz="1400" dirty="0"/>
                <a:t>- Ngày sản xuất: </a:t>
              </a:r>
            </a:p>
            <a:p>
              <a:pPr algn="just"/>
              <a:r>
                <a:rPr lang="en-VN" sz="1400" dirty="0"/>
                <a:t>  21 – 9 – 2020</a:t>
              </a:r>
            </a:p>
            <a:p>
              <a:pPr marL="92075" indent="-92075"/>
              <a:r>
                <a:rPr lang="en-VN" sz="1400" dirty="0"/>
                <a:t>- Hạn sử dụng: 1 năm (kể từ ngày sản xuất)</a:t>
              </a:r>
            </a:p>
            <a:p>
              <a:pPr algn="just"/>
              <a:r>
                <a:rPr lang="en-VN" sz="1400" dirty="0"/>
                <a:t>- Cách bảo quản: </a:t>
              </a:r>
            </a:p>
            <a:p>
              <a:pPr algn="just"/>
              <a:r>
                <a:rPr lang="en-VN" sz="1400" dirty="0"/>
                <a:t>   Nơi thoáng mát</a:t>
              </a:r>
            </a:p>
          </p:txBody>
        </p:sp>
        <p:sp>
          <p:nvSpPr>
            <p:cNvPr id="26" name="Parallelogram 25">
              <a:extLst>
                <a:ext uri="{FF2B5EF4-FFF2-40B4-BE49-F238E27FC236}">
                  <a16:creationId xmlns:a16="http://schemas.microsoft.com/office/drawing/2014/main" id="{67048484-9446-6440-BF43-2C700D1FBA6F}"/>
                </a:ext>
              </a:extLst>
            </p:cNvPr>
            <p:cNvSpPr/>
            <p:nvPr/>
          </p:nvSpPr>
          <p:spPr>
            <a:xfrm rot="306903">
              <a:off x="5159009" y="2736021"/>
              <a:ext cx="2635114" cy="712075"/>
            </a:xfrm>
            <a:prstGeom prst="parallelogram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C4C083C-1D90-4840-A593-B90E8DB14D2A}"/>
                </a:ext>
              </a:extLst>
            </p:cNvPr>
            <p:cNvSpPr txBox="1"/>
            <p:nvPr/>
          </p:nvSpPr>
          <p:spPr>
            <a:xfrm rot="242606">
              <a:off x="5238303" y="2766870"/>
              <a:ext cx="26123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1200" dirty="0"/>
                <a:t>Ngày sản xuất: 1 – 10 – 2020</a:t>
              </a:r>
            </a:p>
            <a:p>
              <a:r>
                <a:rPr lang="en-VN" sz="1200" dirty="0"/>
                <a:t>Hạn sử dụng: 4 – 10 – 2020</a:t>
              </a:r>
            </a:p>
            <a:p>
              <a:r>
                <a:rPr lang="en-VN" sz="1200" dirty="0"/>
                <a:t>Cách bảo quản: Ngăn mát tủ lạnh.</a:t>
              </a:r>
            </a:p>
          </p:txBody>
        </p:sp>
      </p:grpSp>
      <p:sp>
        <p:nvSpPr>
          <p:cNvPr id="967" name="Google Shape;967;p42"/>
          <p:cNvSpPr/>
          <p:nvPr/>
        </p:nvSpPr>
        <p:spPr>
          <a:xfrm rot="623763">
            <a:off x="10792138" y="5914603"/>
            <a:ext cx="882757" cy="848641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55" name="Google Shape;955;p42"/>
          <p:cNvSpPr/>
          <p:nvPr/>
        </p:nvSpPr>
        <p:spPr>
          <a:xfrm>
            <a:off x="9567068" y="1182338"/>
            <a:ext cx="1478915" cy="1435770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6CD0F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956" name="Google Shape;956;p42"/>
          <p:cNvGrpSpPr/>
          <p:nvPr/>
        </p:nvGrpSpPr>
        <p:grpSpPr>
          <a:xfrm>
            <a:off x="10037618" y="1403320"/>
            <a:ext cx="512168" cy="939091"/>
            <a:chOff x="656025" y="2751350"/>
            <a:chExt cx="311375" cy="629275"/>
          </a:xfrm>
        </p:grpSpPr>
        <p:sp>
          <p:nvSpPr>
            <p:cNvPr id="957" name="Google Shape;957;p42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rgbClr val="F2886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42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42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42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42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rgbClr val="F2886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42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42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42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42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42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54" name="Google Shape;954;p42"/>
          <p:cNvSpPr/>
          <p:nvPr/>
        </p:nvSpPr>
        <p:spPr>
          <a:xfrm rot="2006840">
            <a:off x="706465" y="1342894"/>
            <a:ext cx="632312" cy="607913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327C3A6-4A0E-284D-80BC-7AC46CD788E2}"/>
              </a:ext>
            </a:extLst>
          </p:cNvPr>
          <p:cNvSpPr txBox="1"/>
          <p:nvPr/>
        </p:nvSpPr>
        <p:spPr>
          <a:xfrm>
            <a:off x="5353189" y="300056"/>
            <a:ext cx="65477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1. Quan sát và chia sẻ cách nhận biết thực phẩm an toàn.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0E9BAA4-E99C-AA49-83F1-11627D96E94F}"/>
              </a:ext>
            </a:extLst>
          </p:cNvPr>
          <p:cNvSpPr txBox="1"/>
          <p:nvPr/>
        </p:nvSpPr>
        <p:spPr>
          <a:xfrm>
            <a:off x="780944" y="287351"/>
            <a:ext cx="1035296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2. Em sẽ làm gì trong tình huống sau?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B8F0423-6C3D-BE4D-B8B6-BFA0EEA81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164" y="812120"/>
            <a:ext cx="9648536" cy="539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449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01EF0B3-3AAA-024A-9528-5285C74C609F}"/>
              </a:ext>
            </a:extLst>
          </p:cNvPr>
          <p:cNvGrpSpPr/>
          <p:nvPr/>
        </p:nvGrpSpPr>
        <p:grpSpPr>
          <a:xfrm>
            <a:off x="4415196" y="1677632"/>
            <a:ext cx="3699163" cy="4652433"/>
            <a:chOff x="4156364" y="1677632"/>
            <a:chExt cx="3699163" cy="465243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080464E-04FF-CA4E-8641-473AD9B09DA7}"/>
                </a:ext>
              </a:extLst>
            </p:cNvPr>
            <p:cNvGrpSpPr/>
            <p:nvPr/>
          </p:nvGrpSpPr>
          <p:grpSpPr>
            <a:xfrm rot="299241">
              <a:off x="4156364" y="1677632"/>
              <a:ext cx="3699163" cy="4652433"/>
              <a:chOff x="4156364" y="1677632"/>
              <a:chExt cx="3699163" cy="4652433"/>
            </a:xfrm>
          </p:grpSpPr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1334CA84-D86D-A644-AC2A-9AF80BCA96DD}"/>
                  </a:ext>
                </a:extLst>
              </p:cNvPr>
              <p:cNvSpPr/>
              <p:nvPr/>
            </p:nvSpPr>
            <p:spPr>
              <a:xfrm>
                <a:off x="4156364" y="1677632"/>
                <a:ext cx="3699163" cy="4652433"/>
              </a:xfrm>
              <a:prstGeom prst="roundRect">
                <a:avLst>
                  <a:gd name="adj" fmla="val 5431"/>
                </a:avLst>
              </a:prstGeom>
              <a:solidFill>
                <a:srgbClr val="D1B94F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D3C0A313-C96F-C340-B724-371138993317}"/>
                  </a:ext>
                </a:extLst>
              </p:cNvPr>
              <p:cNvSpPr/>
              <p:nvPr/>
            </p:nvSpPr>
            <p:spPr>
              <a:xfrm>
                <a:off x="4310652" y="1909887"/>
                <a:ext cx="3362875" cy="4229485"/>
              </a:xfrm>
              <a:prstGeom prst="roundRect">
                <a:avLst>
                  <a:gd name="adj" fmla="val 5543"/>
                </a:avLst>
              </a:prstGeom>
              <a:solidFill>
                <a:srgbClr val="F4F4F3"/>
              </a:solidFill>
              <a:ln>
                <a:solidFill>
                  <a:schemeClr val="tx1"/>
                </a:solidFill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CF594D8-2D43-924C-A94F-5D523D26007B}"/>
                </a:ext>
              </a:extLst>
            </p:cNvPr>
            <p:cNvSpPr txBox="1"/>
            <p:nvPr/>
          </p:nvSpPr>
          <p:spPr>
            <a:xfrm rot="400929">
              <a:off x="4563569" y="1986802"/>
              <a:ext cx="326274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4000" dirty="0">
                  <a:ln>
                    <a:solidFill>
                      <a:schemeClr val="accent4">
                        <a:lumMod val="50000"/>
                      </a:schemeClr>
                    </a:solidFill>
                  </a:ln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ooper Black" panose="0208090404030B020404" pitchFamily="18" charset="77"/>
                </a:rPr>
                <a:t>Danh sách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E9C497B-2E29-1949-9261-B1B7526F18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8000"/>
                    </a14:imgEffect>
                  </a14:imgLayer>
                </a14:imgProps>
              </a:ext>
            </a:extLst>
          </a:blip>
          <a:srcRect t="5419"/>
          <a:stretch/>
        </p:blipFill>
        <p:spPr>
          <a:xfrm>
            <a:off x="668898" y="332345"/>
            <a:ext cx="1166813" cy="9144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CFA6A1-E98E-0C49-9FFE-4487B9A558DD}"/>
              </a:ext>
            </a:extLst>
          </p:cNvPr>
          <p:cNvSpPr txBox="1"/>
          <p:nvPr/>
        </p:nvSpPr>
        <p:spPr>
          <a:xfrm>
            <a:off x="1835711" y="394980"/>
            <a:ext cx="9531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1. Tìm hiểu, ghi lại những thực phẩm có thể gây ngộ độc nếu không bảo quản đúng cách.</a:t>
            </a:r>
          </a:p>
        </p:txBody>
      </p:sp>
      <p:pic>
        <p:nvPicPr>
          <p:cNvPr id="19458" name="Picture 2" descr="Premium Vector | Hand-drawn set of checklist and decorative elements">
            <a:extLst>
              <a:ext uri="{FF2B5EF4-FFF2-40B4-BE49-F238E27FC236}">
                <a16:creationId xmlns:a16="http://schemas.microsoft.com/office/drawing/2014/main" id="{3017515F-2C07-EE4C-9A1C-907340631D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3898" b="69169" l="56550" r="80990">
                        <a14:foregroundMark x1="56709" y1="68850" x2="56709" y2="68850"/>
                        <a14:foregroundMark x1="80032" y1="68371" x2="80032" y2="68371"/>
                        <a14:foregroundMark x1="80990" y1="68530" x2="80990" y2="68530"/>
                      </a14:backgroundRemoval>
                    </a14:imgEffect>
                    <a14:imgEffect>
                      <a14:sharpenSoften amoun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858" t="63333" r="17172" b="30000"/>
          <a:stretch/>
        </p:blipFill>
        <p:spPr bwMode="auto">
          <a:xfrm rot="392260">
            <a:off x="4981569" y="2761906"/>
            <a:ext cx="2034540" cy="50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remium Vector | Hand-drawn set of checklist and decorative elements">
            <a:extLst>
              <a:ext uri="{FF2B5EF4-FFF2-40B4-BE49-F238E27FC236}">
                <a16:creationId xmlns:a16="http://schemas.microsoft.com/office/drawing/2014/main" id="{18A0503E-399A-7540-80D7-34F1CE7032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858" t="63333" r="17172" b="30284"/>
          <a:stretch/>
        </p:blipFill>
        <p:spPr bwMode="auto">
          <a:xfrm rot="392260">
            <a:off x="4982108" y="3443314"/>
            <a:ext cx="2243088" cy="481492"/>
          </a:xfrm>
          <a:prstGeom prst="roundRect">
            <a:avLst>
              <a:gd name="adj" fmla="val 28994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Premium Vector | Hand-drawn set of checklist and decorative elements">
            <a:extLst>
              <a:ext uri="{FF2B5EF4-FFF2-40B4-BE49-F238E27FC236}">
                <a16:creationId xmlns:a16="http://schemas.microsoft.com/office/drawing/2014/main" id="{3978369F-B478-B548-AB51-E93C65BC69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858" t="63333" r="17172" b="30000"/>
          <a:stretch/>
        </p:blipFill>
        <p:spPr bwMode="auto">
          <a:xfrm rot="392260">
            <a:off x="4877295" y="4165145"/>
            <a:ext cx="2243088" cy="502920"/>
          </a:xfrm>
          <a:prstGeom prst="roundRect">
            <a:avLst>
              <a:gd name="adj" fmla="val 37919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remium Vector | Hand-drawn set of checklist and decorative elements">
            <a:extLst>
              <a:ext uri="{FF2B5EF4-FFF2-40B4-BE49-F238E27FC236}">
                <a16:creationId xmlns:a16="http://schemas.microsoft.com/office/drawing/2014/main" id="{5BE072C5-9882-7340-B7F7-3549DF328E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858" t="63333" r="17172" b="30000"/>
          <a:stretch/>
        </p:blipFill>
        <p:spPr bwMode="auto">
          <a:xfrm rot="392260">
            <a:off x="4773700" y="4792894"/>
            <a:ext cx="2243088" cy="502920"/>
          </a:xfrm>
          <a:prstGeom prst="roundRect">
            <a:avLst>
              <a:gd name="adj" fmla="val 42055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Premium Vector | Hand-drawn set of checklist and decorative elements">
            <a:extLst>
              <a:ext uri="{FF2B5EF4-FFF2-40B4-BE49-F238E27FC236}">
                <a16:creationId xmlns:a16="http://schemas.microsoft.com/office/drawing/2014/main" id="{C2C521F4-A434-184D-902F-EC0424F6A2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9733" b="81868" l="42489" r="57994">
                        <a14:foregroundMark x1="48882" y1="77316" x2="55591" y2="71885"/>
                        <a14:foregroundMark x1="55751" y1="71246" x2="55751" y2="712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551" t="68216" r="40068" b="16615"/>
          <a:stretch/>
        </p:blipFill>
        <p:spPr bwMode="auto">
          <a:xfrm rot="392260">
            <a:off x="6682555" y="2784292"/>
            <a:ext cx="1481246" cy="105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remium Vector | Hand-drawn set of checklist and decorative elements">
            <a:extLst>
              <a:ext uri="{FF2B5EF4-FFF2-40B4-BE49-F238E27FC236}">
                <a16:creationId xmlns:a16="http://schemas.microsoft.com/office/drawing/2014/main" id="{40109019-4529-934F-9D9B-95829DAC9F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68" t="83785" r="45690" b="8731"/>
          <a:stretch/>
        </p:blipFill>
        <p:spPr bwMode="auto">
          <a:xfrm rot="392260">
            <a:off x="7015862" y="3727989"/>
            <a:ext cx="801870" cy="56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Premium Vector | Hand-drawn set of checklist and decorative elements">
            <a:extLst>
              <a:ext uri="{FF2B5EF4-FFF2-40B4-BE49-F238E27FC236}">
                <a16:creationId xmlns:a16="http://schemas.microsoft.com/office/drawing/2014/main" id="{53F85D16-9057-7F4B-9F84-D2A3E45B69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68" t="83785" r="45692" b="8731"/>
          <a:stretch/>
        </p:blipFill>
        <p:spPr bwMode="auto">
          <a:xfrm rot="392260">
            <a:off x="6943664" y="4390409"/>
            <a:ext cx="801750" cy="56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Premium Vector | Hand-drawn set of checklist and decorative elements">
            <a:extLst>
              <a:ext uri="{FF2B5EF4-FFF2-40B4-BE49-F238E27FC236}">
                <a16:creationId xmlns:a16="http://schemas.microsoft.com/office/drawing/2014/main" id="{FE475EBB-A008-A14B-9EFA-E58B368D7F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68" t="83785" r="46097" b="8731"/>
          <a:stretch/>
        </p:blipFill>
        <p:spPr bwMode="auto">
          <a:xfrm rot="392260">
            <a:off x="6872121" y="5077821"/>
            <a:ext cx="768022" cy="56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Breakfast Milk Carton Milk Cup Milk PNG Images &amp;amp; Picture Free Download -  Lovepik">
            <a:extLst>
              <a:ext uri="{FF2B5EF4-FFF2-40B4-BE49-F238E27FC236}">
                <a16:creationId xmlns:a16="http://schemas.microsoft.com/office/drawing/2014/main" id="{C5CFD4E4-0873-9641-BE11-6BE2B3DB9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7558" r="90000">
                        <a14:foregroundMark x1="7558" y1="61163" x2="7558" y2="61163"/>
                        <a14:foregroundMark x1="71977" y1="53372" x2="71977" y2="53372"/>
                        <a14:foregroundMark x1="71628" y1="41628" x2="73837" y2="71628"/>
                        <a14:foregroundMark x1="75814" y1="69767" x2="68721" y2="70233"/>
                        <a14:foregroundMark x1="68721" y1="70233" x2="61977" y2="68140"/>
                        <a14:foregroundMark x1="61977" y1="68140" x2="58023" y2="63372"/>
                      </a14:backgroundRemoval>
                    </a14:imgEffect>
                    <a14:imgEffect>
                      <a14:sharpenSoften amoun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703" y="1023195"/>
            <a:ext cx="3717836" cy="3717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Fruits Clipart Passion Fruit - Vector Transparent Fruits Png , Transparent  Cartoon - Jing.fm">
            <a:extLst>
              <a:ext uri="{FF2B5EF4-FFF2-40B4-BE49-F238E27FC236}">
                <a16:creationId xmlns:a16="http://schemas.microsoft.com/office/drawing/2014/main" id="{35F9A46B-0DFD-0149-89DD-EFE1E2188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46" y="4467701"/>
            <a:ext cx="3202512" cy="1908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Google Shape;124;p17">
            <a:extLst>
              <a:ext uri="{FF2B5EF4-FFF2-40B4-BE49-F238E27FC236}">
                <a16:creationId xmlns:a16="http://schemas.microsoft.com/office/drawing/2014/main" id="{6EB6AF03-B92C-B44A-ACE2-8A60923692EB}"/>
              </a:ext>
            </a:extLst>
          </p:cNvPr>
          <p:cNvSpPr/>
          <p:nvPr/>
        </p:nvSpPr>
        <p:spPr>
          <a:xfrm rot="16200000" flipH="1">
            <a:off x="9729119" y="4204740"/>
            <a:ext cx="1186263" cy="3287071"/>
          </a:xfrm>
          <a:custGeom>
            <a:avLst/>
            <a:gdLst>
              <a:gd name="connsiteX0" fmla="*/ 24511 w 34143"/>
              <a:gd name="connsiteY0" fmla="*/ 0 h 35628"/>
              <a:gd name="connsiteX1" fmla="*/ 15677 w 34143"/>
              <a:gd name="connsiteY1" fmla="*/ 4714 h 35628"/>
              <a:gd name="connsiteX2" fmla="*/ 16093 w 34143"/>
              <a:gd name="connsiteY2" fmla="*/ 19109 h 35628"/>
              <a:gd name="connsiteX3" fmla="*/ 2115 w 34143"/>
              <a:gd name="connsiteY3" fmla="*/ 31753 h 35628"/>
              <a:gd name="connsiteX4" fmla="*/ 63 w 34143"/>
              <a:gd name="connsiteY4" fmla="*/ 35628 h 35628"/>
              <a:gd name="connsiteX5" fmla="*/ 34143 w 34143"/>
              <a:gd name="connsiteY5" fmla="*/ 34873 h 35628"/>
              <a:gd name="connsiteX6" fmla="*/ 34143 w 34143"/>
              <a:gd name="connsiteY6" fmla="*/ 0 h 35628"/>
              <a:gd name="connsiteX7" fmla="*/ 24511 w 34143"/>
              <a:gd name="connsiteY7" fmla="*/ 0 h 35628"/>
              <a:gd name="connsiteX0" fmla="*/ 24511 w 34143"/>
              <a:gd name="connsiteY0" fmla="*/ 0 h 35722"/>
              <a:gd name="connsiteX1" fmla="*/ 15677 w 34143"/>
              <a:gd name="connsiteY1" fmla="*/ 4714 h 35722"/>
              <a:gd name="connsiteX2" fmla="*/ 16093 w 34143"/>
              <a:gd name="connsiteY2" fmla="*/ 19109 h 35722"/>
              <a:gd name="connsiteX3" fmla="*/ 2115 w 34143"/>
              <a:gd name="connsiteY3" fmla="*/ 31753 h 35722"/>
              <a:gd name="connsiteX4" fmla="*/ 63 w 34143"/>
              <a:gd name="connsiteY4" fmla="*/ 35628 h 35722"/>
              <a:gd name="connsiteX5" fmla="*/ 31408 w 34143"/>
              <a:gd name="connsiteY5" fmla="*/ 35722 h 35722"/>
              <a:gd name="connsiteX6" fmla="*/ 34143 w 34143"/>
              <a:gd name="connsiteY6" fmla="*/ 0 h 35722"/>
              <a:gd name="connsiteX7" fmla="*/ 24511 w 34143"/>
              <a:gd name="connsiteY7" fmla="*/ 0 h 35722"/>
              <a:gd name="connsiteX0" fmla="*/ 24511 w 34143"/>
              <a:gd name="connsiteY0" fmla="*/ 0 h 35722"/>
              <a:gd name="connsiteX1" fmla="*/ 15677 w 34143"/>
              <a:gd name="connsiteY1" fmla="*/ 4714 h 35722"/>
              <a:gd name="connsiteX2" fmla="*/ 16093 w 34143"/>
              <a:gd name="connsiteY2" fmla="*/ 19109 h 35722"/>
              <a:gd name="connsiteX3" fmla="*/ 2115 w 34143"/>
              <a:gd name="connsiteY3" fmla="*/ 31753 h 35722"/>
              <a:gd name="connsiteX4" fmla="*/ 63 w 34143"/>
              <a:gd name="connsiteY4" fmla="*/ 35628 h 35722"/>
              <a:gd name="connsiteX5" fmla="*/ 31408 w 34143"/>
              <a:gd name="connsiteY5" fmla="*/ 35722 h 35722"/>
              <a:gd name="connsiteX6" fmla="*/ 34143 w 34143"/>
              <a:gd name="connsiteY6" fmla="*/ 0 h 35722"/>
              <a:gd name="connsiteX7" fmla="*/ 24511 w 34143"/>
              <a:gd name="connsiteY7" fmla="*/ 0 h 35722"/>
              <a:gd name="connsiteX0" fmla="*/ 24511 w 34813"/>
              <a:gd name="connsiteY0" fmla="*/ 0 h 35628"/>
              <a:gd name="connsiteX1" fmla="*/ 15677 w 34813"/>
              <a:gd name="connsiteY1" fmla="*/ 4714 h 35628"/>
              <a:gd name="connsiteX2" fmla="*/ 16093 w 34813"/>
              <a:gd name="connsiteY2" fmla="*/ 19109 h 35628"/>
              <a:gd name="connsiteX3" fmla="*/ 2115 w 34813"/>
              <a:gd name="connsiteY3" fmla="*/ 31753 h 35628"/>
              <a:gd name="connsiteX4" fmla="*/ 63 w 34813"/>
              <a:gd name="connsiteY4" fmla="*/ 35628 h 35628"/>
              <a:gd name="connsiteX5" fmla="*/ 33512 w 34813"/>
              <a:gd name="connsiteY5" fmla="*/ 29874 h 35628"/>
              <a:gd name="connsiteX6" fmla="*/ 34143 w 34813"/>
              <a:gd name="connsiteY6" fmla="*/ 0 h 35628"/>
              <a:gd name="connsiteX7" fmla="*/ 24511 w 34813"/>
              <a:gd name="connsiteY7" fmla="*/ 0 h 35628"/>
              <a:gd name="connsiteX0" fmla="*/ 25980 w 36282"/>
              <a:gd name="connsiteY0" fmla="*/ 0 h 35873"/>
              <a:gd name="connsiteX1" fmla="*/ 17146 w 36282"/>
              <a:gd name="connsiteY1" fmla="*/ 4714 h 35873"/>
              <a:gd name="connsiteX2" fmla="*/ 17562 w 36282"/>
              <a:gd name="connsiteY2" fmla="*/ 19109 h 35873"/>
              <a:gd name="connsiteX3" fmla="*/ 3584 w 36282"/>
              <a:gd name="connsiteY3" fmla="*/ 31753 h 35873"/>
              <a:gd name="connsiteX4" fmla="*/ 1532 w 36282"/>
              <a:gd name="connsiteY4" fmla="*/ 35628 h 35873"/>
              <a:gd name="connsiteX5" fmla="*/ 28693 w 36282"/>
              <a:gd name="connsiteY5" fmla="*/ 35478 h 35873"/>
              <a:gd name="connsiteX6" fmla="*/ 34981 w 36282"/>
              <a:gd name="connsiteY6" fmla="*/ 29874 h 35873"/>
              <a:gd name="connsiteX7" fmla="*/ 35612 w 36282"/>
              <a:gd name="connsiteY7" fmla="*/ 0 h 35873"/>
              <a:gd name="connsiteX8" fmla="*/ 25980 w 36282"/>
              <a:gd name="connsiteY8" fmla="*/ 0 h 35873"/>
              <a:gd name="connsiteX0" fmla="*/ 25980 w 36282"/>
              <a:gd name="connsiteY0" fmla="*/ 0 h 36103"/>
              <a:gd name="connsiteX1" fmla="*/ 17146 w 36282"/>
              <a:gd name="connsiteY1" fmla="*/ 4714 h 36103"/>
              <a:gd name="connsiteX2" fmla="*/ 17562 w 36282"/>
              <a:gd name="connsiteY2" fmla="*/ 19109 h 36103"/>
              <a:gd name="connsiteX3" fmla="*/ 3584 w 36282"/>
              <a:gd name="connsiteY3" fmla="*/ 31753 h 36103"/>
              <a:gd name="connsiteX4" fmla="*/ 1532 w 36282"/>
              <a:gd name="connsiteY4" fmla="*/ 35628 h 36103"/>
              <a:gd name="connsiteX5" fmla="*/ 28693 w 36282"/>
              <a:gd name="connsiteY5" fmla="*/ 35478 h 36103"/>
              <a:gd name="connsiteX6" fmla="*/ 34981 w 36282"/>
              <a:gd name="connsiteY6" fmla="*/ 29874 h 36103"/>
              <a:gd name="connsiteX7" fmla="*/ 35612 w 36282"/>
              <a:gd name="connsiteY7" fmla="*/ 0 h 36103"/>
              <a:gd name="connsiteX8" fmla="*/ 25980 w 36282"/>
              <a:gd name="connsiteY8" fmla="*/ 0 h 36103"/>
              <a:gd name="connsiteX0" fmla="*/ 25980 w 36282"/>
              <a:gd name="connsiteY0" fmla="*/ 0 h 35863"/>
              <a:gd name="connsiteX1" fmla="*/ 17146 w 36282"/>
              <a:gd name="connsiteY1" fmla="*/ 4714 h 35863"/>
              <a:gd name="connsiteX2" fmla="*/ 17562 w 36282"/>
              <a:gd name="connsiteY2" fmla="*/ 19109 h 35863"/>
              <a:gd name="connsiteX3" fmla="*/ 3584 w 36282"/>
              <a:gd name="connsiteY3" fmla="*/ 31753 h 35863"/>
              <a:gd name="connsiteX4" fmla="*/ 1532 w 36282"/>
              <a:gd name="connsiteY4" fmla="*/ 35628 h 35863"/>
              <a:gd name="connsiteX5" fmla="*/ 29114 w 36282"/>
              <a:gd name="connsiteY5" fmla="*/ 35101 h 35863"/>
              <a:gd name="connsiteX6" fmla="*/ 34981 w 36282"/>
              <a:gd name="connsiteY6" fmla="*/ 29874 h 35863"/>
              <a:gd name="connsiteX7" fmla="*/ 35612 w 36282"/>
              <a:gd name="connsiteY7" fmla="*/ 0 h 35863"/>
              <a:gd name="connsiteX8" fmla="*/ 25980 w 36282"/>
              <a:gd name="connsiteY8" fmla="*/ 0 h 35863"/>
              <a:gd name="connsiteX0" fmla="*/ 25980 w 36282"/>
              <a:gd name="connsiteY0" fmla="*/ 0 h 35863"/>
              <a:gd name="connsiteX1" fmla="*/ 17146 w 36282"/>
              <a:gd name="connsiteY1" fmla="*/ 4714 h 35863"/>
              <a:gd name="connsiteX2" fmla="*/ 17562 w 36282"/>
              <a:gd name="connsiteY2" fmla="*/ 19109 h 35863"/>
              <a:gd name="connsiteX3" fmla="*/ 3584 w 36282"/>
              <a:gd name="connsiteY3" fmla="*/ 31753 h 35863"/>
              <a:gd name="connsiteX4" fmla="*/ 1532 w 36282"/>
              <a:gd name="connsiteY4" fmla="*/ 35628 h 35863"/>
              <a:gd name="connsiteX5" fmla="*/ 29114 w 36282"/>
              <a:gd name="connsiteY5" fmla="*/ 35101 h 35863"/>
              <a:gd name="connsiteX6" fmla="*/ 34981 w 36282"/>
              <a:gd name="connsiteY6" fmla="*/ 29874 h 35863"/>
              <a:gd name="connsiteX7" fmla="*/ 35612 w 36282"/>
              <a:gd name="connsiteY7" fmla="*/ 0 h 35863"/>
              <a:gd name="connsiteX8" fmla="*/ 25980 w 36282"/>
              <a:gd name="connsiteY8" fmla="*/ 0 h 35863"/>
              <a:gd name="connsiteX0" fmla="*/ 25980 w 36282"/>
              <a:gd name="connsiteY0" fmla="*/ 0 h 35863"/>
              <a:gd name="connsiteX1" fmla="*/ 17146 w 36282"/>
              <a:gd name="connsiteY1" fmla="*/ 4714 h 35863"/>
              <a:gd name="connsiteX2" fmla="*/ 17562 w 36282"/>
              <a:gd name="connsiteY2" fmla="*/ 19109 h 35863"/>
              <a:gd name="connsiteX3" fmla="*/ 3584 w 36282"/>
              <a:gd name="connsiteY3" fmla="*/ 31753 h 35863"/>
              <a:gd name="connsiteX4" fmla="*/ 1532 w 36282"/>
              <a:gd name="connsiteY4" fmla="*/ 35628 h 35863"/>
              <a:gd name="connsiteX5" fmla="*/ 29114 w 36282"/>
              <a:gd name="connsiteY5" fmla="*/ 35101 h 35863"/>
              <a:gd name="connsiteX6" fmla="*/ 34981 w 36282"/>
              <a:gd name="connsiteY6" fmla="*/ 29874 h 35863"/>
              <a:gd name="connsiteX7" fmla="*/ 35612 w 36282"/>
              <a:gd name="connsiteY7" fmla="*/ 0 h 35863"/>
              <a:gd name="connsiteX8" fmla="*/ 25980 w 36282"/>
              <a:gd name="connsiteY8" fmla="*/ 0 h 35863"/>
              <a:gd name="connsiteX0" fmla="*/ 25980 w 36992"/>
              <a:gd name="connsiteY0" fmla="*/ 0 h 35863"/>
              <a:gd name="connsiteX1" fmla="*/ 17146 w 36992"/>
              <a:gd name="connsiteY1" fmla="*/ 4714 h 35863"/>
              <a:gd name="connsiteX2" fmla="*/ 17562 w 36992"/>
              <a:gd name="connsiteY2" fmla="*/ 19109 h 35863"/>
              <a:gd name="connsiteX3" fmla="*/ 3584 w 36992"/>
              <a:gd name="connsiteY3" fmla="*/ 31753 h 35863"/>
              <a:gd name="connsiteX4" fmla="*/ 1532 w 36992"/>
              <a:gd name="connsiteY4" fmla="*/ 35628 h 35863"/>
              <a:gd name="connsiteX5" fmla="*/ 29114 w 36992"/>
              <a:gd name="connsiteY5" fmla="*/ 35101 h 35863"/>
              <a:gd name="connsiteX6" fmla="*/ 35885 w 36992"/>
              <a:gd name="connsiteY6" fmla="*/ 29964 h 35863"/>
              <a:gd name="connsiteX7" fmla="*/ 35612 w 36992"/>
              <a:gd name="connsiteY7" fmla="*/ 0 h 35863"/>
              <a:gd name="connsiteX8" fmla="*/ 25980 w 36992"/>
              <a:gd name="connsiteY8" fmla="*/ 0 h 35863"/>
              <a:gd name="connsiteX0" fmla="*/ 25980 w 36046"/>
              <a:gd name="connsiteY0" fmla="*/ 0 h 35863"/>
              <a:gd name="connsiteX1" fmla="*/ 17146 w 36046"/>
              <a:gd name="connsiteY1" fmla="*/ 4714 h 35863"/>
              <a:gd name="connsiteX2" fmla="*/ 17562 w 36046"/>
              <a:gd name="connsiteY2" fmla="*/ 19109 h 35863"/>
              <a:gd name="connsiteX3" fmla="*/ 3584 w 36046"/>
              <a:gd name="connsiteY3" fmla="*/ 31753 h 35863"/>
              <a:gd name="connsiteX4" fmla="*/ 1532 w 36046"/>
              <a:gd name="connsiteY4" fmla="*/ 35628 h 35863"/>
              <a:gd name="connsiteX5" fmla="*/ 29114 w 36046"/>
              <a:gd name="connsiteY5" fmla="*/ 35101 h 35863"/>
              <a:gd name="connsiteX6" fmla="*/ 35885 w 36046"/>
              <a:gd name="connsiteY6" fmla="*/ 29964 h 35863"/>
              <a:gd name="connsiteX7" fmla="*/ 35612 w 36046"/>
              <a:gd name="connsiteY7" fmla="*/ 0 h 35863"/>
              <a:gd name="connsiteX8" fmla="*/ 25980 w 36046"/>
              <a:gd name="connsiteY8" fmla="*/ 0 h 35863"/>
              <a:gd name="connsiteX0" fmla="*/ 25980 w 36111"/>
              <a:gd name="connsiteY0" fmla="*/ 0 h 35863"/>
              <a:gd name="connsiteX1" fmla="*/ 17146 w 36111"/>
              <a:gd name="connsiteY1" fmla="*/ 4714 h 35863"/>
              <a:gd name="connsiteX2" fmla="*/ 17562 w 36111"/>
              <a:gd name="connsiteY2" fmla="*/ 19109 h 35863"/>
              <a:gd name="connsiteX3" fmla="*/ 3584 w 36111"/>
              <a:gd name="connsiteY3" fmla="*/ 31753 h 35863"/>
              <a:gd name="connsiteX4" fmla="*/ 1532 w 36111"/>
              <a:gd name="connsiteY4" fmla="*/ 35628 h 35863"/>
              <a:gd name="connsiteX5" fmla="*/ 29114 w 36111"/>
              <a:gd name="connsiteY5" fmla="*/ 35101 h 35863"/>
              <a:gd name="connsiteX6" fmla="*/ 35885 w 36111"/>
              <a:gd name="connsiteY6" fmla="*/ 29964 h 35863"/>
              <a:gd name="connsiteX7" fmla="*/ 35612 w 36111"/>
              <a:gd name="connsiteY7" fmla="*/ 0 h 35863"/>
              <a:gd name="connsiteX8" fmla="*/ 25980 w 36111"/>
              <a:gd name="connsiteY8" fmla="*/ 0 h 35863"/>
              <a:gd name="connsiteX0" fmla="*/ 25980 w 36111"/>
              <a:gd name="connsiteY0" fmla="*/ 0 h 36061"/>
              <a:gd name="connsiteX1" fmla="*/ 17146 w 36111"/>
              <a:gd name="connsiteY1" fmla="*/ 4714 h 36061"/>
              <a:gd name="connsiteX2" fmla="*/ 17562 w 36111"/>
              <a:gd name="connsiteY2" fmla="*/ 19109 h 36061"/>
              <a:gd name="connsiteX3" fmla="*/ 3584 w 36111"/>
              <a:gd name="connsiteY3" fmla="*/ 31753 h 36061"/>
              <a:gd name="connsiteX4" fmla="*/ 1532 w 36111"/>
              <a:gd name="connsiteY4" fmla="*/ 35628 h 36061"/>
              <a:gd name="connsiteX5" fmla="*/ 29415 w 36111"/>
              <a:gd name="connsiteY5" fmla="*/ 35416 h 36061"/>
              <a:gd name="connsiteX6" fmla="*/ 35885 w 36111"/>
              <a:gd name="connsiteY6" fmla="*/ 29964 h 36061"/>
              <a:gd name="connsiteX7" fmla="*/ 35612 w 36111"/>
              <a:gd name="connsiteY7" fmla="*/ 0 h 36061"/>
              <a:gd name="connsiteX8" fmla="*/ 25980 w 36111"/>
              <a:gd name="connsiteY8" fmla="*/ 0 h 36061"/>
              <a:gd name="connsiteX0" fmla="*/ 25980 w 36111"/>
              <a:gd name="connsiteY0" fmla="*/ 0 h 36061"/>
              <a:gd name="connsiteX1" fmla="*/ 17146 w 36111"/>
              <a:gd name="connsiteY1" fmla="*/ 4714 h 36061"/>
              <a:gd name="connsiteX2" fmla="*/ 17562 w 36111"/>
              <a:gd name="connsiteY2" fmla="*/ 19109 h 36061"/>
              <a:gd name="connsiteX3" fmla="*/ 3584 w 36111"/>
              <a:gd name="connsiteY3" fmla="*/ 31753 h 36061"/>
              <a:gd name="connsiteX4" fmla="*/ 1532 w 36111"/>
              <a:gd name="connsiteY4" fmla="*/ 35628 h 36061"/>
              <a:gd name="connsiteX5" fmla="*/ 29415 w 36111"/>
              <a:gd name="connsiteY5" fmla="*/ 35416 h 36061"/>
              <a:gd name="connsiteX6" fmla="*/ 35885 w 36111"/>
              <a:gd name="connsiteY6" fmla="*/ 29964 h 36061"/>
              <a:gd name="connsiteX7" fmla="*/ 35612 w 36111"/>
              <a:gd name="connsiteY7" fmla="*/ 0 h 36061"/>
              <a:gd name="connsiteX8" fmla="*/ 25980 w 36111"/>
              <a:gd name="connsiteY8" fmla="*/ 0 h 36061"/>
              <a:gd name="connsiteX0" fmla="*/ 25980 w 36111"/>
              <a:gd name="connsiteY0" fmla="*/ 0 h 36061"/>
              <a:gd name="connsiteX1" fmla="*/ 17146 w 36111"/>
              <a:gd name="connsiteY1" fmla="*/ 4714 h 36061"/>
              <a:gd name="connsiteX2" fmla="*/ 17562 w 36111"/>
              <a:gd name="connsiteY2" fmla="*/ 19109 h 36061"/>
              <a:gd name="connsiteX3" fmla="*/ 3584 w 36111"/>
              <a:gd name="connsiteY3" fmla="*/ 31753 h 36061"/>
              <a:gd name="connsiteX4" fmla="*/ 1532 w 36111"/>
              <a:gd name="connsiteY4" fmla="*/ 35628 h 36061"/>
              <a:gd name="connsiteX5" fmla="*/ 29415 w 36111"/>
              <a:gd name="connsiteY5" fmla="*/ 35416 h 36061"/>
              <a:gd name="connsiteX6" fmla="*/ 35885 w 36111"/>
              <a:gd name="connsiteY6" fmla="*/ 29964 h 36061"/>
              <a:gd name="connsiteX7" fmla="*/ 35612 w 36111"/>
              <a:gd name="connsiteY7" fmla="*/ 0 h 36061"/>
              <a:gd name="connsiteX8" fmla="*/ 25980 w 36111"/>
              <a:gd name="connsiteY8" fmla="*/ 0 h 36061"/>
              <a:gd name="connsiteX0" fmla="*/ 25980 w 36141"/>
              <a:gd name="connsiteY0" fmla="*/ 0 h 35915"/>
              <a:gd name="connsiteX1" fmla="*/ 17146 w 36141"/>
              <a:gd name="connsiteY1" fmla="*/ 4714 h 35915"/>
              <a:gd name="connsiteX2" fmla="*/ 17562 w 36141"/>
              <a:gd name="connsiteY2" fmla="*/ 19109 h 35915"/>
              <a:gd name="connsiteX3" fmla="*/ 3584 w 36141"/>
              <a:gd name="connsiteY3" fmla="*/ 31753 h 35915"/>
              <a:gd name="connsiteX4" fmla="*/ 1532 w 36141"/>
              <a:gd name="connsiteY4" fmla="*/ 35628 h 35915"/>
              <a:gd name="connsiteX5" fmla="*/ 31122 w 36141"/>
              <a:gd name="connsiteY5" fmla="*/ 35191 h 35915"/>
              <a:gd name="connsiteX6" fmla="*/ 35885 w 36141"/>
              <a:gd name="connsiteY6" fmla="*/ 29964 h 35915"/>
              <a:gd name="connsiteX7" fmla="*/ 35612 w 36141"/>
              <a:gd name="connsiteY7" fmla="*/ 0 h 35915"/>
              <a:gd name="connsiteX8" fmla="*/ 25980 w 36141"/>
              <a:gd name="connsiteY8" fmla="*/ 0 h 35915"/>
              <a:gd name="connsiteX0" fmla="*/ 25980 w 36111"/>
              <a:gd name="connsiteY0" fmla="*/ 0 h 35915"/>
              <a:gd name="connsiteX1" fmla="*/ 17146 w 36111"/>
              <a:gd name="connsiteY1" fmla="*/ 4714 h 35915"/>
              <a:gd name="connsiteX2" fmla="*/ 17562 w 36111"/>
              <a:gd name="connsiteY2" fmla="*/ 19109 h 35915"/>
              <a:gd name="connsiteX3" fmla="*/ 3584 w 36111"/>
              <a:gd name="connsiteY3" fmla="*/ 31753 h 35915"/>
              <a:gd name="connsiteX4" fmla="*/ 1532 w 36111"/>
              <a:gd name="connsiteY4" fmla="*/ 35628 h 35915"/>
              <a:gd name="connsiteX5" fmla="*/ 31122 w 36111"/>
              <a:gd name="connsiteY5" fmla="*/ 35191 h 35915"/>
              <a:gd name="connsiteX6" fmla="*/ 35885 w 36111"/>
              <a:gd name="connsiteY6" fmla="*/ 29964 h 35915"/>
              <a:gd name="connsiteX7" fmla="*/ 35612 w 36111"/>
              <a:gd name="connsiteY7" fmla="*/ 0 h 35915"/>
              <a:gd name="connsiteX8" fmla="*/ 25980 w 36111"/>
              <a:gd name="connsiteY8" fmla="*/ 0 h 35915"/>
              <a:gd name="connsiteX0" fmla="*/ 25980 w 36111"/>
              <a:gd name="connsiteY0" fmla="*/ 0 h 35629"/>
              <a:gd name="connsiteX1" fmla="*/ 17146 w 36111"/>
              <a:gd name="connsiteY1" fmla="*/ 4714 h 35629"/>
              <a:gd name="connsiteX2" fmla="*/ 17562 w 36111"/>
              <a:gd name="connsiteY2" fmla="*/ 19109 h 35629"/>
              <a:gd name="connsiteX3" fmla="*/ 3584 w 36111"/>
              <a:gd name="connsiteY3" fmla="*/ 31753 h 35629"/>
              <a:gd name="connsiteX4" fmla="*/ 1532 w 36111"/>
              <a:gd name="connsiteY4" fmla="*/ 35628 h 35629"/>
              <a:gd name="connsiteX5" fmla="*/ 31122 w 36111"/>
              <a:gd name="connsiteY5" fmla="*/ 35191 h 35629"/>
              <a:gd name="connsiteX6" fmla="*/ 35885 w 36111"/>
              <a:gd name="connsiteY6" fmla="*/ 29964 h 35629"/>
              <a:gd name="connsiteX7" fmla="*/ 35612 w 36111"/>
              <a:gd name="connsiteY7" fmla="*/ 0 h 35629"/>
              <a:gd name="connsiteX8" fmla="*/ 25980 w 36111"/>
              <a:gd name="connsiteY8" fmla="*/ 0 h 35629"/>
              <a:gd name="connsiteX0" fmla="*/ 24463 w 34594"/>
              <a:gd name="connsiteY0" fmla="*/ 0 h 35629"/>
              <a:gd name="connsiteX1" fmla="*/ 15629 w 34594"/>
              <a:gd name="connsiteY1" fmla="*/ 4714 h 35629"/>
              <a:gd name="connsiteX2" fmla="*/ 16045 w 34594"/>
              <a:gd name="connsiteY2" fmla="*/ 19109 h 35629"/>
              <a:gd name="connsiteX3" fmla="*/ 2067 w 34594"/>
              <a:gd name="connsiteY3" fmla="*/ 31753 h 35629"/>
              <a:gd name="connsiteX4" fmla="*/ 15 w 34594"/>
              <a:gd name="connsiteY4" fmla="*/ 35628 h 35629"/>
              <a:gd name="connsiteX5" fmla="*/ 29605 w 34594"/>
              <a:gd name="connsiteY5" fmla="*/ 35191 h 35629"/>
              <a:gd name="connsiteX6" fmla="*/ 34368 w 34594"/>
              <a:gd name="connsiteY6" fmla="*/ 29964 h 35629"/>
              <a:gd name="connsiteX7" fmla="*/ 34095 w 34594"/>
              <a:gd name="connsiteY7" fmla="*/ 0 h 35629"/>
              <a:gd name="connsiteX8" fmla="*/ 24463 w 34594"/>
              <a:gd name="connsiteY8" fmla="*/ 0 h 35629"/>
              <a:gd name="connsiteX0" fmla="*/ 24463 w 34594"/>
              <a:gd name="connsiteY0" fmla="*/ 0 h 35804"/>
              <a:gd name="connsiteX1" fmla="*/ 15629 w 34594"/>
              <a:gd name="connsiteY1" fmla="*/ 4714 h 35804"/>
              <a:gd name="connsiteX2" fmla="*/ 16045 w 34594"/>
              <a:gd name="connsiteY2" fmla="*/ 19109 h 35804"/>
              <a:gd name="connsiteX3" fmla="*/ 2067 w 34594"/>
              <a:gd name="connsiteY3" fmla="*/ 31753 h 35804"/>
              <a:gd name="connsiteX4" fmla="*/ 15 w 34594"/>
              <a:gd name="connsiteY4" fmla="*/ 35628 h 35804"/>
              <a:gd name="connsiteX5" fmla="*/ 29605 w 34594"/>
              <a:gd name="connsiteY5" fmla="*/ 35191 h 35804"/>
              <a:gd name="connsiteX6" fmla="*/ 34368 w 34594"/>
              <a:gd name="connsiteY6" fmla="*/ 29964 h 35804"/>
              <a:gd name="connsiteX7" fmla="*/ 34095 w 34594"/>
              <a:gd name="connsiteY7" fmla="*/ 0 h 35804"/>
              <a:gd name="connsiteX8" fmla="*/ 24463 w 34594"/>
              <a:gd name="connsiteY8" fmla="*/ 0 h 35804"/>
              <a:gd name="connsiteX0" fmla="*/ 24463 w 34594"/>
              <a:gd name="connsiteY0" fmla="*/ 0 h 35847"/>
              <a:gd name="connsiteX1" fmla="*/ 15629 w 34594"/>
              <a:gd name="connsiteY1" fmla="*/ 4714 h 35847"/>
              <a:gd name="connsiteX2" fmla="*/ 16045 w 34594"/>
              <a:gd name="connsiteY2" fmla="*/ 19109 h 35847"/>
              <a:gd name="connsiteX3" fmla="*/ 2067 w 34594"/>
              <a:gd name="connsiteY3" fmla="*/ 31753 h 35847"/>
              <a:gd name="connsiteX4" fmla="*/ 15 w 34594"/>
              <a:gd name="connsiteY4" fmla="*/ 35718 h 35847"/>
              <a:gd name="connsiteX5" fmla="*/ 29605 w 34594"/>
              <a:gd name="connsiteY5" fmla="*/ 35191 h 35847"/>
              <a:gd name="connsiteX6" fmla="*/ 34368 w 34594"/>
              <a:gd name="connsiteY6" fmla="*/ 29964 h 35847"/>
              <a:gd name="connsiteX7" fmla="*/ 34095 w 34594"/>
              <a:gd name="connsiteY7" fmla="*/ 0 h 35847"/>
              <a:gd name="connsiteX8" fmla="*/ 24463 w 34594"/>
              <a:gd name="connsiteY8" fmla="*/ 0 h 35847"/>
              <a:gd name="connsiteX0" fmla="*/ 24463 w 34673"/>
              <a:gd name="connsiteY0" fmla="*/ 7212 h 43059"/>
              <a:gd name="connsiteX1" fmla="*/ 15629 w 34673"/>
              <a:gd name="connsiteY1" fmla="*/ 11926 h 43059"/>
              <a:gd name="connsiteX2" fmla="*/ 16045 w 34673"/>
              <a:gd name="connsiteY2" fmla="*/ 26321 h 43059"/>
              <a:gd name="connsiteX3" fmla="*/ 2067 w 34673"/>
              <a:gd name="connsiteY3" fmla="*/ 38965 h 43059"/>
              <a:gd name="connsiteX4" fmla="*/ 15 w 34673"/>
              <a:gd name="connsiteY4" fmla="*/ 42930 h 43059"/>
              <a:gd name="connsiteX5" fmla="*/ 29605 w 34673"/>
              <a:gd name="connsiteY5" fmla="*/ 42403 h 43059"/>
              <a:gd name="connsiteX6" fmla="*/ 34368 w 34673"/>
              <a:gd name="connsiteY6" fmla="*/ 37176 h 43059"/>
              <a:gd name="connsiteX7" fmla="*/ 34515 w 34673"/>
              <a:gd name="connsiteY7" fmla="*/ 0 h 43059"/>
              <a:gd name="connsiteX8" fmla="*/ 24463 w 34673"/>
              <a:gd name="connsiteY8" fmla="*/ 7212 h 43059"/>
              <a:gd name="connsiteX0" fmla="*/ 34515 w 34673"/>
              <a:gd name="connsiteY0" fmla="*/ 0 h 43059"/>
              <a:gd name="connsiteX1" fmla="*/ 15629 w 34673"/>
              <a:gd name="connsiteY1" fmla="*/ 11926 h 43059"/>
              <a:gd name="connsiteX2" fmla="*/ 16045 w 34673"/>
              <a:gd name="connsiteY2" fmla="*/ 26321 h 43059"/>
              <a:gd name="connsiteX3" fmla="*/ 2067 w 34673"/>
              <a:gd name="connsiteY3" fmla="*/ 38965 h 43059"/>
              <a:gd name="connsiteX4" fmla="*/ 15 w 34673"/>
              <a:gd name="connsiteY4" fmla="*/ 42930 h 43059"/>
              <a:gd name="connsiteX5" fmla="*/ 29605 w 34673"/>
              <a:gd name="connsiteY5" fmla="*/ 42403 h 43059"/>
              <a:gd name="connsiteX6" fmla="*/ 34368 w 34673"/>
              <a:gd name="connsiteY6" fmla="*/ 37176 h 43059"/>
              <a:gd name="connsiteX7" fmla="*/ 34515 w 34673"/>
              <a:gd name="connsiteY7" fmla="*/ 0 h 43059"/>
              <a:gd name="connsiteX0" fmla="*/ 34515 w 34673"/>
              <a:gd name="connsiteY0" fmla="*/ 0 h 43059"/>
              <a:gd name="connsiteX1" fmla="*/ 21504 w 34673"/>
              <a:gd name="connsiteY1" fmla="*/ 9229 h 43059"/>
              <a:gd name="connsiteX2" fmla="*/ 16045 w 34673"/>
              <a:gd name="connsiteY2" fmla="*/ 26321 h 43059"/>
              <a:gd name="connsiteX3" fmla="*/ 2067 w 34673"/>
              <a:gd name="connsiteY3" fmla="*/ 38965 h 43059"/>
              <a:gd name="connsiteX4" fmla="*/ 15 w 34673"/>
              <a:gd name="connsiteY4" fmla="*/ 42930 h 43059"/>
              <a:gd name="connsiteX5" fmla="*/ 29605 w 34673"/>
              <a:gd name="connsiteY5" fmla="*/ 42403 h 43059"/>
              <a:gd name="connsiteX6" fmla="*/ 34368 w 34673"/>
              <a:gd name="connsiteY6" fmla="*/ 37176 h 43059"/>
              <a:gd name="connsiteX7" fmla="*/ 34515 w 34673"/>
              <a:gd name="connsiteY7" fmla="*/ 0 h 43059"/>
              <a:gd name="connsiteX0" fmla="*/ 34515 w 34673"/>
              <a:gd name="connsiteY0" fmla="*/ 0 h 43059"/>
              <a:gd name="connsiteX1" fmla="*/ 21504 w 34673"/>
              <a:gd name="connsiteY1" fmla="*/ 9229 h 43059"/>
              <a:gd name="connsiteX2" fmla="*/ 16045 w 34673"/>
              <a:gd name="connsiteY2" fmla="*/ 26321 h 43059"/>
              <a:gd name="connsiteX3" fmla="*/ 2067 w 34673"/>
              <a:gd name="connsiteY3" fmla="*/ 38965 h 43059"/>
              <a:gd name="connsiteX4" fmla="*/ 15 w 34673"/>
              <a:gd name="connsiteY4" fmla="*/ 42930 h 43059"/>
              <a:gd name="connsiteX5" fmla="*/ 29605 w 34673"/>
              <a:gd name="connsiteY5" fmla="*/ 42403 h 43059"/>
              <a:gd name="connsiteX6" fmla="*/ 34368 w 34673"/>
              <a:gd name="connsiteY6" fmla="*/ 37176 h 43059"/>
              <a:gd name="connsiteX7" fmla="*/ 34515 w 34673"/>
              <a:gd name="connsiteY7" fmla="*/ 0 h 43059"/>
              <a:gd name="connsiteX0" fmla="*/ 34515 w 34673"/>
              <a:gd name="connsiteY0" fmla="*/ 0 h 43059"/>
              <a:gd name="connsiteX1" fmla="*/ 21504 w 34673"/>
              <a:gd name="connsiteY1" fmla="*/ 9229 h 43059"/>
              <a:gd name="connsiteX2" fmla="*/ 16045 w 34673"/>
              <a:gd name="connsiteY2" fmla="*/ 26321 h 43059"/>
              <a:gd name="connsiteX3" fmla="*/ 2067 w 34673"/>
              <a:gd name="connsiteY3" fmla="*/ 38965 h 43059"/>
              <a:gd name="connsiteX4" fmla="*/ 15 w 34673"/>
              <a:gd name="connsiteY4" fmla="*/ 42930 h 43059"/>
              <a:gd name="connsiteX5" fmla="*/ 29605 w 34673"/>
              <a:gd name="connsiteY5" fmla="*/ 42403 h 43059"/>
              <a:gd name="connsiteX6" fmla="*/ 34368 w 34673"/>
              <a:gd name="connsiteY6" fmla="*/ 37176 h 43059"/>
              <a:gd name="connsiteX7" fmla="*/ 34515 w 34673"/>
              <a:gd name="connsiteY7" fmla="*/ 0 h 43059"/>
              <a:gd name="connsiteX0" fmla="*/ 34515 w 34673"/>
              <a:gd name="connsiteY0" fmla="*/ 0 h 43059"/>
              <a:gd name="connsiteX1" fmla="*/ 24162 w 34673"/>
              <a:gd name="connsiteY1" fmla="*/ 8790 h 43059"/>
              <a:gd name="connsiteX2" fmla="*/ 16045 w 34673"/>
              <a:gd name="connsiteY2" fmla="*/ 26321 h 43059"/>
              <a:gd name="connsiteX3" fmla="*/ 2067 w 34673"/>
              <a:gd name="connsiteY3" fmla="*/ 38965 h 43059"/>
              <a:gd name="connsiteX4" fmla="*/ 15 w 34673"/>
              <a:gd name="connsiteY4" fmla="*/ 42930 h 43059"/>
              <a:gd name="connsiteX5" fmla="*/ 29605 w 34673"/>
              <a:gd name="connsiteY5" fmla="*/ 42403 h 43059"/>
              <a:gd name="connsiteX6" fmla="*/ 34368 w 34673"/>
              <a:gd name="connsiteY6" fmla="*/ 37176 h 43059"/>
              <a:gd name="connsiteX7" fmla="*/ 34515 w 34673"/>
              <a:gd name="connsiteY7" fmla="*/ 0 h 43059"/>
              <a:gd name="connsiteX0" fmla="*/ 34500 w 34658"/>
              <a:gd name="connsiteY0" fmla="*/ 0 h 43059"/>
              <a:gd name="connsiteX1" fmla="*/ 24147 w 34658"/>
              <a:gd name="connsiteY1" fmla="*/ 8790 h 43059"/>
              <a:gd name="connsiteX2" fmla="*/ 15331 w 34658"/>
              <a:gd name="connsiteY2" fmla="*/ 26196 h 43059"/>
              <a:gd name="connsiteX3" fmla="*/ 2052 w 34658"/>
              <a:gd name="connsiteY3" fmla="*/ 38965 h 43059"/>
              <a:gd name="connsiteX4" fmla="*/ 0 w 34658"/>
              <a:gd name="connsiteY4" fmla="*/ 42930 h 43059"/>
              <a:gd name="connsiteX5" fmla="*/ 29590 w 34658"/>
              <a:gd name="connsiteY5" fmla="*/ 42403 h 43059"/>
              <a:gd name="connsiteX6" fmla="*/ 34353 w 34658"/>
              <a:gd name="connsiteY6" fmla="*/ 37176 h 43059"/>
              <a:gd name="connsiteX7" fmla="*/ 34500 w 34658"/>
              <a:gd name="connsiteY7" fmla="*/ 0 h 43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658" h="43059" extrusionOk="0">
                <a:moveTo>
                  <a:pt x="34500" y="0"/>
                </a:moveTo>
                <a:cubicBezTo>
                  <a:pt x="30163" y="3076"/>
                  <a:pt x="27342" y="4424"/>
                  <a:pt x="24147" y="8790"/>
                </a:cubicBezTo>
                <a:cubicBezTo>
                  <a:pt x="20952" y="13156"/>
                  <a:pt x="15915" y="21636"/>
                  <a:pt x="15331" y="26196"/>
                </a:cubicBezTo>
                <a:cubicBezTo>
                  <a:pt x="14700" y="31030"/>
                  <a:pt x="4607" y="36176"/>
                  <a:pt x="2052" y="38965"/>
                </a:cubicBezTo>
                <a:cubicBezTo>
                  <a:pt x="-503" y="41754"/>
                  <a:pt x="107" y="41812"/>
                  <a:pt x="0" y="42930"/>
                </a:cubicBezTo>
                <a:cubicBezTo>
                  <a:pt x="10036" y="42942"/>
                  <a:pt x="27411" y="43440"/>
                  <a:pt x="29590" y="42403"/>
                </a:cubicBezTo>
                <a:cubicBezTo>
                  <a:pt x="34705" y="40520"/>
                  <a:pt x="34209" y="39902"/>
                  <a:pt x="34353" y="37176"/>
                </a:cubicBezTo>
                <a:cubicBezTo>
                  <a:pt x="35059" y="23108"/>
                  <a:pt x="34291" y="11952"/>
                  <a:pt x="345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37769C-12FF-D44D-91A1-FC430AC6C57E}"/>
              </a:ext>
            </a:extLst>
          </p:cNvPr>
          <p:cNvSpPr txBox="1"/>
          <p:nvPr/>
        </p:nvSpPr>
        <p:spPr>
          <a:xfrm>
            <a:off x="9542815" y="5725679"/>
            <a:ext cx="2974977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dirty="0">
                <a:solidFill>
                  <a:schemeClr val="bg1"/>
                </a:solidFill>
                <a:latin typeface="+mj-lt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293468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959ED6A3-4C65-4E4B-8D55-C3D6D2D54582}"/>
              </a:ext>
            </a:extLst>
          </p:cNvPr>
          <p:cNvSpPr/>
          <p:nvPr/>
        </p:nvSpPr>
        <p:spPr>
          <a:xfrm>
            <a:off x="-108103" y="1575369"/>
            <a:ext cx="12326639" cy="5285167"/>
          </a:xfrm>
          <a:custGeom>
            <a:avLst/>
            <a:gdLst>
              <a:gd name="connsiteX0" fmla="*/ 12858682 w 14044198"/>
              <a:gd name="connsiteY0" fmla="*/ 359487 h 6101747"/>
              <a:gd name="connsiteX1" fmla="*/ 11829982 w 14044198"/>
              <a:gd name="connsiteY1" fmla="*/ 454737 h 6101747"/>
              <a:gd name="connsiteX2" fmla="*/ 10591732 w 14044198"/>
              <a:gd name="connsiteY2" fmla="*/ 740487 h 6101747"/>
              <a:gd name="connsiteX3" fmla="*/ 9353482 w 14044198"/>
              <a:gd name="connsiteY3" fmla="*/ 1273887 h 6101747"/>
              <a:gd name="connsiteX4" fmla="*/ 8191432 w 14044198"/>
              <a:gd name="connsiteY4" fmla="*/ 1978737 h 6101747"/>
              <a:gd name="connsiteX5" fmla="*/ 7524682 w 14044198"/>
              <a:gd name="connsiteY5" fmla="*/ 2702637 h 6101747"/>
              <a:gd name="connsiteX6" fmla="*/ 6781732 w 14044198"/>
              <a:gd name="connsiteY6" fmla="*/ 2988387 h 6101747"/>
              <a:gd name="connsiteX7" fmla="*/ 5448232 w 14044198"/>
              <a:gd name="connsiteY7" fmla="*/ 3102687 h 6101747"/>
              <a:gd name="connsiteX8" fmla="*/ 4076632 w 14044198"/>
              <a:gd name="connsiteY8" fmla="*/ 2931237 h 6101747"/>
              <a:gd name="connsiteX9" fmla="*/ 2933632 w 14044198"/>
              <a:gd name="connsiteY9" fmla="*/ 2493087 h 6101747"/>
              <a:gd name="connsiteX10" fmla="*/ 2209732 w 14044198"/>
              <a:gd name="connsiteY10" fmla="*/ 2435937 h 6101747"/>
              <a:gd name="connsiteX11" fmla="*/ 1219132 w 14044198"/>
              <a:gd name="connsiteY11" fmla="*/ 2588337 h 6101747"/>
              <a:gd name="connsiteX12" fmla="*/ 876232 w 14044198"/>
              <a:gd name="connsiteY12" fmla="*/ 2702637 h 6101747"/>
              <a:gd name="connsiteX13" fmla="*/ 933382 w 14044198"/>
              <a:gd name="connsiteY13" fmla="*/ 5598237 h 6101747"/>
              <a:gd name="connsiteX14" fmla="*/ 13125382 w 14044198"/>
              <a:gd name="connsiteY14" fmla="*/ 5579187 h 6101747"/>
              <a:gd name="connsiteX15" fmla="*/ 13144432 w 14044198"/>
              <a:gd name="connsiteY15" fmla="*/ 397587 h 6101747"/>
              <a:gd name="connsiteX16" fmla="*/ 12858682 w 14044198"/>
              <a:gd name="connsiteY16" fmla="*/ 359487 h 6101747"/>
              <a:gd name="connsiteX0" fmla="*/ 12002516 w 13188032"/>
              <a:gd name="connsiteY0" fmla="*/ 359487 h 6007200"/>
              <a:gd name="connsiteX1" fmla="*/ 10973816 w 13188032"/>
              <a:gd name="connsiteY1" fmla="*/ 454737 h 6007200"/>
              <a:gd name="connsiteX2" fmla="*/ 9735566 w 13188032"/>
              <a:gd name="connsiteY2" fmla="*/ 740487 h 6007200"/>
              <a:gd name="connsiteX3" fmla="*/ 8497316 w 13188032"/>
              <a:gd name="connsiteY3" fmla="*/ 1273887 h 6007200"/>
              <a:gd name="connsiteX4" fmla="*/ 7335266 w 13188032"/>
              <a:gd name="connsiteY4" fmla="*/ 1978737 h 6007200"/>
              <a:gd name="connsiteX5" fmla="*/ 6668516 w 13188032"/>
              <a:gd name="connsiteY5" fmla="*/ 2702637 h 6007200"/>
              <a:gd name="connsiteX6" fmla="*/ 5925566 w 13188032"/>
              <a:gd name="connsiteY6" fmla="*/ 2988387 h 6007200"/>
              <a:gd name="connsiteX7" fmla="*/ 4592066 w 13188032"/>
              <a:gd name="connsiteY7" fmla="*/ 3102687 h 6007200"/>
              <a:gd name="connsiteX8" fmla="*/ 3220466 w 13188032"/>
              <a:gd name="connsiteY8" fmla="*/ 2931237 h 6007200"/>
              <a:gd name="connsiteX9" fmla="*/ 2077466 w 13188032"/>
              <a:gd name="connsiteY9" fmla="*/ 2493087 h 6007200"/>
              <a:gd name="connsiteX10" fmla="*/ 1353566 w 13188032"/>
              <a:gd name="connsiteY10" fmla="*/ 2435937 h 6007200"/>
              <a:gd name="connsiteX11" fmla="*/ 362966 w 13188032"/>
              <a:gd name="connsiteY11" fmla="*/ 2588337 h 6007200"/>
              <a:gd name="connsiteX12" fmla="*/ 20066 w 13188032"/>
              <a:gd name="connsiteY12" fmla="*/ 2702637 h 6007200"/>
              <a:gd name="connsiteX13" fmla="*/ 77216 w 13188032"/>
              <a:gd name="connsiteY13" fmla="*/ 5598237 h 6007200"/>
              <a:gd name="connsiteX14" fmla="*/ 12269216 w 13188032"/>
              <a:gd name="connsiteY14" fmla="*/ 5579187 h 6007200"/>
              <a:gd name="connsiteX15" fmla="*/ 12288266 w 13188032"/>
              <a:gd name="connsiteY15" fmla="*/ 397587 h 6007200"/>
              <a:gd name="connsiteX16" fmla="*/ 12002516 w 13188032"/>
              <a:gd name="connsiteY16" fmla="*/ 359487 h 6007200"/>
              <a:gd name="connsiteX0" fmla="*/ 12002516 w 12302257"/>
              <a:gd name="connsiteY0" fmla="*/ 359487 h 6007200"/>
              <a:gd name="connsiteX1" fmla="*/ 10973816 w 12302257"/>
              <a:gd name="connsiteY1" fmla="*/ 454737 h 6007200"/>
              <a:gd name="connsiteX2" fmla="*/ 9735566 w 12302257"/>
              <a:gd name="connsiteY2" fmla="*/ 740487 h 6007200"/>
              <a:gd name="connsiteX3" fmla="*/ 8497316 w 12302257"/>
              <a:gd name="connsiteY3" fmla="*/ 1273887 h 6007200"/>
              <a:gd name="connsiteX4" fmla="*/ 7335266 w 12302257"/>
              <a:gd name="connsiteY4" fmla="*/ 1978737 h 6007200"/>
              <a:gd name="connsiteX5" fmla="*/ 6668516 w 12302257"/>
              <a:gd name="connsiteY5" fmla="*/ 2702637 h 6007200"/>
              <a:gd name="connsiteX6" fmla="*/ 5925566 w 12302257"/>
              <a:gd name="connsiteY6" fmla="*/ 2988387 h 6007200"/>
              <a:gd name="connsiteX7" fmla="*/ 4592066 w 12302257"/>
              <a:gd name="connsiteY7" fmla="*/ 3102687 h 6007200"/>
              <a:gd name="connsiteX8" fmla="*/ 3220466 w 12302257"/>
              <a:gd name="connsiteY8" fmla="*/ 2931237 h 6007200"/>
              <a:gd name="connsiteX9" fmla="*/ 2077466 w 12302257"/>
              <a:gd name="connsiteY9" fmla="*/ 2493087 h 6007200"/>
              <a:gd name="connsiteX10" fmla="*/ 1353566 w 12302257"/>
              <a:gd name="connsiteY10" fmla="*/ 2435937 h 6007200"/>
              <a:gd name="connsiteX11" fmla="*/ 362966 w 12302257"/>
              <a:gd name="connsiteY11" fmla="*/ 2588337 h 6007200"/>
              <a:gd name="connsiteX12" fmla="*/ 20066 w 12302257"/>
              <a:gd name="connsiteY12" fmla="*/ 2702637 h 6007200"/>
              <a:gd name="connsiteX13" fmla="*/ 77216 w 12302257"/>
              <a:gd name="connsiteY13" fmla="*/ 5598237 h 6007200"/>
              <a:gd name="connsiteX14" fmla="*/ 12269216 w 12302257"/>
              <a:gd name="connsiteY14" fmla="*/ 5579187 h 6007200"/>
              <a:gd name="connsiteX15" fmla="*/ 12288266 w 12302257"/>
              <a:gd name="connsiteY15" fmla="*/ 397587 h 6007200"/>
              <a:gd name="connsiteX16" fmla="*/ 12002516 w 12302257"/>
              <a:gd name="connsiteY16" fmla="*/ 359487 h 6007200"/>
              <a:gd name="connsiteX0" fmla="*/ 12002516 w 12302257"/>
              <a:gd name="connsiteY0" fmla="*/ 359487 h 5668797"/>
              <a:gd name="connsiteX1" fmla="*/ 10973816 w 12302257"/>
              <a:gd name="connsiteY1" fmla="*/ 454737 h 5668797"/>
              <a:gd name="connsiteX2" fmla="*/ 9735566 w 12302257"/>
              <a:gd name="connsiteY2" fmla="*/ 740487 h 5668797"/>
              <a:gd name="connsiteX3" fmla="*/ 8497316 w 12302257"/>
              <a:gd name="connsiteY3" fmla="*/ 1273887 h 5668797"/>
              <a:gd name="connsiteX4" fmla="*/ 7335266 w 12302257"/>
              <a:gd name="connsiteY4" fmla="*/ 1978737 h 5668797"/>
              <a:gd name="connsiteX5" fmla="*/ 6668516 w 12302257"/>
              <a:gd name="connsiteY5" fmla="*/ 2702637 h 5668797"/>
              <a:gd name="connsiteX6" fmla="*/ 5925566 w 12302257"/>
              <a:gd name="connsiteY6" fmla="*/ 2988387 h 5668797"/>
              <a:gd name="connsiteX7" fmla="*/ 4592066 w 12302257"/>
              <a:gd name="connsiteY7" fmla="*/ 3102687 h 5668797"/>
              <a:gd name="connsiteX8" fmla="*/ 3220466 w 12302257"/>
              <a:gd name="connsiteY8" fmla="*/ 2931237 h 5668797"/>
              <a:gd name="connsiteX9" fmla="*/ 2077466 w 12302257"/>
              <a:gd name="connsiteY9" fmla="*/ 2493087 h 5668797"/>
              <a:gd name="connsiteX10" fmla="*/ 1353566 w 12302257"/>
              <a:gd name="connsiteY10" fmla="*/ 2435937 h 5668797"/>
              <a:gd name="connsiteX11" fmla="*/ 362966 w 12302257"/>
              <a:gd name="connsiteY11" fmla="*/ 2588337 h 5668797"/>
              <a:gd name="connsiteX12" fmla="*/ 20066 w 12302257"/>
              <a:gd name="connsiteY12" fmla="*/ 2702637 h 5668797"/>
              <a:gd name="connsiteX13" fmla="*/ 77216 w 12302257"/>
              <a:gd name="connsiteY13" fmla="*/ 5598237 h 5668797"/>
              <a:gd name="connsiteX14" fmla="*/ 12269216 w 12302257"/>
              <a:gd name="connsiteY14" fmla="*/ 5579187 h 5668797"/>
              <a:gd name="connsiteX15" fmla="*/ 12288266 w 12302257"/>
              <a:gd name="connsiteY15" fmla="*/ 397587 h 5668797"/>
              <a:gd name="connsiteX16" fmla="*/ 12002516 w 12302257"/>
              <a:gd name="connsiteY16" fmla="*/ 359487 h 5668797"/>
              <a:gd name="connsiteX0" fmla="*/ 12288266 w 12378876"/>
              <a:gd name="connsiteY0" fmla="*/ 377507 h 5648717"/>
              <a:gd name="connsiteX1" fmla="*/ 10973816 w 12378876"/>
              <a:gd name="connsiteY1" fmla="*/ 434657 h 5648717"/>
              <a:gd name="connsiteX2" fmla="*/ 9735566 w 12378876"/>
              <a:gd name="connsiteY2" fmla="*/ 720407 h 5648717"/>
              <a:gd name="connsiteX3" fmla="*/ 8497316 w 12378876"/>
              <a:gd name="connsiteY3" fmla="*/ 1253807 h 5648717"/>
              <a:gd name="connsiteX4" fmla="*/ 7335266 w 12378876"/>
              <a:gd name="connsiteY4" fmla="*/ 1958657 h 5648717"/>
              <a:gd name="connsiteX5" fmla="*/ 6668516 w 12378876"/>
              <a:gd name="connsiteY5" fmla="*/ 2682557 h 5648717"/>
              <a:gd name="connsiteX6" fmla="*/ 5925566 w 12378876"/>
              <a:gd name="connsiteY6" fmla="*/ 2968307 h 5648717"/>
              <a:gd name="connsiteX7" fmla="*/ 4592066 w 12378876"/>
              <a:gd name="connsiteY7" fmla="*/ 3082607 h 5648717"/>
              <a:gd name="connsiteX8" fmla="*/ 3220466 w 12378876"/>
              <a:gd name="connsiteY8" fmla="*/ 2911157 h 5648717"/>
              <a:gd name="connsiteX9" fmla="*/ 2077466 w 12378876"/>
              <a:gd name="connsiteY9" fmla="*/ 2473007 h 5648717"/>
              <a:gd name="connsiteX10" fmla="*/ 1353566 w 12378876"/>
              <a:gd name="connsiteY10" fmla="*/ 2415857 h 5648717"/>
              <a:gd name="connsiteX11" fmla="*/ 362966 w 12378876"/>
              <a:gd name="connsiteY11" fmla="*/ 2568257 h 5648717"/>
              <a:gd name="connsiteX12" fmla="*/ 20066 w 12378876"/>
              <a:gd name="connsiteY12" fmla="*/ 2682557 h 5648717"/>
              <a:gd name="connsiteX13" fmla="*/ 77216 w 12378876"/>
              <a:gd name="connsiteY13" fmla="*/ 5578157 h 5648717"/>
              <a:gd name="connsiteX14" fmla="*/ 12269216 w 12378876"/>
              <a:gd name="connsiteY14" fmla="*/ 5559107 h 5648717"/>
              <a:gd name="connsiteX15" fmla="*/ 12288266 w 12378876"/>
              <a:gd name="connsiteY15" fmla="*/ 377507 h 5648717"/>
              <a:gd name="connsiteX0" fmla="*/ 12288266 w 12295754"/>
              <a:gd name="connsiteY0" fmla="*/ 13957 h 5285167"/>
              <a:gd name="connsiteX1" fmla="*/ 10973816 w 12295754"/>
              <a:gd name="connsiteY1" fmla="*/ 71107 h 5285167"/>
              <a:gd name="connsiteX2" fmla="*/ 9735566 w 12295754"/>
              <a:gd name="connsiteY2" fmla="*/ 356857 h 5285167"/>
              <a:gd name="connsiteX3" fmla="*/ 8497316 w 12295754"/>
              <a:gd name="connsiteY3" fmla="*/ 890257 h 5285167"/>
              <a:gd name="connsiteX4" fmla="*/ 7335266 w 12295754"/>
              <a:gd name="connsiteY4" fmla="*/ 1595107 h 5285167"/>
              <a:gd name="connsiteX5" fmla="*/ 6668516 w 12295754"/>
              <a:gd name="connsiteY5" fmla="*/ 2319007 h 5285167"/>
              <a:gd name="connsiteX6" fmla="*/ 5925566 w 12295754"/>
              <a:gd name="connsiteY6" fmla="*/ 2604757 h 5285167"/>
              <a:gd name="connsiteX7" fmla="*/ 4592066 w 12295754"/>
              <a:gd name="connsiteY7" fmla="*/ 2719057 h 5285167"/>
              <a:gd name="connsiteX8" fmla="*/ 3220466 w 12295754"/>
              <a:gd name="connsiteY8" fmla="*/ 2547607 h 5285167"/>
              <a:gd name="connsiteX9" fmla="*/ 2077466 w 12295754"/>
              <a:gd name="connsiteY9" fmla="*/ 2109457 h 5285167"/>
              <a:gd name="connsiteX10" fmla="*/ 1353566 w 12295754"/>
              <a:gd name="connsiteY10" fmla="*/ 2052307 h 5285167"/>
              <a:gd name="connsiteX11" fmla="*/ 362966 w 12295754"/>
              <a:gd name="connsiteY11" fmla="*/ 2204707 h 5285167"/>
              <a:gd name="connsiteX12" fmla="*/ 20066 w 12295754"/>
              <a:gd name="connsiteY12" fmla="*/ 2319007 h 5285167"/>
              <a:gd name="connsiteX13" fmla="*/ 77216 w 12295754"/>
              <a:gd name="connsiteY13" fmla="*/ 5214607 h 5285167"/>
              <a:gd name="connsiteX14" fmla="*/ 12269216 w 12295754"/>
              <a:gd name="connsiteY14" fmla="*/ 5195557 h 5285167"/>
              <a:gd name="connsiteX15" fmla="*/ 12288266 w 12295754"/>
              <a:gd name="connsiteY15" fmla="*/ 13957 h 5285167"/>
              <a:gd name="connsiteX0" fmla="*/ 12288266 w 12295754"/>
              <a:gd name="connsiteY0" fmla="*/ 13957 h 5285167"/>
              <a:gd name="connsiteX1" fmla="*/ 10973816 w 12295754"/>
              <a:gd name="connsiteY1" fmla="*/ 71107 h 5285167"/>
              <a:gd name="connsiteX2" fmla="*/ 9735566 w 12295754"/>
              <a:gd name="connsiteY2" fmla="*/ 356857 h 5285167"/>
              <a:gd name="connsiteX3" fmla="*/ 8497316 w 12295754"/>
              <a:gd name="connsiteY3" fmla="*/ 890257 h 5285167"/>
              <a:gd name="connsiteX4" fmla="*/ 7335266 w 12295754"/>
              <a:gd name="connsiteY4" fmla="*/ 1595107 h 5285167"/>
              <a:gd name="connsiteX5" fmla="*/ 6668516 w 12295754"/>
              <a:gd name="connsiteY5" fmla="*/ 2319007 h 5285167"/>
              <a:gd name="connsiteX6" fmla="*/ 5925566 w 12295754"/>
              <a:gd name="connsiteY6" fmla="*/ 2604757 h 5285167"/>
              <a:gd name="connsiteX7" fmla="*/ 4592066 w 12295754"/>
              <a:gd name="connsiteY7" fmla="*/ 2719057 h 5285167"/>
              <a:gd name="connsiteX8" fmla="*/ 3220466 w 12295754"/>
              <a:gd name="connsiteY8" fmla="*/ 2547607 h 5285167"/>
              <a:gd name="connsiteX9" fmla="*/ 2077466 w 12295754"/>
              <a:gd name="connsiteY9" fmla="*/ 2109457 h 5285167"/>
              <a:gd name="connsiteX10" fmla="*/ 1353566 w 12295754"/>
              <a:gd name="connsiteY10" fmla="*/ 2052307 h 5285167"/>
              <a:gd name="connsiteX11" fmla="*/ 20066 w 12295754"/>
              <a:gd name="connsiteY11" fmla="*/ 2319007 h 5285167"/>
              <a:gd name="connsiteX12" fmla="*/ 77216 w 12295754"/>
              <a:gd name="connsiteY12" fmla="*/ 5214607 h 5285167"/>
              <a:gd name="connsiteX13" fmla="*/ 12269216 w 12295754"/>
              <a:gd name="connsiteY13" fmla="*/ 5195557 h 5285167"/>
              <a:gd name="connsiteX14" fmla="*/ 12288266 w 12295754"/>
              <a:gd name="connsiteY14" fmla="*/ 13957 h 5285167"/>
              <a:gd name="connsiteX0" fmla="*/ 12319151 w 12326639"/>
              <a:gd name="connsiteY0" fmla="*/ 13957 h 5285167"/>
              <a:gd name="connsiteX1" fmla="*/ 11004701 w 12326639"/>
              <a:gd name="connsiteY1" fmla="*/ 71107 h 5285167"/>
              <a:gd name="connsiteX2" fmla="*/ 9766451 w 12326639"/>
              <a:gd name="connsiteY2" fmla="*/ 356857 h 5285167"/>
              <a:gd name="connsiteX3" fmla="*/ 8528201 w 12326639"/>
              <a:gd name="connsiteY3" fmla="*/ 890257 h 5285167"/>
              <a:gd name="connsiteX4" fmla="*/ 7366151 w 12326639"/>
              <a:gd name="connsiteY4" fmla="*/ 1595107 h 5285167"/>
              <a:gd name="connsiteX5" fmla="*/ 6699401 w 12326639"/>
              <a:gd name="connsiteY5" fmla="*/ 2319007 h 5285167"/>
              <a:gd name="connsiteX6" fmla="*/ 5956451 w 12326639"/>
              <a:gd name="connsiteY6" fmla="*/ 2604757 h 5285167"/>
              <a:gd name="connsiteX7" fmla="*/ 4622951 w 12326639"/>
              <a:gd name="connsiteY7" fmla="*/ 2719057 h 5285167"/>
              <a:gd name="connsiteX8" fmla="*/ 3251351 w 12326639"/>
              <a:gd name="connsiteY8" fmla="*/ 2547607 h 5285167"/>
              <a:gd name="connsiteX9" fmla="*/ 2108351 w 12326639"/>
              <a:gd name="connsiteY9" fmla="*/ 2109457 h 5285167"/>
              <a:gd name="connsiteX10" fmla="*/ 1384451 w 12326639"/>
              <a:gd name="connsiteY10" fmla="*/ 2052307 h 5285167"/>
              <a:gd name="connsiteX11" fmla="*/ 50951 w 12326639"/>
              <a:gd name="connsiteY11" fmla="*/ 2319007 h 5285167"/>
              <a:gd name="connsiteX12" fmla="*/ 108101 w 12326639"/>
              <a:gd name="connsiteY12" fmla="*/ 5214607 h 5285167"/>
              <a:gd name="connsiteX13" fmla="*/ 12300101 w 12326639"/>
              <a:gd name="connsiteY13" fmla="*/ 5195557 h 5285167"/>
              <a:gd name="connsiteX14" fmla="*/ 12319151 w 12326639"/>
              <a:gd name="connsiteY14" fmla="*/ 13957 h 5285167"/>
              <a:gd name="connsiteX0" fmla="*/ 12319151 w 12326639"/>
              <a:gd name="connsiteY0" fmla="*/ 13957 h 5285167"/>
              <a:gd name="connsiteX1" fmla="*/ 11004701 w 12326639"/>
              <a:gd name="connsiteY1" fmla="*/ 71107 h 5285167"/>
              <a:gd name="connsiteX2" fmla="*/ 9766451 w 12326639"/>
              <a:gd name="connsiteY2" fmla="*/ 356857 h 5285167"/>
              <a:gd name="connsiteX3" fmla="*/ 8528201 w 12326639"/>
              <a:gd name="connsiteY3" fmla="*/ 890257 h 5285167"/>
              <a:gd name="connsiteX4" fmla="*/ 7461401 w 12326639"/>
              <a:gd name="connsiteY4" fmla="*/ 1614157 h 5285167"/>
              <a:gd name="connsiteX5" fmla="*/ 6699401 w 12326639"/>
              <a:gd name="connsiteY5" fmla="*/ 2319007 h 5285167"/>
              <a:gd name="connsiteX6" fmla="*/ 5956451 w 12326639"/>
              <a:gd name="connsiteY6" fmla="*/ 2604757 h 5285167"/>
              <a:gd name="connsiteX7" fmla="*/ 4622951 w 12326639"/>
              <a:gd name="connsiteY7" fmla="*/ 2719057 h 5285167"/>
              <a:gd name="connsiteX8" fmla="*/ 3251351 w 12326639"/>
              <a:gd name="connsiteY8" fmla="*/ 2547607 h 5285167"/>
              <a:gd name="connsiteX9" fmla="*/ 2108351 w 12326639"/>
              <a:gd name="connsiteY9" fmla="*/ 2109457 h 5285167"/>
              <a:gd name="connsiteX10" fmla="*/ 1384451 w 12326639"/>
              <a:gd name="connsiteY10" fmla="*/ 2052307 h 5285167"/>
              <a:gd name="connsiteX11" fmla="*/ 50951 w 12326639"/>
              <a:gd name="connsiteY11" fmla="*/ 2319007 h 5285167"/>
              <a:gd name="connsiteX12" fmla="*/ 108101 w 12326639"/>
              <a:gd name="connsiteY12" fmla="*/ 5214607 h 5285167"/>
              <a:gd name="connsiteX13" fmla="*/ 12300101 w 12326639"/>
              <a:gd name="connsiteY13" fmla="*/ 5195557 h 5285167"/>
              <a:gd name="connsiteX14" fmla="*/ 12319151 w 12326639"/>
              <a:gd name="connsiteY14" fmla="*/ 13957 h 5285167"/>
              <a:gd name="connsiteX0" fmla="*/ 12319151 w 12326639"/>
              <a:gd name="connsiteY0" fmla="*/ 13957 h 5285167"/>
              <a:gd name="connsiteX1" fmla="*/ 11004701 w 12326639"/>
              <a:gd name="connsiteY1" fmla="*/ 71107 h 5285167"/>
              <a:gd name="connsiteX2" fmla="*/ 9766451 w 12326639"/>
              <a:gd name="connsiteY2" fmla="*/ 356857 h 5285167"/>
              <a:gd name="connsiteX3" fmla="*/ 8528201 w 12326639"/>
              <a:gd name="connsiteY3" fmla="*/ 890257 h 5285167"/>
              <a:gd name="connsiteX4" fmla="*/ 7480451 w 12326639"/>
              <a:gd name="connsiteY4" fmla="*/ 1671307 h 5285167"/>
              <a:gd name="connsiteX5" fmla="*/ 6699401 w 12326639"/>
              <a:gd name="connsiteY5" fmla="*/ 2319007 h 5285167"/>
              <a:gd name="connsiteX6" fmla="*/ 5956451 w 12326639"/>
              <a:gd name="connsiteY6" fmla="*/ 2604757 h 5285167"/>
              <a:gd name="connsiteX7" fmla="*/ 4622951 w 12326639"/>
              <a:gd name="connsiteY7" fmla="*/ 2719057 h 5285167"/>
              <a:gd name="connsiteX8" fmla="*/ 3251351 w 12326639"/>
              <a:gd name="connsiteY8" fmla="*/ 2547607 h 5285167"/>
              <a:gd name="connsiteX9" fmla="*/ 2108351 w 12326639"/>
              <a:gd name="connsiteY9" fmla="*/ 2109457 h 5285167"/>
              <a:gd name="connsiteX10" fmla="*/ 1384451 w 12326639"/>
              <a:gd name="connsiteY10" fmla="*/ 2052307 h 5285167"/>
              <a:gd name="connsiteX11" fmla="*/ 50951 w 12326639"/>
              <a:gd name="connsiteY11" fmla="*/ 2319007 h 5285167"/>
              <a:gd name="connsiteX12" fmla="*/ 108101 w 12326639"/>
              <a:gd name="connsiteY12" fmla="*/ 5214607 h 5285167"/>
              <a:gd name="connsiteX13" fmla="*/ 12300101 w 12326639"/>
              <a:gd name="connsiteY13" fmla="*/ 5195557 h 5285167"/>
              <a:gd name="connsiteX14" fmla="*/ 12319151 w 12326639"/>
              <a:gd name="connsiteY14" fmla="*/ 13957 h 5285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326639" h="5285167">
                <a:moveTo>
                  <a:pt x="12319151" y="13957"/>
                </a:moveTo>
                <a:cubicBezTo>
                  <a:pt x="12293751" y="-20968"/>
                  <a:pt x="11430151" y="13957"/>
                  <a:pt x="11004701" y="71107"/>
                </a:cubicBezTo>
                <a:cubicBezTo>
                  <a:pt x="10579251" y="128257"/>
                  <a:pt x="10179201" y="220332"/>
                  <a:pt x="9766451" y="356857"/>
                </a:cubicBezTo>
                <a:cubicBezTo>
                  <a:pt x="9353701" y="493382"/>
                  <a:pt x="8909201" y="671182"/>
                  <a:pt x="8528201" y="890257"/>
                </a:cubicBezTo>
                <a:cubicBezTo>
                  <a:pt x="8147201" y="1109332"/>
                  <a:pt x="7785251" y="1433182"/>
                  <a:pt x="7480451" y="1671307"/>
                </a:cubicBezTo>
                <a:cubicBezTo>
                  <a:pt x="7175651" y="1909432"/>
                  <a:pt x="6953401" y="2163432"/>
                  <a:pt x="6699401" y="2319007"/>
                </a:cubicBezTo>
                <a:cubicBezTo>
                  <a:pt x="6445401" y="2474582"/>
                  <a:pt x="6302526" y="2538082"/>
                  <a:pt x="5956451" y="2604757"/>
                </a:cubicBezTo>
                <a:cubicBezTo>
                  <a:pt x="5610376" y="2671432"/>
                  <a:pt x="5073801" y="2728582"/>
                  <a:pt x="4622951" y="2719057"/>
                </a:cubicBezTo>
                <a:cubicBezTo>
                  <a:pt x="4172101" y="2709532"/>
                  <a:pt x="3670451" y="2649207"/>
                  <a:pt x="3251351" y="2547607"/>
                </a:cubicBezTo>
                <a:cubicBezTo>
                  <a:pt x="2832251" y="2446007"/>
                  <a:pt x="2419501" y="2192007"/>
                  <a:pt x="2108351" y="2109457"/>
                </a:cubicBezTo>
                <a:cubicBezTo>
                  <a:pt x="1797201" y="2026907"/>
                  <a:pt x="1727351" y="2017382"/>
                  <a:pt x="1384451" y="2052307"/>
                </a:cubicBezTo>
                <a:cubicBezTo>
                  <a:pt x="1041551" y="2087232"/>
                  <a:pt x="168426" y="2230107"/>
                  <a:pt x="50951" y="2319007"/>
                </a:cubicBezTo>
                <a:cubicBezTo>
                  <a:pt x="-66524" y="2407907"/>
                  <a:pt x="47776" y="5059032"/>
                  <a:pt x="108101" y="5214607"/>
                </a:cubicBezTo>
                <a:cubicBezTo>
                  <a:pt x="168426" y="5370182"/>
                  <a:pt x="10169676" y="5224132"/>
                  <a:pt x="12300101" y="5195557"/>
                </a:cubicBezTo>
                <a:cubicBezTo>
                  <a:pt x="12296926" y="4766932"/>
                  <a:pt x="12344551" y="48882"/>
                  <a:pt x="12319151" y="1395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1E7844-9E53-B643-B5CF-9B066155F3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8000"/>
                    </a14:imgEffect>
                  </a14:imgLayer>
                </a14:imgProps>
              </a:ext>
            </a:extLst>
          </a:blip>
          <a:srcRect t="5419"/>
          <a:stretch/>
        </p:blipFill>
        <p:spPr>
          <a:xfrm>
            <a:off x="668898" y="332345"/>
            <a:ext cx="1166813" cy="9144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CFF21D4-35CE-D144-AAC1-A577F1888CCB}"/>
              </a:ext>
            </a:extLst>
          </p:cNvPr>
          <p:cNvSpPr txBox="1"/>
          <p:nvPr/>
        </p:nvSpPr>
        <p:spPr>
          <a:xfrm>
            <a:off x="1835711" y="394980"/>
            <a:ext cx="95319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2. Đề xuất với người thân những việc nên làm để phòng tránh ngộ độc qua đường ăn uống.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D02B6B3-C19C-ED40-B51A-E6491F95ECFB}"/>
              </a:ext>
            </a:extLst>
          </p:cNvPr>
          <p:cNvSpPr/>
          <p:nvPr/>
        </p:nvSpPr>
        <p:spPr>
          <a:xfrm rot="21264253">
            <a:off x="6838555" y="2021912"/>
            <a:ext cx="8758545" cy="648710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FE4018E-DA11-AC4E-A5C8-1F12C7AC1E7B}"/>
              </a:ext>
            </a:extLst>
          </p:cNvPr>
          <p:cNvGrpSpPr/>
          <p:nvPr/>
        </p:nvGrpSpPr>
        <p:grpSpPr>
          <a:xfrm>
            <a:off x="7175702" y="872033"/>
            <a:ext cx="5417687" cy="6094898"/>
            <a:chOff x="7175702" y="872033"/>
            <a:chExt cx="5417687" cy="609489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7B2CF25-39FA-1549-9C8D-4CE98681A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566" b="93603" l="9470" r="89773">
                          <a14:foregroundMark x1="17424" y1="42256" x2="21023" y2="60269"/>
                          <a14:foregroundMark x1="21023" y1="59933" x2="28788" y2="58418"/>
                          <a14:foregroundMark x1="28788" y1="58418" x2="43371" y2="47980"/>
                          <a14:foregroundMark x1="43371" y1="47980" x2="61932" y2="17172"/>
                          <a14:foregroundMark x1="61932" y1="17003" x2="63636" y2="34343"/>
                          <a14:foregroundMark x1="63636" y1="34343" x2="68750" y2="51347"/>
                          <a14:foregroundMark x1="68750" y1="49663" x2="69318" y2="34848"/>
                          <a14:foregroundMark x1="69318" y1="34848" x2="81439" y2="15320"/>
                          <a14:foregroundMark x1="81439" y1="15320" x2="77273" y2="11111"/>
                          <a14:foregroundMark x1="77273" y1="10774" x2="41288" y2="10269"/>
                          <a14:foregroundMark x1="41288" y1="10269" x2="35038" y2="19192"/>
                          <a14:foregroundMark x1="35038" y1="19192" x2="36932" y2="37542"/>
                          <a14:foregroundMark x1="36932" y1="37542" x2="37121" y2="37710"/>
                          <a14:foregroundMark x1="37121" y1="37542" x2="61174" y2="57744"/>
                          <a14:foregroundMark x1="61174" y1="57744" x2="67614" y2="63636"/>
                          <a14:foregroundMark x1="67614" y1="63636" x2="79924" y2="60774"/>
                          <a14:foregroundMark x1="63068" y1="8081" x2="38826" y2="6902"/>
                          <a14:foregroundMark x1="13826" y1="90909" x2="13826" y2="90909"/>
                          <a14:foregroundMark x1="25568" y1="93603" x2="25568" y2="93603"/>
                          <a14:foregroundMark x1="13447" y1="92256" x2="13447" y2="92256"/>
                          <a14:foregroundMark x1="15720" y1="91414" x2="12121" y2="91751"/>
                        </a14:backgroundRemoval>
                      </a14:imgEffect>
                      <a14:imgEffect>
                        <a14:sharpenSoften amount="48000"/>
                      </a14:imgEffect>
                      <a14:imgEffect>
                        <a14:brightnessContrast bright="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5702" y="872033"/>
              <a:ext cx="5417687" cy="6094898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E71E50-42DA-8541-A2EF-1B6D01D0934F}"/>
                </a:ext>
              </a:extLst>
            </p:cNvPr>
            <p:cNvCxnSpPr>
              <a:cxnSpLocks/>
            </p:cNvCxnSpPr>
            <p:nvPr/>
          </p:nvCxnSpPr>
          <p:spPr>
            <a:xfrm>
              <a:off x="9023553" y="1098315"/>
              <a:ext cx="2939764" cy="30261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1BD331E-E72B-ED43-9D20-2D9BBFC335F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649141" y="1098315"/>
              <a:ext cx="400050" cy="294519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E9690B3-2490-E045-A7C9-456616BFC4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569844" y="1403231"/>
              <a:ext cx="393476" cy="344110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833E7FB-FB50-724E-A188-6FE5B507CDAF}"/>
                </a:ext>
              </a:extLst>
            </p:cNvPr>
            <p:cNvCxnSpPr>
              <a:cxnSpLocks/>
            </p:cNvCxnSpPr>
            <p:nvPr/>
          </p:nvCxnSpPr>
          <p:spPr>
            <a:xfrm>
              <a:off x="9150247" y="4589345"/>
              <a:ext cx="2419597" cy="25499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0198D2E-3A8A-5544-8285-17B855FB0D87}"/>
              </a:ext>
            </a:extLst>
          </p:cNvPr>
          <p:cNvGrpSpPr/>
          <p:nvPr/>
        </p:nvGrpSpPr>
        <p:grpSpPr>
          <a:xfrm>
            <a:off x="668898" y="1787323"/>
            <a:ext cx="6424651" cy="3534218"/>
            <a:chOff x="216368" y="385785"/>
            <a:chExt cx="8412643" cy="3534218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3A072B4-09FE-024D-B269-1863D06F9614}"/>
                </a:ext>
              </a:extLst>
            </p:cNvPr>
            <p:cNvGrpSpPr/>
            <p:nvPr/>
          </p:nvGrpSpPr>
          <p:grpSpPr>
            <a:xfrm>
              <a:off x="216368" y="385785"/>
              <a:ext cx="8412643" cy="3534218"/>
              <a:chOff x="407576" y="1356061"/>
              <a:chExt cx="10884144" cy="5517485"/>
            </a:xfrm>
          </p:grpSpPr>
          <p:sp>
            <p:nvSpPr>
              <p:cNvPr id="34" name="Cloud 33">
                <a:extLst>
                  <a:ext uri="{FF2B5EF4-FFF2-40B4-BE49-F238E27FC236}">
                    <a16:creationId xmlns:a16="http://schemas.microsoft.com/office/drawing/2014/main" id="{2A69091C-C2FE-C04C-8DBB-01598EBEBB8B}"/>
                  </a:ext>
                </a:extLst>
              </p:cNvPr>
              <p:cNvSpPr/>
              <p:nvPr/>
            </p:nvSpPr>
            <p:spPr>
              <a:xfrm>
                <a:off x="1563470" y="1356061"/>
                <a:ext cx="9144001" cy="4206972"/>
              </a:xfrm>
              <a:prstGeom prst="cloud">
                <a:avLst/>
              </a:prstGeom>
              <a:solidFill>
                <a:srgbClr val="6CD0F5"/>
              </a:solidFill>
              <a:ln w="38100">
                <a:solidFill>
                  <a:srgbClr val="6CD0F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2400"/>
              </a:p>
            </p:txBody>
          </p:sp>
          <p:sp>
            <p:nvSpPr>
              <p:cNvPr id="35" name="Cloud 34">
                <a:extLst>
                  <a:ext uri="{FF2B5EF4-FFF2-40B4-BE49-F238E27FC236}">
                    <a16:creationId xmlns:a16="http://schemas.microsoft.com/office/drawing/2014/main" id="{49E824BF-B0E7-C043-893C-99326892E8D7}"/>
                  </a:ext>
                </a:extLst>
              </p:cNvPr>
              <p:cNvSpPr/>
              <p:nvPr/>
            </p:nvSpPr>
            <p:spPr>
              <a:xfrm>
                <a:off x="1233320" y="1386259"/>
                <a:ext cx="10058400" cy="5487287"/>
              </a:xfrm>
              <a:prstGeom prst="cloud">
                <a:avLst/>
              </a:prstGeom>
              <a:solidFill>
                <a:schemeClr val="bg1"/>
              </a:solidFill>
              <a:ln w="38100">
                <a:solidFill>
                  <a:srgbClr val="6CD0F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2400"/>
              </a:p>
            </p:txBody>
          </p:sp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A50918F9-6AC5-5B40-8D74-0A52471D71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EF5FF"/>
                  </a:clrFrom>
                  <a:clrTo>
                    <a:srgbClr val="FEF5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0" b="92453" l="0" r="98990">
                            <a14:foregroundMark x1="42424" y1="93396" x2="42424" y2="93396"/>
                            <a14:foregroundMark x1="58586" y1="93396" x2="58586" y2="93396"/>
                            <a14:foregroundMark x1="88889" y1="66038" x2="88889" y2="66038"/>
                            <a14:foregroundMark x1="92929" y1="54717" x2="92929" y2="54717"/>
                            <a14:foregroundMark x1="91919" y1="65094" x2="91919" y2="65094"/>
                            <a14:foregroundMark x1="93939" y1="31132" x2="93939" y2="31132"/>
                            <a14:foregroundMark x1="59596" y1="14151" x2="59596" y2="14151"/>
                            <a14:foregroundMark x1="60606" y1="11321" x2="60606" y2="11321"/>
                            <a14:foregroundMark x1="66667" y1="11321" x2="66667" y2="17925"/>
                            <a14:foregroundMark x1="26263" y1="48113" x2="0" y2="47170"/>
                            <a14:foregroundMark x1="0" y1="47170" x2="0" y2="47170"/>
                            <a14:foregroundMark x1="29293" y1="35849" x2="6061" y2="23585"/>
                            <a14:foregroundMark x1="6061" y1="23585" x2="0" y2="17925"/>
                            <a14:foregroundMark x1="30303" y1="30189" x2="30303" y2="3774"/>
                            <a14:foregroundMark x1="30303" y1="3774" x2="27273" y2="943"/>
                            <a14:foregroundMark x1="12121" y1="62264" x2="6061" y2="63208"/>
                            <a14:foregroundMark x1="18182" y1="76415" x2="17172" y2="80189"/>
                            <a14:foregroundMark x1="85859" y1="65094" x2="98990" y2="66981"/>
                            <a14:foregroundMark x1="83838" y1="77358" x2="92929" y2="80189"/>
                            <a14:foregroundMark x1="92929" y1="54717" x2="97980" y2="52830"/>
                            <a14:foregroundMark x1="88889" y1="47170" x2="97980" y2="48113"/>
                            <a14:foregroundMark x1="89899" y1="41509" x2="95960" y2="42453"/>
                            <a14:foregroundMark x1="13131" y1="29245" x2="29293" y2="30189"/>
                          </a14:backgroundRemoval>
                        </a14:imgEffect>
                        <a14:imgEffect>
                          <a14:sharpenSoften amount="5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07576" y="1859562"/>
                <a:ext cx="2079051" cy="2226055"/>
              </a:xfrm>
              <a:prstGeom prst="roundRect">
                <a:avLst>
                  <a:gd name="adj" fmla="val 35715"/>
                </a:avLst>
              </a:prstGeom>
            </p:spPr>
          </p:pic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8614F47-752B-E344-AD8F-89D646DE2B67}"/>
                </a:ext>
              </a:extLst>
            </p:cNvPr>
            <p:cNvSpPr txBox="1"/>
            <p:nvPr/>
          </p:nvSpPr>
          <p:spPr>
            <a:xfrm>
              <a:off x="1955125" y="993939"/>
              <a:ext cx="6208186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800" dirty="0">
                  <a:ln>
                    <a:solidFill>
                      <a:srgbClr val="3D871F"/>
                    </a:solidFill>
                  </a:ln>
                  <a:solidFill>
                    <a:srgbClr val="3D871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“Ăn chín, uống sôi”; cất giữ bảo quản thức ăn, đồ dùng,… đúng cách và sử dụng thuốc theo chỉ dẫn của bác sĩ.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320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B55007C9-C888-A94F-92E7-81C04F99C19E}"/>
              </a:ext>
            </a:extLst>
          </p:cNvPr>
          <p:cNvSpPr/>
          <p:nvPr/>
        </p:nvSpPr>
        <p:spPr>
          <a:xfrm flipH="1">
            <a:off x="4100017" y="2710730"/>
            <a:ext cx="201713" cy="198523"/>
          </a:xfrm>
          <a:prstGeom prst="ellipse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95EEB81-B0F6-7D45-818D-B7B3269728AB}"/>
              </a:ext>
            </a:extLst>
          </p:cNvPr>
          <p:cNvSpPr/>
          <p:nvPr/>
        </p:nvSpPr>
        <p:spPr>
          <a:xfrm>
            <a:off x="8624805" y="678807"/>
            <a:ext cx="2074985" cy="2042160"/>
          </a:xfrm>
          <a:prstGeom prst="ellipse">
            <a:avLst/>
          </a:prstGeom>
          <a:solidFill>
            <a:schemeClr val="accent6">
              <a:lumMod val="20000"/>
              <a:lumOff val="8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E577AA-4AB8-324A-B690-1FE49D70A6BF}"/>
              </a:ext>
            </a:extLst>
          </p:cNvPr>
          <p:cNvSpPr/>
          <p:nvPr/>
        </p:nvSpPr>
        <p:spPr>
          <a:xfrm>
            <a:off x="94592" y="2519659"/>
            <a:ext cx="8381603" cy="1960069"/>
          </a:xfrm>
          <a:prstGeom prst="rect">
            <a:avLst/>
          </a:prstGeom>
          <a:solidFill>
            <a:schemeClr val="accent2">
              <a:lumMod val="40000"/>
              <a:lumOff val="60000"/>
              <a:alpha val="8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từng thấy ai bị ngộ độc chưa?</a:t>
            </a:r>
          </a:p>
          <a:p>
            <a:pPr algn="ctr"/>
            <a:r>
              <a:rPr lang="en-VN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 sao người đó bị ngộ độc?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1F11C10-2E8A-0943-9C42-9C32CCF6313A}"/>
              </a:ext>
            </a:extLst>
          </p:cNvPr>
          <p:cNvSpPr/>
          <p:nvPr/>
        </p:nvSpPr>
        <p:spPr>
          <a:xfrm>
            <a:off x="6504120" y="-1172851"/>
            <a:ext cx="3037986" cy="2989927"/>
          </a:xfrm>
          <a:prstGeom prst="ellipse">
            <a:avLst/>
          </a:prstGeom>
          <a:solidFill>
            <a:schemeClr val="accent5">
              <a:lumMod val="20000"/>
              <a:lumOff val="8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E928752-3B15-6E43-B533-FC45F2148B7A}"/>
              </a:ext>
            </a:extLst>
          </p:cNvPr>
          <p:cNvSpPr/>
          <p:nvPr/>
        </p:nvSpPr>
        <p:spPr>
          <a:xfrm>
            <a:off x="813350" y="5521570"/>
            <a:ext cx="3037986" cy="2989927"/>
          </a:xfrm>
          <a:prstGeom prst="ellipse">
            <a:avLst/>
          </a:prstGeom>
          <a:solidFill>
            <a:srgbClr val="F2D6C6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EBBB215-E29F-584D-85C4-05BA748D743C}"/>
              </a:ext>
            </a:extLst>
          </p:cNvPr>
          <p:cNvSpPr/>
          <p:nvPr/>
        </p:nvSpPr>
        <p:spPr>
          <a:xfrm>
            <a:off x="3601787" y="6050203"/>
            <a:ext cx="1198170" cy="1179215"/>
          </a:xfrm>
          <a:prstGeom prst="ellipse">
            <a:avLst/>
          </a:prstGeom>
          <a:solidFill>
            <a:srgbClr val="FFC00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193B149-8C95-4446-8B5B-79E447C81C4D}"/>
              </a:ext>
            </a:extLst>
          </p:cNvPr>
          <p:cNvSpPr/>
          <p:nvPr/>
        </p:nvSpPr>
        <p:spPr>
          <a:xfrm flipH="1">
            <a:off x="5504349" y="6507694"/>
            <a:ext cx="268478" cy="264232"/>
          </a:xfrm>
          <a:prstGeom prst="ellipse">
            <a:avLst/>
          </a:prstGeom>
          <a:solidFill>
            <a:srgbClr val="7030A0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74D644A-915F-5E4C-BAF7-8B42F5BCE176}"/>
              </a:ext>
            </a:extLst>
          </p:cNvPr>
          <p:cNvSpPr/>
          <p:nvPr/>
        </p:nvSpPr>
        <p:spPr>
          <a:xfrm flipH="1">
            <a:off x="9297808" y="6208993"/>
            <a:ext cx="183375" cy="180475"/>
          </a:xfrm>
          <a:prstGeom prst="ellipse">
            <a:avLst/>
          </a:prstGeom>
          <a:solidFill>
            <a:schemeClr val="accent2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9A68DDC-C034-934D-A26E-4F2D6320A63F}"/>
              </a:ext>
            </a:extLst>
          </p:cNvPr>
          <p:cNvSpPr/>
          <p:nvPr/>
        </p:nvSpPr>
        <p:spPr>
          <a:xfrm flipH="1">
            <a:off x="6205916" y="1997703"/>
            <a:ext cx="183375" cy="180475"/>
          </a:xfrm>
          <a:prstGeom prst="ellipse">
            <a:avLst/>
          </a:prstGeom>
          <a:solidFill>
            <a:schemeClr val="accent2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BB2AB45-248A-6D42-8637-CF4CCF3A7F03}"/>
              </a:ext>
            </a:extLst>
          </p:cNvPr>
          <p:cNvGrpSpPr/>
          <p:nvPr/>
        </p:nvGrpSpPr>
        <p:grpSpPr>
          <a:xfrm>
            <a:off x="8476195" y="1344131"/>
            <a:ext cx="3529190" cy="4177439"/>
            <a:chOff x="8046892" y="709941"/>
            <a:chExt cx="3529190" cy="4177439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F30EB7D-4379-0844-B9F6-3AD448842A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47000"/>
                      </a14:imgEffect>
                      <a14:imgEffect>
                        <a14:brightnessContrast bright="2000" contrast="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4" t="1788" r="1624" b="256"/>
            <a:stretch/>
          </p:blipFill>
          <p:spPr>
            <a:xfrm>
              <a:off x="8046892" y="709942"/>
              <a:ext cx="3529190" cy="4177438"/>
            </a:xfrm>
            <a:prstGeom prst="roundRect">
              <a:avLst/>
            </a:prstGeom>
          </p:spPr>
        </p:pic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D6D5C98D-14F6-9F40-B654-AA26D7BF07BD}"/>
                </a:ext>
              </a:extLst>
            </p:cNvPr>
            <p:cNvSpPr/>
            <p:nvPr/>
          </p:nvSpPr>
          <p:spPr>
            <a:xfrm>
              <a:off x="8046892" y="709941"/>
              <a:ext cx="3529190" cy="4146305"/>
            </a:xfrm>
            <a:prstGeom prst="roundRect">
              <a:avLst/>
            </a:prstGeom>
            <a:noFill/>
            <a:ln w="57150">
              <a:solidFill>
                <a:srgbClr val="F3915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</p:spTree>
    <p:extLst>
      <p:ext uri="{BB962C8B-B14F-4D97-AF65-F5344CB8AC3E}">
        <p14:creationId xmlns:p14="http://schemas.microsoft.com/office/powerpoint/2010/main" val="84241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2" presetClass="entr" presetSubtype="2" fill="hold" grpId="0" nodeType="after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" presetID="2" presetClass="entr" presetSubtype="2" fill="hold" grpId="0" nodeType="after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2A6952D3-BDFB-6244-BA8C-31F8E5EC24E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BFFFF"/>
              </a:clrFrom>
              <a:clrTo>
                <a:srgbClr val="FB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25" b="93750" l="6849" r="91781">
                        <a14:foregroundMark x1="41096" y1="3125" x2="41096" y2="3125"/>
                        <a14:foregroundMark x1="71233" y1="7292" x2="71233" y2="7292"/>
                        <a14:foregroundMark x1="43836" y1="21875" x2="43836" y2="21875"/>
                        <a14:foregroundMark x1="19178" y1="93750" x2="19178" y2="93750"/>
                        <a14:foregroundMark x1="50685" y1="18750" x2="50685" y2="18750"/>
                        <a14:foregroundMark x1="54795" y1="25000" x2="54795" y2="25000"/>
                        <a14:foregroundMark x1="67123" y1="25000" x2="67123" y2="25000"/>
                        <a14:foregroundMark x1="86301" y1="51042" x2="86301" y2="51042"/>
                        <a14:foregroundMark x1="80822" y1="18750" x2="80822" y2="18750"/>
                        <a14:foregroundMark x1="86301" y1="22917" x2="86301" y2="22917"/>
                        <a14:foregroundMark x1="91781" y1="28125" x2="91781" y2="28125"/>
                      </a14:backgroundRemoval>
                    </a14:imgEffect>
                    <a14:imgEffect>
                      <a14:sharpenSoften amount="6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3698" y="2147370"/>
            <a:ext cx="572879" cy="753375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04794DCB-BF5D-6944-B98E-D1530631DF23}"/>
              </a:ext>
            </a:extLst>
          </p:cNvPr>
          <p:cNvSpPr/>
          <p:nvPr/>
        </p:nvSpPr>
        <p:spPr>
          <a:xfrm>
            <a:off x="936577" y="2281108"/>
            <a:ext cx="230204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VN" sz="3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Tìm hiểu lí do gây ngộ độc qua đường ăn uống.</a:t>
            </a:r>
          </a:p>
        </p:txBody>
      </p:sp>
      <p:sp>
        <p:nvSpPr>
          <p:cNvPr id="53" name="Google Shape;124;p17">
            <a:extLst>
              <a:ext uri="{FF2B5EF4-FFF2-40B4-BE49-F238E27FC236}">
                <a16:creationId xmlns:a16="http://schemas.microsoft.com/office/drawing/2014/main" id="{CE307A3B-10F6-984B-85A1-E2307E16BCE9}"/>
              </a:ext>
            </a:extLst>
          </p:cNvPr>
          <p:cNvSpPr/>
          <p:nvPr/>
        </p:nvSpPr>
        <p:spPr>
          <a:xfrm rot="5400000" flipH="1">
            <a:off x="1019653" y="-1033337"/>
            <a:ext cx="1596523" cy="363582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1C234EE-00BD-1F45-903D-776779BCD803}"/>
              </a:ext>
            </a:extLst>
          </p:cNvPr>
          <p:cNvSpPr txBox="1"/>
          <p:nvPr/>
        </p:nvSpPr>
        <p:spPr>
          <a:xfrm>
            <a:off x="192756" y="-130610"/>
            <a:ext cx="3221535" cy="915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50" dirty="0">
                <a:solidFill>
                  <a:schemeClr val="bg1"/>
                </a:solidFill>
                <a:latin typeface="+mj-lt"/>
              </a:rPr>
              <a:t>KHÁM PHÁ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EFCDF3-1765-A048-98E6-2CFAF3FEFA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9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29" y="1"/>
            <a:ext cx="8702706" cy="683871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1" name="Group 1040">
            <a:extLst>
              <a:ext uri="{FF2B5EF4-FFF2-40B4-BE49-F238E27FC236}">
                <a16:creationId xmlns:a16="http://schemas.microsoft.com/office/drawing/2014/main" id="{0992865C-EFC3-E64F-B531-DBA0DAB5B9DC}"/>
              </a:ext>
            </a:extLst>
          </p:cNvPr>
          <p:cNvGrpSpPr/>
          <p:nvPr/>
        </p:nvGrpSpPr>
        <p:grpSpPr>
          <a:xfrm>
            <a:off x="7257839" y="3757613"/>
            <a:ext cx="4846851" cy="2985935"/>
            <a:chOff x="7257839" y="3757613"/>
            <a:chExt cx="4846851" cy="2985935"/>
          </a:xfrm>
        </p:grpSpPr>
        <p:grpSp>
          <p:nvGrpSpPr>
            <p:cNvPr id="1039" name="Group 1038">
              <a:extLst>
                <a:ext uri="{FF2B5EF4-FFF2-40B4-BE49-F238E27FC236}">
                  <a16:creationId xmlns:a16="http://schemas.microsoft.com/office/drawing/2014/main" id="{AA111743-753A-3D49-9E0A-858EA1E181A9}"/>
                </a:ext>
              </a:extLst>
            </p:cNvPr>
            <p:cNvGrpSpPr/>
            <p:nvPr/>
          </p:nvGrpSpPr>
          <p:grpSpPr>
            <a:xfrm>
              <a:off x="7257839" y="3865981"/>
              <a:ext cx="4846851" cy="2877567"/>
              <a:chOff x="7257839" y="3865981"/>
              <a:chExt cx="4846851" cy="2877567"/>
            </a:xfrm>
          </p:grpSpPr>
          <p:pic>
            <p:nvPicPr>
              <p:cNvPr id="1027" name="Picture 1026">
                <a:extLst>
                  <a:ext uri="{FF2B5EF4-FFF2-40B4-BE49-F238E27FC236}">
                    <a16:creationId xmlns:a16="http://schemas.microsoft.com/office/drawing/2014/main" id="{C6BB38C7-E30A-0E44-9A7D-0069955054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49000"/>
                        </a14:imgEffect>
                        <a14:imgEffect>
                          <a14:brightnessContrast bright="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57839" y="3865981"/>
                <a:ext cx="4846851" cy="2877567"/>
              </a:xfrm>
              <a:prstGeom prst="roundRect">
                <a:avLst/>
              </a:prstGeom>
            </p:spPr>
          </p:pic>
          <p:sp>
            <p:nvSpPr>
              <p:cNvPr id="1038" name="Freeform 1037">
                <a:extLst>
                  <a:ext uri="{FF2B5EF4-FFF2-40B4-BE49-F238E27FC236}">
                    <a16:creationId xmlns:a16="http://schemas.microsoft.com/office/drawing/2014/main" id="{A179C80B-687B-4049-97DF-2E83FC43FD63}"/>
                  </a:ext>
                </a:extLst>
              </p:cNvPr>
              <p:cNvSpPr/>
              <p:nvPr/>
            </p:nvSpPr>
            <p:spPr>
              <a:xfrm>
                <a:off x="7639705" y="4583875"/>
                <a:ext cx="1115196" cy="488003"/>
              </a:xfrm>
              <a:custGeom>
                <a:avLst/>
                <a:gdLst>
                  <a:gd name="connsiteX0" fmla="*/ 0 w 1095318"/>
                  <a:gd name="connsiteY0" fmla="*/ 0 h 494365"/>
                  <a:gd name="connsiteX1" fmla="*/ 0 w 1095318"/>
                  <a:gd name="connsiteY1" fmla="*/ 0 h 494365"/>
                  <a:gd name="connsiteX2" fmla="*/ 285008 w 1095318"/>
                  <a:gd name="connsiteY2" fmla="*/ 391886 h 494365"/>
                  <a:gd name="connsiteX3" fmla="*/ 344385 w 1095318"/>
                  <a:gd name="connsiteY3" fmla="*/ 403761 h 494365"/>
                  <a:gd name="connsiteX4" fmla="*/ 510639 w 1095318"/>
                  <a:gd name="connsiteY4" fmla="*/ 415637 h 494365"/>
                  <a:gd name="connsiteX5" fmla="*/ 593767 w 1095318"/>
                  <a:gd name="connsiteY5" fmla="*/ 427512 h 494365"/>
                  <a:gd name="connsiteX6" fmla="*/ 866899 w 1095318"/>
                  <a:gd name="connsiteY6" fmla="*/ 439387 h 494365"/>
                  <a:gd name="connsiteX7" fmla="*/ 914400 w 1095318"/>
                  <a:gd name="connsiteY7" fmla="*/ 486889 h 494365"/>
                  <a:gd name="connsiteX8" fmla="*/ 938151 w 1095318"/>
                  <a:gd name="connsiteY8" fmla="*/ 415637 h 494365"/>
                  <a:gd name="connsiteX9" fmla="*/ 973777 w 1095318"/>
                  <a:gd name="connsiteY9" fmla="*/ 391886 h 494365"/>
                  <a:gd name="connsiteX10" fmla="*/ 1068780 w 1095318"/>
                  <a:gd name="connsiteY10" fmla="*/ 285008 h 494365"/>
                  <a:gd name="connsiteX11" fmla="*/ 1080655 w 1095318"/>
                  <a:gd name="connsiteY11" fmla="*/ 106878 h 494365"/>
                  <a:gd name="connsiteX12" fmla="*/ 1056904 w 1095318"/>
                  <a:gd name="connsiteY12" fmla="*/ 71252 h 494365"/>
                  <a:gd name="connsiteX13" fmla="*/ 1009403 w 1095318"/>
                  <a:gd name="connsiteY13" fmla="*/ 11876 h 494365"/>
                  <a:gd name="connsiteX14" fmla="*/ 0 w 1095318"/>
                  <a:gd name="connsiteY14" fmla="*/ 0 h 494365"/>
                  <a:gd name="connsiteX0" fmla="*/ 0 w 1095318"/>
                  <a:gd name="connsiteY0" fmla="*/ 0 h 494365"/>
                  <a:gd name="connsiteX1" fmla="*/ 0 w 1095318"/>
                  <a:gd name="connsiteY1" fmla="*/ 0 h 494365"/>
                  <a:gd name="connsiteX2" fmla="*/ 285008 w 1095318"/>
                  <a:gd name="connsiteY2" fmla="*/ 391886 h 494365"/>
                  <a:gd name="connsiteX3" fmla="*/ 166255 w 1095318"/>
                  <a:gd name="connsiteY3" fmla="*/ 463138 h 494365"/>
                  <a:gd name="connsiteX4" fmla="*/ 510639 w 1095318"/>
                  <a:gd name="connsiteY4" fmla="*/ 415637 h 494365"/>
                  <a:gd name="connsiteX5" fmla="*/ 593767 w 1095318"/>
                  <a:gd name="connsiteY5" fmla="*/ 427512 h 494365"/>
                  <a:gd name="connsiteX6" fmla="*/ 866899 w 1095318"/>
                  <a:gd name="connsiteY6" fmla="*/ 439387 h 494365"/>
                  <a:gd name="connsiteX7" fmla="*/ 914400 w 1095318"/>
                  <a:gd name="connsiteY7" fmla="*/ 486889 h 494365"/>
                  <a:gd name="connsiteX8" fmla="*/ 938151 w 1095318"/>
                  <a:gd name="connsiteY8" fmla="*/ 415637 h 494365"/>
                  <a:gd name="connsiteX9" fmla="*/ 973777 w 1095318"/>
                  <a:gd name="connsiteY9" fmla="*/ 391886 h 494365"/>
                  <a:gd name="connsiteX10" fmla="*/ 1068780 w 1095318"/>
                  <a:gd name="connsiteY10" fmla="*/ 285008 h 494365"/>
                  <a:gd name="connsiteX11" fmla="*/ 1080655 w 1095318"/>
                  <a:gd name="connsiteY11" fmla="*/ 106878 h 494365"/>
                  <a:gd name="connsiteX12" fmla="*/ 1056904 w 1095318"/>
                  <a:gd name="connsiteY12" fmla="*/ 71252 h 494365"/>
                  <a:gd name="connsiteX13" fmla="*/ 1009403 w 1095318"/>
                  <a:gd name="connsiteY13" fmla="*/ 11876 h 494365"/>
                  <a:gd name="connsiteX14" fmla="*/ 0 w 1095318"/>
                  <a:gd name="connsiteY14" fmla="*/ 0 h 494365"/>
                  <a:gd name="connsiteX0" fmla="*/ 0 w 1095318"/>
                  <a:gd name="connsiteY0" fmla="*/ 0 h 494365"/>
                  <a:gd name="connsiteX1" fmla="*/ 0 w 1095318"/>
                  <a:gd name="connsiteY1" fmla="*/ 0 h 494365"/>
                  <a:gd name="connsiteX2" fmla="*/ 23751 w 1095318"/>
                  <a:gd name="connsiteY2" fmla="*/ 403761 h 494365"/>
                  <a:gd name="connsiteX3" fmla="*/ 166255 w 1095318"/>
                  <a:gd name="connsiteY3" fmla="*/ 463138 h 494365"/>
                  <a:gd name="connsiteX4" fmla="*/ 510639 w 1095318"/>
                  <a:gd name="connsiteY4" fmla="*/ 415637 h 494365"/>
                  <a:gd name="connsiteX5" fmla="*/ 593767 w 1095318"/>
                  <a:gd name="connsiteY5" fmla="*/ 427512 h 494365"/>
                  <a:gd name="connsiteX6" fmla="*/ 866899 w 1095318"/>
                  <a:gd name="connsiteY6" fmla="*/ 439387 h 494365"/>
                  <a:gd name="connsiteX7" fmla="*/ 914400 w 1095318"/>
                  <a:gd name="connsiteY7" fmla="*/ 486889 h 494365"/>
                  <a:gd name="connsiteX8" fmla="*/ 938151 w 1095318"/>
                  <a:gd name="connsiteY8" fmla="*/ 415637 h 494365"/>
                  <a:gd name="connsiteX9" fmla="*/ 973777 w 1095318"/>
                  <a:gd name="connsiteY9" fmla="*/ 391886 h 494365"/>
                  <a:gd name="connsiteX10" fmla="*/ 1068780 w 1095318"/>
                  <a:gd name="connsiteY10" fmla="*/ 285008 h 494365"/>
                  <a:gd name="connsiteX11" fmla="*/ 1080655 w 1095318"/>
                  <a:gd name="connsiteY11" fmla="*/ 106878 h 494365"/>
                  <a:gd name="connsiteX12" fmla="*/ 1056904 w 1095318"/>
                  <a:gd name="connsiteY12" fmla="*/ 71252 h 494365"/>
                  <a:gd name="connsiteX13" fmla="*/ 1009403 w 1095318"/>
                  <a:gd name="connsiteY13" fmla="*/ 11876 h 494365"/>
                  <a:gd name="connsiteX14" fmla="*/ 0 w 1095318"/>
                  <a:gd name="connsiteY14" fmla="*/ 0 h 494365"/>
                  <a:gd name="connsiteX0" fmla="*/ 0 w 1095318"/>
                  <a:gd name="connsiteY0" fmla="*/ 0 h 494365"/>
                  <a:gd name="connsiteX1" fmla="*/ 0 w 1095318"/>
                  <a:gd name="connsiteY1" fmla="*/ 0 h 494365"/>
                  <a:gd name="connsiteX2" fmla="*/ 23751 w 1095318"/>
                  <a:gd name="connsiteY2" fmla="*/ 403761 h 494365"/>
                  <a:gd name="connsiteX3" fmla="*/ 166255 w 1095318"/>
                  <a:gd name="connsiteY3" fmla="*/ 463138 h 494365"/>
                  <a:gd name="connsiteX4" fmla="*/ 510639 w 1095318"/>
                  <a:gd name="connsiteY4" fmla="*/ 415637 h 494365"/>
                  <a:gd name="connsiteX5" fmla="*/ 593767 w 1095318"/>
                  <a:gd name="connsiteY5" fmla="*/ 427512 h 494365"/>
                  <a:gd name="connsiteX6" fmla="*/ 866899 w 1095318"/>
                  <a:gd name="connsiteY6" fmla="*/ 439387 h 494365"/>
                  <a:gd name="connsiteX7" fmla="*/ 914400 w 1095318"/>
                  <a:gd name="connsiteY7" fmla="*/ 486889 h 494365"/>
                  <a:gd name="connsiteX8" fmla="*/ 938151 w 1095318"/>
                  <a:gd name="connsiteY8" fmla="*/ 415637 h 494365"/>
                  <a:gd name="connsiteX9" fmla="*/ 973777 w 1095318"/>
                  <a:gd name="connsiteY9" fmla="*/ 391886 h 494365"/>
                  <a:gd name="connsiteX10" fmla="*/ 1068780 w 1095318"/>
                  <a:gd name="connsiteY10" fmla="*/ 285008 h 494365"/>
                  <a:gd name="connsiteX11" fmla="*/ 1080655 w 1095318"/>
                  <a:gd name="connsiteY11" fmla="*/ 106878 h 494365"/>
                  <a:gd name="connsiteX12" fmla="*/ 1056904 w 1095318"/>
                  <a:gd name="connsiteY12" fmla="*/ 71252 h 494365"/>
                  <a:gd name="connsiteX13" fmla="*/ 1009403 w 1095318"/>
                  <a:gd name="connsiteY13" fmla="*/ 11876 h 494365"/>
                  <a:gd name="connsiteX14" fmla="*/ 0 w 1095318"/>
                  <a:gd name="connsiteY14" fmla="*/ 0 h 494365"/>
                  <a:gd name="connsiteX0" fmla="*/ 0 w 1101333"/>
                  <a:gd name="connsiteY0" fmla="*/ 12031 h 494365"/>
                  <a:gd name="connsiteX1" fmla="*/ 6015 w 1101333"/>
                  <a:gd name="connsiteY1" fmla="*/ 0 h 494365"/>
                  <a:gd name="connsiteX2" fmla="*/ 29766 w 1101333"/>
                  <a:gd name="connsiteY2" fmla="*/ 403761 h 494365"/>
                  <a:gd name="connsiteX3" fmla="*/ 172270 w 1101333"/>
                  <a:gd name="connsiteY3" fmla="*/ 463138 h 494365"/>
                  <a:gd name="connsiteX4" fmla="*/ 516654 w 1101333"/>
                  <a:gd name="connsiteY4" fmla="*/ 415637 h 494365"/>
                  <a:gd name="connsiteX5" fmla="*/ 599782 w 1101333"/>
                  <a:gd name="connsiteY5" fmla="*/ 427512 h 494365"/>
                  <a:gd name="connsiteX6" fmla="*/ 872914 w 1101333"/>
                  <a:gd name="connsiteY6" fmla="*/ 439387 h 494365"/>
                  <a:gd name="connsiteX7" fmla="*/ 920415 w 1101333"/>
                  <a:gd name="connsiteY7" fmla="*/ 486889 h 494365"/>
                  <a:gd name="connsiteX8" fmla="*/ 944166 w 1101333"/>
                  <a:gd name="connsiteY8" fmla="*/ 415637 h 494365"/>
                  <a:gd name="connsiteX9" fmla="*/ 979792 w 1101333"/>
                  <a:gd name="connsiteY9" fmla="*/ 391886 h 494365"/>
                  <a:gd name="connsiteX10" fmla="*/ 1074795 w 1101333"/>
                  <a:gd name="connsiteY10" fmla="*/ 285008 h 494365"/>
                  <a:gd name="connsiteX11" fmla="*/ 1086670 w 1101333"/>
                  <a:gd name="connsiteY11" fmla="*/ 106878 h 494365"/>
                  <a:gd name="connsiteX12" fmla="*/ 1062919 w 1101333"/>
                  <a:gd name="connsiteY12" fmla="*/ 71252 h 494365"/>
                  <a:gd name="connsiteX13" fmla="*/ 1015418 w 1101333"/>
                  <a:gd name="connsiteY13" fmla="*/ 11876 h 494365"/>
                  <a:gd name="connsiteX14" fmla="*/ 0 w 1101333"/>
                  <a:gd name="connsiteY14" fmla="*/ 12031 h 494365"/>
                  <a:gd name="connsiteX0" fmla="*/ 13863 w 1115196"/>
                  <a:gd name="connsiteY0" fmla="*/ 12031 h 494365"/>
                  <a:gd name="connsiteX1" fmla="*/ 19878 w 1115196"/>
                  <a:gd name="connsiteY1" fmla="*/ 0 h 494365"/>
                  <a:gd name="connsiteX2" fmla="*/ 348 w 1115196"/>
                  <a:gd name="connsiteY2" fmla="*/ 138520 h 494365"/>
                  <a:gd name="connsiteX3" fmla="*/ 43629 w 1115196"/>
                  <a:gd name="connsiteY3" fmla="*/ 403761 h 494365"/>
                  <a:gd name="connsiteX4" fmla="*/ 186133 w 1115196"/>
                  <a:gd name="connsiteY4" fmla="*/ 463138 h 494365"/>
                  <a:gd name="connsiteX5" fmla="*/ 530517 w 1115196"/>
                  <a:gd name="connsiteY5" fmla="*/ 415637 h 494365"/>
                  <a:gd name="connsiteX6" fmla="*/ 613645 w 1115196"/>
                  <a:gd name="connsiteY6" fmla="*/ 427512 h 494365"/>
                  <a:gd name="connsiteX7" fmla="*/ 886777 w 1115196"/>
                  <a:gd name="connsiteY7" fmla="*/ 439387 h 494365"/>
                  <a:gd name="connsiteX8" fmla="*/ 934278 w 1115196"/>
                  <a:gd name="connsiteY8" fmla="*/ 486889 h 494365"/>
                  <a:gd name="connsiteX9" fmla="*/ 958029 w 1115196"/>
                  <a:gd name="connsiteY9" fmla="*/ 415637 h 494365"/>
                  <a:gd name="connsiteX10" fmla="*/ 993655 w 1115196"/>
                  <a:gd name="connsiteY10" fmla="*/ 391886 h 494365"/>
                  <a:gd name="connsiteX11" fmla="*/ 1088658 w 1115196"/>
                  <a:gd name="connsiteY11" fmla="*/ 285008 h 494365"/>
                  <a:gd name="connsiteX12" fmla="*/ 1100533 w 1115196"/>
                  <a:gd name="connsiteY12" fmla="*/ 106878 h 494365"/>
                  <a:gd name="connsiteX13" fmla="*/ 1076782 w 1115196"/>
                  <a:gd name="connsiteY13" fmla="*/ 71252 h 494365"/>
                  <a:gd name="connsiteX14" fmla="*/ 1029281 w 1115196"/>
                  <a:gd name="connsiteY14" fmla="*/ 11876 h 494365"/>
                  <a:gd name="connsiteX15" fmla="*/ 13863 w 1115196"/>
                  <a:gd name="connsiteY15" fmla="*/ 12031 h 494365"/>
                  <a:gd name="connsiteX0" fmla="*/ 13863 w 1115196"/>
                  <a:gd name="connsiteY0" fmla="*/ 12031 h 494365"/>
                  <a:gd name="connsiteX1" fmla="*/ 19878 w 1115196"/>
                  <a:gd name="connsiteY1" fmla="*/ 0 h 494365"/>
                  <a:gd name="connsiteX2" fmla="*/ 348 w 1115196"/>
                  <a:gd name="connsiteY2" fmla="*/ 138520 h 494365"/>
                  <a:gd name="connsiteX3" fmla="*/ 43629 w 1115196"/>
                  <a:gd name="connsiteY3" fmla="*/ 403761 h 494365"/>
                  <a:gd name="connsiteX4" fmla="*/ 186133 w 1115196"/>
                  <a:gd name="connsiteY4" fmla="*/ 463138 h 494365"/>
                  <a:gd name="connsiteX5" fmla="*/ 530517 w 1115196"/>
                  <a:gd name="connsiteY5" fmla="*/ 415637 h 494365"/>
                  <a:gd name="connsiteX6" fmla="*/ 577863 w 1115196"/>
                  <a:gd name="connsiteY6" fmla="*/ 475404 h 494365"/>
                  <a:gd name="connsiteX7" fmla="*/ 613645 w 1115196"/>
                  <a:gd name="connsiteY7" fmla="*/ 427512 h 494365"/>
                  <a:gd name="connsiteX8" fmla="*/ 886777 w 1115196"/>
                  <a:gd name="connsiteY8" fmla="*/ 439387 h 494365"/>
                  <a:gd name="connsiteX9" fmla="*/ 934278 w 1115196"/>
                  <a:gd name="connsiteY9" fmla="*/ 486889 h 494365"/>
                  <a:gd name="connsiteX10" fmla="*/ 958029 w 1115196"/>
                  <a:gd name="connsiteY10" fmla="*/ 415637 h 494365"/>
                  <a:gd name="connsiteX11" fmla="*/ 993655 w 1115196"/>
                  <a:gd name="connsiteY11" fmla="*/ 391886 h 494365"/>
                  <a:gd name="connsiteX12" fmla="*/ 1088658 w 1115196"/>
                  <a:gd name="connsiteY12" fmla="*/ 285008 h 494365"/>
                  <a:gd name="connsiteX13" fmla="*/ 1100533 w 1115196"/>
                  <a:gd name="connsiteY13" fmla="*/ 106878 h 494365"/>
                  <a:gd name="connsiteX14" fmla="*/ 1076782 w 1115196"/>
                  <a:gd name="connsiteY14" fmla="*/ 71252 h 494365"/>
                  <a:gd name="connsiteX15" fmla="*/ 1029281 w 1115196"/>
                  <a:gd name="connsiteY15" fmla="*/ 11876 h 494365"/>
                  <a:gd name="connsiteX16" fmla="*/ 13863 w 1115196"/>
                  <a:gd name="connsiteY16" fmla="*/ 12031 h 494365"/>
                  <a:gd name="connsiteX0" fmla="*/ 13863 w 1115196"/>
                  <a:gd name="connsiteY0" fmla="*/ 12031 h 494365"/>
                  <a:gd name="connsiteX1" fmla="*/ 19878 w 1115196"/>
                  <a:gd name="connsiteY1" fmla="*/ 0 h 494365"/>
                  <a:gd name="connsiteX2" fmla="*/ 348 w 1115196"/>
                  <a:gd name="connsiteY2" fmla="*/ 138520 h 494365"/>
                  <a:gd name="connsiteX3" fmla="*/ 43629 w 1115196"/>
                  <a:gd name="connsiteY3" fmla="*/ 403761 h 494365"/>
                  <a:gd name="connsiteX4" fmla="*/ 186133 w 1115196"/>
                  <a:gd name="connsiteY4" fmla="*/ 463138 h 494365"/>
                  <a:gd name="connsiteX5" fmla="*/ 464344 w 1115196"/>
                  <a:gd name="connsiteY5" fmla="*/ 487827 h 494365"/>
                  <a:gd name="connsiteX6" fmla="*/ 577863 w 1115196"/>
                  <a:gd name="connsiteY6" fmla="*/ 475404 h 494365"/>
                  <a:gd name="connsiteX7" fmla="*/ 613645 w 1115196"/>
                  <a:gd name="connsiteY7" fmla="*/ 427512 h 494365"/>
                  <a:gd name="connsiteX8" fmla="*/ 886777 w 1115196"/>
                  <a:gd name="connsiteY8" fmla="*/ 439387 h 494365"/>
                  <a:gd name="connsiteX9" fmla="*/ 934278 w 1115196"/>
                  <a:gd name="connsiteY9" fmla="*/ 486889 h 494365"/>
                  <a:gd name="connsiteX10" fmla="*/ 958029 w 1115196"/>
                  <a:gd name="connsiteY10" fmla="*/ 415637 h 494365"/>
                  <a:gd name="connsiteX11" fmla="*/ 993655 w 1115196"/>
                  <a:gd name="connsiteY11" fmla="*/ 391886 h 494365"/>
                  <a:gd name="connsiteX12" fmla="*/ 1088658 w 1115196"/>
                  <a:gd name="connsiteY12" fmla="*/ 285008 h 494365"/>
                  <a:gd name="connsiteX13" fmla="*/ 1100533 w 1115196"/>
                  <a:gd name="connsiteY13" fmla="*/ 106878 h 494365"/>
                  <a:gd name="connsiteX14" fmla="*/ 1076782 w 1115196"/>
                  <a:gd name="connsiteY14" fmla="*/ 71252 h 494365"/>
                  <a:gd name="connsiteX15" fmla="*/ 1029281 w 1115196"/>
                  <a:gd name="connsiteY15" fmla="*/ 11876 h 494365"/>
                  <a:gd name="connsiteX16" fmla="*/ 13863 w 1115196"/>
                  <a:gd name="connsiteY16" fmla="*/ 12031 h 494365"/>
                  <a:gd name="connsiteX0" fmla="*/ 13863 w 1115196"/>
                  <a:gd name="connsiteY0" fmla="*/ 12031 h 494570"/>
                  <a:gd name="connsiteX1" fmla="*/ 19878 w 1115196"/>
                  <a:gd name="connsiteY1" fmla="*/ 0 h 494570"/>
                  <a:gd name="connsiteX2" fmla="*/ 348 w 1115196"/>
                  <a:gd name="connsiteY2" fmla="*/ 138520 h 494570"/>
                  <a:gd name="connsiteX3" fmla="*/ 43629 w 1115196"/>
                  <a:gd name="connsiteY3" fmla="*/ 403761 h 494570"/>
                  <a:gd name="connsiteX4" fmla="*/ 186133 w 1115196"/>
                  <a:gd name="connsiteY4" fmla="*/ 463138 h 494570"/>
                  <a:gd name="connsiteX5" fmla="*/ 464344 w 1115196"/>
                  <a:gd name="connsiteY5" fmla="*/ 487827 h 494570"/>
                  <a:gd name="connsiteX6" fmla="*/ 577863 w 1115196"/>
                  <a:gd name="connsiteY6" fmla="*/ 475404 h 494570"/>
                  <a:gd name="connsiteX7" fmla="*/ 697866 w 1115196"/>
                  <a:gd name="connsiteY7" fmla="*/ 469623 h 494570"/>
                  <a:gd name="connsiteX8" fmla="*/ 886777 w 1115196"/>
                  <a:gd name="connsiteY8" fmla="*/ 439387 h 494570"/>
                  <a:gd name="connsiteX9" fmla="*/ 934278 w 1115196"/>
                  <a:gd name="connsiteY9" fmla="*/ 486889 h 494570"/>
                  <a:gd name="connsiteX10" fmla="*/ 958029 w 1115196"/>
                  <a:gd name="connsiteY10" fmla="*/ 415637 h 494570"/>
                  <a:gd name="connsiteX11" fmla="*/ 993655 w 1115196"/>
                  <a:gd name="connsiteY11" fmla="*/ 391886 h 494570"/>
                  <a:gd name="connsiteX12" fmla="*/ 1088658 w 1115196"/>
                  <a:gd name="connsiteY12" fmla="*/ 285008 h 494570"/>
                  <a:gd name="connsiteX13" fmla="*/ 1100533 w 1115196"/>
                  <a:gd name="connsiteY13" fmla="*/ 106878 h 494570"/>
                  <a:gd name="connsiteX14" fmla="*/ 1076782 w 1115196"/>
                  <a:gd name="connsiteY14" fmla="*/ 71252 h 494570"/>
                  <a:gd name="connsiteX15" fmla="*/ 1029281 w 1115196"/>
                  <a:gd name="connsiteY15" fmla="*/ 11876 h 494570"/>
                  <a:gd name="connsiteX16" fmla="*/ 13863 w 1115196"/>
                  <a:gd name="connsiteY16" fmla="*/ 12031 h 494570"/>
                  <a:gd name="connsiteX0" fmla="*/ 13863 w 1115196"/>
                  <a:gd name="connsiteY0" fmla="*/ 12031 h 488003"/>
                  <a:gd name="connsiteX1" fmla="*/ 19878 w 1115196"/>
                  <a:gd name="connsiteY1" fmla="*/ 0 h 488003"/>
                  <a:gd name="connsiteX2" fmla="*/ 348 w 1115196"/>
                  <a:gd name="connsiteY2" fmla="*/ 138520 h 488003"/>
                  <a:gd name="connsiteX3" fmla="*/ 43629 w 1115196"/>
                  <a:gd name="connsiteY3" fmla="*/ 403761 h 488003"/>
                  <a:gd name="connsiteX4" fmla="*/ 186133 w 1115196"/>
                  <a:gd name="connsiteY4" fmla="*/ 463138 h 488003"/>
                  <a:gd name="connsiteX5" fmla="*/ 464344 w 1115196"/>
                  <a:gd name="connsiteY5" fmla="*/ 487827 h 488003"/>
                  <a:gd name="connsiteX6" fmla="*/ 577863 w 1115196"/>
                  <a:gd name="connsiteY6" fmla="*/ 475404 h 488003"/>
                  <a:gd name="connsiteX7" fmla="*/ 697866 w 1115196"/>
                  <a:gd name="connsiteY7" fmla="*/ 469623 h 488003"/>
                  <a:gd name="connsiteX8" fmla="*/ 886777 w 1115196"/>
                  <a:gd name="connsiteY8" fmla="*/ 439387 h 488003"/>
                  <a:gd name="connsiteX9" fmla="*/ 958029 w 1115196"/>
                  <a:gd name="connsiteY9" fmla="*/ 415637 h 488003"/>
                  <a:gd name="connsiteX10" fmla="*/ 993655 w 1115196"/>
                  <a:gd name="connsiteY10" fmla="*/ 391886 h 488003"/>
                  <a:gd name="connsiteX11" fmla="*/ 1088658 w 1115196"/>
                  <a:gd name="connsiteY11" fmla="*/ 285008 h 488003"/>
                  <a:gd name="connsiteX12" fmla="*/ 1100533 w 1115196"/>
                  <a:gd name="connsiteY12" fmla="*/ 106878 h 488003"/>
                  <a:gd name="connsiteX13" fmla="*/ 1076782 w 1115196"/>
                  <a:gd name="connsiteY13" fmla="*/ 71252 h 488003"/>
                  <a:gd name="connsiteX14" fmla="*/ 1029281 w 1115196"/>
                  <a:gd name="connsiteY14" fmla="*/ 11876 h 488003"/>
                  <a:gd name="connsiteX15" fmla="*/ 13863 w 1115196"/>
                  <a:gd name="connsiteY15" fmla="*/ 12031 h 488003"/>
                  <a:gd name="connsiteX0" fmla="*/ 13863 w 1115196"/>
                  <a:gd name="connsiteY0" fmla="*/ 12031 h 488003"/>
                  <a:gd name="connsiteX1" fmla="*/ 19878 w 1115196"/>
                  <a:gd name="connsiteY1" fmla="*/ 0 h 488003"/>
                  <a:gd name="connsiteX2" fmla="*/ 348 w 1115196"/>
                  <a:gd name="connsiteY2" fmla="*/ 138520 h 488003"/>
                  <a:gd name="connsiteX3" fmla="*/ 43629 w 1115196"/>
                  <a:gd name="connsiteY3" fmla="*/ 403761 h 488003"/>
                  <a:gd name="connsiteX4" fmla="*/ 186133 w 1115196"/>
                  <a:gd name="connsiteY4" fmla="*/ 463138 h 488003"/>
                  <a:gd name="connsiteX5" fmla="*/ 464344 w 1115196"/>
                  <a:gd name="connsiteY5" fmla="*/ 487827 h 488003"/>
                  <a:gd name="connsiteX6" fmla="*/ 577863 w 1115196"/>
                  <a:gd name="connsiteY6" fmla="*/ 475404 h 488003"/>
                  <a:gd name="connsiteX7" fmla="*/ 697866 w 1115196"/>
                  <a:gd name="connsiteY7" fmla="*/ 469623 h 488003"/>
                  <a:gd name="connsiteX8" fmla="*/ 904824 w 1115196"/>
                  <a:gd name="connsiteY8" fmla="*/ 475482 h 488003"/>
                  <a:gd name="connsiteX9" fmla="*/ 958029 w 1115196"/>
                  <a:gd name="connsiteY9" fmla="*/ 415637 h 488003"/>
                  <a:gd name="connsiteX10" fmla="*/ 993655 w 1115196"/>
                  <a:gd name="connsiteY10" fmla="*/ 391886 h 488003"/>
                  <a:gd name="connsiteX11" fmla="*/ 1088658 w 1115196"/>
                  <a:gd name="connsiteY11" fmla="*/ 285008 h 488003"/>
                  <a:gd name="connsiteX12" fmla="*/ 1100533 w 1115196"/>
                  <a:gd name="connsiteY12" fmla="*/ 106878 h 488003"/>
                  <a:gd name="connsiteX13" fmla="*/ 1076782 w 1115196"/>
                  <a:gd name="connsiteY13" fmla="*/ 71252 h 488003"/>
                  <a:gd name="connsiteX14" fmla="*/ 1029281 w 1115196"/>
                  <a:gd name="connsiteY14" fmla="*/ 11876 h 488003"/>
                  <a:gd name="connsiteX15" fmla="*/ 13863 w 1115196"/>
                  <a:gd name="connsiteY15" fmla="*/ 12031 h 488003"/>
                  <a:gd name="connsiteX0" fmla="*/ 13863 w 1115196"/>
                  <a:gd name="connsiteY0" fmla="*/ 12031 h 488003"/>
                  <a:gd name="connsiteX1" fmla="*/ 19878 w 1115196"/>
                  <a:gd name="connsiteY1" fmla="*/ 0 h 488003"/>
                  <a:gd name="connsiteX2" fmla="*/ 348 w 1115196"/>
                  <a:gd name="connsiteY2" fmla="*/ 138520 h 488003"/>
                  <a:gd name="connsiteX3" fmla="*/ 43629 w 1115196"/>
                  <a:gd name="connsiteY3" fmla="*/ 403761 h 488003"/>
                  <a:gd name="connsiteX4" fmla="*/ 186133 w 1115196"/>
                  <a:gd name="connsiteY4" fmla="*/ 463138 h 488003"/>
                  <a:gd name="connsiteX5" fmla="*/ 464344 w 1115196"/>
                  <a:gd name="connsiteY5" fmla="*/ 487827 h 488003"/>
                  <a:gd name="connsiteX6" fmla="*/ 577863 w 1115196"/>
                  <a:gd name="connsiteY6" fmla="*/ 475404 h 488003"/>
                  <a:gd name="connsiteX7" fmla="*/ 697866 w 1115196"/>
                  <a:gd name="connsiteY7" fmla="*/ 469623 h 488003"/>
                  <a:gd name="connsiteX8" fmla="*/ 904824 w 1115196"/>
                  <a:gd name="connsiteY8" fmla="*/ 475482 h 488003"/>
                  <a:gd name="connsiteX9" fmla="*/ 958029 w 1115196"/>
                  <a:gd name="connsiteY9" fmla="*/ 415637 h 488003"/>
                  <a:gd name="connsiteX10" fmla="*/ 1035766 w 1115196"/>
                  <a:gd name="connsiteY10" fmla="*/ 415949 h 488003"/>
                  <a:gd name="connsiteX11" fmla="*/ 1088658 w 1115196"/>
                  <a:gd name="connsiteY11" fmla="*/ 285008 h 488003"/>
                  <a:gd name="connsiteX12" fmla="*/ 1100533 w 1115196"/>
                  <a:gd name="connsiteY12" fmla="*/ 106878 h 488003"/>
                  <a:gd name="connsiteX13" fmla="*/ 1076782 w 1115196"/>
                  <a:gd name="connsiteY13" fmla="*/ 71252 h 488003"/>
                  <a:gd name="connsiteX14" fmla="*/ 1029281 w 1115196"/>
                  <a:gd name="connsiteY14" fmla="*/ 11876 h 488003"/>
                  <a:gd name="connsiteX15" fmla="*/ 13863 w 1115196"/>
                  <a:gd name="connsiteY15" fmla="*/ 12031 h 488003"/>
                  <a:gd name="connsiteX0" fmla="*/ 13863 w 1115196"/>
                  <a:gd name="connsiteY0" fmla="*/ 12031 h 488003"/>
                  <a:gd name="connsiteX1" fmla="*/ 19878 w 1115196"/>
                  <a:gd name="connsiteY1" fmla="*/ 0 h 488003"/>
                  <a:gd name="connsiteX2" fmla="*/ 348 w 1115196"/>
                  <a:gd name="connsiteY2" fmla="*/ 138520 h 488003"/>
                  <a:gd name="connsiteX3" fmla="*/ 43629 w 1115196"/>
                  <a:gd name="connsiteY3" fmla="*/ 403761 h 488003"/>
                  <a:gd name="connsiteX4" fmla="*/ 186133 w 1115196"/>
                  <a:gd name="connsiteY4" fmla="*/ 463138 h 488003"/>
                  <a:gd name="connsiteX5" fmla="*/ 464344 w 1115196"/>
                  <a:gd name="connsiteY5" fmla="*/ 487827 h 488003"/>
                  <a:gd name="connsiteX6" fmla="*/ 577863 w 1115196"/>
                  <a:gd name="connsiteY6" fmla="*/ 475404 h 488003"/>
                  <a:gd name="connsiteX7" fmla="*/ 697866 w 1115196"/>
                  <a:gd name="connsiteY7" fmla="*/ 469623 h 488003"/>
                  <a:gd name="connsiteX8" fmla="*/ 904824 w 1115196"/>
                  <a:gd name="connsiteY8" fmla="*/ 475482 h 488003"/>
                  <a:gd name="connsiteX9" fmla="*/ 994124 w 1115196"/>
                  <a:gd name="connsiteY9" fmla="*/ 457748 h 488003"/>
                  <a:gd name="connsiteX10" fmla="*/ 1035766 w 1115196"/>
                  <a:gd name="connsiteY10" fmla="*/ 415949 h 488003"/>
                  <a:gd name="connsiteX11" fmla="*/ 1088658 w 1115196"/>
                  <a:gd name="connsiteY11" fmla="*/ 285008 h 488003"/>
                  <a:gd name="connsiteX12" fmla="*/ 1100533 w 1115196"/>
                  <a:gd name="connsiteY12" fmla="*/ 106878 h 488003"/>
                  <a:gd name="connsiteX13" fmla="*/ 1076782 w 1115196"/>
                  <a:gd name="connsiteY13" fmla="*/ 71252 h 488003"/>
                  <a:gd name="connsiteX14" fmla="*/ 1029281 w 1115196"/>
                  <a:gd name="connsiteY14" fmla="*/ 11876 h 488003"/>
                  <a:gd name="connsiteX15" fmla="*/ 13863 w 1115196"/>
                  <a:gd name="connsiteY15" fmla="*/ 12031 h 488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15196" h="488003">
                    <a:moveTo>
                      <a:pt x="13863" y="12031"/>
                    </a:moveTo>
                    <a:lnTo>
                      <a:pt x="19878" y="0"/>
                    </a:lnTo>
                    <a:cubicBezTo>
                      <a:pt x="27652" y="18074"/>
                      <a:pt x="-3610" y="71227"/>
                      <a:pt x="348" y="138520"/>
                    </a:cubicBezTo>
                    <a:cubicBezTo>
                      <a:pt x="4307" y="205814"/>
                      <a:pt x="12665" y="349658"/>
                      <a:pt x="43629" y="403761"/>
                    </a:cubicBezTo>
                    <a:cubicBezTo>
                      <a:pt x="74593" y="457864"/>
                      <a:pt x="116014" y="449127"/>
                      <a:pt x="186133" y="463138"/>
                    </a:cubicBezTo>
                    <a:cubicBezTo>
                      <a:pt x="256252" y="477149"/>
                      <a:pt x="399056" y="485783"/>
                      <a:pt x="464344" y="487827"/>
                    </a:cubicBezTo>
                    <a:cubicBezTo>
                      <a:pt x="529632" y="489871"/>
                      <a:pt x="564008" y="473425"/>
                      <a:pt x="577863" y="475404"/>
                    </a:cubicBezTo>
                    <a:cubicBezTo>
                      <a:pt x="591718" y="477383"/>
                      <a:pt x="643373" y="469610"/>
                      <a:pt x="697866" y="469623"/>
                    </a:cubicBezTo>
                    <a:cubicBezTo>
                      <a:pt x="752359" y="469636"/>
                      <a:pt x="855448" y="477461"/>
                      <a:pt x="904824" y="475482"/>
                    </a:cubicBezTo>
                    <a:cubicBezTo>
                      <a:pt x="954200" y="473503"/>
                      <a:pt x="972300" y="467670"/>
                      <a:pt x="994124" y="457748"/>
                    </a:cubicBezTo>
                    <a:cubicBezTo>
                      <a:pt x="1015948" y="447826"/>
                      <a:pt x="1020010" y="444739"/>
                      <a:pt x="1035766" y="415949"/>
                    </a:cubicBezTo>
                    <a:cubicBezTo>
                      <a:pt x="1051522" y="387159"/>
                      <a:pt x="1052560" y="339154"/>
                      <a:pt x="1088658" y="285008"/>
                    </a:cubicBezTo>
                    <a:cubicBezTo>
                      <a:pt x="1116439" y="201662"/>
                      <a:pt x="1125630" y="207266"/>
                      <a:pt x="1100533" y="106878"/>
                    </a:cubicBezTo>
                    <a:cubicBezTo>
                      <a:pt x="1097071" y="93032"/>
                      <a:pt x="1084699" y="83127"/>
                      <a:pt x="1076782" y="71252"/>
                    </a:cubicBezTo>
                    <a:cubicBezTo>
                      <a:pt x="1069124" y="48279"/>
                      <a:pt x="1065368" y="12706"/>
                      <a:pt x="1029281" y="11876"/>
                    </a:cubicBezTo>
                    <a:cubicBezTo>
                      <a:pt x="696860" y="4234"/>
                      <a:pt x="182097" y="14010"/>
                      <a:pt x="13863" y="1203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BA46D8D1-912F-484F-B48E-B80C8F64DC8C}"/>
                  </a:ext>
                </a:extLst>
              </p:cNvPr>
              <p:cNvSpPr/>
              <p:nvPr/>
            </p:nvSpPr>
            <p:spPr>
              <a:xfrm>
                <a:off x="7557848" y="4535488"/>
                <a:ext cx="123916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VN" sz="1600" dirty="0"/>
                  <a:t>Có mùi thiu rồi mẹ ạ!</a:t>
                </a:r>
              </a:p>
            </p:txBody>
          </p:sp>
        </p:grpSp>
        <p:sp>
          <p:nvSpPr>
            <p:cNvPr id="1040" name="Freeform 1039">
              <a:extLst>
                <a:ext uri="{FF2B5EF4-FFF2-40B4-BE49-F238E27FC236}">
                  <a16:creationId xmlns:a16="http://schemas.microsoft.com/office/drawing/2014/main" id="{9714AA31-659B-E74B-89FE-8BE97D70046B}"/>
                </a:ext>
              </a:extLst>
            </p:cNvPr>
            <p:cNvSpPr/>
            <p:nvPr/>
          </p:nvSpPr>
          <p:spPr>
            <a:xfrm>
              <a:off x="7743825" y="3757613"/>
              <a:ext cx="2528888" cy="428625"/>
            </a:xfrm>
            <a:custGeom>
              <a:avLst/>
              <a:gdLst>
                <a:gd name="connsiteX0" fmla="*/ 0 w 2528888"/>
                <a:gd name="connsiteY0" fmla="*/ 0 h 428625"/>
                <a:gd name="connsiteX1" fmla="*/ 85725 w 2528888"/>
                <a:gd name="connsiteY1" fmla="*/ 371475 h 428625"/>
                <a:gd name="connsiteX2" fmla="*/ 985838 w 2528888"/>
                <a:gd name="connsiteY2" fmla="*/ 414337 h 428625"/>
                <a:gd name="connsiteX3" fmla="*/ 2357438 w 2528888"/>
                <a:gd name="connsiteY3" fmla="*/ 428625 h 428625"/>
                <a:gd name="connsiteX4" fmla="*/ 2528888 w 2528888"/>
                <a:gd name="connsiteY4" fmla="*/ 242887 h 428625"/>
                <a:gd name="connsiteX5" fmla="*/ 2528888 w 2528888"/>
                <a:gd name="connsiteY5" fmla="*/ 42862 h 428625"/>
                <a:gd name="connsiteX6" fmla="*/ 0 w 2528888"/>
                <a:gd name="connsiteY6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8888" h="428625">
                  <a:moveTo>
                    <a:pt x="0" y="0"/>
                  </a:moveTo>
                  <a:lnTo>
                    <a:pt x="85725" y="371475"/>
                  </a:lnTo>
                  <a:lnTo>
                    <a:pt x="985838" y="414337"/>
                  </a:lnTo>
                  <a:lnTo>
                    <a:pt x="2357438" y="428625"/>
                  </a:lnTo>
                  <a:lnTo>
                    <a:pt x="2528888" y="242887"/>
                  </a:lnTo>
                  <a:lnTo>
                    <a:pt x="2528888" y="428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grpSp>
        <p:nvGrpSpPr>
          <p:cNvPr id="1037" name="Group 1036">
            <a:extLst>
              <a:ext uri="{FF2B5EF4-FFF2-40B4-BE49-F238E27FC236}">
                <a16:creationId xmlns:a16="http://schemas.microsoft.com/office/drawing/2014/main" id="{498F7C80-63F5-5C45-9E4C-A8A28483AFB4}"/>
              </a:ext>
            </a:extLst>
          </p:cNvPr>
          <p:cNvGrpSpPr/>
          <p:nvPr/>
        </p:nvGrpSpPr>
        <p:grpSpPr>
          <a:xfrm>
            <a:off x="4083728" y="3673573"/>
            <a:ext cx="2932894" cy="3135563"/>
            <a:chOff x="4083728" y="3673573"/>
            <a:chExt cx="2932894" cy="3135563"/>
          </a:xfrm>
        </p:grpSpPr>
        <p:grpSp>
          <p:nvGrpSpPr>
            <p:cNvPr id="1031" name="Group 1030">
              <a:extLst>
                <a:ext uri="{FF2B5EF4-FFF2-40B4-BE49-F238E27FC236}">
                  <a16:creationId xmlns:a16="http://schemas.microsoft.com/office/drawing/2014/main" id="{B408F068-3559-5945-9C65-8E45D59229A3}"/>
                </a:ext>
              </a:extLst>
            </p:cNvPr>
            <p:cNvGrpSpPr/>
            <p:nvPr/>
          </p:nvGrpSpPr>
          <p:grpSpPr>
            <a:xfrm>
              <a:off x="4083728" y="3673573"/>
              <a:ext cx="2932894" cy="3135563"/>
              <a:chOff x="4083728" y="3673573"/>
              <a:chExt cx="2932894" cy="3135563"/>
            </a:xfrm>
          </p:grpSpPr>
          <p:pic>
            <p:nvPicPr>
              <p:cNvPr id="1024" name="Picture 1023">
                <a:extLst>
                  <a:ext uri="{FF2B5EF4-FFF2-40B4-BE49-F238E27FC236}">
                    <a16:creationId xmlns:a16="http://schemas.microsoft.com/office/drawing/2014/main" id="{1B01EF87-9753-E543-9423-CF23D5C9AA1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49000"/>
                        </a14:imgEffect>
                        <a14:imgEffect>
                          <a14:brightnessContrast bright="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279" r="4224"/>
              <a:stretch/>
            </p:blipFill>
            <p:spPr>
              <a:xfrm>
                <a:off x="4083728" y="3673573"/>
                <a:ext cx="2932894" cy="3123071"/>
              </a:xfrm>
              <a:prstGeom prst="roundRect">
                <a:avLst>
                  <a:gd name="adj" fmla="val 17206"/>
                </a:avLst>
              </a:prstGeom>
            </p:spPr>
          </p:pic>
          <p:sp>
            <p:nvSpPr>
              <p:cNvPr id="1029" name="Oval 1028">
                <a:extLst>
                  <a:ext uri="{FF2B5EF4-FFF2-40B4-BE49-F238E27FC236}">
                    <a16:creationId xmlns:a16="http://schemas.microsoft.com/office/drawing/2014/main" id="{ACA28773-B6BA-464E-AC5A-1D6CEC3D84F1}"/>
                  </a:ext>
                </a:extLst>
              </p:cNvPr>
              <p:cNvSpPr/>
              <p:nvPr/>
            </p:nvSpPr>
            <p:spPr>
              <a:xfrm rot="155558">
                <a:off x="4331491" y="6567052"/>
                <a:ext cx="724869" cy="242084"/>
              </a:xfrm>
              <a:prstGeom prst="ellipse">
                <a:avLst/>
              </a:prstGeom>
              <a:solidFill>
                <a:srgbClr val="F6F6F6"/>
              </a:solidFill>
              <a:ln>
                <a:solidFill>
                  <a:srgbClr val="F6F6F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</p:grpSp>
        <p:grpSp>
          <p:nvGrpSpPr>
            <p:cNvPr id="1036" name="Group 1035">
              <a:extLst>
                <a:ext uri="{FF2B5EF4-FFF2-40B4-BE49-F238E27FC236}">
                  <a16:creationId xmlns:a16="http://schemas.microsoft.com/office/drawing/2014/main" id="{03F9C645-2C2C-2442-85A4-7DA6DCBD821D}"/>
                </a:ext>
              </a:extLst>
            </p:cNvPr>
            <p:cNvGrpSpPr/>
            <p:nvPr/>
          </p:nvGrpSpPr>
          <p:grpSpPr>
            <a:xfrm>
              <a:off x="5767692" y="5683950"/>
              <a:ext cx="458715" cy="307777"/>
              <a:chOff x="5774131" y="5703267"/>
              <a:chExt cx="458715" cy="307777"/>
            </a:xfrm>
          </p:grpSpPr>
          <p:sp>
            <p:nvSpPr>
              <p:cNvPr id="1033" name="Oval 1032">
                <a:extLst>
                  <a:ext uri="{FF2B5EF4-FFF2-40B4-BE49-F238E27FC236}">
                    <a16:creationId xmlns:a16="http://schemas.microsoft.com/office/drawing/2014/main" id="{2E7C4EF7-14A7-2C43-87CF-140FEFE9E7C1}"/>
                  </a:ext>
                </a:extLst>
              </p:cNvPr>
              <p:cNvSpPr/>
              <p:nvPr/>
            </p:nvSpPr>
            <p:spPr>
              <a:xfrm>
                <a:off x="5840569" y="5763296"/>
                <a:ext cx="321972" cy="20606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105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35" name="Rectangle 1034">
                <a:extLst>
                  <a:ext uri="{FF2B5EF4-FFF2-40B4-BE49-F238E27FC236}">
                    <a16:creationId xmlns:a16="http://schemas.microsoft.com/office/drawing/2014/main" id="{A9958501-9950-F149-9A56-527057EE463A}"/>
                  </a:ext>
                </a:extLst>
              </p:cNvPr>
              <p:cNvSpPr/>
              <p:nvPr/>
            </p:nvSpPr>
            <p:spPr>
              <a:xfrm>
                <a:off x="5774131" y="5703267"/>
                <a:ext cx="45871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VN" sz="1400" dirty="0">
                    <a:solidFill>
                      <a:srgbClr val="FF0000"/>
                    </a:solidFill>
                  </a:rPr>
                  <a:t>Kẹo</a:t>
                </a:r>
              </a:p>
            </p:txBody>
          </p:sp>
        </p:grpSp>
      </p:grpSp>
      <p:sp>
        <p:nvSpPr>
          <p:cNvPr id="93" name="Rectangle 92">
            <a:extLst>
              <a:ext uri="{FF2B5EF4-FFF2-40B4-BE49-F238E27FC236}">
                <a16:creationId xmlns:a16="http://schemas.microsoft.com/office/drawing/2014/main" id="{54741CD3-DCC1-4049-96D7-02626D822FB4}"/>
              </a:ext>
            </a:extLst>
          </p:cNvPr>
          <p:cNvSpPr/>
          <p:nvPr/>
        </p:nvSpPr>
        <p:spPr>
          <a:xfrm>
            <a:off x="467976" y="107115"/>
            <a:ext cx="117240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Kể tên những thực phẩm, đồ dùng không được cất giữ, bảo quản đúng cách, có thể gây ngộ độc?</a:t>
            </a:r>
          </a:p>
        </p:txBody>
      </p:sp>
      <p:pic>
        <p:nvPicPr>
          <p:cNvPr id="118" name="Picture 117">
            <a:extLst>
              <a:ext uri="{FF2B5EF4-FFF2-40B4-BE49-F238E27FC236}">
                <a16:creationId xmlns:a16="http://schemas.microsoft.com/office/drawing/2014/main" id="{2368E8EC-703D-5442-8F82-E55DFAE3C6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639" y="1140995"/>
            <a:ext cx="3237982" cy="2424014"/>
          </a:xfrm>
          <a:prstGeom prst="roundRect">
            <a:avLst>
              <a:gd name="adj" fmla="val 31523"/>
            </a:avLst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id="{8BE42B10-2F0B-304D-A433-4D1BE0BE0C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82" y="1140995"/>
            <a:ext cx="2628639" cy="2424014"/>
          </a:xfrm>
          <a:prstGeom prst="roundRect">
            <a:avLst>
              <a:gd name="adj" fmla="val 36683"/>
            </a:avLst>
          </a:prstGeom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1D21D8F7-EDE7-6441-8FD7-4617C9D587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840" y="705662"/>
            <a:ext cx="3793501" cy="3007925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199B678F-DF45-2E46-B552-5EF6CDD69F1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77" y="3865981"/>
            <a:ext cx="3670132" cy="2807084"/>
          </a:xfrm>
          <a:prstGeom prst="roundRect">
            <a:avLst>
              <a:gd name="adj" fmla="val 35377"/>
            </a:avLst>
          </a:prstGeom>
        </p:spPr>
      </p:pic>
      <p:sp>
        <p:nvSpPr>
          <p:cNvPr id="139" name="Rectangle 138">
            <a:extLst>
              <a:ext uri="{FF2B5EF4-FFF2-40B4-BE49-F238E27FC236}">
                <a16:creationId xmlns:a16="http://schemas.microsoft.com/office/drawing/2014/main" id="{48EBE6F9-D412-4D41-A67E-810B4CC94265}"/>
              </a:ext>
            </a:extLst>
          </p:cNvPr>
          <p:cNvSpPr/>
          <p:nvPr/>
        </p:nvSpPr>
        <p:spPr>
          <a:xfrm>
            <a:off x="467976" y="128160"/>
            <a:ext cx="117240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Dấu hiệu nào cho em biết thức ăn, dồ uống bị hỏng và ôi thiu?</a:t>
            </a:r>
          </a:p>
        </p:txBody>
      </p:sp>
      <p:pic>
        <p:nvPicPr>
          <p:cNvPr id="1034" name="Picture 10" descr="Dấu Mũi Tên, Thiết Kế Biểu Tượng, Logo, Dòng, Biểu Tượng png | Klipartz">
            <a:extLst>
              <a:ext uri="{FF2B5EF4-FFF2-40B4-BE49-F238E27FC236}">
                <a16:creationId xmlns:a16="http://schemas.microsoft.com/office/drawing/2014/main" id="{AD1808E8-AFCD-5E4D-8B3F-DE2F7DD962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33708" y1="68090" x2="33708" y2="60674"/>
                        <a14:foregroundMark x1="33708" y1="60449" x2="50787" y2="60674"/>
                        <a14:foregroundMark x1="50787" y1="60449" x2="56180" y2="69213"/>
                        <a14:foregroundMark x1="62135" y1="75730" x2="67079" y2="81461"/>
                        <a14:foregroundMark x1="67079" y1="81461" x2="74494" y2="79101"/>
                        <a14:foregroundMark x1="74494" y1="79101" x2="78652" y2="73483"/>
                        <a14:foregroundMark x1="78652" y1="73483" x2="77753" y2="72360"/>
                        <a14:foregroundMark x1="77753" y1="72022" x2="68090" y2="50225"/>
                        <a14:foregroundMark x1="68090" y1="49326" x2="72921" y2="43933"/>
                        <a14:foregroundMark x1="72921" y1="43933" x2="72921" y2="43933"/>
                        <a14:foregroundMark x1="73146" y1="43708" x2="68539" y2="36742"/>
                        <a14:foregroundMark x1="68539" y1="36742" x2="59551" y2="30899"/>
                        <a14:foregroundMark x1="59551" y1="30674" x2="46966" y2="18876"/>
                        <a14:foregroundMark x1="46966" y1="18876" x2="40449" y2="16180"/>
                        <a14:foregroundMark x1="40449" y1="16180" x2="36292" y2="16180"/>
                        <a14:foregroundMark x1="36292" y1="15843" x2="33708" y2="29551"/>
                        <a14:foregroundMark x1="33708" y1="29213" x2="33708" y2="491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6241" r="14066" b="12341"/>
          <a:stretch/>
        </p:blipFill>
        <p:spPr bwMode="auto">
          <a:xfrm rot="8783094">
            <a:off x="499264" y="989891"/>
            <a:ext cx="631450" cy="87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10" descr="Dấu Mũi Tên, Thiết Kế Biểu Tượng, Logo, Dòng, Biểu Tượng png | Klipartz">
            <a:extLst>
              <a:ext uri="{FF2B5EF4-FFF2-40B4-BE49-F238E27FC236}">
                <a16:creationId xmlns:a16="http://schemas.microsoft.com/office/drawing/2014/main" id="{1A9A2352-7F65-F14D-8E01-B16587C513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foregroundMark x1="33708" y1="68090" x2="33708" y2="60674"/>
                        <a14:foregroundMark x1="33708" y1="60449" x2="50787" y2="60674"/>
                        <a14:foregroundMark x1="50787" y1="60449" x2="56180" y2="69213"/>
                        <a14:foregroundMark x1="62135" y1="75730" x2="67079" y2="81461"/>
                        <a14:foregroundMark x1="67079" y1="81461" x2="74494" y2="79101"/>
                        <a14:foregroundMark x1="74494" y1="79101" x2="78652" y2="73483"/>
                        <a14:foregroundMark x1="78652" y1="73483" x2="77753" y2="72360"/>
                        <a14:foregroundMark x1="77753" y1="72022" x2="68090" y2="50225"/>
                        <a14:foregroundMark x1="68090" y1="49326" x2="72921" y2="43933"/>
                        <a14:foregroundMark x1="72921" y1="43933" x2="72921" y2="43933"/>
                        <a14:foregroundMark x1="73146" y1="43708" x2="68539" y2="36742"/>
                        <a14:foregroundMark x1="68539" y1="36742" x2="59551" y2="30899"/>
                        <a14:foregroundMark x1="59551" y1="30674" x2="46966" y2="18876"/>
                        <a14:foregroundMark x1="46966" y1="18876" x2="40449" y2="16180"/>
                        <a14:foregroundMark x1="40449" y1="16180" x2="36292" y2="16180"/>
                        <a14:foregroundMark x1="36292" y1="15843" x2="33708" y2="29551"/>
                        <a14:foregroundMark x1="33708" y1="29213" x2="33708" y2="491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6241" r="14066" b="12341"/>
          <a:stretch/>
        </p:blipFill>
        <p:spPr bwMode="auto">
          <a:xfrm rot="17318846" flipH="1">
            <a:off x="6426398" y="2548095"/>
            <a:ext cx="631450" cy="87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10" descr="Dấu Mũi Tên, Thiết Kế Biểu Tượng, Logo, Dòng, Biểu Tượng png | Klipartz">
            <a:extLst>
              <a:ext uri="{FF2B5EF4-FFF2-40B4-BE49-F238E27FC236}">
                <a16:creationId xmlns:a16="http://schemas.microsoft.com/office/drawing/2014/main" id="{5BE2B345-C47F-2541-B92F-4AC8923252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foregroundMark x1="33708" y1="68090" x2="33708" y2="60674"/>
                        <a14:foregroundMark x1="33708" y1="60449" x2="50787" y2="60674"/>
                        <a14:foregroundMark x1="50787" y1="60449" x2="56180" y2="69213"/>
                        <a14:foregroundMark x1="62135" y1="75730" x2="67079" y2="81461"/>
                        <a14:foregroundMark x1="67079" y1="81461" x2="74494" y2="79101"/>
                        <a14:foregroundMark x1="74494" y1="79101" x2="78652" y2="73483"/>
                        <a14:foregroundMark x1="78652" y1="73483" x2="77753" y2="72360"/>
                        <a14:foregroundMark x1="77753" y1="72022" x2="68090" y2="50225"/>
                        <a14:foregroundMark x1="68090" y1="49326" x2="72921" y2="43933"/>
                        <a14:foregroundMark x1="72921" y1="43933" x2="72921" y2="43933"/>
                        <a14:foregroundMark x1="73146" y1="43708" x2="68539" y2="36742"/>
                        <a14:foregroundMark x1="68539" y1="36742" x2="59551" y2="30899"/>
                        <a14:foregroundMark x1="59551" y1="30674" x2="46966" y2="18876"/>
                        <a14:foregroundMark x1="46966" y1="18876" x2="40449" y2="16180"/>
                        <a14:foregroundMark x1="40449" y1="16180" x2="36292" y2="16180"/>
                        <a14:foregroundMark x1="36292" y1="15843" x2="33708" y2="29551"/>
                        <a14:foregroundMark x1="33708" y1="29213" x2="33708" y2="491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6241" r="14066" b="12341"/>
          <a:stretch/>
        </p:blipFill>
        <p:spPr bwMode="auto">
          <a:xfrm rot="8783094">
            <a:off x="7447383" y="1315203"/>
            <a:ext cx="631450" cy="87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10" descr="Dấu Mũi Tên, Thiết Kế Biểu Tượng, Logo, Dòng, Biểu Tượng png | Klipartz">
            <a:extLst>
              <a:ext uri="{FF2B5EF4-FFF2-40B4-BE49-F238E27FC236}">
                <a16:creationId xmlns:a16="http://schemas.microsoft.com/office/drawing/2014/main" id="{EECB3DFF-8ED7-C24E-8E48-0F074777AE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foregroundMark x1="33708" y1="68090" x2="33708" y2="60674"/>
                        <a14:foregroundMark x1="33708" y1="60449" x2="50787" y2="60674"/>
                        <a14:foregroundMark x1="50787" y1="60449" x2="56180" y2="69213"/>
                        <a14:foregroundMark x1="62135" y1="75730" x2="67079" y2="81461"/>
                        <a14:foregroundMark x1="67079" y1="81461" x2="74494" y2="79101"/>
                        <a14:foregroundMark x1="74494" y1="79101" x2="78652" y2="73483"/>
                        <a14:foregroundMark x1="78652" y1="73483" x2="77753" y2="72360"/>
                        <a14:foregroundMark x1="77753" y1="72022" x2="68090" y2="50225"/>
                        <a14:foregroundMark x1="68090" y1="49326" x2="72921" y2="43933"/>
                        <a14:foregroundMark x1="72921" y1="43933" x2="72921" y2="43933"/>
                        <a14:foregroundMark x1="73146" y1="43708" x2="68539" y2="36742"/>
                        <a14:foregroundMark x1="68539" y1="36742" x2="59551" y2="30899"/>
                        <a14:foregroundMark x1="59551" y1="30674" x2="46966" y2="18876"/>
                        <a14:foregroundMark x1="46966" y1="18876" x2="40449" y2="16180"/>
                        <a14:foregroundMark x1="40449" y1="16180" x2="36292" y2="16180"/>
                        <a14:foregroundMark x1="36292" y1="15843" x2="33708" y2="29551"/>
                        <a14:foregroundMark x1="33708" y1="29213" x2="33708" y2="491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6241" r="14066" b="12341"/>
          <a:stretch/>
        </p:blipFill>
        <p:spPr bwMode="auto">
          <a:xfrm rot="15538755">
            <a:off x="2794327" y="3275781"/>
            <a:ext cx="631450" cy="87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10" descr="Dấu Mũi Tên, Thiết Kế Biểu Tượng, Logo, Dòng, Biểu Tượng png | Klipartz">
            <a:extLst>
              <a:ext uri="{FF2B5EF4-FFF2-40B4-BE49-F238E27FC236}">
                <a16:creationId xmlns:a16="http://schemas.microsoft.com/office/drawing/2014/main" id="{931C3A60-EBDF-5C4C-A07F-9C78D6A13C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>
                        <a14:foregroundMark x1="33708" y1="68090" x2="33708" y2="60674"/>
                        <a14:foregroundMark x1="33708" y1="60449" x2="50787" y2="60674"/>
                        <a14:foregroundMark x1="50787" y1="60449" x2="56180" y2="69213"/>
                        <a14:foregroundMark x1="62135" y1="75730" x2="67079" y2="81461"/>
                        <a14:foregroundMark x1="67079" y1="81461" x2="74494" y2="79101"/>
                        <a14:foregroundMark x1="74494" y1="79101" x2="78652" y2="73483"/>
                        <a14:foregroundMark x1="78652" y1="73483" x2="77753" y2="72360"/>
                        <a14:foregroundMark x1="77753" y1="72022" x2="68090" y2="50225"/>
                        <a14:foregroundMark x1="68090" y1="49326" x2="72921" y2="43933"/>
                        <a14:foregroundMark x1="72921" y1="43933" x2="72921" y2="43933"/>
                        <a14:foregroundMark x1="73146" y1="43708" x2="68539" y2="36742"/>
                        <a14:foregroundMark x1="68539" y1="36742" x2="59551" y2="30899"/>
                        <a14:foregroundMark x1="59551" y1="30674" x2="46966" y2="18876"/>
                        <a14:foregroundMark x1="46966" y1="18876" x2="40449" y2="16180"/>
                        <a14:foregroundMark x1="40449" y1="16180" x2="36292" y2="16180"/>
                        <a14:foregroundMark x1="36292" y1="15843" x2="33708" y2="29551"/>
                        <a14:foregroundMark x1="33708" y1="29213" x2="33708" y2="491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6241" r="14066" b="12341"/>
          <a:stretch/>
        </p:blipFill>
        <p:spPr bwMode="auto">
          <a:xfrm rot="17318846" flipH="1">
            <a:off x="6152726" y="6028348"/>
            <a:ext cx="631450" cy="87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10" descr="Dấu Mũi Tên, Thiết Kế Biểu Tượng, Logo, Dòng, Biểu Tượng png | Klipartz">
            <a:extLst>
              <a:ext uri="{FF2B5EF4-FFF2-40B4-BE49-F238E27FC236}">
                <a16:creationId xmlns:a16="http://schemas.microsoft.com/office/drawing/2014/main" id="{6DDF611A-7EBC-3249-B99B-8DD663ADFF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>
                        <a14:foregroundMark x1="33708" y1="68090" x2="33708" y2="60674"/>
                        <a14:foregroundMark x1="33708" y1="60449" x2="50787" y2="60674"/>
                        <a14:foregroundMark x1="50787" y1="60449" x2="56180" y2="69213"/>
                        <a14:foregroundMark x1="62135" y1="75730" x2="67079" y2="81461"/>
                        <a14:foregroundMark x1="67079" y1="81461" x2="74494" y2="79101"/>
                        <a14:foregroundMark x1="74494" y1="79101" x2="78652" y2="73483"/>
                        <a14:foregroundMark x1="78652" y1="73483" x2="77753" y2="72360"/>
                        <a14:foregroundMark x1="77753" y1="72022" x2="68090" y2="50225"/>
                        <a14:foregroundMark x1="68090" y1="49326" x2="72921" y2="43933"/>
                        <a14:foregroundMark x1="72921" y1="43933" x2="72921" y2="43933"/>
                        <a14:foregroundMark x1="73146" y1="43708" x2="68539" y2="36742"/>
                        <a14:foregroundMark x1="68539" y1="36742" x2="59551" y2="30899"/>
                        <a14:foregroundMark x1="59551" y1="30674" x2="46966" y2="18876"/>
                        <a14:foregroundMark x1="46966" y1="18876" x2="40449" y2="16180"/>
                        <a14:foregroundMark x1="40449" y1="16180" x2="36292" y2="16180"/>
                        <a14:foregroundMark x1="36292" y1="15843" x2="33708" y2="29551"/>
                        <a14:foregroundMark x1="33708" y1="29213" x2="33708" y2="491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6241" r="14066" b="12341"/>
          <a:stretch/>
        </p:blipFill>
        <p:spPr bwMode="auto">
          <a:xfrm rot="17318846" flipH="1">
            <a:off x="9607007" y="5589245"/>
            <a:ext cx="631450" cy="87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82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01771 0.01528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5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33333E-6 L -0.01015 -0.02686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" y="-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44444E-6 L 0.01771 0.01527 " pathEditMode="relative" rAng="0" ptsTypes="AA">
                                      <p:cBhvr>
                                        <p:cTn id="64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5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-0.0138 0.02268 " pathEditMode="relative" rAng="0" ptsTypes="AA">
                                      <p:cBhvr>
                                        <p:cTn id="72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0" y="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07407E-6 L -0.01016 -0.02685 " pathEditMode="relative" rAng="0" ptsTypes="AA">
                                      <p:cBhvr>
                                        <p:cTn id="80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" y="-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6 L -0.01015 -0.02685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" y="-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93" grpId="1"/>
      <p:bldP spid="1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0" name="Google Shape;1020;p44"/>
          <p:cNvGrpSpPr/>
          <p:nvPr/>
        </p:nvGrpSpPr>
        <p:grpSpPr>
          <a:xfrm>
            <a:off x="2443865" y="639704"/>
            <a:ext cx="7735321" cy="5428645"/>
            <a:chOff x="1540350" y="826005"/>
            <a:chExt cx="6259025" cy="3378825"/>
          </a:xfrm>
        </p:grpSpPr>
        <p:sp>
          <p:nvSpPr>
            <p:cNvPr id="1021" name="Google Shape;1021;p44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44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23" name="Google Shape;1023;p44"/>
          <p:cNvSpPr txBox="1">
            <a:spLocks noGrp="1"/>
          </p:cNvSpPr>
          <p:nvPr>
            <p:ph type="title"/>
          </p:nvPr>
        </p:nvSpPr>
        <p:spPr>
          <a:xfrm>
            <a:off x="2992214" y="1545262"/>
            <a:ext cx="6522800" cy="3304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" sz="3200" dirty="0" err="1">
                <a:latin typeface="+mn-lt"/>
              </a:rPr>
              <a:t>Thảo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luận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và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kể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tên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một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số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thức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ăn</a:t>
            </a:r>
            <a:r>
              <a:rPr lang="en" sz="3200" dirty="0">
                <a:latin typeface="+mn-lt"/>
              </a:rPr>
              <a:t>, </a:t>
            </a:r>
            <a:r>
              <a:rPr lang="en" sz="3200" dirty="0" err="1">
                <a:latin typeface="+mn-lt"/>
              </a:rPr>
              <a:t>đồ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uống</a:t>
            </a:r>
            <a:r>
              <a:rPr lang="en" sz="3200" dirty="0">
                <a:latin typeface="+mn-lt"/>
              </a:rPr>
              <a:t>, </a:t>
            </a:r>
            <a:r>
              <a:rPr lang="en" sz="3200" dirty="0" err="1">
                <a:latin typeface="+mn-lt"/>
              </a:rPr>
              <a:t>đồ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dùng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có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thể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gây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ngộ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độc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nếu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cất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giữ</a:t>
            </a:r>
            <a:r>
              <a:rPr lang="en" sz="3200" dirty="0">
                <a:latin typeface="+mn-lt"/>
              </a:rPr>
              <a:t> , </a:t>
            </a:r>
            <a:r>
              <a:rPr lang="en" sz="3200" dirty="0" err="1">
                <a:latin typeface="+mn-lt"/>
              </a:rPr>
              <a:t>bảo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quản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không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cẩn</a:t>
            </a:r>
            <a:r>
              <a:rPr lang="en" sz="3200" dirty="0">
                <a:latin typeface="+mn-lt"/>
              </a:rPr>
              <a:t> </a:t>
            </a:r>
            <a:r>
              <a:rPr lang="en" sz="3200" dirty="0" err="1">
                <a:latin typeface="+mn-lt"/>
              </a:rPr>
              <a:t>th</a:t>
            </a:r>
            <a:r>
              <a:rPr lang="en-US" sz="3200" dirty="0" err="1">
                <a:latin typeface="+mn-lt"/>
              </a:rPr>
              <a:t>ận</a:t>
            </a:r>
            <a:r>
              <a:rPr lang="en-US" sz="3200" dirty="0">
                <a:latin typeface="+mn-lt"/>
              </a:rPr>
              <a:t>?</a:t>
            </a:r>
            <a:r>
              <a:rPr lang="en" sz="3200" dirty="0">
                <a:latin typeface="+mn-lt"/>
              </a:rPr>
              <a:t> </a:t>
            </a:r>
            <a:endParaRPr sz="3200" dirty="0">
              <a:latin typeface="+mn-lt"/>
            </a:endParaRPr>
          </a:p>
        </p:txBody>
      </p:sp>
      <p:grpSp>
        <p:nvGrpSpPr>
          <p:cNvPr id="1024" name="Google Shape;1024;p44"/>
          <p:cNvGrpSpPr/>
          <p:nvPr/>
        </p:nvGrpSpPr>
        <p:grpSpPr>
          <a:xfrm>
            <a:off x="8518919" y="4459117"/>
            <a:ext cx="1754085" cy="1491356"/>
            <a:chOff x="1168000" y="1750950"/>
            <a:chExt cx="405425" cy="344700"/>
          </a:xfrm>
        </p:grpSpPr>
        <p:sp>
          <p:nvSpPr>
            <p:cNvPr id="1025" name="Google Shape;1025;p44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44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44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44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44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44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44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32" name="Google Shape;1032;p44"/>
          <p:cNvGrpSpPr/>
          <p:nvPr/>
        </p:nvGrpSpPr>
        <p:grpSpPr>
          <a:xfrm>
            <a:off x="1495508" y="534455"/>
            <a:ext cx="1849607" cy="1549120"/>
            <a:chOff x="2391350" y="3583000"/>
            <a:chExt cx="571525" cy="478675"/>
          </a:xfrm>
        </p:grpSpPr>
        <p:sp>
          <p:nvSpPr>
            <p:cNvPr id="1033" name="Google Shape;1033;p4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4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4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4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4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4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4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4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4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42" name="Google Shape;1042;p44"/>
          <p:cNvGrpSpPr/>
          <p:nvPr/>
        </p:nvGrpSpPr>
        <p:grpSpPr>
          <a:xfrm>
            <a:off x="10078609" y="4160930"/>
            <a:ext cx="871488" cy="1193781"/>
            <a:chOff x="1731150" y="1748550"/>
            <a:chExt cx="228625" cy="313175"/>
          </a:xfrm>
        </p:grpSpPr>
        <p:sp>
          <p:nvSpPr>
            <p:cNvPr id="1043" name="Google Shape;1043;p44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44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44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44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44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44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44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439FFF-1559-7E49-AF67-6228C2734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3000"/>
                    </a14:imgEffect>
                    <a14:imgEffect>
                      <a14:brightnessContrast bright="3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50" y="1295400"/>
            <a:ext cx="111887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45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0CCFA4-B5CE-C34B-B46A-9F7DA5B3632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BFFFF"/>
              </a:clrFrom>
              <a:clrTo>
                <a:srgbClr val="FB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25" b="93750" l="6849" r="91781">
                        <a14:foregroundMark x1="41096" y1="3125" x2="41096" y2="3125"/>
                        <a14:foregroundMark x1="71233" y1="7292" x2="71233" y2="7292"/>
                        <a14:foregroundMark x1="43836" y1="21875" x2="43836" y2="21875"/>
                        <a14:foregroundMark x1="19178" y1="93750" x2="19178" y2="93750"/>
                        <a14:foregroundMark x1="50685" y1="18750" x2="50685" y2="18750"/>
                        <a14:foregroundMark x1="54795" y1="25000" x2="54795" y2="25000"/>
                        <a14:foregroundMark x1="67123" y1="25000" x2="67123" y2="25000"/>
                        <a14:foregroundMark x1="86301" y1="51042" x2="86301" y2="51042"/>
                        <a14:foregroundMark x1="80822" y1="18750" x2="80822" y2="18750"/>
                        <a14:foregroundMark x1="86301" y1="22917" x2="86301" y2="22917"/>
                        <a14:foregroundMark x1="91781" y1="28125" x2="91781" y2="28125"/>
                      </a14:backgroundRemoval>
                    </a14:imgEffect>
                    <a14:imgEffect>
                      <a14:sharpenSoften amount="6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6603" y="109087"/>
            <a:ext cx="572879" cy="75337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494EF97-8885-AA47-8AD0-17DBD7C44CA1}"/>
              </a:ext>
            </a:extLst>
          </p:cNvPr>
          <p:cNvSpPr/>
          <p:nvPr/>
        </p:nvSpPr>
        <p:spPr>
          <a:xfrm>
            <a:off x="1119482" y="224164"/>
            <a:ext cx="109326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Cách cất giữ, bảo quản đồ ăn, đồ uống của gia đình Minh: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3DA7FA7-DB64-C246-87A5-47B9DA5C47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9000"/>
                    </a14:imgEffect>
                    <a14:imgEffect>
                      <a14:brightnessContrast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66" y="747384"/>
            <a:ext cx="10340068" cy="561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57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Bộ 17 hộp đựng thực phẩm cao cấp – Phương Thức Bảo Quản Thực Phẩm Thông  Minh | KoyShop | Tiki">
            <a:extLst>
              <a:ext uri="{FF2B5EF4-FFF2-40B4-BE49-F238E27FC236}">
                <a16:creationId xmlns:a16="http://schemas.microsoft.com/office/drawing/2014/main" id="{4664A682-31A0-F747-B24E-D461212DF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61" y="1195750"/>
            <a:ext cx="4801710" cy="4566536"/>
          </a:xfrm>
          <a:prstGeom prst="roundRect">
            <a:avLst>
              <a:gd name="adj" fmla="val 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ách bảo quản thực phẩm đúng cách">
            <a:extLst>
              <a:ext uri="{FF2B5EF4-FFF2-40B4-BE49-F238E27FC236}">
                <a16:creationId xmlns:a16="http://schemas.microsoft.com/office/drawing/2014/main" id="{7D30D6E1-F5E9-3548-ACF7-7183911E4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5" y="1593069"/>
            <a:ext cx="5245517" cy="3671862"/>
          </a:xfrm>
          <a:prstGeom prst="roundRect">
            <a:avLst>
              <a:gd name="adj" fmla="val 840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D655696-ED1D-394B-BC58-170C76422204}"/>
              </a:ext>
            </a:extLst>
          </p:cNvPr>
          <p:cNvSpPr/>
          <p:nvPr/>
        </p:nvSpPr>
        <p:spPr>
          <a:xfrm>
            <a:off x="857261" y="385335"/>
            <a:ext cx="117240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Nêu các cách bảo quản thực phẩm mà em biết?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BDC67A-B56C-7E4C-A5BD-B36D2264F3E6}"/>
              </a:ext>
            </a:extLst>
          </p:cNvPr>
          <p:cNvSpPr txBox="1"/>
          <p:nvPr/>
        </p:nvSpPr>
        <p:spPr>
          <a:xfrm>
            <a:off x="1422171" y="5787871"/>
            <a:ext cx="3807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/>
              <a:t>Đóng hộp thực phẩm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7A93BC-2E9D-834C-A793-77751268DD85}"/>
              </a:ext>
            </a:extLst>
          </p:cNvPr>
          <p:cNvSpPr txBox="1"/>
          <p:nvPr/>
        </p:nvSpPr>
        <p:spPr>
          <a:xfrm>
            <a:off x="6962778" y="5787871"/>
            <a:ext cx="3807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/>
              <a:t>Sử dụng túi zip</a:t>
            </a:r>
          </a:p>
        </p:txBody>
      </p:sp>
    </p:spTree>
    <p:extLst>
      <p:ext uri="{BB962C8B-B14F-4D97-AF65-F5344CB8AC3E}">
        <p14:creationId xmlns:p14="http://schemas.microsoft.com/office/powerpoint/2010/main" val="190193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Sấy thuê thực phẩm – dịch vụ nở rộ thời Covid - 19">
            <a:extLst>
              <a:ext uri="{FF2B5EF4-FFF2-40B4-BE49-F238E27FC236}">
                <a16:creationId xmlns:a16="http://schemas.microsoft.com/office/drawing/2014/main" id="{6D56C2EC-F0B0-9745-A53D-193D02609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455" y="1432653"/>
            <a:ext cx="5052645" cy="3571825"/>
          </a:xfrm>
          <a:prstGeom prst="roundRect">
            <a:avLst>
              <a:gd name="adj" fmla="val 986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Nên bảo quản socola trong ngăn mát hay ngăn đá tủ lạnh? | Cleanipedia">
            <a:extLst>
              <a:ext uri="{FF2B5EF4-FFF2-40B4-BE49-F238E27FC236}">
                <a16:creationId xmlns:a16="http://schemas.microsoft.com/office/drawing/2014/main" id="{FFB1FBC5-E590-8B47-9DC2-F4E369E44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34" y="1432653"/>
            <a:ext cx="5326866" cy="3551244"/>
          </a:xfrm>
          <a:prstGeom prst="roundRect">
            <a:avLst>
              <a:gd name="adj" fmla="val 7725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2D4572D-0300-A34B-9857-FF494E2E17E8}"/>
              </a:ext>
            </a:extLst>
          </p:cNvPr>
          <p:cNvSpPr txBox="1"/>
          <p:nvPr/>
        </p:nvSpPr>
        <p:spPr>
          <a:xfrm>
            <a:off x="1407884" y="5280240"/>
            <a:ext cx="3978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dirty="0"/>
              <a:t>Bảo quản trong tủ lạnh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2CDBD7-7E88-774D-A0D3-2159509026D0}"/>
              </a:ext>
            </a:extLst>
          </p:cNvPr>
          <p:cNvSpPr txBox="1"/>
          <p:nvPr/>
        </p:nvSpPr>
        <p:spPr>
          <a:xfrm>
            <a:off x="7055076" y="5331254"/>
            <a:ext cx="3978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</a:t>
            </a:r>
            <a:r>
              <a:rPr lang="en-VN" sz="2800" dirty="0"/>
              <a:t>ấy khô thực phẩm</a:t>
            </a:r>
          </a:p>
        </p:txBody>
      </p:sp>
    </p:spTree>
    <p:extLst>
      <p:ext uri="{BB962C8B-B14F-4D97-AF65-F5344CB8AC3E}">
        <p14:creationId xmlns:p14="http://schemas.microsoft.com/office/powerpoint/2010/main" val="2428921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2917</TotalTime>
  <Words>377</Words>
  <Application>Microsoft Macintosh PowerPoint</Application>
  <PresentationFormat>Widescreen</PresentationFormat>
  <Paragraphs>42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Arial</vt:lpstr>
      <vt:lpstr>Baloo 2</vt:lpstr>
      <vt:lpstr>Calibri</vt:lpstr>
      <vt:lpstr>Calibri Light</vt:lpstr>
      <vt:lpstr>Cooper Black</vt:lpstr>
      <vt:lpstr>Pangolin</vt:lpstr>
      <vt:lpstr>Times New Roman</vt:lpstr>
      <vt:lpstr>UTM Cookies</vt:lpstr>
      <vt:lpstr>UTM Cooper Black</vt:lpstr>
      <vt:lpstr>Office Theme</vt:lpstr>
      <vt:lpstr>English Vocabulary Workshop by Slidesgo</vt:lpstr>
      <vt:lpstr>PowerPoint Presentation</vt:lpstr>
      <vt:lpstr>PowerPoint Presentation</vt:lpstr>
      <vt:lpstr>PowerPoint Presentation</vt:lpstr>
      <vt:lpstr>PowerPoint Presentation</vt:lpstr>
      <vt:lpstr>Thảo luận và kể tên một số thức ăn, đồ uống, đồ dùng có thể gây ngộ độc nếu cất giữ , bảo quản không cẩn thận?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Le Bao Chau 20146072</cp:lastModifiedBy>
  <cp:revision>139</cp:revision>
  <dcterms:created xsi:type="dcterms:W3CDTF">2021-06-02T02:35:09Z</dcterms:created>
  <dcterms:modified xsi:type="dcterms:W3CDTF">2021-06-11T10:24:03Z</dcterms:modified>
</cp:coreProperties>
</file>