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1" r:id="rId2"/>
    <p:sldId id="261" r:id="rId3"/>
    <p:sldId id="256" r:id="rId4"/>
    <p:sldId id="299" r:id="rId5"/>
    <p:sldId id="264" r:id="rId6"/>
    <p:sldId id="265" r:id="rId7"/>
    <p:sldId id="300" r:id="rId8"/>
    <p:sldId id="303" r:id="rId9"/>
    <p:sldId id="302" r:id="rId10"/>
    <p:sldId id="2649" r:id="rId11"/>
    <p:sldId id="2650" r:id="rId12"/>
    <p:sldId id="304" r:id="rId13"/>
    <p:sldId id="305" r:id="rId14"/>
    <p:sldId id="306" r:id="rId15"/>
    <p:sldId id="307" r:id="rId16"/>
    <p:sldId id="2648" r:id="rId17"/>
    <p:sldId id="308" r:id="rId18"/>
    <p:sldId id="310" r:id="rId19"/>
    <p:sldId id="2618" r:id="rId20"/>
    <p:sldId id="287" r:id="rId21"/>
    <p:sldId id="2646" r:id="rId22"/>
    <p:sldId id="2647" r:id="rId23"/>
    <p:sldId id="291" r:id="rId24"/>
    <p:sldId id="30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4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C1125-553C-42F0-A510-7BB3E3FEA026}" type="datetimeFigureOut">
              <a:rPr lang="en-US" smtClean="0"/>
              <a:t>7/24/23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07F463-A479-4BE5-A720-78FF63116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90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121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498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78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củ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,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thỏ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về</a:t>
            </a:r>
            <a:r>
              <a:rPr lang="en-US" dirty="0"/>
              <a:t>, </a:t>
            </a:r>
            <a:r>
              <a:rPr lang="en-US" dirty="0" err="1"/>
              <a:t>xong</a:t>
            </a:r>
            <a:r>
              <a:rPr lang="en-US" dirty="0"/>
              <a:t> 4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giỏ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cảm</a:t>
            </a:r>
            <a:r>
              <a:rPr lang="en-US" dirty="0"/>
              <a:t> </a:t>
            </a:r>
            <a:r>
              <a:rPr lang="vi-VN" dirty="0"/>
              <a:t>ơ</a:t>
            </a:r>
            <a:r>
              <a:rPr lang="en-US" dirty="0"/>
              <a:t>n </a:t>
            </a:r>
            <a:r>
              <a:rPr lang="en-US" dirty="0" err="1"/>
              <a:t>thu</a:t>
            </a:r>
            <a:r>
              <a:rPr lang="en-US" dirty="0"/>
              <a:t> </a:t>
            </a:r>
            <a:r>
              <a:rPr lang="en-US" dirty="0" err="1"/>
              <a:t>hoạch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cà</a:t>
            </a:r>
            <a:r>
              <a:rPr lang="en-US" dirty="0"/>
              <a:t> </a:t>
            </a:r>
            <a:r>
              <a:rPr lang="en-US" dirty="0" err="1"/>
              <a:t>rốt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7034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4036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402164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4760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2C5D16-A332-457B-87A7-BDD908A32D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6285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-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E2E42-D511-4905-8891-46A57A50804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19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1C054-6B21-61ED-588D-B484E688A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77C4C8-8FAD-0878-0AF2-E2E6EA40F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B8121-7CBC-AD41-20F3-4EDA651D8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53062-A37A-B00C-8B6C-15086E40C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DDF5E-3E0C-E765-DC4D-D840D307C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5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DC01-053B-4A0C-1C63-99E8C8513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EABFA6-5768-11D8-02DD-C67FA05DD5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37228-7483-F24F-B27C-223BB576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341A1-91DF-AF71-2D41-023A4408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51507-D731-0455-9E29-91907EBA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0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CB2BCF-28D6-73D1-3187-774392139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FA35C8-7EAF-6D68-50EE-8B1C78490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E7E94-BEDB-5753-01EF-1E23D1A89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52F98F-E341-1784-E0BB-6EC44DEA4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27BA34-5096-B54B-8BA0-1859FE6BC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00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121AFA2-93E5-C37D-A07A-3196B20E84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7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B37816BA-9458-E4C1-BF22-A270F1180B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53" b="25971"/>
          <a:stretch/>
        </p:blipFill>
        <p:spPr>
          <a:xfrm>
            <a:off x="491836" y="0"/>
            <a:ext cx="11589327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5DEBCC4-33C3-42A3-6AA6-CD8A0C82E6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7927" y="4073239"/>
            <a:ext cx="3241964" cy="3241964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4DC26014-8009-C994-BC34-12C055DDA508}"/>
              </a:ext>
            </a:extLst>
          </p:cNvPr>
          <p:cNvSpPr/>
          <p:nvPr userDrawn="1"/>
        </p:nvSpPr>
        <p:spPr>
          <a:xfrm>
            <a:off x="2355273" y="6650182"/>
            <a:ext cx="9850582" cy="207818"/>
          </a:xfrm>
          <a:prstGeom prst="rect">
            <a:avLst/>
          </a:prstGeom>
          <a:solidFill>
            <a:srgbClr val="755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E9D4EA8D-A4F7-584A-5C97-168F6FB9ACA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721" y="4578924"/>
            <a:ext cx="2736279" cy="273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99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68078C4D-6897-9DC9-8F71-5039196161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96" y="516835"/>
            <a:ext cx="10744200" cy="573487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F32E4ED-7CAA-F535-897D-F5A7DAA59ED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35" y="4940418"/>
            <a:ext cx="12192000" cy="191758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8650886-B079-B589-8B4D-CDE53F750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24" b="98173" l="37108" r="95771">
                        <a14:foregroundMark x1="37108" y1="67005" x2="37108" y2="67005"/>
                        <a14:foregroundMark x1="67667" y1="94518" x2="67667" y2="94518"/>
                        <a14:foregroundMark x1="68759" y1="98274" x2="68759" y2="98274"/>
                        <a14:foregroundMark x1="61119" y1="5584" x2="61119" y2="5584"/>
                        <a14:foregroundMark x1="95771" y1="2538" x2="95771" y2="2538"/>
                        <a14:foregroundMark x1="93452" y1="1624" x2="93452" y2="1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432"/>
          <a:stretch/>
        </p:blipFill>
        <p:spPr>
          <a:xfrm flipV="1">
            <a:off x="10057739" y="2840636"/>
            <a:ext cx="1960185" cy="401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03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B7C5A-8FA0-A211-4289-09D183D20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3FB48-F0F9-9005-C8E6-A42882B14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E4E9B-4B1B-DC4C-602A-7F2EBEE2F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14917-AA05-E94E-C0A0-D85FD3B9ED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4DC8C-2154-6688-49B5-648DF53C2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471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D1AE4-AB97-C893-BD41-8504D4624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85B0A-938A-D275-5043-849B43443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99074-A5E2-1BBF-1E0F-7D837A9E4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77610-16B4-7957-D5A9-4F897548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A41D3-F9E4-5B3C-A558-153134A14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3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EB116-D484-48FD-5537-43724FD1A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8F8FE-BF6C-C5AF-0A12-CA4266FE44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C3E0C-C60A-85AA-4734-D5FB93108C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35A58A-C69D-90B1-F7D7-714178B0B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FA05F-4BFE-E819-8B15-9AE28772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89179-C70B-B2A2-A4AB-1224C5C2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9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E6F2E-8BBA-CE6F-1C65-E271BBC7D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98F690-8DD6-4C49-F203-946E7F777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BCC963-F633-7D95-2700-F2537FC46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C332C7-E655-6957-F714-D8833734AD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B48D3-DDA8-FC23-4C11-580639C7E1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D07178-35ED-3086-4351-14BC4BF5C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2B1E13-8241-D120-0973-B6C1E8042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1081CC-6C79-D250-D559-3F603CEC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8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D4F87-6416-2F0D-B8D5-58D0D3446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3B9804-B705-D620-D0E4-6FA1B6C5E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CCDDFC-6F2E-BA7A-6D76-06C6CE2D6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D11C3E-682C-F55F-F7C7-31C0C017C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247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21E0F7-CB8B-D7A0-3E80-230AF247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CB72C4-B5C6-3790-B418-CC6A447B1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D667D-ED01-4318-97CF-DA833FCFC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052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1288E-B308-3F8E-F0A2-3EDD7DF55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1D252-13E7-F7CF-C0D1-2D9D12B25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AE1F1-89A8-D59E-99EE-C6E3FB4B5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9907A-2401-494E-EF66-525FFEFB2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4D934-0132-45E3-C91D-69655D253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64791-869F-AD6A-C99E-01DF289E2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132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97E2-6832-BFBD-1B1A-265268F16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18F33B-662B-9BBF-7DEA-BA3B072BE7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DEBB9-6E6D-5869-C769-47A0E97039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254822-71EE-5A45-E4A8-4C2948C7C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3889D4-0B27-A3DE-9914-22E6E5E04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DED79-9815-F6AF-7BD7-B23C1F1C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91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EA8E4C-585E-0BA6-8CF0-E90EE4431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348766-8454-B09F-5A53-F2D1D8CB8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CC1EC-C9D8-BEF2-83F0-347F9EE2D6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7C1DB8-64C8-484A-A5F7-1E09BC0849AE}" type="datetimeFigureOut">
              <a:rPr lang="en-US" smtClean="0"/>
              <a:t>7/24/23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8AF74-A082-E9DF-9660-2B7E9955FC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9DBD5-CB13-1578-E5AB-62039D377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0FE7B-DBE5-4F13-8081-A3C7A514D1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81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0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svg"/><Relationship Id="rId5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62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6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0.xml"/><Relationship Id="rId11" Type="http://schemas.openxmlformats.org/officeDocument/2006/relationships/slide" Target="slide22.xml"/><Relationship Id="rId5" Type="http://schemas.openxmlformats.org/officeDocument/2006/relationships/image" Target="../media/image58.png"/><Relationship Id="rId15" Type="http://schemas.openxmlformats.org/officeDocument/2006/relationships/image" Target="../media/image64.png"/><Relationship Id="rId10" Type="http://schemas.openxmlformats.org/officeDocument/2006/relationships/image" Target="../media/image60.png"/><Relationship Id="rId4" Type="http://schemas.openxmlformats.org/officeDocument/2006/relationships/image" Target="../media/image57.png"/><Relationship Id="rId9" Type="http://schemas.openxmlformats.org/officeDocument/2006/relationships/slide" Target="slide21.xml"/><Relationship Id="rId1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gif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gif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9.xml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9.xml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19.xml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0" Type="http://schemas.openxmlformats.org/officeDocument/2006/relationships/image" Target="../media/image6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image" Target="../media/image56.png"/><Relationship Id="rId3" Type="http://schemas.openxmlformats.org/officeDocument/2006/relationships/slide" Target="slide23.xml"/><Relationship Id="rId7" Type="http://schemas.microsoft.com/office/2007/relationships/hdphoto" Target="../media/hdphoto3.wdp"/><Relationship Id="rId12" Type="http://schemas.microsoft.com/office/2007/relationships/hdphoto" Target="../media/hdphoto4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2.png"/><Relationship Id="rId5" Type="http://schemas.openxmlformats.org/officeDocument/2006/relationships/image" Target="../media/image70.png"/><Relationship Id="rId1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69.png"/><Relationship Id="rId9" Type="http://schemas.openxmlformats.org/officeDocument/2006/relationships/image" Target="../media/image59.png"/><Relationship Id="rId1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3.gif"/><Relationship Id="rId18" Type="http://schemas.openxmlformats.org/officeDocument/2006/relationships/slide" Target="slide5.xml"/><Relationship Id="rId26" Type="http://schemas.openxmlformats.org/officeDocument/2006/relationships/slide" Target="slide8.xml"/><Relationship Id="rId3" Type="http://schemas.openxmlformats.org/officeDocument/2006/relationships/audio" Target="../media/audio2.wav"/><Relationship Id="rId21" Type="http://schemas.openxmlformats.org/officeDocument/2006/relationships/image" Target="../media/image27.png"/><Relationship Id="rId7" Type="http://schemas.openxmlformats.org/officeDocument/2006/relationships/image" Target="../media/image11.png"/><Relationship Id="rId12" Type="http://schemas.openxmlformats.org/officeDocument/2006/relationships/image" Target="../media/image22.gif"/><Relationship Id="rId17" Type="http://schemas.openxmlformats.org/officeDocument/2006/relationships/image" Target="../media/image25.gif"/><Relationship Id="rId25" Type="http://schemas.openxmlformats.org/officeDocument/2006/relationships/image" Target="../media/image29.png"/><Relationship Id="rId2" Type="http://schemas.openxmlformats.org/officeDocument/2006/relationships/audio" Target="../media/audio1.wav"/><Relationship Id="rId16" Type="http://schemas.openxmlformats.org/officeDocument/2006/relationships/image" Target="../media/image24.gif"/><Relationship Id="rId20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1.gif"/><Relationship Id="rId24" Type="http://schemas.openxmlformats.org/officeDocument/2006/relationships/slide" Target="slide4.xml"/><Relationship Id="rId5" Type="http://schemas.openxmlformats.org/officeDocument/2006/relationships/image" Target="../media/image19.png"/><Relationship Id="rId15" Type="http://schemas.openxmlformats.org/officeDocument/2006/relationships/image" Target="../media/image17.gif"/><Relationship Id="rId23" Type="http://schemas.openxmlformats.org/officeDocument/2006/relationships/image" Target="../media/image28.png"/><Relationship Id="rId10" Type="http://schemas.openxmlformats.org/officeDocument/2006/relationships/image" Target="../media/image20.gif"/><Relationship Id="rId19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../media/image13.gif"/><Relationship Id="rId14" Type="http://schemas.openxmlformats.org/officeDocument/2006/relationships/image" Target="../media/image16.png"/><Relationship Id="rId22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BD7DA30-98F3-4DD2-8F45-CE0313679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8176" y="2151777"/>
            <a:ext cx="5535648" cy="255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02C3AB9-CD3F-4A2C-B7D3-94CB11561B31}"/>
              </a:ext>
            </a:extLst>
          </p:cNvPr>
          <p:cNvGrpSpPr/>
          <p:nvPr/>
        </p:nvGrpSpPr>
        <p:grpSpPr>
          <a:xfrm>
            <a:off x="5459743" y="2525532"/>
            <a:ext cx="1959223" cy="1376518"/>
            <a:chOff x="5459743" y="2525532"/>
            <a:chExt cx="1959223" cy="137651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BFF7C44-AB6E-4576-B3D7-7B15D6EDEF1D}"/>
                </a:ext>
              </a:extLst>
            </p:cNvPr>
            <p:cNvGrpSpPr/>
            <p:nvPr/>
          </p:nvGrpSpPr>
          <p:grpSpPr>
            <a:xfrm>
              <a:off x="5459743" y="2525532"/>
              <a:ext cx="1959223" cy="1376518"/>
              <a:chOff x="2214922" y="2032000"/>
              <a:chExt cx="4135078" cy="259504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B7D13E6-A24D-4DEF-8D1E-9B35FE74BF96}"/>
                  </a:ext>
                </a:extLst>
              </p:cNvPr>
              <p:cNvGrpSpPr/>
              <p:nvPr/>
            </p:nvGrpSpPr>
            <p:grpSpPr>
              <a:xfrm>
                <a:off x="2214922" y="2032000"/>
                <a:ext cx="4135078" cy="2595048"/>
                <a:chOff x="2214922" y="2032000"/>
                <a:chExt cx="4135078" cy="2595048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6726EE5F-38BF-4BB7-B9C0-6DA2C468C96A}"/>
                    </a:ext>
                  </a:extLst>
                </p:cNvPr>
                <p:cNvGrpSpPr/>
                <p:nvPr/>
              </p:nvGrpSpPr>
              <p:grpSpPr>
                <a:xfrm flipH="1">
                  <a:off x="2214922" y="2032000"/>
                  <a:ext cx="4135078" cy="2595048"/>
                  <a:chOff x="4507811" y="2944504"/>
                  <a:chExt cx="3007881" cy="2553019"/>
                </a:xfrm>
              </p:grpSpPr>
              <p:pic>
                <p:nvPicPr>
                  <p:cNvPr id="27" name="Picture 26">
                    <a:extLst>
                      <a:ext uri="{FF2B5EF4-FFF2-40B4-BE49-F238E27FC236}">
                        <a16:creationId xmlns:a16="http://schemas.microsoft.com/office/drawing/2014/main" id="{08C089F0-AF20-4A38-B44C-BF18D46D6C30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4507811" y="2944504"/>
                    <a:ext cx="3007881" cy="2553019"/>
                  </a:xfrm>
                  <a:prstGeom prst="rect">
                    <a:avLst/>
                  </a:prstGeom>
                </p:spPr>
              </p:pic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466CB670-C492-40A2-8A93-66025FA16C93}"/>
                      </a:ext>
                    </a:extLst>
                  </p:cNvPr>
                  <p:cNvSpPr txBox="1"/>
                  <p:nvPr/>
                </p:nvSpPr>
                <p:spPr>
                  <a:xfrm>
                    <a:off x="5522512" y="2952954"/>
                    <a:ext cx="100" cy="513748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algn="l"/>
                    <a:endParaRPr lang="en-US" b="1" dirty="0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endParaRPr>
                  </a:p>
                </p:txBody>
              </p:sp>
            </p:grpSp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F38C3B53-149A-4A57-A05B-5B3827628A4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3922416" y="2042158"/>
                  <a:ext cx="791824" cy="2336802"/>
                </a:xfrm>
                <a:prstGeom prst="rect">
                  <a:avLst/>
                </a:prstGeom>
              </p:spPr>
            </p:pic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C8C1EC0-D91E-4958-8B64-0BED55EA52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1616" y="2207584"/>
                <a:ext cx="0" cy="2191696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1299AE2-E9CD-49F2-972A-C7C8C9DA3D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71616" y="3359911"/>
                <a:ext cx="84262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FA1C1B2-BC01-4331-A167-CA27FFBDCD98}"/>
                  </a:ext>
                </a:extLst>
              </p:cNvPr>
              <p:cNvCxnSpPr/>
              <p:nvPr/>
            </p:nvCxnSpPr>
            <p:spPr>
              <a:xfrm>
                <a:off x="3871616" y="2207584"/>
                <a:ext cx="79182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94396E7-54C2-42F4-84A6-D5E51A0E2E79}"/>
                </a:ext>
              </a:extLst>
            </p:cNvPr>
            <p:cNvSpPr txBox="1"/>
            <p:nvPr/>
          </p:nvSpPr>
          <p:spPr>
            <a:xfrm>
              <a:off x="6596009" y="2527443"/>
              <a:ext cx="4931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latin typeface="Calibri" panose="020F0502020204030204" pitchFamily="34" charset="0"/>
                  <a:cs typeface="Calibri" panose="020F0502020204030204" pitchFamily="34" charset="0"/>
                </a:rPr>
                <a:t>1 </a:t>
              </a:r>
              <a:r>
                <a:rPr lang="en-US" i="1" dirty="0">
                  <a:latin typeface="Calibri" panose="020F0502020204030204" pitchFamily="34" charset="0"/>
                  <a:cs typeface="Calibri" panose="020F0502020204030204" pitchFamily="34" charset="0"/>
                </a:rPr>
                <a:t>l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B653C7-C280-4E71-BB5F-CF41ADB87314}"/>
                </a:ext>
              </a:extLst>
            </p:cNvPr>
            <p:cNvSpPr txBox="1"/>
            <p:nvPr/>
          </p:nvSpPr>
          <p:spPr>
            <a:xfrm>
              <a:off x="6339155" y="3246634"/>
              <a:ext cx="7808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Calibri" panose="020F0502020204030204" pitchFamily="34" charset="0"/>
                  <a:cs typeface="Calibri" panose="020F0502020204030204" pitchFamily="34" charset="0"/>
                </a:rPr>
                <a:t>500 l</a:t>
              </a:r>
            </a:p>
          </p:txBody>
        </p:sp>
      </p:grpSp>
      <p:pic>
        <p:nvPicPr>
          <p:cNvPr id="12" name="Picture 11" descr="A picture containing light&#10;&#10;Description automatically generated">
            <a:extLst>
              <a:ext uri="{FF2B5EF4-FFF2-40B4-BE49-F238E27FC236}">
                <a16:creationId xmlns:a16="http://schemas.microsoft.com/office/drawing/2014/main" id="{6EAF5A1F-CEE0-4D24-A9F6-5D1C00234B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4471" flipH="1">
            <a:off x="3294583" y="959774"/>
            <a:ext cx="3095943" cy="304800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2E5259-74BD-4AB7-9450-6A3738E87F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76124" y="2332233"/>
            <a:ext cx="1768779" cy="1610163"/>
          </a:xfrm>
          <a:prstGeom prst="rect">
            <a:avLst/>
          </a:prstGeom>
        </p:spPr>
      </p:pic>
      <p:pic>
        <p:nvPicPr>
          <p:cNvPr id="32" name="Picture 3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DB18E870-8848-4667-943C-347ADC46FA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53" y="2321960"/>
            <a:ext cx="1866781" cy="2553413"/>
          </a:xfrm>
          <a:prstGeom prst="rect">
            <a:avLst/>
          </a:prstGeom>
        </p:spPr>
      </p:pic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8446CD85-4AC1-445B-803F-8F9C7D81DC86}"/>
              </a:ext>
            </a:extLst>
          </p:cNvPr>
          <p:cNvSpPr/>
          <p:nvPr/>
        </p:nvSpPr>
        <p:spPr>
          <a:xfrm>
            <a:off x="904126" y="821933"/>
            <a:ext cx="3462391" cy="1397284"/>
          </a:xfrm>
          <a:prstGeom prst="wedgeRoundRectCallou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44" name="Picture 4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DA6EB3C-1D31-4780-823F-4D4C047279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865" y="2608076"/>
            <a:ext cx="2679260" cy="2220778"/>
          </a:xfrm>
          <a:prstGeom prst="rect">
            <a:avLst/>
          </a:prstGeom>
        </p:spPr>
      </p:pic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2572DE8D-20F0-4AD9-A59B-CD18CEE8215B}"/>
              </a:ext>
            </a:extLst>
          </p:cNvPr>
          <p:cNvSpPr/>
          <p:nvPr/>
        </p:nvSpPr>
        <p:spPr>
          <a:xfrm>
            <a:off x="7500135" y="883578"/>
            <a:ext cx="4335694" cy="1520574"/>
          </a:xfrm>
          <a:prstGeom prst="wedgeRoundRectCallout">
            <a:avLst>
              <a:gd name="adj1" fmla="val -5106"/>
              <a:gd name="adj2" fmla="val 69118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vạch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ca 1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100 mi-li-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Vạch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 l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ứng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1 000 mi-li-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0C0D1D-49BF-4D4D-9D49-E2B7B0DCDFE9}"/>
              </a:ext>
            </a:extLst>
          </p:cNvPr>
          <p:cNvSpPr txBox="1"/>
          <p:nvPr/>
        </p:nvSpPr>
        <p:spPr>
          <a:xfrm>
            <a:off x="2280864" y="4130211"/>
            <a:ext cx="68528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ban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chai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500 ml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C91B392-F1B4-4432-B772-0D896722DFEC}"/>
              </a:ext>
            </a:extLst>
          </p:cNvPr>
          <p:cNvSpPr/>
          <p:nvPr/>
        </p:nvSpPr>
        <p:spPr>
          <a:xfrm>
            <a:off x="2476072" y="5003514"/>
            <a:ext cx="6852863" cy="155139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C9FB442-254F-4756-B5BE-18C0C053FD17}"/>
              </a:ext>
            </a:extLst>
          </p:cNvPr>
          <p:cNvSpPr txBox="1"/>
          <p:nvPr/>
        </p:nvSpPr>
        <p:spPr>
          <a:xfrm>
            <a:off x="2856216" y="5013789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FD7097-862D-49AB-8153-ED9A7E14A3B7}"/>
              </a:ext>
            </a:extLst>
          </p:cNvPr>
          <p:cNvSpPr txBox="1"/>
          <p:nvPr/>
        </p:nvSpPr>
        <p:spPr>
          <a:xfrm>
            <a:off x="2845942" y="5496674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Mi-li-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lít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ml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F5C3EBB-7A7B-4714-9D9C-6C086FAFD096}"/>
              </a:ext>
            </a:extLst>
          </p:cNvPr>
          <p:cNvSpPr txBox="1"/>
          <p:nvPr/>
        </p:nvSpPr>
        <p:spPr>
          <a:xfrm>
            <a:off x="2917861" y="6051479"/>
            <a:ext cx="6411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3200" i="1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= 1 000 ml</a:t>
            </a:r>
          </a:p>
        </p:txBody>
      </p:sp>
    </p:spTree>
    <p:extLst>
      <p:ext uri="{BB962C8B-B14F-4D97-AF65-F5344CB8AC3E}">
        <p14:creationId xmlns:p14="http://schemas.microsoft.com/office/powerpoint/2010/main" val="23609341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5" grpId="0" animBg="1"/>
      <p:bldP spid="46" grpId="0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E9176B-43F2-481D-8F5C-000ACCC65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7712" y="2451526"/>
            <a:ext cx="655986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06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Calibri" panose="020F0502020204030204" pitchFamily="34" charset="0"/>
                <a:cs typeface="Calibri" panose="020F0502020204030204" pitchFamily="34" charset="0"/>
              </a:rPr>
              <a:t>Rót hết nước từ bình sang 3 ca (như hình vẽ):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CCBB5C-F314-4810-91CD-404442E56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879" y="1296135"/>
            <a:ext cx="4710355" cy="2476579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829F075-2751-41F1-B2DD-11C473A4A5B2}"/>
              </a:ext>
            </a:extLst>
          </p:cNvPr>
          <p:cNvGrpSpPr/>
          <p:nvPr/>
        </p:nvGrpSpPr>
        <p:grpSpPr>
          <a:xfrm>
            <a:off x="0" y="1615440"/>
            <a:ext cx="5862320" cy="1015663"/>
            <a:chOff x="0" y="1615440"/>
            <a:chExt cx="5862320" cy="10156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DF2439-CBD2-4FCC-A3BF-DD1178D19E05}"/>
                </a:ext>
              </a:extLst>
            </p:cNvPr>
            <p:cNvSpPr txBox="1"/>
            <p:nvPr/>
          </p:nvSpPr>
          <p:spPr>
            <a:xfrm>
              <a:off x="0" y="1615440"/>
              <a:ext cx="5862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a) Ca A có 500 ml nước, ca B có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 nước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 C có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</a:t>
              </a:r>
              <a:r>
                <a:rPr lang="vi-VN" sz="3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 nước.</a:t>
              </a:r>
              <a:endParaRPr lang="en-US" sz="3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A88B065-2E6B-4E0A-B30E-834C4D796F2F}"/>
                </a:ext>
              </a:extLst>
            </p:cNvPr>
            <p:cNvSpPr/>
            <p:nvPr/>
          </p:nvSpPr>
          <p:spPr>
            <a:xfrm>
              <a:off x="1480108" y="2120967"/>
              <a:ext cx="533627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92B9D2AB-4206-4F8D-9472-9F4C12CF38C6}"/>
                </a:ext>
              </a:extLst>
            </p:cNvPr>
            <p:cNvSpPr/>
            <p:nvPr/>
          </p:nvSpPr>
          <p:spPr>
            <a:xfrm>
              <a:off x="3243214" y="2131242"/>
              <a:ext cx="599322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21B822B-0C19-4A2F-96B1-314932380B10}"/>
              </a:ext>
            </a:extLst>
          </p:cNvPr>
          <p:cNvGrpSpPr/>
          <p:nvPr/>
        </p:nvGrpSpPr>
        <p:grpSpPr>
          <a:xfrm>
            <a:off x="121920" y="3139440"/>
            <a:ext cx="5699760" cy="1077218"/>
            <a:chOff x="162560" y="1615440"/>
            <a:chExt cx="5699760" cy="107721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CE02C9-D8C9-4C52-97A2-2FBE0A9E9918}"/>
                </a:ext>
              </a:extLst>
            </p:cNvPr>
            <p:cNvSpPr txBox="1"/>
            <p:nvPr/>
          </p:nvSpPr>
          <p:spPr>
            <a:xfrm>
              <a:off x="162560" y="1615440"/>
              <a:ext cx="56997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b) Lúc đầu, lượng nước trong bình có là </a:t>
              </a:r>
              <a:r>
                <a:rPr lang="en-US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 </a:t>
              </a:r>
              <a:r>
                <a:rPr lang="vi-VN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  <a:r>
                <a:rPr lang="en-US" sz="32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0CA1D8CB-F9DD-4A95-97B5-34C8B9A37023}"/>
                </a:ext>
              </a:extLst>
            </p:cNvPr>
            <p:cNvSpPr/>
            <p:nvPr/>
          </p:nvSpPr>
          <p:spPr>
            <a:xfrm>
              <a:off x="1999696" y="2159175"/>
              <a:ext cx="869876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EF7B84B-C76E-44C7-BB6C-5685B05B5DCF}"/>
              </a:ext>
            </a:extLst>
          </p:cNvPr>
          <p:cNvSpPr/>
          <p:nvPr/>
        </p:nvSpPr>
        <p:spPr>
          <a:xfrm>
            <a:off x="1458930" y="2095928"/>
            <a:ext cx="626724" cy="468622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777458-AE2D-4FDE-B0AA-C0CDD76AFC07}"/>
              </a:ext>
            </a:extLst>
          </p:cNvPr>
          <p:cNvCxnSpPr/>
          <p:nvPr/>
        </p:nvCxnSpPr>
        <p:spPr>
          <a:xfrm>
            <a:off x="8534400" y="3139440"/>
            <a:ext cx="1930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15AC882-6C5F-47B7-A85B-95B3E6257AE8}"/>
              </a:ext>
            </a:extLst>
          </p:cNvPr>
          <p:cNvCxnSpPr/>
          <p:nvPr/>
        </p:nvCxnSpPr>
        <p:spPr>
          <a:xfrm>
            <a:off x="9580880" y="2987040"/>
            <a:ext cx="2743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3DA7ECD-5DC3-4376-B760-5F9D69EF515B}"/>
              </a:ext>
            </a:extLst>
          </p:cNvPr>
          <p:cNvSpPr/>
          <p:nvPr/>
        </p:nvSpPr>
        <p:spPr>
          <a:xfrm>
            <a:off x="3212390" y="2128063"/>
            <a:ext cx="660967" cy="440476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131FC59-7ACE-4DC7-86AC-F9EB03112447}"/>
              </a:ext>
            </a:extLst>
          </p:cNvPr>
          <p:cNvSpPr txBox="1"/>
          <p:nvPr/>
        </p:nvSpPr>
        <p:spPr>
          <a:xfrm>
            <a:off x="2103120" y="4521200"/>
            <a:ext cx="788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 đầu, lượng nước trong bình có 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3B679A4-99C7-4935-BD27-DF0A0442DE02}"/>
              </a:ext>
            </a:extLst>
          </p:cNvPr>
          <p:cNvSpPr txBox="1"/>
          <p:nvPr/>
        </p:nvSpPr>
        <p:spPr>
          <a:xfrm>
            <a:off x="2204720" y="5242560"/>
            <a:ext cx="7884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+ 200 + 300 = 1 000 (ml)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F9545DB-B4AC-4F79-B35B-0DEB6CF17954}"/>
              </a:ext>
            </a:extLst>
          </p:cNvPr>
          <p:cNvSpPr/>
          <p:nvPr/>
        </p:nvSpPr>
        <p:spPr>
          <a:xfrm>
            <a:off x="1917960" y="3662627"/>
            <a:ext cx="951156" cy="467584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</a:t>
            </a:r>
          </a:p>
        </p:txBody>
      </p:sp>
    </p:spTree>
    <p:extLst>
      <p:ext uri="{BB962C8B-B14F-4D97-AF65-F5344CB8AC3E}">
        <p14:creationId xmlns:p14="http://schemas.microsoft.com/office/powerpoint/2010/main" val="205704400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38" grpId="0" animBg="1"/>
      <p:bldP spid="40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627966-4DD6-4766-BE1F-26F67CB7C920}"/>
              </a:ext>
            </a:extLst>
          </p:cNvPr>
          <p:cNvSpPr txBox="1"/>
          <p:nvPr/>
        </p:nvSpPr>
        <p:spPr>
          <a:xfrm>
            <a:off x="1163320" y="1010944"/>
            <a:ext cx="10119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 phích có 1 </a:t>
            </a:r>
            <a:r>
              <a:rPr lang="vi-VN" sz="32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nước. Rót nước ở phích sang 3 ca (như hình vẽ).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0732944-4EE3-4E69-97D8-B574896EBD99}"/>
              </a:ext>
            </a:extLst>
          </p:cNvPr>
          <p:cNvGrpSpPr/>
          <p:nvPr/>
        </p:nvGrpSpPr>
        <p:grpSpPr>
          <a:xfrm>
            <a:off x="5244215" y="3168574"/>
            <a:ext cx="1980747" cy="1376518"/>
            <a:chOff x="2214922" y="2032000"/>
            <a:chExt cx="4135078" cy="259504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865152AB-7C48-49A0-9E8E-B594BD71FE5C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AE72C93-0B2E-4940-A286-24C2A9A81F1D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23" name="Picture 22">
                  <a:extLst>
                    <a:ext uri="{FF2B5EF4-FFF2-40B4-BE49-F238E27FC236}">
                      <a16:creationId xmlns:a16="http://schemas.microsoft.com/office/drawing/2014/main" id="{647ADA78-906D-4D4E-9CD8-42BC913FD0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EEC482B2-EA4F-42E9-B709-C7C8F0D19EEC}"/>
                    </a:ext>
                  </a:extLst>
                </p:cNvPr>
                <p:cNvSpPr txBox="1"/>
                <p:nvPr/>
              </p:nvSpPr>
              <p:spPr>
                <a:xfrm>
                  <a:off x="5522514" y="2952954"/>
                  <a:ext cx="99" cy="5137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9B169B8B-F407-444B-A7A9-3B5E5A2F2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D71E935-00A6-4D75-9203-253D8864AACC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C0EB0B2-8E6A-4AFE-9909-1DDCC0A08804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91675FF-C86A-4E49-84BC-790B44D85929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E1E21D9-ABFC-432E-AC6E-3C2DBF5BBC87}"/>
              </a:ext>
            </a:extLst>
          </p:cNvPr>
          <p:cNvGrpSpPr/>
          <p:nvPr/>
        </p:nvGrpSpPr>
        <p:grpSpPr>
          <a:xfrm>
            <a:off x="7319365" y="3234450"/>
            <a:ext cx="1959223" cy="1376518"/>
            <a:chOff x="2214922" y="2032000"/>
            <a:chExt cx="4135078" cy="25950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E60D6CE2-9005-4EE6-BC87-9C4C455F1B26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45DDB111-F55B-40C9-8040-64157186BC4B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54" name="Picture 53">
                  <a:extLst>
                    <a:ext uri="{FF2B5EF4-FFF2-40B4-BE49-F238E27FC236}">
                      <a16:creationId xmlns:a16="http://schemas.microsoft.com/office/drawing/2014/main" id="{6628E941-4E57-431D-BBB0-B28529F0869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EAE6EA60-2261-4E06-8795-D9AC48894D1A}"/>
                    </a:ext>
                  </a:extLst>
                </p:cNvPr>
                <p:cNvSpPr txBox="1"/>
                <p:nvPr/>
              </p:nvSpPr>
              <p:spPr>
                <a:xfrm>
                  <a:off x="5522512" y="2952954"/>
                  <a:ext cx="100" cy="51374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A0A97BB1-B02B-4B90-B6A1-123C76AE1B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83B78EE-D07A-4BF8-92DB-9880562D865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7AFE686-4510-4C95-8BA6-70D7395910E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1998FB23-CC12-4F31-8139-381AC43269A1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3DEDFCF-EF7F-436A-A49F-D78471C049BE}"/>
              </a:ext>
            </a:extLst>
          </p:cNvPr>
          <p:cNvGrpSpPr/>
          <p:nvPr/>
        </p:nvGrpSpPr>
        <p:grpSpPr>
          <a:xfrm>
            <a:off x="9357360" y="3500833"/>
            <a:ext cx="1406450" cy="944743"/>
            <a:chOff x="2214922" y="2032000"/>
            <a:chExt cx="4135078" cy="259504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3FD3173-5FAD-4E19-9409-75E51931867A}"/>
                </a:ext>
              </a:extLst>
            </p:cNvPr>
            <p:cNvGrpSpPr/>
            <p:nvPr/>
          </p:nvGrpSpPr>
          <p:grpSpPr>
            <a:xfrm>
              <a:off x="2214922" y="2032000"/>
              <a:ext cx="4135078" cy="2595048"/>
              <a:chOff x="2214922" y="2032000"/>
              <a:chExt cx="4135078" cy="2595048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69962610-75A6-4D9D-AB25-A0E454806718}"/>
                  </a:ext>
                </a:extLst>
              </p:cNvPr>
              <p:cNvGrpSpPr/>
              <p:nvPr/>
            </p:nvGrpSpPr>
            <p:grpSpPr>
              <a:xfrm flipH="1">
                <a:off x="2214922" y="2032000"/>
                <a:ext cx="4135078" cy="2595048"/>
                <a:chOff x="4507811" y="2944504"/>
                <a:chExt cx="3007881" cy="2553019"/>
              </a:xfrm>
            </p:grpSpPr>
            <p:pic>
              <p:nvPicPr>
                <p:cNvPr id="63" name="Picture 62">
                  <a:extLst>
                    <a:ext uri="{FF2B5EF4-FFF2-40B4-BE49-F238E27FC236}">
                      <a16:creationId xmlns:a16="http://schemas.microsoft.com/office/drawing/2014/main" id="{DB276C65-3B12-47F9-BE18-DC598815D6A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507811" y="2944504"/>
                  <a:ext cx="3007881" cy="2553019"/>
                </a:xfrm>
                <a:prstGeom prst="rect">
                  <a:avLst/>
                </a:prstGeom>
              </p:spPr>
            </p:pic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8ED5790-5264-4549-AA71-9A3456BE9095}"/>
                    </a:ext>
                  </a:extLst>
                </p:cNvPr>
                <p:cNvSpPr txBox="1"/>
                <p:nvPr/>
              </p:nvSpPr>
              <p:spPr>
                <a:xfrm>
                  <a:off x="5522473" y="2952954"/>
                  <a:ext cx="139" cy="7485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algn="l"/>
                  <a:endParaRPr lang="en-US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5FF26A5D-DE7D-48AB-9A4C-5708D136B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22416" y="2042158"/>
                <a:ext cx="791824" cy="2336802"/>
              </a:xfrm>
              <a:prstGeom prst="rect">
                <a:avLst/>
              </a:prstGeom>
            </p:spPr>
          </p:pic>
        </p:grp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0408C7E-D721-4BBF-8649-5D969203379C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2207584"/>
              <a:ext cx="0" cy="219169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BDADB345-C2BD-4B76-928E-603BDA5201F2}"/>
                </a:ext>
              </a:extLst>
            </p:cNvPr>
            <p:cNvCxnSpPr>
              <a:cxnSpLocks/>
            </p:cNvCxnSpPr>
            <p:nvPr/>
          </p:nvCxnSpPr>
          <p:spPr>
            <a:xfrm>
              <a:off x="3871616" y="3359911"/>
              <a:ext cx="8426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74C7EE-FE03-4B05-9BA4-3668AA2BFD36}"/>
                </a:ext>
              </a:extLst>
            </p:cNvPr>
            <p:cNvCxnSpPr/>
            <p:nvPr/>
          </p:nvCxnSpPr>
          <p:spPr>
            <a:xfrm>
              <a:off x="3871616" y="2207584"/>
              <a:ext cx="79182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65" name="Graphic 64">
            <a:extLst>
              <a:ext uri="{FF2B5EF4-FFF2-40B4-BE49-F238E27FC236}">
                <a16:creationId xmlns:a16="http://schemas.microsoft.com/office/drawing/2014/main" id="{4867DCE3-D877-45A1-968D-09EB9DAF3A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5342860" y="1954177"/>
            <a:ext cx="1219105" cy="113593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598AE14-5D63-4628-B94F-60FFCF542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3104540" y="1191388"/>
            <a:ext cx="2119735" cy="3587321"/>
          </a:xfrm>
          <a:prstGeom prst="rect">
            <a:avLst/>
          </a:prstGeom>
        </p:spPr>
      </p:pic>
      <p:grpSp>
        <p:nvGrpSpPr>
          <p:cNvPr id="75" name="Group 74">
            <a:extLst>
              <a:ext uri="{FF2B5EF4-FFF2-40B4-BE49-F238E27FC236}">
                <a16:creationId xmlns:a16="http://schemas.microsoft.com/office/drawing/2014/main" id="{565810B6-AF9D-47B9-B268-3502ACC2B2C8}"/>
              </a:ext>
            </a:extLst>
          </p:cNvPr>
          <p:cNvGrpSpPr/>
          <p:nvPr/>
        </p:nvGrpSpPr>
        <p:grpSpPr>
          <a:xfrm>
            <a:off x="5239395" y="3134267"/>
            <a:ext cx="1965941" cy="1410825"/>
            <a:chOff x="5239396" y="3111743"/>
            <a:chExt cx="1819386" cy="150127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6E1B1B4-042B-4CE3-82F8-E0E78411A91A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2506710F-3A8A-4306-9EF8-DBA2FCA446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D27933F9-E560-405E-B7EF-A3564CB1C2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CB980A05-42A1-4FB3-AF22-01E7A875BF3F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7B1ADD4-A8DE-47D4-A221-CF1B02347C06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5" name="Graphic 84">
            <a:extLst>
              <a:ext uri="{FF2B5EF4-FFF2-40B4-BE49-F238E27FC236}">
                <a16:creationId xmlns:a16="http://schemas.microsoft.com/office/drawing/2014/main" id="{7CEBE4C3-A0D2-49A6-826C-4226300B4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7606266" y="2055684"/>
            <a:ext cx="1219105" cy="113593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ACF01F9-068E-4C36-B7E6-4F9DB6DED7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5303597" y="942626"/>
            <a:ext cx="2119735" cy="3587321"/>
          </a:xfrm>
          <a:prstGeom prst="rect">
            <a:avLst/>
          </a:prstGeom>
        </p:spPr>
      </p:pic>
      <p:grpSp>
        <p:nvGrpSpPr>
          <p:cNvPr id="88" name="Group 87">
            <a:extLst>
              <a:ext uri="{FF2B5EF4-FFF2-40B4-BE49-F238E27FC236}">
                <a16:creationId xmlns:a16="http://schemas.microsoft.com/office/drawing/2014/main" id="{D2BDF3C9-FB0F-492D-AF25-7D6A9D673913}"/>
              </a:ext>
            </a:extLst>
          </p:cNvPr>
          <p:cNvGrpSpPr/>
          <p:nvPr/>
        </p:nvGrpSpPr>
        <p:grpSpPr>
          <a:xfrm>
            <a:off x="7330263" y="3192202"/>
            <a:ext cx="1965941" cy="1385126"/>
            <a:chOff x="5239396" y="3111743"/>
            <a:chExt cx="1819386" cy="150127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B09FF7BA-4E32-4EE8-897D-4B3D8B83C306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92" name="Picture 91">
                <a:extLst>
                  <a:ext uri="{FF2B5EF4-FFF2-40B4-BE49-F238E27FC236}">
                    <a16:creationId xmlns:a16="http://schemas.microsoft.com/office/drawing/2014/main" id="{6F21934A-FA82-4ED5-9A6C-951FD8D80C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3FCE5DCF-DA4A-401A-9C0E-F798874E93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AC2024FE-A65E-4C94-A71F-9D7CA00F83FB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58FF85BA-BD41-48E5-87BA-CA601F47F02A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00" name="Graphic 99">
            <a:extLst>
              <a:ext uri="{FF2B5EF4-FFF2-40B4-BE49-F238E27FC236}">
                <a16:creationId xmlns:a16="http://schemas.microsoft.com/office/drawing/2014/main" id="{159BECD4-C359-4A2E-9086-33A93F546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509048">
            <a:off x="9384465" y="2354854"/>
            <a:ext cx="1088701" cy="1014430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95C7CD2B-6673-4CAF-B30F-57330F9A59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r="20455"/>
          <a:stretch/>
        </p:blipFill>
        <p:spPr>
          <a:xfrm rot="2588209">
            <a:off x="6930499" y="1212807"/>
            <a:ext cx="2119735" cy="3587321"/>
          </a:xfrm>
          <a:prstGeom prst="rect">
            <a:avLst/>
          </a:prstGeom>
        </p:spPr>
      </p:pic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4514B46-515E-4924-B3CE-52553916BA88}"/>
              </a:ext>
            </a:extLst>
          </p:cNvPr>
          <p:cNvGrpSpPr/>
          <p:nvPr/>
        </p:nvGrpSpPr>
        <p:grpSpPr>
          <a:xfrm>
            <a:off x="9372991" y="3491333"/>
            <a:ext cx="1406450" cy="944743"/>
            <a:chOff x="5239396" y="3111743"/>
            <a:chExt cx="1819386" cy="1501276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668F7A1A-CAB1-46E2-A751-47D92CA20B65}"/>
                </a:ext>
              </a:extLst>
            </p:cNvPr>
            <p:cNvGrpSpPr/>
            <p:nvPr/>
          </p:nvGrpSpPr>
          <p:grpSpPr>
            <a:xfrm flipH="1">
              <a:off x="5239396" y="3111743"/>
              <a:ext cx="1819386" cy="1501276"/>
              <a:chOff x="3718576" y="4413496"/>
              <a:chExt cx="2556856" cy="2170199"/>
            </a:xfrm>
          </p:grpSpPr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4CDFB0F5-B69C-4A67-836C-02D999736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H="1">
                <a:off x="3718576" y="4413496"/>
                <a:ext cx="2556856" cy="2170199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AA463142-9DE8-4B6D-9147-A673FBD489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63629" y="4683760"/>
                <a:ext cx="602105" cy="1696720"/>
              </a:xfrm>
              <a:prstGeom prst="rect">
                <a:avLst/>
              </a:prstGeom>
            </p:spPr>
          </p:pic>
        </p:grp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301B7EA-850D-4C6B-AF7C-BC41B6C31672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261711"/>
              <a:ext cx="0" cy="122170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85988D0A-ED0F-4A9D-902C-6A2D2DF97D67}"/>
                </a:ext>
              </a:extLst>
            </p:cNvPr>
            <p:cNvCxnSpPr>
              <a:cxnSpLocks/>
            </p:cNvCxnSpPr>
            <p:nvPr/>
          </p:nvCxnSpPr>
          <p:spPr>
            <a:xfrm>
              <a:off x="6037789" y="3877326"/>
              <a:ext cx="403626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72AD07B-6C9E-4BAE-8607-081B29176597}"/>
              </a:ext>
            </a:extLst>
          </p:cNvPr>
          <p:cNvGrpSpPr/>
          <p:nvPr/>
        </p:nvGrpSpPr>
        <p:grpSpPr>
          <a:xfrm>
            <a:off x="782320" y="4829287"/>
            <a:ext cx="9044124" cy="954107"/>
            <a:chOff x="782320" y="4829287"/>
            <a:chExt cx="9044124" cy="95410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1804DE-AB61-4253-83D9-1747EEF0A145}"/>
                </a:ext>
              </a:extLst>
            </p:cNvPr>
            <p:cNvSpPr txBox="1"/>
            <p:nvPr/>
          </p:nvSpPr>
          <p:spPr>
            <a:xfrm>
              <a:off x="782320" y="4829287"/>
              <a:ext cx="904412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a) 1 l = 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 </a:t>
              </a:r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</a:p>
            <a:p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b) Sau khi rót, lượng nước còn lại trong phích là </a:t>
              </a:r>
              <a:r>
                <a:rPr 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</a:t>
              </a:r>
              <a:r>
                <a:rPr lang="vi-VN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ml</a:t>
              </a:r>
              <a:endParaRPr 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B11AF527-22FC-43EC-ACAD-3E0FFCFF0209}"/>
                </a:ext>
              </a:extLst>
            </p:cNvPr>
            <p:cNvSpPr/>
            <p:nvPr/>
          </p:nvSpPr>
          <p:spPr>
            <a:xfrm>
              <a:off x="1927763" y="4879276"/>
              <a:ext cx="884273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9A9BABED-2167-4974-BA17-9919E1E992EF}"/>
                </a:ext>
              </a:extLst>
            </p:cNvPr>
            <p:cNvSpPr/>
            <p:nvPr/>
          </p:nvSpPr>
          <p:spPr>
            <a:xfrm>
              <a:off x="8030801" y="5297437"/>
              <a:ext cx="884273" cy="433308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36277328-600B-44EF-918C-93FF167F78F0}"/>
              </a:ext>
            </a:extLst>
          </p:cNvPr>
          <p:cNvSpPr/>
          <p:nvPr/>
        </p:nvSpPr>
        <p:spPr>
          <a:xfrm>
            <a:off x="1925144" y="4877380"/>
            <a:ext cx="951156" cy="433308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6F409144-F137-4537-930D-477D328BA513}"/>
              </a:ext>
            </a:extLst>
          </p:cNvPr>
          <p:cNvSpPr txBox="1"/>
          <p:nvPr/>
        </p:nvSpPr>
        <p:spPr>
          <a:xfrm>
            <a:off x="2645226" y="5875393"/>
            <a:ext cx="7037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 – 200 – 200 – 100 = 500 (ml)</a:t>
            </a:r>
          </a:p>
        </p:txBody>
      </p:sp>
      <p:sp>
        <p:nvSpPr>
          <p:cNvPr id="115" name="Rectangle: Rounded Corners 114">
            <a:extLst>
              <a:ext uri="{FF2B5EF4-FFF2-40B4-BE49-F238E27FC236}">
                <a16:creationId xmlns:a16="http://schemas.microsoft.com/office/drawing/2014/main" id="{7A6FC603-37E0-436B-A971-FC99E3DD687A}"/>
              </a:ext>
            </a:extLst>
          </p:cNvPr>
          <p:cNvSpPr/>
          <p:nvPr/>
        </p:nvSpPr>
        <p:spPr>
          <a:xfrm>
            <a:off x="8010882" y="5245500"/>
            <a:ext cx="951156" cy="497753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DB6ADD-E70D-4BC2-9B41-EC4A7CEB8387}"/>
              </a:ext>
            </a:extLst>
          </p:cNvPr>
          <p:cNvSpPr txBox="1"/>
          <p:nvPr/>
        </p:nvSpPr>
        <p:spPr>
          <a:xfrm>
            <a:off x="5743254" y="4705564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200 ml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EBCA561-81C3-4B1D-B5E9-FA9330182029}"/>
              </a:ext>
            </a:extLst>
          </p:cNvPr>
          <p:cNvSpPr txBox="1"/>
          <p:nvPr/>
        </p:nvSpPr>
        <p:spPr>
          <a:xfrm>
            <a:off x="7931650" y="4643919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200 ml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A428CA0-C5F0-4D36-9B8F-905F264BE398}"/>
              </a:ext>
            </a:extLst>
          </p:cNvPr>
          <p:cNvSpPr txBox="1"/>
          <p:nvPr/>
        </p:nvSpPr>
        <p:spPr>
          <a:xfrm>
            <a:off x="9606338" y="4551452"/>
            <a:ext cx="10171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latin typeface="Calibri" panose="020F0502020204030204" pitchFamily="34" charset="0"/>
                <a:cs typeface="Calibri" panose="020F0502020204030204" pitchFamily="34" charset="0"/>
              </a:rPr>
              <a:t>100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ml</a:t>
            </a:r>
          </a:p>
        </p:txBody>
      </p:sp>
    </p:spTree>
    <p:extLst>
      <p:ext uri="{BB962C8B-B14F-4D97-AF65-F5344CB8AC3E}">
        <p14:creationId xmlns:p14="http://schemas.microsoft.com/office/powerpoint/2010/main" val="2738816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C09A0B-BB0F-490B-BE73-7A958A5DB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81" y="2599872"/>
            <a:ext cx="6255038" cy="165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2531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463040" y="568960"/>
            <a:ext cx="9519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(Theo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E8339AE4-2ECF-4891-8F9C-CFEABAD24B50}"/>
              </a:ext>
            </a:extLst>
          </p:cNvPr>
          <p:cNvSpPr/>
          <p:nvPr/>
        </p:nvSpPr>
        <p:spPr>
          <a:xfrm>
            <a:off x="3328128" y="1737360"/>
            <a:ext cx="5689600" cy="14935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A4A980-CF88-44E5-A04B-B7231A482DA5}"/>
              </a:ext>
            </a:extLst>
          </p:cNvPr>
          <p:cNvSpPr txBox="1"/>
          <p:nvPr/>
        </p:nvSpPr>
        <p:spPr>
          <a:xfrm>
            <a:off x="3653248" y="1960880"/>
            <a:ext cx="589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100 ml + 20 ml = 120 ml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7C4621-BCA2-41EC-B0B2-B1D63B3B2641}"/>
              </a:ext>
            </a:extLst>
          </p:cNvPr>
          <p:cNvSpPr txBox="1"/>
          <p:nvPr/>
        </p:nvSpPr>
        <p:spPr>
          <a:xfrm>
            <a:off x="2799808" y="2535592"/>
            <a:ext cx="589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ml x 4 = 32 ml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E966977-A153-4A78-B826-A49B24B151E2}"/>
              </a:ext>
            </a:extLst>
          </p:cNvPr>
          <p:cNvSpPr txBox="1"/>
          <p:nvPr/>
        </p:nvSpPr>
        <p:spPr>
          <a:xfrm>
            <a:off x="3363688" y="3596617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120 ml – 20 ml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4120DF-686F-4ED1-94A9-075B3F1FCD3C}"/>
              </a:ext>
            </a:extLst>
          </p:cNvPr>
          <p:cNvSpPr txBox="1"/>
          <p:nvPr/>
        </p:nvSpPr>
        <p:spPr>
          <a:xfrm>
            <a:off x="3328128" y="4331107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12 ml x 3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BD848DA-41DF-473B-BC3D-F5B29356B455}"/>
              </a:ext>
            </a:extLst>
          </p:cNvPr>
          <p:cNvSpPr txBox="1"/>
          <p:nvPr/>
        </p:nvSpPr>
        <p:spPr>
          <a:xfrm>
            <a:off x="6821355" y="3606574"/>
            <a:ext cx="343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100 ml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BB2F3C-94BB-4315-9574-BDE5A7A0B16A}"/>
              </a:ext>
            </a:extLst>
          </p:cNvPr>
          <p:cNvSpPr txBox="1"/>
          <p:nvPr/>
        </p:nvSpPr>
        <p:spPr>
          <a:xfrm>
            <a:off x="5678855" y="4292368"/>
            <a:ext cx="3434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36 ml</a:t>
            </a:r>
          </a:p>
        </p:txBody>
      </p:sp>
    </p:spTree>
    <p:extLst>
      <p:ext uri="{BB962C8B-B14F-4D97-AF65-F5344CB8AC3E}">
        <p14:creationId xmlns:p14="http://schemas.microsoft.com/office/powerpoint/2010/main" val="38913412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9" grpId="0" animBg="1"/>
      <p:bldP spid="21" grpId="0"/>
      <p:bldP spid="22" grpId="0"/>
      <p:bldP spid="23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6431AF-E89D-4CEB-97F8-B149CEDEE240}"/>
              </a:ext>
            </a:extLst>
          </p:cNvPr>
          <p:cNvSpPr txBox="1"/>
          <p:nvPr/>
        </p:nvSpPr>
        <p:spPr>
          <a:xfrm>
            <a:off x="1300480" y="568960"/>
            <a:ext cx="1019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750 ml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Sau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còn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350 ml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mẹ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bao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nhiêu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mi-li-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62CBF2C-39E3-4EEC-9218-6CF973D76CA3}"/>
              </a:ext>
            </a:extLst>
          </p:cNvPr>
          <p:cNvSpPr/>
          <p:nvPr/>
        </p:nvSpPr>
        <p:spPr>
          <a:xfrm>
            <a:off x="782320" y="568960"/>
            <a:ext cx="518160" cy="52173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147F4B-4DFA-4811-9F10-911C74C9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" y="2632710"/>
            <a:ext cx="4419600" cy="3543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07AA27-43A4-4010-AB7B-8F401F12CFCA}"/>
              </a:ext>
            </a:extLst>
          </p:cNvPr>
          <p:cNvSpPr txBox="1"/>
          <p:nvPr/>
        </p:nvSpPr>
        <p:spPr>
          <a:xfrm>
            <a:off x="6578600" y="221488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Tóm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D8304C-7123-4731-80FC-15AE7A9F850A}"/>
              </a:ext>
            </a:extLst>
          </p:cNvPr>
          <p:cNvSpPr txBox="1"/>
          <p:nvPr/>
        </p:nvSpPr>
        <p:spPr>
          <a:xfrm>
            <a:off x="5318760" y="3179019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750 ml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dầu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DD7DAA-0EB7-4F11-8A0F-44A1EF3209FC}"/>
              </a:ext>
            </a:extLst>
          </p:cNvPr>
          <p:cNvSpPr txBox="1"/>
          <p:nvPr/>
        </p:nvSpPr>
        <p:spPr>
          <a:xfrm>
            <a:off x="5297641" y="3927285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Dùng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nấu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ăn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350 ml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1CF504-2B2E-48D5-9D9D-3DBB7C68D919}"/>
              </a:ext>
            </a:extLst>
          </p:cNvPr>
          <p:cNvSpPr txBox="1"/>
          <p:nvPr/>
        </p:nvSpPr>
        <p:spPr>
          <a:xfrm>
            <a:off x="5295075" y="4669188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:....ml?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1695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7147F4B-4DFA-4811-9F10-911C74C99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142" y="1677213"/>
            <a:ext cx="4419600" cy="35433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07AA27-43A4-4010-AB7B-8F401F12CFCA}"/>
              </a:ext>
            </a:extLst>
          </p:cNvPr>
          <p:cNvSpPr txBox="1"/>
          <p:nvPr/>
        </p:nvSpPr>
        <p:spPr>
          <a:xfrm>
            <a:off x="6403939" y="1259383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4D8304C-7123-4731-80FC-15AE7A9F850A}"/>
              </a:ext>
            </a:extLst>
          </p:cNvPr>
          <p:cNvSpPr txBox="1"/>
          <p:nvPr/>
        </p:nvSpPr>
        <p:spPr>
          <a:xfrm>
            <a:off x="5144099" y="2223522"/>
            <a:ext cx="5542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mi-li-lít dầu mẹ đã dùng để nấu ăn là: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8DD7DAA-0EB7-4F11-8A0F-44A1EF3209FC}"/>
              </a:ext>
            </a:extLst>
          </p:cNvPr>
          <p:cNvSpPr txBox="1"/>
          <p:nvPr/>
        </p:nvSpPr>
        <p:spPr>
          <a:xfrm>
            <a:off x="5194899" y="3423851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750 - 350 = 400 (ml)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41CF504-2B2E-48D5-9D9D-3DBB7C68D919}"/>
              </a:ext>
            </a:extLst>
          </p:cNvPr>
          <p:cNvSpPr txBox="1"/>
          <p:nvPr/>
        </p:nvSpPr>
        <p:spPr>
          <a:xfrm>
            <a:off x="5880701" y="4176028"/>
            <a:ext cx="5542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400 (ml)</a:t>
            </a:r>
          </a:p>
        </p:txBody>
      </p:sp>
    </p:spTree>
    <p:extLst>
      <p:ext uri="{BB962C8B-B14F-4D97-AF65-F5344CB8AC3E}">
        <p14:creationId xmlns:p14="http://schemas.microsoft.com/office/powerpoint/2010/main" val="2717871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22B534-0DD6-400C-A85E-78E80514F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390" y="2767526"/>
            <a:ext cx="5761219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0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8A203C1-FAE3-4C13-A7DA-D55148DBA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0141" y="2803183"/>
            <a:ext cx="1071411" cy="22958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ED1E9F0-9D00-4F66-9420-423B331A7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0980" y="3327021"/>
            <a:ext cx="1398004" cy="228556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2C91FA-6654-469A-9893-F1EB6AF736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3625" y="3488354"/>
            <a:ext cx="1855376" cy="1916053"/>
          </a:xfrm>
          <a:prstGeom prst="rect">
            <a:avLst/>
          </a:prstGeom>
        </p:spPr>
      </p:pic>
      <p:pic>
        <p:nvPicPr>
          <p:cNvPr id="24" name="Picture 23" descr="bd81bbb18139c6b7a3c3be45a0b5eaa8.png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29630" t="-2027" r="29629" b="2027"/>
          <a:stretch/>
        </p:blipFill>
        <p:spPr>
          <a:xfrm>
            <a:off x="3976681" y="4222680"/>
            <a:ext cx="1006565" cy="2470660"/>
          </a:xfrm>
          <a:prstGeom prst="rect">
            <a:avLst/>
          </a:prstGeom>
        </p:spPr>
      </p:pic>
      <p:pic>
        <p:nvPicPr>
          <p:cNvPr id="25" name="Picture 24" descr="bd81bbb18139c6b7a3c3be45a0b5eaa8.png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9630" r="29629"/>
          <a:stretch/>
        </p:blipFill>
        <p:spPr>
          <a:xfrm>
            <a:off x="6100914" y="4235461"/>
            <a:ext cx="990241" cy="2430591"/>
          </a:xfrm>
          <a:prstGeom prst="rect">
            <a:avLst/>
          </a:prstGeom>
        </p:spPr>
      </p:pic>
      <p:pic>
        <p:nvPicPr>
          <p:cNvPr id="26" name="Picture 25" descr="bd81bbb18139c6b7a3c3be45a0b5eaa8.png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 cstate="print"/>
          <a:srcRect l="27778" r="27778"/>
          <a:stretch/>
        </p:blipFill>
        <p:spPr>
          <a:xfrm>
            <a:off x="8249348" y="4198151"/>
            <a:ext cx="1080263" cy="2430591"/>
          </a:xfrm>
          <a:prstGeom prst="rect">
            <a:avLst/>
          </a:prstGeom>
        </p:spPr>
      </p:pic>
      <p:pic>
        <p:nvPicPr>
          <p:cNvPr id="28" name="Picture 27" descr="2ddded3c47508e0775bea75a55625106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525654" y="6323553"/>
            <a:ext cx="9140693" cy="533208"/>
          </a:xfrm>
          <a:prstGeom prst="rect">
            <a:avLst/>
          </a:prstGeom>
        </p:spPr>
      </p:pic>
      <p:pic>
        <p:nvPicPr>
          <p:cNvPr id="31" name="Picture 30" descr="6131d3148657a26e1bfe386e7ba65811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60548" y="3782767"/>
            <a:ext cx="2261277" cy="3593957"/>
          </a:xfrm>
          <a:prstGeom prst="rect">
            <a:avLst/>
          </a:prstGeom>
        </p:spPr>
      </p:pic>
      <p:pic>
        <p:nvPicPr>
          <p:cNvPr id="32" name="Picture 31" descr="1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05" y="6026065"/>
            <a:ext cx="12339937" cy="830697"/>
          </a:xfrm>
          <a:prstGeom prst="rect">
            <a:avLst/>
          </a:prstGeom>
        </p:spPr>
      </p:pic>
      <p:pic>
        <p:nvPicPr>
          <p:cNvPr id="33" name="Picture 32" descr="3f7e749c750b79cbde134e7bcf00a140.png"/>
          <p:cNvPicPr>
            <a:picLocks noChangeAspect="1"/>
          </p:cNvPicPr>
          <p:nvPr/>
        </p:nvPicPr>
        <p:blipFill rotWithShape="1">
          <a:blip r:embed="rId15" cstate="print"/>
          <a:srcRect l="16851" t="28886" r="4545" b="28317"/>
          <a:stretch/>
        </p:blipFill>
        <p:spPr>
          <a:xfrm>
            <a:off x="9873005" y="3526950"/>
            <a:ext cx="2634479" cy="2589863"/>
          </a:xfrm>
          <a:prstGeom prst="rect">
            <a:avLst/>
          </a:prstGeom>
        </p:spPr>
      </p:pic>
      <p:sp>
        <p:nvSpPr>
          <p:cNvPr id="19" name="Rounded Rectangular Callout 18"/>
          <p:cNvSpPr/>
          <p:nvPr/>
        </p:nvSpPr>
        <p:spPr>
          <a:xfrm>
            <a:off x="375271" y="319538"/>
            <a:ext cx="11441458" cy="1191540"/>
          </a:xfrm>
          <a:prstGeom prst="wedgeRoundRectCallout">
            <a:avLst>
              <a:gd name="adj1" fmla="val -43752"/>
              <a:gd name="adj2" fmla="val 77723"/>
              <a:gd name="adj3" fmla="val 16667"/>
            </a:avLst>
          </a:prstGeom>
          <a:solidFill>
            <a:schemeClr val="bg1">
              <a:alpha val="94000"/>
            </a:schemeClr>
          </a:solidFill>
          <a:ln w="38100">
            <a:solidFill>
              <a:srgbClr val="75ECF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Hãy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giúp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gia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đình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nhà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thỏ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thu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hoạch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rốt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bằng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cách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tính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đúng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các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phép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tính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ở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củ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cà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rốt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altLang="zh-CN" sz="31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nhé</a:t>
            </a:r>
            <a:r>
              <a:rPr kumimoji="0" lang="en-US" altLang="zh-CN" sz="31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仓耳今楷05-6763 W05" panose="02020400000000000000" pitchFamily="18" charset="-122"/>
                <a:cs typeface="Arial" panose="020B0604020202020204" pitchFamily="34" charset="0"/>
                <a:sym typeface="Arial"/>
              </a:rPr>
              <a:t>!</a:t>
            </a:r>
            <a:endParaRPr kumimoji="0" lang="zh-CN" altLang="en-US" sz="319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仓耳今楷05-6763 W05" panose="02020400000000000000" pitchFamily="18" charset="-122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088723" y="5670275"/>
            <a:ext cx="799811" cy="1168269"/>
            <a:chOff x="2228624" y="5768564"/>
            <a:chExt cx="800100" cy="1168691"/>
          </a:xfrm>
        </p:grpSpPr>
        <p:sp>
          <p:nvSpPr>
            <p:cNvPr id="2" name="Oval 1"/>
            <p:cNvSpPr/>
            <p:nvPr/>
          </p:nvSpPr>
          <p:spPr>
            <a:xfrm>
              <a:off x="2302458" y="610508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2228624" y="5768564"/>
              <a:ext cx="800100" cy="1168691"/>
            </a:xfrm>
            <a:prstGeom prst="ellipse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1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266256" y="5845235"/>
            <a:ext cx="896401" cy="830805"/>
            <a:chOff x="4551573" y="6065103"/>
            <a:chExt cx="896725" cy="831105"/>
          </a:xfrm>
        </p:grpSpPr>
        <p:sp>
          <p:nvSpPr>
            <p:cNvPr id="21" name="Oval 20"/>
            <p:cNvSpPr/>
            <p:nvPr/>
          </p:nvSpPr>
          <p:spPr>
            <a:xfrm>
              <a:off x="4551573" y="618096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48198" y="6065103"/>
              <a:ext cx="800100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2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475018" y="5892438"/>
            <a:ext cx="896401" cy="830805"/>
            <a:chOff x="4551573" y="6065103"/>
            <a:chExt cx="896725" cy="831105"/>
          </a:xfrm>
        </p:grpSpPr>
        <p:sp>
          <p:nvSpPr>
            <p:cNvPr id="41" name="Oval 40"/>
            <p:cNvSpPr/>
            <p:nvPr/>
          </p:nvSpPr>
          <p:spPr>
            <a:xfrm>
              <a:off x="4551573" y="6180963"/>
              <a:ext cx="652435" cy="59927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648198" y="6065103"/>
              <a:ext cx="800100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4799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3</a:t>
              </a:r>
            </a:p>
          </p:txBody>
        </p:sp>
      </p:grpSp>
      <p:sp>
        <p:nvSpPr>
          <p:cNvPr id="5" name="Arrow: Right 4">
            <a:hlinkClick r:id="rId16" action="ppaction://hlinksldjump"/>
            <a:extLst>
              <a:ext uri="{FF2B5EF4-FFF2-40B4-BE49-F238E27FC236}">
                <a16:creationId xmlns:a16="http://schemas.microsoft.com/office/drawing/2014/main" id="{7E251E80-7D2C-4415-8F13-404CB97C0D6E}"/>
              </a:ext>
            </a:extLst>
          </p:cNvPr>
          <p:cNvSpPr/>
          <p:nvPr/>
        </p:nvSpPr>
        <p:spPr>
          <a:xfrm>
            <a:off x="9896625" y="5958458"/>
            <a:ext cx="949106" cy="7438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34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237 -0.00949 L 0.2957 -0.0094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7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7 -0.00949 L 0.44779 -0.01343 " pathEditMode="relative" rAng="0" ptsTypes="AA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-20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779 -0.01343 L 0.66927 -0.0118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68" y="6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Picture 2" descr="LINE Creators' Stickers - happy bunny 1 Example with GIF Animation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1" y="2565659"/>
            <a:ext cx="2411147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82881"/>
            <a:ext cx="2600225" cy="243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sp>
        <p:nvSpPr>
          <p:cNvPr id="20" name="Rectangle: Rounded Corners 19"/>
          <p:cNvSpPr/>
          <p:nvPr/>
        </p:nvSpPr>
        <p:spPr>
          <a:xfrm>
            <a:off x="671674" y="245821"/>
            <a:ext cx="10848652" cy="2219631"/>
          </a:xfrm>
          <a:prstGeom prst="roundRect">
            <a:avLst/>
          </a:prstGeom>
          <a:ln w="76200">
            <a:solidFill>
              <a:schemeClr val="accent6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36916" y="769589"/>
            <a:ext cx="10282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NUNITO BLACK" pitchFamily="2" charset="0"/>
                <a:ea typeface="Tahoma" panose="020B0604030504040204" pitchFamily="34" charset="0"/>
                <a:cs typeface="Tahoma" panose="020B0604030504040204" pitchFamily="34" charset="0"/>
              </a:rPr>
              <a:t> XÂY NHÀ CHO THỎ</a:t>
            </a:r>
          </a:p>
        </p:txBody>
      </p:sp>
    </p:spTree>
    <p:extLst>
      <p:ext uri="{BB962C8B-B14F-4D97-AF65-F5344CB8AC3E}">
        <p14:creationId xmlns:p14="http://schemas.microsoft.com/office/powerpoint/2010/main" val="359046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0B26855-AFA8-434F-BB5B-A05D5F42C3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6" name="Picture 5" descr="6131d3148657a26e1bfe386e7ba65811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5" name="Picture 4" descr="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3" name="Am-thanh-tra-loi-dung-www_yeualo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4405212-C809-42EA-9AA4-046BBF1AC234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1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 000 ml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6626551-7F6B-47DC-84E2-407C38634392}"/>
              </a:ext>
            </a:extLst>
          </p:cNvPr>
          <p:cNvGrpSpPr/>
          <p:nvPr/>
        </p:nvGrpSpPr>
        <p:grpSpPr>
          <a:xfrm>
            <a:off x="4419600" y="663785"/>
            <a:ext cx="2763311" cy="3144128"/>
            <a:chOff x="4419600" y="663785"/>
            <a:chExt cx="2763311" cy="314412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A1C517E-F4A5-40AC-A743-AAB503B5E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565CCFA-498F-425C-AA9D-F9D8F3DC9A51}"/>
                </a:ext>
              </a:extLst>
            </p:cNvPr>
            <p:cNvSpPr/>
            <p:nvPr/>
          </p:nvSpPr>
          <p:spPr>
            <a:xfrm>
              <a:off x="4419600" y="2621280"/>
              <a:ext cx="2763311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1 l = …? ml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402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73D92CF-1AFA-42B8-B822-70CC3FF9BC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10" name="Picture 9" descr="6131d3148657a26e1bfe386e7ba65811.png">
            <a:hlinkClick r:id="rId6" action="ppaction://hlinksldjump"/>
            <a:extLst>
              <a:ext uri="{FF2B5EF4-FFF2-40B4-BE49-F238E27FC236}">
                <a16:creationId xmlns:a16="http://schemas.microsoft.com/office/drawing/2014/main" id="{9A419199-05AF-4361-9D2A-62143EA5BC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11" name="Picture 10" descr="1.png">
            <a:extLst>
              <a:ext uri="{FF2B5EF4-FFF2-40B4-BE49-F238E27FC236}">
                <a16:creationId xmlns:a16="http://schemas.microsoft.com/office/drawing/2014/main" id="{1B5CAFE9-25E3-47BB-90BE-4F83D5A7062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42FE42DD-23D0-43BA-9A65-AEE777A90A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3D2C427-F082-42C7-9C7B-EEBAD2EE170A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45 ml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8727E23-0810-420E-8BB9-52C0EFA413D5}"/>
              </a:ext>
            </a:extLst>
          </p:cNvPr>
          <p:cNvGrpSpPr/>
          <p:nvPr/>
        </p:nvGrpSpPr>
        <p:grpSpPr>
          <a:xfrm>
            <a:off x="4246880" y="663785"/>
            <a:ext cx="3169920" cy="3144128"/>
            <a:chOff x="4246880" y="663785"/>
            <a:chExt cx="3169920" cy="314412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010B0F6-0A70-477C-912C-BB3E3DA58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9CF1E1BF-43C7-416A-B071-3CABDED2A561}"/>
                </a:ext>
              </a:extLst>
            </p:cNvPr>
            <p:cNvSpPr/>
            <p:nvPr/>
          </p:nvSpPr>
          <p:spPr>
            <a:xfrm>
              <a:off x="4246880" y="2621280"/>
              <a:ext cx="3169920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15 ml x 3 =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508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D20E79-9322-45C9-8FE3-095E54955C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966721"/>
            <a:ext cx="12187591" cy="5667720"/>
          </a:xfrm>
          <a:prstGeom prst="rect">
            <a:avLst/>
          </a:prstGeom>
        </p:spPr>
      </p:pic>
      <p:pic>
        <p:nvPicPr>
          <p:cNvPr id="10" name="Picture 9" descr="6131d3148657a26e1bfe386e7ba65811.png">
            <a:hlinkClick r:id="rId6" action="ppaction://hlinksldjump"/>
            <a:extLst>
              <a:ext uri="{FF2B5EF4-FFF2-40B4-BE49-F238E27FC236}">
                <a16:creationId xmlns:a16="http://schemas.microsoft.com/office/drawing/2014/main" id="{A5B9FCDC-5764-43AC-A83C-0AD9879298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5182" y="3810393"/>
            <a:ext cx="1916693" cy="3046370"/>
          </a:xfrm>
          <a:prstGeom prst="rect">
            <a:avLst/>
          </a:prstGeom>
        </p:spPr>
      </p:pic>
      <p:pic>
        <p:nvPicPr>
          <p:cNvPr id="11" name="Picture 10" descr="1.png">
            <a:extLst>
              <a:ext uri="{FF2B5EF4-FFF2-40B4-BE49-F238E27FC236}">
                <a16:creationId xmlns:a16="http://schemas.microsoft.com/office/drawing/2014/main" id="{2FFAE1E6-567F-49C0-9923-9FAFBEB7198D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6839" y="5676087"/>
            <a:ext cx="12206635" cy="1142587"/>
          </a:xfrm>
          <a:prstGeom prst="rect">
            <a:avLst/>
          </a:prstGeom>
        </p:spPr>
      </p:pic>
      <p:pic>
        <p:nvPicPr>
          <p:cNvPr id="14" name="Am-thanh-tra-loi-dung-www_yeualo_com">
            <a:hlinkClick r:id="" action="ppaction://media"/>
            <a:extLst>
              <a:ext uri="{FF2B5EF4-FFF2-40B4-BE49-F238E27FC236}">
                <a16:creationId xmlns:a16="http://schemas.microsoft.com/office/drawing/2014/main" id="{258533B0-46D1-4359-B441-E5AF6081D8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285485" y="-1237804"/>
            <a:ext cx="609380" cy="609380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56F31B6-F9BE-4A43-8013-BB9E1B9C4DEC}"/>
              </a:ext>
            </a:extLst>
          </p:cNvPr>
          <p:cNvSpPr/>
          <p:nvPr/>
        </p:nvSpPr>
        <p:spPr>
          <a:xfrm>
            <a:off x="4119984" y="3971158"/>
            <a:ext cx="3647230" cy="113969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 panose="020B0604020202020204" pitchFamily="34" charset="0"/>
                <a:sym typeface="Arial"/>
              </a:rPr>
              <a:t>20 ml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119412F-08CF-4391-9267-6619989F6AB8}"/>
              </a:ext>
            </a:extLst>
          </p:cNvPr>
          <p:cNvGrpSpPr/>
          <p:nvPr/>
        </p:nvGrpSpPr>
        <p:grpSpPr>
          <a:xfrm>
            <a:off x="3434080" y="-257286"/>
            <a:ext cx="4333134" cy="3144128"/>
            <a:chOff x="3586480" y="663785"/>
            <a:chExt cx="4333134" cy="3144128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EDE6E4-484C-44DC-8667-CEAC51FA9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704289" y="663785"/>
              <a:ext cx="2478621" cy="3144128"/>
            </a:xfrm>
            <a:prstGeom prst="rect">
              <a:avLst/>
            </a:prstGeom>
          </p:spPr>
        </p:pic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9689677-162D-4A86-B92C-2680C44DC0F4}"/>
                </a:ext>
              </a:extLst>
            </p:cNvPr>
            <p:cNvSpPr/>
            <p:nvPr/>
          </p:nvSpPr>
          <p:spPr>
            <a:xfrm>
              <a:off x="3586480" y="2621280"/>
              <a:ext cx="4333134" cy="1186633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+mj-lt"/>
                </a:rPr>
                <a:t>60 ml : 3 = 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37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08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un-309027_128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5654" y="1241"/>
            <a:ext cx="2361345" cy="2361345"/>
          </a:xfrm>
          <a:prstGeom prst="rect">
            <a:avLst/>
          </a:prstGeom>
        </p:spPr>
      </p:pic>
      <p:pic>
        <p:nvPicPr>
          <p:cNvPr id="5" name="Picture 4" descr="cloud-303181_128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43727" y="-233680"/>
            <a:ext cx="6626661" cy="2685219"/>
          </a:xfrm>
          <a:prstGeom prst="rect">
            <a:avLst/>
          </a:prstGeom>
        </p:spPr>
      </p:pic>
      <p:pic>
        <p:nvPicPr>
          <p:cNvPr id="9" name="Picture 8" descr="6131d3148657a26e1bfe386e7ba65811.png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97794" y="1998383"/>
            <a:ext cx="3224843" cy="5125529"/>
          </a:xfrm>
          <a:prstGeom prst="rect">
            <a:avLst/>
          </a:prstGeom>
        </p:spPr>
      </p:pic>
      <p:pic>
        <p:nvPicPr>
          <p:cNvPr id="12" name="Picture 11" descr="bd81bbb18139c6b7a3c3be45a0b5eaa8.png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/>
          <a:srcRect l="29630" t="-2027" r="29629" b="2027"/>
          <a:stretch/>
        </p:blipFill>
        <p:spPr>
          <a:xfrm rot="20319967">
            <a:off x="3190991" y="3774768"/>
            <a:ext cx="837897" cy="2056656"/>
          </a:xfrm>
          <a:prstGeom prst="rect">
            <a:avLst/>
          </a:prstGeom>
        </p:spPr>
      </p:pic>
      <p:pic>
        <p:nvPicPr>
          <p:cNvPr id="13" name="Picture 12" descr="bd81bbb18139c6b7a3c3be45a0b5eaa8.png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/>
          <a:srcRect l="29630" t="-2027" r="29629" b="2027"/>
          <a:stretch/>
        </p:blipFill>
        <p:spPr>
          <a:xfrm rot="20869270">
            <a:off x="3713690" y="3385196"/>
            <a:ext cx="837897" cy="2056656"/>
          </a:xfrm>
          <a:prstGeom prst="rect">
            <a:avLst/>
          </a:prstGeom>
        </p:spPr>
      </p:pic>
      <p:pic>
        <p:nvPicPr>
          <p:cNvPr id="14" name="Picture 13" descr="bd81bbb18139c6b7a3c3be45a0b5eaa8.png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/>
          <a:srcRect l="29630" t="-2027" r="29629" b="2027"/>
          <a:stretch/>
        </p:blipFill>
        <p:spPr>
          <a:xfrm rot="900000">
            <a:off x="4095402" y="3492286"/>
            <a:ext cx="837897" cy="2056656"/>
          </a:xfrm>
          <a:prstGeom prst="rect">
            <a:avLst/>
          </a:prstGeom>
        </p:spPr>
      </p:pic>
      <p:pic>
        <p:nvPicPr>
          <p:cNvPr id="15" name="Picture 14" descr="bd81bbb18139c6b7a3c3be45a0b5eaa8.png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 cstate="print"/>
          <a:srcRect l="29630" t="-2027" r="29629" b="2027"/>
          <a:stretch/>
        </p:blipFill>
        <p:spPr>
          <a:xfrm rot="1246317">
            <a:off x="4142295" y="3692732"/>
            <a:ext cx="837897" cy="2056656"/>
          </a:xfrm>
          <a:prstGeom prst="rect">
            <a:avLst/>
          </a:prstGeom>
        </p:spPr>
      </p:pic>
      <p:pic>
        <p:nvPicPr>
          <p:cNvPr id="10" name="Picture 9" descr="1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205" y="5422557"/>
            <a:ext cx="12339937" cy="1523450"/>
          </a:xfrm>
          <a:prstGeom prst="rect">
            <a:avLst/>
          </a:prstGeom>
        </p:spPr>
      </p:pic>
      <p:pic>
        <p:nvPicPr>
          <p:cNvPr id="1026" name="Picture 2" descr="Picnic basket cartoon Royalty Free Vector Image">
            <a:hlinkClick r:id="" action="ppaction://noaction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9612" r="10002" b="16059"/>
          <a:stretch/>
        </p:blipFill>
        <p:spPr bwMode="auto">
          <a:xfrm>
            <a:off x="3510477" y="4332201"/>
            <a:ext cx="1486294" cy="152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446949" y="283204"/>
            <a:ext cx="4820216" cy="1753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Cảm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nhiều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nhé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,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giờ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tớ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về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chia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cà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rốt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cho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các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bạn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 </a:t>
            </a:r>
            <a:r>
              <a:rPr kumimoji="0" lang="en-US" sz="3599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đây</a:t>
            </a:r>
            <a:r>
              <a:rPr kumimoji="0" lang="en-US" sz="35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" pitchFamily="2" charset="0"/>
                <a:cs typeface="Arial"/>
                <a:sym typeface="Arial"/>
              </a:rPr>
              <a:t>!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13E0B75-6E96-4B3E-9D50-5A4EE8A065A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92333" y="2544878"/>
            <a:ext cx="1071411" cy="22958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A021D08-BB9F-4871-97FD-C08FA98E4A1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93358" y="3567131"/>
            <a:ext cx="1398004" cy="22855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DA32F1-9F5C-44FD-B1EA-40F4F1AE61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35264" y="3328599"/>
            <a:ext cx="1855376" cy="19160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9A6A35D-DD46-4306-9D14-99E930CCB65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170388" y="3319956"/>
            <a:ext cx="1521832" cy="25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078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872202-1538-4339-9C1D-A763954FF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191" y="2121294"/>
            <a:ext cx="6291617" cy="26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19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ẤM BUÔN BÁN, CẤM REU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930" y="2296575"/>
            <a:ext cx="10913764" cy="1635163"/>
          </a:xfrm>
          <a:prstGeom prst="rect">
            <a:avLst/>
          </a:prstGeom>
        </p:spPr>
      </p:pic>
      <p:pic>
        <p:nvPicPr>
          <p:cNvPr id="2" name="Vào http://fb.com/nkpowerskills tải game miễn phí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385" y="0"/>
            <a:ext cx="12290601" cy="9870279"/>
          </a:xfrm>
          <a:prstGeom prst="rect">
            <a:avLst/>
          </a:prstGeom>
        </p:spPr>
      </p:pic>
      <p:pic>
        <p:nvPicPr>
          <p:cNvPr id="17" name="ĐC SHARE MIỄN PHÍ BỞI NK POWERSKILL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961" y="769589"/>
            <a:ext cx="6084335" cy="3694496"/>
          </a:xfrm>
          <a:prstGeom prst="rect">
            <a:avLst/>
          </a:prstGeom>
        </p:spPr>
      </p:pic>
      <p:pic>
        <p:nvPicPr>
          <p:cNvPr id="19" name="CẤM BUÔN BÁN, CẤM REUP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138" y="1933083"/>
            <a:ext cx="6663506" cy="2944623"/>
          </a:xfrm>
          <a:prstGeom prst="rect">
            <a:avLst/>
          </a:prstGeom>
        </p:spPr>
      </p:pic>
      <p:pic>
        <p:nvPicPr>
          <p:cNvPr id="16" name="Vào http://fb.com/nkpowerskills tải game miễn phí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49264" y="4440014"/>
            <a:ext cx="5749026" cy="2408129"/>
          </a:xfrm>
          <a:prstGeom prst="rect">
            <a:avLst/>
          </a:prstGeom>
        </p:spPr>
      </p:pic>
      <p:pic>
        <p:nvPicPr>
          <p:cNvPr id="21" name="ĐC SHARE MIỄN PHÍ BỞI NK POWERSKILLS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03" y="4679330"/>
            <a:ext cx="2286000" cy="2286000"/>
          </a:xfrm>
          <a:prstGeom prst="rect">
            <a:avLst/>
          </a:prstGeom>
        </p:spPr>
      </p:pic>
      <p:pic>
        <p:nvPicPr>
          <p:cNvPr id="1026" name="CẤM BUÔN BÁN, CẤM REUP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0121" y="2565659"/>
            <a:ext cx="2411146" cy="226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Vào http://fb.com/nkpowerskills tải game miễn phí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48751" y="2153147"/>
            <a:ext cx="2631942" cy="24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ĐC SHARE MIỄN PHÍ BỞI NK POWERSKILL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870" y="2458626"/>
            <a:ext cx="2286000" cy="2286000"/>
          </a:xfrm>
          <a:prstGeom prst="rect">
            <a:avLst/>
          </a:prstGeom>
        </p:spPr>
      </p:pic>
      <p:pic>
        <p:nvPicPr>
          <p:cNvPr id="1030" name="CẤM BUÔN BÁN, CẤM REUP" descr="Top Rabbit Petting Stickers for Android &amp; iOS | Gfycat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047" y="1696625"/>
            <a:ext cx="3048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Vào http://fb.com/nkpowerskills tải game miễn phí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1478" y="4241799"/>
            <a:ext cx="6442462" cy="2723530"/>
          </a:xfrm>
          <a:prstGeom prst="rect">
            <a:avLst/>
          </a:prstGeom>
        </p:spPr>
      </p:pic>
      <p:pic>
        <p:nvPicPr>
          <p:cNvPr id="32" name="ĐC SHARE MIỄN PHÍ BỞI NK POWERSKILLS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642" y="4464085"/>
            <a:ext cx="2951467" cy="2501244"/>
          </a:xfrm>
          <a:prstGeom prst="rect">
            <a:avLst/>
          </a:prstGeom>
        </p:spPr>
      </p:pic>
      <p:pic>
        <p:nvPicPr>
          <p:cNvPr id="33" name="CẤM BUÔN BÁN, CẤM REUP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912" y="4356089"/>
            <a:ext cx="2298224" cy="2591982"/>
          </a:xfrm>
          <a:prstGeom prst="rect">
            <a:avLst/>
          </a:prstGeom>
        </p:spPr>
      </p:pic>
      <p:pic>
        <p:nvPicPr>
          <p:cNvPr id="22" name="Vào http://fb.com/nkpowerskills tải game miễn phí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90" y="4156722"/>
            <a:ext cx="2701575" cy="2701575"/>
          </a:xfrm>
          <a:prstGeom prst="rect">
            <a:avLst/>
          </a:prstGeom>
        </p:spPr>
      </p:pic>
      <p:pic>
        <p:nvPicPr>
          <p:cNvPr id="34" name="ĐC SHARE MIỄN PHÍ BỞI NK POWERSKILLS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25662" y="91263"/>
            <a:ext cx="820153" cy="883686"/>
          </a:xfrm>
          <a:prstGeom prst="rect">
            <a:avLst/>
          </a:prstGeom>
        </p:spPr>
      </p:pic>
      <p:pic>
        <p:nvPicPr>
          <p:cNvPr id="35" name="CẤM BUÔN BÁN, CẤM REUP">
            <a:hlinkClick r:id="rId20" action="ppaction://hlinksldjump"/>
          </p:cNvPr>
          <p:cNvPicPr>
            <a:picLocks noChangeAspect="1"/>
          </p:cNvPicPr>
          <p:nvPr/>
        </p:nvPicPr>
        <p:blipFill>
          <a:blip r:embed="rId21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59008" y="92773"/>
            <a:ext cx="840367" cy="872134"/>
          </a:xfrm>
          <a:prstGeom prst="rect">
            <a:avLst/>
          </a:prstGeom>
        </p:spPr>
      </p:pic>
      <p:pic>
        <p:nvPicPr>
          <p:cNvPr id="36" name="Vào http://fb.com/nkpowerskills tải game miễn phí">
            <a:hlinkClick r:id="rId22" action="ppaction://hlinksldjump"/>
          </p:cNvPr>
          <p:cNvPicPr>
            <a:picLocks noChangeAspect="1"/>
          </p:cNvPicPr>
          <p:nvPr/>
        </p:nvPicPr>
        <p:blipFill>
          <a:blip r:embed="rId23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6054" y="96544"/>
            <a:ext cx="811489" cy="843256"/>
          </a:xfrm>
          <a:prstGeom prst="rect">
            <a:avLst/>
          </a:prstGeom>
        </p:spPr>
      </p:pic>
      <p:pic>
        <p:nvPicPr>
          <p:cNvPr id="37" name="ĐC SHARE MIỄN PHÍ BỞI NK POWERSKILLS">
            <a:hlinkClick r:id="rId24" action="ppaction://hlinksldjump"/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AEC9"/>
              </a:clrFrom>
              <a:clrTo>
                <a:srgbClr val="FFAEC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187" y="96544"/>
            <a:ext cx="811489" cy="843256"/>
          </a:xfrm>
          <a:prstGeom prst="rect">
            <a:avLst/>
          </a:prstGeom>
        </p:spPr>
      </p:pic>
      <p:sp>
        <p:nvSpPr>
          <p:cNvPr id="3" name="Rectangle: Rounded Corners 2">
            <a:hlinkClick r:id="rId26" action="ppaction://hlinksldjump"/>
            <a:extLst>
              <a:ext uri="{FF2B5EF4-FFF2-40B4-BE49-F238E27FC236}">
                <a16:creationId xmlns:a16="http://schemas.microsoft.com/office/drawing/2014/main" id="{E3A8014B-90F5-4E71-934E-DE2E1885BB2A}"/>
              </a:ext>
            </a:extLst>
          </p:cNvPr>
          <p:cNvSpPr/>
          <p:nvPr/>
        </p:nvSpPr>
        <p:spPr>
          <a:xfrm>
            <a:off x="10566400" y="91262"/>
            <a:ext cx="1452880" cy="45334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87CA95-09C7-41F5-AB95-9F3E571F2F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C0AB05-0241-4E27-A3ED-A5ACCB68CDE5}"/>
              </a:ext>
            </a:extLst>
          </p:cNvPr>
          <p:cNvSpPr/>
          <p:nvPr/>
        </p:nvSpPr>
        <p:spPr>
          <a:xfrm>
            <a:off x="1099410" y="121597"/>
            <a:ext cx="10500851" cy="364676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7" name="06 NK PowerSkills">
            <a:extLst>
              <a:ext uri="{FF2B5EF4-FFF2-40B4-BE49-F238E27FC236}">
                <a16:creationId xmlns:a16="http://schemas.microsoft.com/office/drawing/2014/main" id="{C02DE192-802F-4BEA-AAC1-CA7FC7B2EA24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nồi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 </a:t>
            </a:r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ca.</a:t>
            </a:r>
          </a:p>
        </p:txBody>
      </p:sp>
      <p:sp>
        <p:nvSpPr>
          <p:cNvPr id="8" name="Đ Ghé thăm Fb.com/nkpowerskills">
            <a:extLst>
              <a:ext uri="{FF2B5EF4-FFF2-40B4-BE49-F238E27FC236}">
                <a16:creationId xmlns:a16="http://schemas.microsoft.com/office/drawing/2014/main" id="{AD6C1F15-1B86-43FC-BED5-FCDE4F3C2F35}"/>
              </a:ext>
            </a:extLst>
          </p:cNvPr>
          <p:cNvSpPr/>
          <p:nvPr/>
        </p:nvSpPr>
        <p:spPr>
          <a:xfrm>
            <a:off x="1107462" y="461734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Ghé thăm Fb.com/nkpowerskills">
            <a:extLst>
              <a:ext uri="{FF2B5EF4-FFF2-40B4-BE49-F238E27FC236}">
                <a16:creationId xmlns:a16="http://schemas.microsoft.com/office/drawing/2014/main" id="{BF982FF0-87C7-441C-8AF6-856B29D6DAAB}"/>
              </a:ext>
            </a:extLst>
          </p:cNvPr>
          <p:cNvSpPr/>
          <p:nvPr/>
        </p:nvSpPr>
        <p:spPr>
          <a:xfrm>
            <a:off x="6462960" y="462923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1A7A3344-F67A-42C1-88A7-40E6C89EB1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13" name="Picture 4" descr="Káº¿t quáº£ hÃ¬nh áº£nh cho right icon">
            <a:extLst>
              <a:ext uri="{FF2B5EF4-FFF2-40B4-BE49-F238E27FC236}">
                <a16:creationId xmlns:a16="http://schemas.microsoft.com/office/drawing/2014/main" id="{ED8D8A99-B679-4F14-AF3E-03F515656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47" y="50583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4BBD5051-5E56-4596-8FEA-2A6D93B5E3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529" y="1486357"/>
            <a:ext cx="2357374" cy="22601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5F4E5C9-689C-476B-8A81-A92B643476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3737" y="2094477"/>
            <a:ext cx="1759570" cy="17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8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83BE065-7BD8-4F7C-85C5-59F033B7A6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822BE96-72DE-4F65-8428-69F73D5703EB}"/>
              </a:ext>
            </a:extLst>
          </p:cNvPr>
          <p:cNvSpPr/>
          <p:nvPr/>
        </p:nvSpPr>
        <p:spPr>
          <a:xfrm>
            <a:off x="1099410" y="121597"/>
            <a:ext cx="10500851" cy="374936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0" name="06 NK PowerSkills">
            <a:extLst>
              <a:ext uri="{FF2B5EF4-FFF2-40B4-BE49-F238E27FC236}">
                <a16:creationId xmlns:a16="http://schemas.microsoft.com/office/drawing/2014/main" id="{A01601F3-0B23-4A40-AB94-D319CE3D3ABA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ca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 </a:t>
            </a:r>
            <a:r>
              <a:rPr lang="en-US" sz="3200" b="1" dirty="0" err="1">
                <a:solidFill>
                  <a:schemeClr val="accent6"/>
                </a:solidFill>
              </a:rPr>
              <a:t>cái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ly</a:t>
            </a:r>
            <a:endParaRPr lang="en-US" sz="3200" b="1" dirty="0">
              <a:solidFill>
                <a:schemeClr val="accent6"/>
              </a:solidFill>
            </a:endParaRPr>
          </a:p>
        </p:txBody>
      </p:sp>
      <p:sp>
        <p:nvSpPr>
          <p:cNvPr id="21" name="Đ Ghé thăm Fb.com/nkpowerskills">
            <a:extLst>
              <a:ext uri="{FF2B5EF4-FFF2-40B4-BE49-F238E27FC236}">
                <a16:creationId xmlns:a16="http://schemas.microsoft.com/office/drawing/2014/main" id="{CE62DB9F-C9E9-425A-B0BE-B11A3CE02D76}"/>
              </a:ext>
            </a:extLst>
          </p:cNvPr>
          <p:cNvSpPr/>
          <p:nvPr/>
        </p:nvSpPr>
        <p:spPr>
          <a:xfrm>
            <a:off x="6858632" y="4416455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16EABA12-8C48-4EE6-9ACB-399EED9029FD}"/>
              </a:ext>
            </a:extLst>
          </p:cNvPr>
          <p:cNvSpPr/>
          <p:nvPr/>
        </p:nvSpPr>
        <p:spPr>
          <a:xfrm>
            <a:off x="1228918" y="4410484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hlinkClick r:id="rId4" action="ppaction://hlinksldjump"/>
            <a:extLst>
              <a:ext uri="{FF2B5EF4-FFF2-40B4-BE49-F238E27FC236}">
                <a16:creationId xmlns:a16="http://schemas.microsoft.com/office/drawing/2014/main" id="{75E3135E-4D75-4A64-B8B5-99E9299D37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4" name="Picture 4" descr="Káº¿t quáº£ hÃ¬nh áº£nh cho right icon">
            <a:extLst>
              <a:ext uri="{FF2B5EF4-FFF2-40B4-BE49-F238E27FC236}">
                <a16:creationId xmlns:a16="http://schemas.microsoft.com/office/drawing/2014/main" id="{B4E93005-9F0E-43F7-B945-31E41EDF7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08" y="448563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957BF3-1F8D-4AD8-9DC6-7A7A338C17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5920" y="1646254"/>
            <a:ext cx="2478817" cy="2478817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56F6998A-CCC2-4364-9653-D87C63D5E3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4957" y="2001520"/>
            <a:ext cx="1781729" cy="178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95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01945AE-BDF3-41F8-8B65-A01F674350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C8157B36-22A0-4676-AC43-B717ED7D8A6C}"/>
              </a:ext>
            </a:extLst>
          </p:cNvPr>
          <p:cNvSpPr/>
          <p:nvPr/>
        </p:nvSpPr>
        <p:spPr>
          <a:xfrm>
            <a:off x="1099410" y="121597"/>
            <a:ext cx="10500851" cy="373920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20" name="06 NK PowerSkills">
            <a:extLst>
              <a:ext uri="{FF2B5EF4-FFF2-40B4-BE49-F238E27FC236}">
                <a16:creationId xmlns:a16="http://schemas.microsoft.com/office/drawing/2014/main" id="{CCCD04DB-F92B-40A5-86B7-331B7EDBBDF8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</a:rPr>
              <a:t>Điền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từ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thích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hợp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vào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chỗ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chấm</a:t>
            </a:r>
            <a:endParaRPr lang="en-US" sz="3200" b="1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>
                <a:solidFill>
                  <a:schemeClr val="accent6"/>
                </a:solidFill>
              </a:rPr>
              <a:t>Ly </a:t>
            </a:r>
            <a:r>
              <a:rPr lang="en-US" sz="3200" b="1" dirty="0" err="1">
                <a:solidFill>
                  <a:schemeClr val="accent6"/>
                </a:solidFill>
              </a:rPr>
              <a:t>màu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trắng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đựng</a:t>
            </a:r>
            <a:r>
              <a:rPr lang="en-US" sz="3200" b="1" dirty="0">
                <a:solidFill>
                  <a:schemeClr val="accent6"/>
                </a:solidFill>
              </a:rPr>
              <a:t> </a:t>
            </a:r>
            <a:r>
              <a:rPr lang="en-US" sz="3200" b="1" dirty="0" err="1">
                <a:solidFill>
                  <a:schemeClr val="accent6"/>
                </a:solidFill>
              </a:rPr>
              <a:t>được</a:t>
            </a:r>
            <a:r>
              <a:rPr lang="en-US" sz="3200" b="1" dirty="0">
                <a:solidFill>
                  <a:schemeClr val="accent6"/>
                </a:solidFill>
              </a:rPr>
              <a:t> ...................... Ly </a:t>
            </a:r>
            <a:r>
              <a:rPr lang="en-US" sz="3200" b="1" dirty="0" err="1">
                <a:solidFill>
                  <a:schemeClr val="accent6"/>
                </a:solidFill>
              </a:rPr>
              <a:t>màu</a:t>
            </a:r>
            <a:r>
              <a:rPr lang="en-US" sz="3200" b="1" dirty="0">
                <a:solidFill>
                  <a:schemeClr val="accent6"/>
                </a:solidFill>
              </a:rPr>
              <a:t> cam</a:t>
            </a:r>
          </a:p>
        </p:txBody>
      </p:sp>
      <p:sp>
        <p:nvSpPr>
          <p:cNvPr id="21" name="Đ Ghé thăm Fb.com/nkpowerskills">
            <a:extLst>
              <a:ext uri="{FF2B5EF4-FFF2-40B4-BE49-F238E27FC236}">
                <a16:creationId xmlns:a16="http://schemas.microsoft.com/office/drawing/2014/main" id="{A3594169-88FA-49F7-8E0D-DC8F985A5EA2}"/>
              </a:ext>
            </a:extLst>
          </p:cNvPr>
          <p:cNvSpPr/>
          <p:nvPr/>
        </p:nvSpPr>
        <p:spPr>
          <a:xfrm>
            <a:off x="1107462" y="4617348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nhiều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2" name="Ghé thăm Fb.com/nkpowerskills">
            <a:extLst>
              <a:ext uri="{FF2B5EF4-FFF2-40B4-BE49-F238E27FC236}">
                <a16:creationId xmlns:a16="http://schemas.microsoft.com/office/drawing/2014/main" id="{E7FD8F7B-681A-4CF9-8244-AB3CFB8BC882}"/>
              </a:ext>
            </a:extLst>
          </p:cNvPr>
          <p:cNvSpPr/>
          <p:nvPr/>
        </p:nvSpPr>
        <p:spPr>
          <a:xfrm>
            <a:off x="6462960" y="4629231"/>
            <a:ext cx="4826432" cy="1295814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</a:rPr>
              <a:t>ít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nước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hơn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3" name="Picture 22">
            <a:hlinkClick r:id="rId4" action="ppaction://hlinksldjump"/>
            <a:extLst>
              <a:ext uri="{FF2B5EF4-FFF2-40B4-BE49-F238E27FC236}">
                <a16:creationId xmlns:a16="http://schemas.microsoft.com/office/drawing/2014/main" id="{A0307FB2-D13C-4B44-A4B6-228BCC283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24" name="Picture 4" descr="Káº¿t quáº£ hÃ¬nh áº£nh cho right icon">
            <a:extLst>
              <a:ext uri="{FF2B5EF4-FFF2-40B4-BE49-F238E27FC236}">
                <a16:creationId xmlns:a16="http://schemas.microsoft.com/office/drawing/2014/main" id="{C0877639-4D4A-4405-9CF6-F10118EA3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747" y="5058391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4CCC22D-F30E-4301-B93F-E338B91ED7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2160" y="1647881"/>
            <a:ext cx="1982361" cy="19823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09473C-A6EE-491C-8C88-2E89F2B596DE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5631" y="1859496"/>
            <a:ext cx="1759570" cy="175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6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3ADECBDE-86AE-41ED-B21E-C13575D38A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8" t="7997" r="16015" b="36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869B41D-2DE1-4367-901D-DB4C02CBBEFE}"/>
              </a:ext>
            </a:extLst>
          </p:cNvPr>
          <p:cNvSpPr/>
          <p:nvPr/>
        </p:nvSpPr>
        <p:spPr>
          <a:xfrm>
            <a:off x="1099410" y="121597"/>
            <a:ext cx="10500851" cy="373920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cs typeface="Times New Roman" panose="02020603050405020304" pitchFamily="18" charset="0"/>
            </a:endParaRPr>
          </a:p>
        </p:txBody>
      </p:sp>
      <p:sp>
        <p:nvSpPr>
          <p:cNvPr id="31" name="06 NK PowerSkills">
            <a:extLst>
              <a:ext uri="{FF2B5EF4-FFF2-40B4-BE49-F238E27FC236}">
                <a16:creationId xmlns:a16="http://schemas.microsoft.com/office/drawing/2014/main" id="{D7278179-2D09-4051-BDB3-E2C03DE18435}"/>
              </a:ext>
            </a:extLst>
          </p:cNvPr>
          <p:cNvSpPr txBox="1"/>
          <p:nvPr/>
        </p:nvSpPr>
        <p:spPr>
          <a:xfrm>
            <a:off x="1107462" y="307426"/>
            <a:ext cx="101763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Ly </a:t>
            </a:r>
            <a:r>
              <a:rPr lang="en-US" sz="3200" b="1" dirty="0" err="1">
                <a:solidFill>
                  <a:srgbClr val="002060"/>
                </a:solidFill>
              </a:rPr>
              <a:t>màu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trắng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vi-VN" sz="3200" b="1" dirty="0">
                <a:solidFill>
                  <a:srgbClr val="002060"/>
                </a:solidFill>
              </a:rPr>
              <a:t>đựng được nhiều hơn </a:t>
            </a:r>
            <a:r>
              <a:rPr lang="en-US" sz="3200" b="1" dirty="0" err="1">
                <a:solidFill>
                  <a:schemeClr val="accent2"/>
                </a:solidFill>
              </a:rPr>
              <a:t>ly</a:t>
            </a:r>
            <a:r>
              <a:rPr lang="vi-VN" sz="3200" b="1" dirty="0">
                <a:solidFill>
                  <a:schemeClr val="accent2"/>
                </a:solidFill>
              </a:rPr>
              <a:t> màu cam </a:t>
            </a:r>
            <a:r>
              <a:rPr lang="vi-VN" sz="3200" b="1" dirty="0">
                <a:solidFill>
                  <a:srgbClr val="002060"/>
                </a:solidFill>
              </a:rPr>
              <a:t>bao nhiêu?</a:t>
            </a:r>
          </a:p>
        </p:txBody>
      </p:sp>
      <p:pic>
        <p:nvPicPr>
          <p:cNvPr id="34" name="Picture 33">
            <a:hlinkClick r:id="rId3" action="ppaction://hlinksldjump"/>
            <a:extLst>
              <a:ext uri="{FF2B5EF4-FFF2-40B4-BE49-F238E27FC236}">
                <a16:creationId xmlns:a16="http://schemas.microsoft.com/office/drawing/2014/main" id="{693E2F2C-6BEE-496C-976F-9FFB60EB8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192" y="5745480"/>
            <a:ext cx="970071" cy="970071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F6288F6-667C-42DB-8663-2A702A572B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2160" y="1647881"/>
            <a:ext cx="1982361" cy="198236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28548DF-CD22-49D3-81D9-9025967D9EB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65631" y="1859496"/>
            <a:ext cx="1759570" cy="175957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C958A3F-1677-47EE-A2C3-CCC4187E3E30}"/>
              </a:ext>
            </a:extLst>
          </p:cNvPr>
          <p:cNvGrpSpPr/>
          <p:nvPr/>
        </p:nvGrpSpPr>
        <p:grpSpPr>
          <a:xfrm>
            <a:off x="922380" y="3905660"/>
            <a:ext cx="3380960" cy="2997199"/>
            <a:chOff x="922380" y="3905660"/>
            <a:chExt cx="3380960" cy="2997199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F68FABA8-DEF0-446A-9974-3A55B7A23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380" y="4124036"/>
              <a:ext cx="2778823" cy="2778823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93896FB9-3C8D-41B5-9F49-2DDE7557F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71390" y="3905660"/>
              <a:ext cx="1231950" cy="18398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851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FF13A59-05E2-4D5C-9D7A-124C907C5644}"/>
              </a:ext>
            </a:extLst>
          </p:cNvPr>
          <p:cNvSpPr txBox="1"/>
          <p:nvPr/>
        </p:nvSpPr>
        <p:spPr>
          <a:xfrm>
            <a:off x="2261617" y="304800"/>
            <a:ext cx="766876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Thứ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ngày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tháng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...... </a:t>
            </a:r>
            <a:r>
              <a:rPr lang="en-US" sz="3200" dirty="0" err="1">
                <a:solidFill>
                  <a:srgbClr val="002060"/>
                </a:solidFill>
                <a:latin typeface="NUNITO BLACK" pitchFamily="2" charset="0"/>
              </a:rPr>
              <a:t>năm</a:t>
            </a:r>
            <a:r>
              <a:rPr lang="en-US" sz="3200" dirty="0">
                <a:solidFill>
                  <a:srgbClr val="002060"/>
                </a:solidFill>
                <a:latin typeface="NUNITO BLACK" pitchFamily="2" charset="0"/>
              </a:rPr>
              <a:t> 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E07DB6-BEE7-4BE7-80FF-C998E2466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054" y="1010862"/>
            <a:ext cx="2438611" cy="13412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959A92-4256-4B71-B17D-CE1C166B3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6209" y="2347018"/>
            <a:ext cx="6809822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1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34C4EF-FF6D-4EDE-A6BF-A6FF7F2EC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143" y="2657789"/>
            <a:ext cx="6297714" cy="154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683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584</Words>
  <Application>Microsoft Macintosh PowerPoint</Application>
  <PresentationFormat>Widescreen</PresentationFormat>
  <Paragraphs>93</Paragraphs>
  <Slides>24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等线</vt:lpstr>
      <vt:lpstr>Arial</vt:lpstr>
      <vt:lpstr>Calibri</vt:lpstr>
      <vt:lpstr>Calibri Light</vt:lpstr>
      <vt:lpstr>Nunito</vt:lpstr>
      <vt:lpstr>NUNITO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84972214653</dc:creator>
  <cp:lastModifiedBy>Le Nam Binh</cp:lastModifiedBy>
  <cp:revision>2</cp:revision>
  <dcterms:created xsi:type="dcterms:W3CDTF">2023-07-20T23:06:30Z</dcterms:created>
  <dcterms:modified xsi:type="dcterms:W3CDTF">2023-07-24T07:42:43Z</dcterms:modified>
</cp:coreProperties>
</file>