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914" r:id="rId2"/>
    <p:sldId id="7692" r:id="rId3"/>
    <p:sldId id="7693" r:id="rId4"/>
    <p:sldId id="282" r:id="rId5"/>
    <p:sldId id="283" r:id="rId6"/>
    <p:sldId id="7714" r:id="rId7"/>
    <p:sldId id="7715" r:id="rId8"/>
    <p:sldId id="7716" r:id="rId9"/>
    <p:sldId id="7709" r:id="rId10"/>
    <p:sldId id="7710" r:id="rId11"/>
    <p:sldId id="7711" r:id="rId12"/>
    <p:sldId id="7712" r:id="rId13"/>
    <p:sldId id="7713" r:id="rId14"/>
    <p:sldId id="7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D4167-C1A4-4F30-A11E-0FBB1770F94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D58F2-1F32-4D73-8B53-25766F1F6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9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09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1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1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1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9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20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266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55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18E4-1EA0-22D9-29A8-47AFC9A30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615A79-B91E-2E4F-0F0A-EA2CA85A84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08606-7341-7512-9DEA-E4B44742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17513-B117-6088-E46B-EFB1C5FD1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4302C-F4AC-D945-C2ED-F16A7BC1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0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8FCF1-EA07-9EEE-875C-9638F47E4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74A069-91E5-84BB-9A08-15C7D2318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A7222-FF4F-0640-18F4-45257FF0D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652CE-1F9C-5CDC-1741-2E31B98FB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12B47-AC4F-EEBD-136B-88542D880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5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7970F7-C833-6A14-5167-8F5A70085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0D9B8-79B5-3BD4-1F47-5159CE996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F6C98-B0B6-4433-14B2-19022C45B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FE8C3-F2D6-3706-3814-CF6BB1C6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250D1-0EDD-E7B3-E7C4-44E7E6D1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45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6D0DA44-1C82-47B1-93C5-F2AB228D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2E5439E-517E-4862-9FB2-D63852443468}"/>
              </a:ext>
            </a:extLst>
          </p:cNvPr>
          <p:cNvGrpSpPr/>
          <p:nvPr userDrawn="1"/>
        </p:nvGrpSpPr>
        <p:grpSpPr>
          <a:xfrm>
            <a:off x="919756" y="707809"/>
            <a:ext cx="10352488" cy="5320037"/>
            <a:chOff x="919756" y="707809"/>
            <a:chExt cx="10352488" cy="532003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F549A39-6133-4816-8BB9-6E86E3133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756" y="707809"/>
              <a:ext cx="10352488" cy="352129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453CE4A-64FC-4EA0-BA14-5220C3E122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277"/>
            <a:stretch/>
          </p:blipFill>
          <p:spPr>
            <a:xfrm>
              <a:off x="919756" y="3960019"/>
              <a:ext cx="10352488" cy="2067827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69DFF87-8C10-45C5-BD24-EB0B541DC29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E57743-C525-45F4-9EAF-6B3D01D52E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6" r="66231"/>
            <a:stretch/>
          </p:blipFill>
          <p:spPr>
            <a:xfrm>
              <a:off x="0" y="0"/>
              <a:ext cx="51054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D3A96F7-32F0-4F6C-9331-7EFD526202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12195"/>
            <a:stretch/>
          </p:blipFill>
          <p:spPr>
            <a:xfrm>
              <a:off x="7296150" y="0"/>
              <a:ext cx="489585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830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ECD63-83D1-4A94-B075-2F0F8AEC9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46274-1201-BE9F-610E-981F700AC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659F6-E335-9441-1BA2-8BCDC4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DE93E-21CF-11AB-18C1-0B6F775E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5D7CB-1422-115A-05CA-A34CBC438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8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98DA6-DAEF-20F7-2D1E-6039D7F7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C4ACB-C964-B2D6-C3A8-1746C02C0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32F59-EAB2-D2CD-39AB-BA1903AA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B7B6-BAD3-99B2-E354-83072A72D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4391B-9143-8FDF-F488-C1A61FE3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07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3B268-98C9-A709-6EE7-72926272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830F6-133E-F1CF-AE5A-B810436C5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B6687-FE16-9168-CE9F-F2ECB41CA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EF2B4-0E0C-9926-3EB3-45680EEB2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393BAB-D195-2505-8F45-9E55926F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8FCD44-15AE-91E2-FFE8-B5958016F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80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4805-C45C-F123-64A6-3828567A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9F1BF-6609-4965-778B-ADAFF07A7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BEFC6-898F-6FD2-CADB-56B1510D1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A105E8-E71F-90AA-95B2-D82797B38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8DE08-AFC1-CDE6-5024-025BE9FA1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DACC83-65C8-5A71-58EB-77B69560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6D9F61-32DB-874F-5C29-100AAC28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02AB19-718E-BD79-E5CB-9FAB6960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1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1EC0-33EE-5531-C0CD-5C76F9428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41C05-63F5-50E5-220C-CAEDF8A0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9FD6F-523D-CDB8-5E0E-9FCE9190D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67505-B192-FD4B-9101-04211ED85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63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4A6508-7578-0445-6DFB-FF54A231A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B7E68C-B226-481F-9C23-F7B0BEC9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FA012-CDAD-4406-6D80-9E062145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09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EDBCB-3C0B-D9CA-3B4F-564AEB062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5472C-1C77-B93A-C196-4DBF13EE2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B2B5E-5B1E-D480-FDB9-759E64676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D17E6-D1AE-E326-1692-470AD886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22B8-E12F-F31E-D688-FF2A2F3FD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96F2D-5869-2CEA-0332-358195011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CAFC9-A811-76EB-7BA9-F179E10D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E615B6-3CE4-DBEC-2E86-D6CE35985B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F6E80-6A06-3283-F2CB-88DDA841B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BE7B16-4686-2839-07C4-0F02CCB4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D3315-0F04-8DA4-7D78-15A310925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2CB18A-92AC-9C14-B6B5-4E0E7BF1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6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DFD708-12B3-A471-6B46-04D6903B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4A8A8-0487-D729-B369-CDFAB9F68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5D5BE-E975-83C7-2E4A-39DBA08C52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6DFAA-F3FD-442C-8796-B90BAD3BEEB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D6AC5-E8AF-4916-AEFB-25E221692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AAF42-5AD5-76D2-E2CA-3AF4DD2B9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65EBA-15AB-4FE9-8E64-5FC401B05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7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audio" Target="../media/audio1.wav"/><Relationship Id="rId9" Type="http://schemas.openxmlformats.org/officeDocument/2006/relationships/image" Target="../media/image3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audio" Target="../media/audio1.wav"/><Relationship Id="rId9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audio" Target="../media/audio1.wav"/><Relationship Id="rId9" Type="http://schemas.openxmlformats.org/officeDocument/2006/relationships/image" Target="../media/image3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B4397-FECA-47F7-8D67-0C27808AD706}"/>
              </a:ext>
            </a:extLst>
          </p:cNvPr>
          <p:cNvSpPr txBox="1"/>
          <p:nvPr/>
        </p:nvSpPr>
        <p:spPr>
          <a:xfrm>
            <a:off x="2209800" y="1437299"/>
            <a:ext cx="828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2022</a:t>
            </a:r>
          </a:p>
        </p:txBody>
      </p:sp>
      <p:sp>
        <p:nvSpPr>
          <p:cNvPr id="6" name="Google Shape;4168;p49">
            <a:extLst>
              <a:ext uri="{FF2B5EF4-FFF2-40B4-BE49-F238E27FC236}">
                <a16:creationId xmlns:a16="http://schemas.microsoft.com/office/drawing/2014/main" id="{D4501DE1-4C82-4506-991D-A028CC778A79}"/>
              </a:ext>
            </a:extLst>
          </p:cNvPr>
          <p:cNvSpPr txBox="1">
            <a:spLocks/>
          </p:cNvSpPr>
          <p:nvPr/>
        </p:nvSpPr>
        <p:spPr>
          <a:xfrm>
            <a:off x="2418824" y="8153400"/>
            <a:ext cx="8077200" cy="16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28575">
                  <a:solidFill>
                    <a:srgbClr val="E7E6E6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 pitchFamily="18" charset="0"/>
                <a:ea typeface="+mj-ea"/>
                <a:cs typeface="+mj-cs"/>
              </a:rPr>
              <a:t>HÌNH TAM GIÁC, HÌNH TỨ GIÁC</a:t>
            </a:r>
          </a:p>
        </p:txBody>
      </p:sp>
      <p:sp>
        <p:nvSpPr>
          <p:cNvPr id="8" name="Google Shape;3617;p44">
            <a:extLst>
              <a:ext uri="{FF2B5EF4-FFF2-40B4-BE49-F238E27FC236}">
                <a16:creationId xmlns:a16="http://schemas.microsoft.com/office/drawing/2014/main" id="{79A14737-3260-40FE-B618-AC02E19EEA9E}"/>
              </a:ext>
            </a:extLst>
          </p:cNvPr>
          <p:cNvSpPr txBox="1">
            <a:spLocks/>
          </p:cNvSpPr>
          <p:nvPr/>
        </p:nvSpPr>
        <p:spPr>
          <a:xfrm>
            <a:off x="7010400" y="7315200"/>
            <a:ext cx="2572085" cy="454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0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7E6E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sym typeface="Fredoka One"/>
              </a:rPr>
              <a:t>TOÁN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D0D5C4-79E6-4EBD-8F70-0231AE2C7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073" y="2168800"/>
            <a:ext cx="2566638" cy="719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90AF72-9D48-4016-A37C-F93C519CC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296" y="3036861"/>
            <a:ext cx="8504657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5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3B54CCAC-3B26-4EC7-952E-A155BC0D6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1"/>
            <a:ext cx="12191999" cy="6858000"/>
          </a:xfrm>
          <a:prstGeom prst="rect">
            <a:avLst/>
          </a:prstGeom>
        </p:spPr>
      </p:pic>
      <p:sp>
        <p:nvSpPr>
          <p:cNvPr id="3" name="Rectangle: Rounded Corners 95">
            <a:extLst>
              <a:ext uri="{FF2B5EF4-FFF2-40B4-BE49-F238E27FC236}">
                <a16:creationId xmlns:a16="http://schemas.microsoft.com/office/drawing/2014/main" id="{89F77B59-AE28-4ACE-81B9-F318B50494FD}"/>
              </a:ext>
            </a:extLst>
          </p:cNvPr>
          <p:cNvSpPr/>
          <p:nvPr/>
        </p:nvSpPr>
        <p:spPr>
          <a:xfrm>
            <a:off x="2002773" y="4838700"/>
            <a:ext cx="2456961" cy="838200"/>
          </a:xfrm>
          <a:prstGeom prst="roundRect">
            <a:avLst/>
          </a:prstGeom>
          <a:solidFill>
            <a:srgbClr val="FF6699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12" tIns="45712" rIns="91412" bIns="45712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SimSun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20298-52FB-4076-9B3B-BC28BE8757E0}"/>
              </a:ext>
            </a:extLst>
          </p:cNvPr>
          <p:cNvSpPr txBox="1"/>
          <p:nvPr/>
        </p:nvSpPr>
        <p:spPr>
          <a:xfrm>
            <a:off x="2117034" y="4970413"/>
            <a:ext cx="2123979" cy="5747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SimSun"/>
                <a:cs typeface="Calibri" panose="020F0502020204030204" charset="0"/>
              </a:rPr>
              <a:t>BẮT ĐẦU</a:t>
            </a:r>
          </a:p>
        </p:txBody>
      </p:sp>
      <p:pic>
        <p:nvPicPr>
          <p:cNvPr id="5" name="ChuongCam - 9Slide.vn">
            <a:extLst>
              <a:ext uri="{FF2B5EF4-FFF2-40B4-BE49-F238E27FC236}">
                <a16:creationId xmlns:a16="http://schemas.microsoft.com/office/drawing/2014/main" id="{8FB7D0D0-4D9F-439E-809A-604EC20D0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5" y="4761215"/>
            <a:ext cx="957532" cy="955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EC320-2343-4112-A6DC-1E22A0BB6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32" y="0"/>
            <a:ext cx="6858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E207D44-9845-4254-8C44-E4A43318E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279400"/>
            <a:ext cx="65532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1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 p14:bounceEnd="48000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9386B93-64C3-4EB9-886A-DBD4FBDB0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DB9001E-AF38-451D-A433-BC9003386926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CE87CB-B219-4F92-968D-0E7F88FA2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545BCBA-A1AB-4055-9D98-A392EA7C69E2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B008212D-D431-42BA-8482-C102FE32A2F1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72CA5504-C0BE-45F6-8B50-D6DB28170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292B35-F47B-4458-AE76-DB443A504DCB}"/>
                </a:ext>
              </a:extLst>
            </p:cNvPr>
            <p:cNvSpPr txBox="1"/>
            <p:nvPr/>
          </p:nvSpPr>
          <p:spPr>
            <a:xfrm>
              <a:off x="2687375" y="302961"/>
              <a:ext cx="252504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A. </a:t>
              </a:r>
              <a:r>
                <a:rPr kumimoji="0" lang="en-US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36</a:t>
              </a:r>
              <a:r>
                <a:rPr lang="en-US" sz="4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43FE6C-4CFA-454F-B6E5-D19095B2DC34}"/>
              </a:ext>
            </a:extLst>
          </p:cNvPr>
          <p:cNvGrpSpPr/>
          <p:nvPr/>
        </p:nvGrpSpPr>
        <p:grpSpPr>
          <a:xfrm>
            <a:off x="2369944" y="3264929"/>
            <a:ext cx="4632532" cy="1524000"/>
            <a:chOff x="1777458" y="1442381"/>
            <a:chExt cx="3474399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13433EB6-3D48-4E11-8032-A9A90231E73F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AB2B5BDF-A836-4F23-A38A-C186D1DAC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DD8B67-E741-45BB-9C48-2C2F0B44C67C}"/>
                </a:ext>
              </a:extLst>
            </p:cNvPr>
            <p:cNvSpPr txBox="1"/>
            <p:nvPr/>
          </p:nvSpPr>
          <p:spPr>
            <a:xfrm>
              <a:off x="2718204" y="1662478"/>
              <a:ext cx="253365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38</a:t>
              </a:r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B22E5C-FDC6-4396-B671-2E50BC6D3124}"/>
              </a:ext>
            </a:extLst>
          </p:cNvPr>
          <p:cNvGrpSpPr/>
          <p:nvPr/>
        </p:nvGrpSpPr>
        <p:grpSpPr>
          <a:xfrm>
            <a:off x="2403097" y="5075555"/>
            <a:ext cx="4658313" cy="1524000"/>
            <a:chOff x="1802318" y="2800350"/>
            <a:chExt cx="3493735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B76F47B-C1B8-4321-A707-5FF886EB3F51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48F4D73D-E830-4BD8-97E0-090333A77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5CB1A7-3E58-4056-8443-8E6BCBB2F82B}"/>
                </a:ext>
              </a:extLst>
            </p:cNvPr>
            <p:cNvSpPr txBox="1"/>
            <p:nvPr/>
          </p:nvSpPr>
          <p:spPr>
            <a:xfrm>
              <a:off x="2687371" y="3008433"/>
              <a:ext cx="260868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37</a:t>
              </a:r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4241086-8B32-4212-A254-186899DC6D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806175-E2CC-4DE6-9CDD-7D73CEEA93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B2E94BCA-6E0E-466E-A5A1-3B4367E8F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3FF8604C-0090-4A1D-8632-1365E5B787CE}"/>
              </a:ext>
            </a:extLst>
          </p:cNvPr>
          <p:cNvSpPr txBox="1"/>
          <p:nvPr/>
        </p:nvSpPr>
        <p:spPr>
          <a:xfrm>
            <a:off x="7918344" y="1833941"/>
            <a:ext cx="3641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Nhiệt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độ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bình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thường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của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con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người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là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bao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nhiêu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?</a:t>
            </a:r>
            <a:endParaRPr kumimoji="0" lang="vi-V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6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2C3E0F1-C075-4C1F-9529-B4675E2CA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FC4145-0C22-4667-ACD4-F5712515215F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FA70D49-A600-4355-9151-1796F8F88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1D6BF14-FD8C-4C5C-8000-E024A2338A91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13DF6B2E-60F0-4E80-A1F7-A8E8CB75E6F0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CD6FB423-F85C-46D8-9903-8F41C8DED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E63F47-8BAE-4D89-8395-03624CB983CB}"/>
                </a:ext>
              </a:extLst>
            </p:cNvPr>
            <p:cNvSpPr txBox="1"/>
            <p:nvPr/>
          </p:nvSpPr>
          <p:spPr>
            <a:xfrm>
              <a:off x="2625704" y="346317"/>
              <a:ext cx="23622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A. 100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A196BE-83CD-413A-8BFB-DA5E030BE0A6}"/>
              </a:ext>
            </a:extLst>
          </p:cNvPr>
          <p:cNvGrpSpPr/>
          <p:nvPr/>
        </p:nvGrpSpPr>
        <p:grpSpPr>
          <a:xfrm>
            <a:off x="2369944" y="5054600"/>
            <a:ext cx="4621051" cy="1524000"/>
            <a:chOff x="1777458" y="1442381"/>
            <a:chExt cx="3465788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B00FA075-D14F-49BA-8721-F7EAA2CEE7AE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1B9C9D14-8E98-4247-8FA4-FBFE231EA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6B0155-6ED8-4929-85AD-01931E609D68}"/>
                </a:ext>
              </a:extLst>
            </p:cNvPr>
            <p:cNvSpPr txBox="1"/>
            <p:nvPr/>
          </p:nvSpPr>
          <p:spPr>
            <a:xfrm>
              <a:off x="2707236" y="1702828"/>
              <a:ext cx="23622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10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59480E-D3A2-40FF-951A-B1F1B8FEA5EE}"/>
              </a:ext>
            </a:extLst>
          </p:cNvPr>
          <p:cNvGrpSpPr/>
          <p:nvPr/>
        </p:nvGrpSpPr>
        <p:grpSpPr>
          <a:xfrm>
            <a:off x="2369952" y="3327400"/>
            <a:ext cx="4587905" cy="1524000"/>
            <a:chOff x="1802318" y="2800350"/>
            <a:chExt cx="3440929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6B69064-CAA9-48DD-B6F9-656B07A73DAF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B8F2EE49-3A68-4301-BB47-E6FB0F295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AA28C-A2ED-4EC2-AFE4-D10A05E1551D}"/>
                </a:ext>
              </a:extLst>
            </p:cNvPr>
            <p:cNvSpPr txBox="1"/>
            <p:nvPr/>
          </p:nvSpPr>
          <p:spPr>
            <a:xfrm>
              <a:off x="2838301" y="3042810"/>
              <a:ext cx="2012156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1 000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E714D38-CFAA-4F22-9457-9E02A1018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BB2449-38BA-499B-BEBD-FAE3491810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961CC519-DC4D-4F9D-93C8-EE61A108F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FD1A3D40-B38C-4D45-882B-6421A788DE72}"/>
              </a:ext>
            </a:extLst>
          </p:cNvPr>
          <p:cNvSpPr txBox="1"/>
          <p:nvPr/>
        </p:nvSpPr>
        <p:spPr>
          <a:xfrm>
            <a:off x="7930660" y="2675524"/>
            <a:ext cx="3956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1 kg = …?... g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9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0576464-3CBA-4041-9186-4F799BE092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F343819-830C-490C-B948-B90F176D9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069C27C-274D-413D-9CD8-AA9B8441EE97}"/>
              </a:ext>
            </a:extLst>
          </p:cNvPr>
          <p:cNvGrpSpPr/>
          <p:nvPr/>
        </p:nvGrpSpPr>
        <p:grpSpPr>
          <a:xfrm>
            <a:off x="2275097" y="3173308"/>
            <a:ext cx="5022577" cy="1524000"/>
            <a:chOff x="1729187" y="117634"/>
            <a:chExt cx="3766933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6565FD31-E993-48DC-9369-CBDCFD853BDE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63CC4AEF-94C1-47F2-8ACE-DE0A70565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2C5381-EE6C-4981-87C0-17E24D33D12C}"/>
                </a:ext>
              </a:extLst>
            </p:cNvPr>
            <p:cNvSpPr txBox="1"/>
            <p:nvPr/>
          </p:nvSpPr>
          <p:spPr>
            <a:xfrm>
              <a:off x="2735918" y="469843"/>
              <a:ext cx="2760202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100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F20282-2E98-41AE-B0D6-9B1059D6360B}"/>
              </a:ext>
            </a:extLst>
          </p:cNvPr>
          <p:cNvGrpSpPr/>
          <p:nvPr/>
        </p:nvGrpSpPr>
        <p:grpSpPr>
          <a:xfrm>
            <a:off x="2181961" y="957734"/>
            <a:ext cx="4621051" cy="1524000"/>
            <a:chOff x="1777458" y="1442381"/>
            <a:chExt cx="3465788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6BA51C7D-5C95-4B98-8667-333EB95D30F2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023EA050-C750-4376-96ED-F5F921D83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12B87C-F725-4328-8D24-25EE7B211BB5}"/>
                </a:ext>
              </a:extLst>
            </p:cNvPr>
            <p:cNvSpPr txBox="1"/>
            <p:nvPr/>
          </p:nvSpPr>
          <p:spPr>
            <a:xfrm>
              <a:off x="2699860" y="1837825"/>
              <a:ext cx="251412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 A. 1 000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A30F91-6C60-456A-AB9B-85B79A86FE8F}"/>
              </a:ext>
            </a:extLst>
          </p:cNvPr>
          <p:cNvGrpSpPr/>
          <p:nvPr/>
        </p:nvGrpSpPr>
        <p:grpSpPr>
          <a:xfrm>
            <a:off x="2354248" y="5138266"/>
            <a:ext cx="4606261" cy="1524000"/>
            <a:chOff x="1802318" y="2800350"/>
            <a:chExt cx="3454696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26FE213-7FDF-412F-966D-CDA8FC26AFA8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F7DA3B31-F9B7-4CC6-A824-F5A6C107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9C05EB-D8BB-4F9D-B7ED-C842E19F7FD9}"/>
                </a:ext>
              </a:extLst>
            </p:cNvPr>
            <p:cNvSpPr txBox="1"/>
            <p:nvPr/>
          </p:nvSpPr>
          <p:spPr>
            <a:xfrm>
              <a:off x="2819399" y="3184743"/>
              <a:ext cx="2437615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10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60A9A8A-B136-45E6-8C53-018F3A80AF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51F7A2-2B66-465B-AF15-D02E1CF076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E274F83F-3981-4AA8-8CAE-8AD8C06B7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A20B47-9E6F-449C-A5A6-F8965498F182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49750BFA-175B-40FE-9D68-03A78FC10775}"/>
              </a:ext>
            </a:extLst>
          </p:cNvPr>
          <p:cNvSpPr txBox="1"/>
          <p:nvPr/>
        </p:nvSpPr>
        <p:spPr>
          <a:xfrm>
            <a:off x="7295322" y="2397228"/>
            <a:ext cx="432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1 m = ..?...mm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2.59259E-6 L 0.29167 0.08125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583" y="405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11111E-6 L 0.29453 -0.53704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727" y="-268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834 0.34771 " pathEditMode="relative" rAng="0" ptsTypes="AA">
                                          <p:cBhvr>
                                            <p:cTn id="5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917" y="1738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2.59259E-6 L 0.29167 0.08125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583" y="405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11111E-6 L 0.29453 -0.53704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727" y="-268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834 0.34771 " pathEditMode="relative" rAng="0" ptsTypes="AA">
                                          <p:cBhvr>
                                            <p:cTn id="5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917" y="1738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5">
            <a:extLst>
              <a:ext uri="{FF2B5EF4-FFF2-40B4-BE49-F238E27FC236}">
                <a16:creationId xmlns:a16="http://schemas.microsoft.com/office/drawing/2014/main" id="{D8BCF7F4-920F-4681-B9F4-100C1F2D0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609" y="1981200"/>
            <a:ext cx="9944782" cy="3175953"/>
          </a:xfrm>
          <a:prstGeom prst="rect">
            <a:avLst/>
          </a:prstGeom>
        </p:spPr>
      </p:pic>
      <p:pic>
        <p:nvPicPr>
          <p:cNvPr id="3" name="5bae312793c52">
            <a:hlinkClick r:id="" action="ppaction://media"/>
            <a:extLst>
              <a:ext uri="{FF2B5EF4-FFF2-40B4-BE49-F238E27FC236}">
                <a16:creationId xmlns:a16="http://schemas.microsoft.com/office/drawing/2014/main" id="{DEEE226E-D509-43D3-BB1F-EF3431817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3310" y="5502275"/>
            <a:ext cx="1272540" cy="1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3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55175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56B8FDE-76DC-4BBA-881F-572CF59BE0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31297" y="2293892"/>
            <a:ext cx="8596105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ập thể dục buổi sáng_v720P">
            <a:hlinkClick r:id="" action="ppaction://media"/>
            <a:extLst>
              <a:ext uri="{FF2B5EF4-FFF2-40B4-BE49-F238E27FC236}">
                <a16:creationId xmlns:a16="http://schemas.microsoft.com/office/drawing/2014/main" id="{A5FF5514-142D-4BDC-A9D2-76261A0C12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7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67839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94760" y="1998446"/>
            <a:ext cx="7703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Hoạt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động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lang="en-US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876300" y="122872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Đo độ dài các đồ vật theo đơn vị mi-li-mét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674DF6-4782-4DF0-B189-F319AF313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237" y="2190750"/>
            <a:ext cx="8320498" cy="2647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7CB013-558A-4E38-BDB8-4B379386AFD6}"/>
              </a:ext>
            </a:extLst>
          </p:cNvPr>
          <p:cNvSpPr/>
          <p:nvPr/>
        </p:nvSpPr>
        <p:spPr>
          <a:xfrm>
            <a:off x="6095999" y="4171950"/>
            <a:ext cx="619125" cy="45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BDE9D98-B61B-46B1-8A3B-EFA1827662AA}"/>
              </a:ext>
            </a:extLst>
          </p:cNvPr>
          <p:cNvSpPr/>
          <p:nvPr/>
        </p:nvSpPr>
        <p:spPr>
          <a:xfrm>
            <a:off x="8534399" y="4171950"/>
            <a:ext cx="619125" cy="45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2513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 số đo phù hợp với mỗi đồ vật trong thực tế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5BE93-8077-4760-AC10-603BCF505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2512" y="1876424"/>
            <a:ext cx="10358438" cy="17430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C7B804-AEFF-461A-9D4D-5EC871EB1A91}"/>
              </a:ext>
            </a:extLst>
          </p:cNvPr>
          <p:cNvGrpSpPr/>
          <p:nvPr/>
        </p:nvGrpSpPr>
        <p:grpSpPr>
          <a:xfrm>
            <a:off x="3384419" y="3587909"/>
            <a:ext cx="3670563" cy="3111182"/>
            <a:chOff x="4508369" y="3216434"/>
            <a:chExt cx="3670563" cy="3111182"/>
          </a:xfrm>
        </p:grpSpPr>
        <p:pic>
          <p:nvPicPr>
            <p:cNvPr id="9" name="图片 1" descr="7">
              <a:extLst>
                <a:ext uri="{FF2B5EF4-FFF2-40B4-BE49-F238E27FC236}">
                  <a16:creationId xmlns:a16="http://schemas.microsoft.com/office/drawing/2014/main" id="{861B859B-DB78-4AA2-9F89-CC59F48AE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8369" y="3216434"/>
              <a:ext cx="3670563" cy="3111182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2BF1543-3914-4AC5-95BE-DD1A0F617F92}"/>
                </a:ext>
              </a:extLst>
            </p:cNvPr>
            <p:cNvSpPr/>
            <p:nvPr/>
          </p:nvSpPr>
          <p:spPr>
            <a:xfrm>
              <a:off x="5153025" y="5495925"/>
              <a:ext cx="2381250" cy="600075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57BDC1-E9DE-4A05-A7E8-9DDF22166ECE}"/>
              </a:ext>
            </a:extLst>
          </p:cNvPr>
          <p:cNvGrpSpPr/>
          <p:nvPr/>
        </p:nvGrpSpPr>
        <p:grpSpPr>
          <a:xfrm>
            <a:off x="6650282" y="3684881"/>
            <a:ext cx="3001230" cy="1657306"/>
            <a:chOff x="1147668" y="1160049"/>
            <a:chExt cx="3001230" cy="1657306"/>
          </a:xfrm>
        </p:grpSpPr>
        <p:pic>
          <p:nvPicPr>
            <p:cNvPr id="14" name="Picture 2" descr="Speech Bubble PNG Image Free Download Searchpng.com">
              <a:extLst>
                <a:ext uri="{FF2B5EF4-FFF2-40B4-BE49-F238E27FC236}">
                  <a16:creationId xmlns:a16="http://schemas.microsoft.com/office/drawing/2014/main" id="{83DBF745-BF8D-4F76-8CDC-5038D2D8C8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601" b="81678" l="5455" r="944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" t="19505" r="5841" b="18765"/>
            <a:stretch/>
          </p:blipFill>
          <p:spPr bwMode="auto">
            <a:xfrm>
              <a:off x="1147668" y="1160049"/>
              <a:ext cx="3001230" cy="1657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572315-9A34-4D2E-8A64-4BFE4524E6BC}"/>
                </a:ext>
              </a:extLst>
            </p:cNvPr>
            <p:cNvSpPr/>
            <p:nvPr/>
          </p:nvSpPr>
          <p:spPr>
            <a:xfrm>
              <a:off x="1269661" y="1310105"/>
              <a:ext cx="27717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phiếu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học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nhóm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BB8CCAA2-4112-46E2-ADF6-EBB728BC8184}"/>
              </a:ext>
            </a:extLst>
          </p:cNvPr>
          <p:cNvSpPr/>
          <p:nvPr/>
        </p:nvSpPr>
        <p:spPr>
          <a:xfrm>
            <a:off x="2343150" y="2686050"/>
            <a:ext cx="866775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993628-121A-4FA9-8928-705C57F66D81}"/>
              </a:ext>
            </a:extLst>
          </p:cNvPr>
          <p:cNvSpPr/>
          <p:nvPr/>
        </p:nvSpPr>
        <p:spPr>
          <a:xfrm>
            <a:off x="5743575" y="2085975"/>
            <a:ext cx="990599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EC9007C-706A-4B3C-8043-E34997CF0757}"/>
              </a:ext>
            </a:extLst>
          </p:cNvPr>
          <p:cNvSpPr/>
          <p:nvPr/>
        </p:nvSpPr>
        <p:spPr>
          <a:xfrm>
            <a:off x="10277475" y="2114550"/>
            <a:ext cx="990599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giúp Mai chọn các quả cân thích hợp để cân được đúng 1 kg gạo từ một thúng gạo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C209EB9F-1D33-485B-A4FC-C173A91E6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77" y="1736696"/>
            <a:ext cx="7749511" cy="17875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27BF73-BB4C-45F7-A4BE-FD677D7DD3C0}"/>
              </a:ext>
            </a:extLst>
          </p:cNvPr>
          <p:cNvSpPr txBox="1"/>
          <p:nvPr/>
        </p:nvSpPr>
        <p:spPr>
          <a:xfrm>
            <a:off x="5257800" y="3609975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454D0D-77E8-4D28-A25D-2471CD4EF5D5}"/>
              </a:ext>
            </a:extLst>
          </p:cNvPr>
          <p:cNvSpPr txBox="1"/>
          <p:nvPr/>
        </p:nvSpPr>
        <p:spPr>
          <a:xfrm>
            <a:off x="1828801" y="4181475"/>
            <a:ext cx="920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kg = 1000 g = 100 g + 200 g + 200 g + 500 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A7C953-3AF9-42AA-A6CE-0429F4754D25}"/>
              </a:ext>
            </a:extLst>
          </p:cNvPr>
          <p:cNvSpPr txBox="1"/>
          <p:nvPr/>
        </p:nvSpPr>
        <p:spPr>
          <a:xfrm>
            <a:off x="1657350" y="4829175"/>
            <a:ext cx="9401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500 g, 2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 g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g.</a:t>
            </a:r>
          </a:p>
        </p:txBody>
      </p:sp>
    </p:spTree>
    <p:extLst>
      <p:ext uri="{BB962C8B-B14F-4D97-AF65-F5344CB8AC3E}">
        <p14:creationId xmlns:p14="http://schemas.microsoft.com/office/powerpoint/2010/main" val="342584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 dụng nhiệt kế, em hãy đo nhiệt độ không khí vào một số ngày trong tuần rồi ghi lại theo bảng.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EE87E-5936-46FA-88F2-CCF4B6C27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4" y="2290762"/>
            <a:ext cx="7578727" cy="1833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E63C51-B397-4267-9A30-EC123E382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556" y="1409700"/>
            <a:ext cx="1189889" cy="451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3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419" y="0"/>
            <a:ext cx="7758846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70083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78961" y="2781067"/>
            <a:ext cx="7703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Củng cố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2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219</Words>
  <Application>Microsoft Office PowerPoint</Application>
  <PresentationFormat>Widescreen</PresentationFormat>
  <Paragraphs>47</Paragraphs>
  <Slides>14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等线</vt:lpstr>
      <vt:lpstr>#9Slide02 Noi dung dai</vt:lpstr>
      <vt:lpstr>Arial</vt:lpstr>
      <vt:lpstr>Calibri</vt:lpstr>
      <vt:lpstr>Calibri Light</vt:lpstr>
      <vt:lpstr>Cambria</vt:lpstr>
      <vt:lpstr>Coiny</vt:lpstr>
      <vt:lpstr>UTM Avo</vt:lpstr>
      <vt:lpstr>UTM Guanine</vt:lpstr>
      <vt:lpstr>UTM Habano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84972214653</cp:lastModifiedBy>
  <cp:revision>1</cp:revision>
  <dcterms:created xsi:type="dcterms:W3CDTF">2023-07-21T06:49:47Z</dcterms:created>
  <dcterms:modified xsi:type="dcterms:W3CDTF">2023-07-21T06:59:16Z</dcterms:modified>
</cp:coreProperties>
</file>