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audio3.wav" ContentType="audio/x-wav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media/audio4.wav" ContentType="audio/x-wav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9" r:id="rId2"/>
    <p:sldMasterId id="2147483701" r:id="rId3"/>
    <p:sldMasterId id="2147483713" r:id="rId4"/>
  </p:sldMasterIdLst>
  <p:notesMasterIdLst>
    <p:notesMasterId r:id="rId27"/>
  </p:notesMasterIdLst>
  <p:sldIdLst>
    <p:sldId id="2631" r:id="rId5"/>
    <p:sldId id="257" r:id="rId6"/>
    <p:sldId id="2646" r:id="rId7"/>
    <p:sldId id="260" r:id="rId8"/>
    <p:sldId id="2647" r:id="rId9"/>
    <p:sldId id="258" r:id="rId10"/>
    <p:sldId id="262" r:id="rId11"/>
    <p:sldId id="298" r:id="rId12"/>
    <p:sldId id="303" r:id="rId13"/>
    <p:sldId id="2648" r:id="rId14"/>
    <p:sldId id="2639" r:id="rId15"/>
    <p:sldId id="2640" r:id="rId16"/>
    <p:sldId id="401" r:id="rId17"/>
    <p:sldId id="2649" r:id="rId18"/>
    <p:sldId id="2650" r:id="rId19"/>
    <p:sldId id="317" r:id="rId20"/>
    <p:sldId id="261" r:id="rId21"/>
    <p:sldId id="287" r:id="rId22"/>
    <p:sldId id="288" r:id="rId23"/>
    <p:sldId id="2637" r:id="rId24"/>
    <p:sldId id="290" r:id="rId25"/>
    <p:sldId id="28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30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B93E6B-6A0B-44F1-AF19-1109EA6D279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0A9633-8222-41B5-B0BD-8A40C7ED3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59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F14E2-7C29-456F-B69A-B31212F2FB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4922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8E795C-27D3-4404-9671-CD26A80278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85961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F14E2-7C29-456F-B69A-B31212F2FB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08091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7810CD-88F4-4873-980F-4779F81663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34629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bông</a:t>
            </a:r>
            <a:r>
              <a:rPr lang="en-US" dirty="0"/>
              <a:t> </a:t>
            </a:r>
            <a:r>
              <a:rPr lang="en-US" dirty="0" err="1"/>
              <a:t>hoa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7810CD-88F4-4873-980F-4779F81663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67092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7810CD-88F4-4873-980F-4779F81663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00471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7810CD-88F4-4873-980F-4779F81663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91567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7810CD-88F4-4873-980F-4779F81663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6348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7810CD-88F4-4873-980F-4779F81663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647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F14E2-7C29-456F-B69A-B31212F2FB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5541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bóng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1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036BD5-D0CA-498C-B4DA-87FD02C17A03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1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2081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F14E2-7C29-456F-B69A-B31212F2FB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90439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8E795C-27D3-4404-9671-CD26A80278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04931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8E795C-27D3-4404-9671-CD26A80278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3596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8E795C-27D3-4404-9671-CD26A80278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23999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8E795C-27D3-4404-9671-CD26A80278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62050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8E795C-27D3-4404-9671-CD26A80278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9182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B6B4309-45E7-4CB5-9E00-F905C9FC902E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8A35BCF-9C02-4DA9-8BEF-D7AB5ED1971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74CE8B9-D3ED-4BA4-B587-B94AC7BA5B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307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125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2320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516085-541D-416A-B7D6-D4F739AA3536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AB4162-FE92-408E-A9F8-84A6CD2CE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557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516085-541D-416A-B7D6-D4F739AA3536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AB4162-FE92-408E-A9F8-84A6CD2CE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18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516085-541D-416A-B7D6-D4F739AA3536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AB4162-FE92-408E-A9F8-84A6CD2CE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58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516085-541D-416A-B7D6-D4F739AA3536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AB4162-FE92-408E-A9F8-84A6CD2CE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79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516085-541D-416A-B7D6-D4F739AA3536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AB4162-FE92-408E-A9F8-84A6CD2CE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32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516085-541D-416A-B7D6-D4F739AA3536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AB4162-FE92-408E-A9F8-84A6CD2CE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40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516085-541D-416A-B7D6-D4F739AA3536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AB4162-FE92-408E-A9F8-84A6CD2CE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335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516085-541D-416A-B7D6-D4F739AA3536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AB4162-FE92-408E-A9F8-84A6CD2CE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4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B6B4309-45E7-4CB5-9E00-F905C9FC902E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8A35BCF-9C02-4DA9-8BEF-D7AB5ED1971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59CBA46-FDC6-46EE-8736-EE40838993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93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516085-541D-416A-B7D6-D4F739AA3536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AB4162-FE92-408E-A9F8-84A6CD2CE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601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516085-541D-416A-B7D6-D4F739AA3536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AB4162-FE92-408E-A9F8-84A6CD2CE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1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516085-541D-416A-B7D6-D4F739AA3536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AB4162-FE92-408E-A9F8-84A6CD2CE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82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32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41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280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61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97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485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59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B6B4309-45E7-4CB5-9E00-F905C9FC902E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8A35BCF-9C02-4DA9-8BEF-D7AB5ED1971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73DD989-B404-47B3-8E76-A410E4DD5A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28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4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56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4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57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12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651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6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86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504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26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632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01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09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83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86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40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006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1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060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625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64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14963335-6A56-4EC5-B285-CB07E485FB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41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466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4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2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60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47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08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77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02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03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89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F2F06AD-CD97-481F-8E3C-FEE77B0786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5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86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34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474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03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36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17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94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863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8211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372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6221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34" Type="http://schemas.openxmlformats.org/officeDocument/2006/relationships/slideLayout" Target="../slideLayouts/slideLayout67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33" Type="http://schemas.openxmlformats.org/officeDocument/2006/relationships/slideLayout" Target="../slideLayouts/slideLayout66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slideLayout" Target="../slideLayouts/slideLayout65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36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Relationship Id="rId35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4788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 userDrawn="1"/>
        </p:nvSpPr>
        <p:spPr>
          <a:xfrm>
            <a:off x="-16983295" y="3387989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10408" y="411162"/>
            <a:ext cx="2773378" cy="282892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 userDrawn="1"/>
        </p:nvSpPr>
        <p:spPr>
          <a:xfrm>
            <a:off x="5407135" y="-8397611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022" y="-11374438"/>
            <a:ext cx="2773378" cy="2828925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 userDrawn="1"/>
        </p:nvSpPr>
        <p:spPr>
          <a:xfrm>
            <a:off x="5434248" y="18627989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135" y="15651162"/>
            <a:ext cx="2773378" cy="2828925"/>
          </a:xfrm>
          <a:prstGeom prst="rect">
            <a:avLst/>
          </a:prstGeom>
        </p:spPr>
      </p:pic>
      <p:sp>
        <p:nvSpPr>
          <p:cNvPr id="15" name="TextBox 3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 userDrawn="1"/>
        </p:nvSpPr>
        <p:spPr>
          <a:xfrm>
            <a:off x="27278248" y="4489998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1135" y="1513171"/>
            <a:ext cx="2773378" cy="28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883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0786B-46E6-43E4-AB7B-89DAEC1A0F28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699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1DFDB254-E73E-4005-9A38-42A86BD5D534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8555" y="365125"/>
            <a:ext cx="1300900" cy="13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74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  <p:sldLayoutId id="2147483731" r:id="rId18"/>
    <p:sldLayoutId id="2147483732" r:id="rId19"/>
    <p:sldLayoutId id="2147483733" r:id="rId20"/>
    <p:sldLayoutId id="2147483734" r:id="rId21"/>
    <p:sldLayoutId id="2147483735" r:id="rId22"/>
    <p:sldLayoutId id="2147483736" r:id="rId23"/>
    <p:sldLayoutId id="2147483737" r:id="rId24"/>
    <p:sldLayoutId id="2147483738" r:id="rId25"/>
    <p:sldLayoutId id="2147483739" r:id="rId26"/>
    <p:sldLayoutId id="2147483740" r:id="rId27"/>
    <p:sldLayoutId id="2147483741" r:id="rId28"/>
    <p:sldLayoutId id="2147483742" r:id="rId29"/>
    <p:sldLayoutId id="2147483743" r:id="rId30"/>
    <p:sldLayoutId id="2147483744" r:id="rId31"/>
    <p:sldLayoutId id="2147483745" r:id="rId32"/>
    <p:sldLayoutId id="2147483746" r:id="rId33"/>
    <p:sldLayoutId id="2147483747" r:id="rId34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png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13" Type="http://schemas.openxmlformats.org/officeDocument/2006/relationships/image" Target="../media/image37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2.png"/><Relationship Id="rId12" Type="http://schemas.microsoft.com/office/2007/relationships/hdphoto" Target="../media/hdphoto6.wdp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audio" Target="../media/audio4.wav"/><Relationship Id="rId10" Type="http://schemas.openxmlformats.org/officeDocument/2006/relationships/image" Target="../media/image35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34.png"/><Relationship Id="rId1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4.wav"/><Relationship Id="rId7" Type="http://schemas.openxmlformats.org/officeDocument/2006/relationships/image" Target="../media/image33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11" Type="http://schemas.openxmlformats.org/officeDocument/2006/relationships/image" Target="../media/image35.png"/><Relationship Id="rId5" Type="http://schemas.openxmlformats.org/officeDocument/2006/relationships/image" Target="../media/image32.png"/><Relationship Id="rId10" Type="http://schemas.openxmlformats.org/officeDocument/2006/relationships/image" Target="../media/image34.png"/><Relationship Id="rId4" Type="http://schemas.openxmlformats.org/officeDocument/2006/relationships/image" Target="../media/image31.png"/><Relationship Id="rId9" Type="http://schemas.microsoft.com/office/2007/relationships/hdphoto" Target="../media/hdphoto6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4.wav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gif"/><Relationship Id="rId11" Type="http://schemas.openxmlformats.org/officeDocument/2006/relationships/image" Target="../media/image39.png"/><Relationship Id="rId5" Type="http://schemas.openxmlformats.org/officeDocument/2006/relationships/image" Target="../media/image32.png"/><Relationship Id="rId10" Type="http://schemas.microsoft.com/office/2007/relationships/hdphoto" Target="../media/hdphoto6.wdp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4.wav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11" Type="http://schemas.microsoft.com/office/2007/relationships/hdphoto" Target="../media/hdphoto6.wdp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33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4.wav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gif"/><Relationship Id="rId11" Type="http://schemas.openxmlformats.org/officeDocument/2006/relationships/image" Target="../media/image39.png"/><Relationship Id="rId5" Type="http://schemas.openxmlformats.org/officeDocument/2006/relationships/image" Target="../media/image32.png"/><Relationship Id="rId10" Type="http://schemas.microsoft.com/office/2007/relationships/hdphoto" Target="../media/hdphoto6.wdp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6.png"/><Relationship Id="rId12" Type="http://schemas.openxmlformats.org/officeDocument/2006/relationships/image" Target="../media/image37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1.png"/><Relationship Id="rId11" Type="http://schemas.openxmlformats.org/officeDocument/2006/relationships/image" Target="../media/image35.png"/><Relationship Id="rId5" Type="http://schemas.openxmlformats.org/officeDocument/2006/relationships/audio" Target="../media/audio4.wav"/><Relationship Id="rId10" Type="http://schemas.openxmlformats.org/officeDocument/2006/relationships/image" Target="../media/image34.png"/><Relationship Id="rId4" Type="http://schemas.openxmlformats.org/officeDocument/2006/relationships/notesSlide" Target="../notesSlides/notesSlide17.xml"/><Relationship Id="rId9" Type="http://schemas.openxmlformats.org/officeDocument/2006/relationships/image" Target="../media/image3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slide" Target="slide4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microsoft.com/office/2007/relationships/hdphoto" Target="../media/hdphoto3.wdp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5.png"/><Relationship Id="rId12" Type="http://schemas.openxmlformats.org/officeDocument/2006/relationships/image" Target="../media/image1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11" Type="http://schemas.microsoft.com/office/2007/relationships/hdphoto" Target="../media/hdphoto2.wdp"/><Relationship Id="rId5" Type="http://schemas.openxmlformats.org/officeDocument/2006/relationships/audio" Target="../media/audio1.wav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3.xml"/><Relationship Id="rId9" Type="http://schemas.microsoft.com/office/2007/relationships/hdphoto" Target="../media/hdphoto1.wdp"/><Relationship Id="rId1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6.png"/><Relationship Id="rId12" Type="http://schemas.microsoft.com/office/2007/relationships/hdphoto" Target="../media/hdphoto3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audio" Target="../media/audio2.wav"/><Relationship Id="rId10" Type="http://schemas.microsoft.com/office/2007/relationships/hdphoto" Target="../media/hdphoto2.wdp"/><Relationship Id="rId4" Type="http://schemas.openxmlformats.org/officeDocument/2006/relationships/audio" Target="../media/audio1.wav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6.png"/><Relationship Id="rId12" Type="http://schemas.microsoft.com/office/2007/relationships/hdphoto" Target="../media/hdphoto3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audio" Target="../media/audio2.wav"/><Relationship Id="rId10" Type="http://schemas.microsoft.com/office/2007/relationships/hdphoto" Target="../media/hdphoto2.wdp"/><Relationship Id="rId4" Type="http://schemas.openxmlformats.org/officeDocument/2006/relationships/audio" Target="../media/audio1.wav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B588D7D1-0819-4831-B693-14682E2BA1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453" y="-336546"/>
            <a:ext cx="5905429" cy="4491451"/>
          </a:xfrm>
          <a:prstGeom prst="rect">
            <a:avLst/>
          </a:prstGeom>
        </p:spPr>
      </p:pic>
      <p:pic>
        <p:nvPicPr>
          <p:cNvPr id="19" name="淘宝网chenying0907出品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54" y="1994363"/>
            <a:ext cx="449181" cy="429861"/>
          </a:xfrm>
          <a:prstGeom prst="rect">
            <a:avLst/>
          </a:prstGeom>
        </p:spPr>
      </p:pic>
      <p:pic>
        <p:nvPicPr>
          <p:cNvPr id="21" name="淘宝网chenying0907出品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045" y="842099"/>
            <a:ext cx="743548" cy="711567"/>
          </a:xfrm>
          <a:prstGeom prst="rect">
            <a:avLst/>
          </a:prstGeom>
        </p:spPr>
      </p:pic>
      <p:pic>
        <p:nvPicPr>
          <p:cNvPr id="27" name="淘宝网chenying0907出品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544" y="523343"/>
            <a:ext cx="449181" cy="429861"/>
          </a:xfrm>
          <a:prstGeom prst="rect">
            <a:avLst/>
          </a:prstGeom>
        </p:spPr>
      </p:pic>
      <p:pic>
        <p:nvPicPr>
          <p:cNvPr id="22" name="淘宝网chenying0907出品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108" y="3046266"/>
            <a:ext cx="799873" cy="765469"/>
          </a:xfrm>
          <a:prstGeom prst="rect">
            <a:avLst/>
          </a:prstGeom>
        </p:spPr>
      </p:pic>
      <p:sp>
        <p:nvSpPr>
          <p:cNvPr id="11" name="矩形: 圆角 13"/>
          <p:cNvSpPr/>
          <p:nvPr/>
        </p:nvSpPr>
        <p:spPr>
          <a:xfrm>
            <a:off x="2802712" y="647194"/>
            <a:ext cx="7182028" cy="984065"/>
          </a:xfrm>
          <a:prstGeom prst="roundRect">
            <a:avLst>
              <a:gd name="adj" fmla="val 50000"/>
            </a:avLst>
          </a:prstGeom>
          <a:solidFill>
            <a:srgbClr val="FFEC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Thứ</a:t>
            </a:r>
            <a:r>
              <a:rPr kumimoji="0" lang="en-US" altLang="zh-CN" sz="3733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kumimoji="0" lang="en-US" altLang="zh-CN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ngày</a:t>
            </a:r>
            <a:r>
              <a:rPr kumimoji="0" lang="en-US" altLang="zh-CN" sz="3733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kumimoji="0" lang="en-US" altLang="zh-CN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tháng</a:t>
            </a:r>
            <a:r>
              <a:rPr kumimoji="0" lang="en-US" altLang="zh-CN" sz="3733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kumimoji="0" lang="en-US" altLang="zh-CN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năm</a:t>
            </a:r>
            <a:r>
              <a:rPr kumimoji="0" lang="en-US" altLang="zh-CN" sz="3733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….</a:t>
            </a:r>
            <a:endParaRPr kumimoji="0" lang="zh-CN" altLang="en-US" sz="3733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  <a:sym typeface="迷你简细行楷" panose="02010609000101010101" charset="-122"/>
            </a:endParaRPr>
          </a:p>
        </p:txBody>
      </p:sp>
      <p:sp>
        <p:nvSpPr>
          <p:cNvPr id="13" name="矩形: 圆角 14"/>
          <p:cNvSpPr/>
          <p:nvPr/>
        </p:nvSpPr>
        <p:spPr>
          <a:xfrm>
            <a:off x="5185106" y="1942736"/>
            <a:ext cx="2131488" cy="869280"/>
          </a:xfrm>
          <a:prstGeom prst="roundRect">
            <a:avLst>
              <a:gd name="adj" fmla="val 50000"/>
            </a:avLst>
          </a:prstGeom>
          <a:solidFill>
            <a:srgbClr val="89FF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sng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Toán</a:t>
            </a:r>
            <a:endParaRPr kumimoji="0" lang="zh-CN" altLang="en-US" sz="4800" b="1" i="0" u="sng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  <a:sym typeface="迷你简细行楷" panose="02010609000101010101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837E31-BFA4-49E6-9D50-9E73FDDD69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1255" y="3303575"/>
            <a:ext cx="8096190" cy="1755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052CAC-7A25-495F-8BAF-519B65F175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3582" y="5009336"/>
            <a:ext cx="2219136" cy="11827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67917 -0.00896 L 0.67917 -0.00896 C 0.67622 -0.00555 0.67361 -0.00155 0.67049 0.00184 C 0.66945 0.00277 0.66806 0.00277 0.66684 0.004 C 0.66511 0.00586 0.66372 0.00832 0.66198 0.01049 C 0.65955 0.01357 0.65747 0.01789 0.65469 0.01913 L 0.64497 0.02345 C 0.64288 0.02561 0.64115 0.029 0.63889 0.02993 C 0.63368 0.03209 0.6283 0.03209 0.62292 0.03209 C 0.60018 0.03209 0.57743 0.03055 0.55469 0.02993 C 0.55347 0.02931 0.55226 0.02839 0.55104 0.02777 C 0.54757 0.02623 0.54097 0.02437 0.53768 0.02345 C 0.53646 0.02283 0.53525 0.0219 0.53403 0.02129 C 0.53073 0.01974 0.52431 0.01697 0.52431 0.01697 L 0.33646 0.01913 C 0.33472 0.01913 0.33316 0.02067 0.3316 0.02129 C 0.32882 0.02221 0.32587 0.02252 0.32309 0.02345 C 0.32136 0.02407 0.31979 0.02499 0.31823 0.02561 C 0.31268 0.02746 0.3099 0.02777 0.30469 0.02993 C 0.29879 0.03271 0.30278 0.03302 0.29497 0.03425 C 0.28924 0.03549 0.28368 0.03579 0.27795 0.03641 C 0.26129 0.04135 0.28195 0.03549 0.25834 0.04073 C 0.24931 0.04289 0.25365 0.04228 0.24618 0.04505 C 0.24219 0.0466 0.2382 0.04907 0.23403 0.04937 L 0.2158 0.05184 L 0.14618 0.04937 C 0.11042 0.04752 0.14497 0.04937 0.13038 0.04505 C 0.12674 0.04413 0.12309 0.04382 0.11945 0.04289 C 0.1165 0.04228 0.11372 0.04166 0.11094 0.04073 C 0.10851 0.04011 0.10608 0.03919 0.10347 0.03857 C 0.09948 0.03765 0.09549 0.03734 0.09132 0.03641 C 0.08021 0.02993 0.09775 0.04011 0.0816 0.03209 C 0.07917 0.03086 0.07674 0.029 0.07431 0.02777 C 0.07101 0.02623 0.06771 0.0253 0.06459 0.02345 C 0.06216 0.0219 0.05972 0.01974 0.05729 0.01913 L 0.04861 0.01697 C 0.03993 0.01172 0.05087 0.0182 0.04011 0.01265 C 0.03889 0.01203 0.03768 0.0111 0.03646 0.01049 C 0.0349 0.00956 0.03316 0.00925 0.0316 0.00832 C 0.02917 0.00709 0.02691 0.00462 0.02431 0.004 C 0.02066 0.00308 0.00938 -5.55556E-6 0.00608 -0.00032 C 0.004 -0.00063 0.00191 -0.00032 -5.55556E-7 -0.00032 L -5.55556E-7 -0.00032 " pathEditMode="relative" ptsTypes="AAAAAAAAAAAAAAAAAAAAAAAAAAAAAAAAAAAAAAAAAAA">
                                      <p:cBhvr>
                                        <p:cTn id="9" dur="3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1" dur="3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35608 -0.1108 L 0.35608 -0.1108 C 0.35278 -0.10586 0.34983 -0.1 0.34618 -0.09568 C 0.34479 -0.09414 0.34288 -0.09475 0.34132 -0.09352 C 0.33959 -0.09259 0.3382 -0.09043 0.33646 -0.0892 C 0.32952 -0.08395 0.33611 -0.09043 0.32795 -0.08488 C 0.32622 -0.08395 0.32483 -0.08117 0.32309 -0.08056 C 0.31858 -0.07901 0.31406 -0.07932 0.30972 -0.07839 C 0.28906 -0.07438 0.31424 -0.07562 0.27431 -0.07407 L 0.17309 -0.07191 L 0.16459 -0.06975 C 0.16216 -0.06914 0.15972 -0.0679 0.15729 -0.06759 C 0.14948 -0.06667 0.14184 -0.06605 0.13403 -0.06543 C 0.12466 -0.0571 0.13212 -0.06235 0.1158 -0.05895 C 0.11337 -0.05833 0.11094 -0.05772 0.10851 -0.05679 C 0.10677 -0.05617 0.10521 -0.05494 0.10365 -0.05463 C 0.07865 -0.04815 0.10087 -0.05586 0.08525 -0.05031 C 0.07379 -0.04012 0.0882 -0.05185 0.07309 -0.04383 C 0.07136 -0.0429 0.06997 -0.04043 0.06823 -0.03951 C 0.06372 -0.03673 0.05712 -0.03457 0.05243 -0.03302 C 0.05122 -0.03148 0.05 -0.02932 0.04861 -0.0287 C 0.04636 -0.02716 0.04375 -0.02716 0.04132 -0.02654 C 0.03941 -0.02593 0.03733 -0.025 0.03525 -0.02438 C 0.03368 -0.02377 0.03195 -0.02284 0.03038 -0.02222 C 0.02917 -0.0216 0.02795 -0.02037 0.02674 -0.02006 C 0.02344 -0.01883 0.02031 -0.01852 0.01702 -0.0179 C 0.01025 -0.01389 0.01632 -0.0179 0.00972 -0.01142 C 0.00816 -0.00957 0.00625 -0.00864 0.00486 -0.0071 C -0.00451 0.00401 0.00834 -0.00802 2.22222E-6 -0.00031 L 2.22222E-6 -0.00031 " pathEditMode="relative" ptsTypes="AAAAAAAAAAAAAAAAAAAAAAAAAAAAAA">
                                      <p:cBhvr>
                                        <p:cTn id="16" dur="3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8" dur="3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743 -0.08488 L 0.0743 -0.08488 C 0.071 -0.08272 0.06771 -0.08087 0.06441 -0.0784 C 0.06284 -0.07716 0.06128 -0.07531 0.05955 -0.07408 C 0.05694 -0.07253 0.04687 -0.07037 0.04496 -0.06976 C 0.03455 -0.06358 0.05121 -0.07315 0.03403 -0.06544 C 0.03159 -0.06451 0.02673 -0.06111 0.02673 -0.06111 C 0.02552 -0.05988 0.02448 -0.05803 0.02309 -0.05679 C 0.02066 -0.05494 0.0158 -0.05247 0.0158 -0.05247 C 0.01493 -0.05093 0.01406 -0.0497 0.01337 -0.04815 C 0.01232 -0.04599 0.01198 -0.04352 0.01093 -0.04167 C 0.00989 -0.03982 0.0085 -0.03889 0.00729 -0.03735 C 0.00642 -0.03519 0.00538 -0.03334 0.00486 -0.03087 C 0.00416 -0.02809 0.00399 -0.025 0.00364 -0.02223 C 0.00278 -0.0179 0.00173 -0.01358 0.00121 -0.00926 L 2.5E-6 -0.00031 L 2.5E-6 -0.00031 " pathEditMode="relative" ptsTypes="AAAAAAAAAAAAAAAAA">
                                      <p:cBhvr>
                                        <p:cTn id="23" dur="3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25" dur="3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5243 -0.30618 L -0.05243 -0.30618 C -0.0533 -0.2997 -0.054 -0.29322 -0.05487 -0.28674 C -0.05521 -0.28396 -0.05573 -0.28118 -0.05608 -0.27809 C -0.0573 -0.26914 -0.05764 -0.26359 -0.05851 -0.25433 C -0.05851 -0.25217 -0.05938 -0.22223 -0.05608 -0.21081 C -0.05539 -0.20865 -0.05452 -0.20649 -0.05365 -0.20433 C -0.05157 -0.19291 -0.05313 -0.1997 -0.04757 -0.18488 C -0.04671 -0.18272 -0.04566 -0.18087 -0.04514 -0.1784 C -0.04358 -0.16976 -0.0448 -0.17346 -0.0415 -0.1676 C -0.04063 -0.16328 -0.04046 -0.15834 -0.03907 -0.15464 L -0.03421 -0.14137 C -0.0323 -0.1284 -0.03351 -0.1355 -0.03056 -0.11976 C -0.03021 -0.1176 -0.03021 -0.11482 -0.02934 -0.11328 L -0.02691 -0.10896 C -0.02657 -0.1068 -0.02622 -0.10433 -0.0257 -0.10248 C -0.02414 -0.09692 -0.02309 -0.09569 -0.02084 -0.09167 C -0.01806 -0.07655 -0.02014 -0.0818 -0.01598 -0.07408 C -0.01511 -0.071 -0.0125 -0.06328 -0.01233 -0.05896 C -0.01112 -0.04167 -0.01268 -0.03025 -0.00868 -0.01575 C -0.00782 -0.01266 -0.00747 -0.00927 -0.00625 -0.00711 C -0.00521 -0.00525 -0.00382 -0.00556 -0.00261 -0.00495 L 1.94444E-6 -0.00032 L 1.94444E-6 -0.00032 " pathEditMode="relative" ptsTypes="AAAAAAAAAAAAAAAAAAAAAAAA">
                                      <p:cBhvr>
                                        <p:cTn id="30" dur="3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32" dur="3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73822" y="180975"/>
            <a:ext cx="11525100" cy="6391275"/>
          </a:xfrm>
          <a:prstGeom prst="rect">
            <a:avLst/>
          </a:prstGeom>
          <a:solidFill>
            <a:schemeClr val="bg1">
              <a:alpha val="9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pic>
        <p:nvPicPr>
          <p:cNvPr id="29" name="Picture 4" descr="Không có mô tả.">
            <a:extLst>
              <a:ext uri="{FF2B5EF4-FFF2-40B4-BE49-F238E27FC236}">
                <a16:creationId xmlns:a16="http://schemas.microsoft.com/office/drawing/2014/main" id="{8D775372-26B1-4C10-B4D5-BDB241D2C0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372878" y="217375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1C90A3A-AC2B-4D10-AE4C-67EBEC4FD669}"/>
              </a:ext>
            </a:extLst>
          </p:cNvPr>
          <p:cNvSpPr txBox="1"/>
          <p:nvPr/>
        </p:nvSpPr>
        <p:spPr>
          <a:xfrm>
            <a:off x="1381125" y="1714500"/>
            <a:ext cx="923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b)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7F38FF1-787D-4B30-AA3B-1C2775EFDE48}"/>
              </a:ext>
            </a:extLst>
          </p:cNvPr>
          <p:cNvSpPr/>
          <p:nvPr/>
        </p:nvSpPr>
        <p:spPr>
          <a:xfrm>
            <a:off x="1885950" y="1790700"/>
            <a:ext cx="2305050" cy="581025"/>
          </a:xfrm>
          <a:prstGeom prst="roundRect">
            <a:avLst/>
          </a:prstGeom>
          <a:solidFill>
            <a:srgbClr val="E830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215 x 4 = ?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3752AD-1821-4399-A787-FC72D599D6B9}"/>
              </a:ext>
            </a:extLst>
          </p:cNvPr>
          <p:cNvSpPr/>
          <p:nvPr/>
        </p:nvSpPr>
        <p:spPr>
          <a:xfrm>
            <a:off x="4440554" y="1692275"/>
            <a:ext cx="7427595" cy="1765300"/>
          </a:xfrm>
          <a:prstGeom prst="roundRect">
            <a:avLst/>
          </a:prstGeom>
          <a:ln w="57150">
            <a:solidFill>
              <a:srgbClr val="EB799F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99353458-BA9F-48C7-BE8D-94D6874D4626}"/>
              </a:ext>
            </a:extLst>
          </p:cNvPr>
          <p:cNvGrpSpPr/>
          <p:nvPr/>
        </p:nvGrpSpPr>
        <p:grpSpPr>
          <a:xfrm>
            <a:off x="4638675" y="1820055"/>
            <a:ext cx="1176020" cy="1177142"/>
            <a:chOff x="3886200" y="4496580"/>
            <a:chExt cx="1176020" cy="1177142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428A19D-D2D8-4D6F-894F-7C6D8EC12552}"/>
                </a:ext>
              </a:extLst>
            </p:cNvPr>
            <p:cNvSpPr txBox="1"/>
            <p:nvPr/>
          </p:nvSpPr>
          <p:spPr>
            <a:xfrm>
              <a:off x="3943349" y="4496580"/>
              <a:ext cx="10572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FPOP1-W9"/>
                  <a:cs typeface="+mn-cs"/>
                </a:rPr>
                <a:t>215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5C4E122-C0AA-4707-958A-E6EC79746436}"/>
                </a:ext>
              </a:extLst>
            </p:cNvPr>
            <p:cNvSpPr txBox="1"/>
            <p:nvPr/>
          </p:nvSpPr>
          <p:spPr>
            <a:xfrm>
              <a:off x="4396740" y="5027391"/>
              <a:ext cx="6654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FPOP1-W9"/>
                  <a:cs typeface="+mn-cs"/>
                </a:rPr>
                <a:t>4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F35DEA28-AFAA-4266-9F7F-CC791123091C}"/>
                </a:ext>
              </a:extLst>
            </p:cNvPr>
            <p:cNvCxnSpPr/>
            <p:nvPr/>
          </p:nvCxnSpPr>
          <p:spPr>
            <a:xfrm>
              <a:off x="3952240" y="5593375"/>
              <a:ext cx="77724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D2E16A65-41EF-465C-B339-B3BB3C2AF164}"/>
                </a:ext>
              </a:extLst>
            </p:cNvPr>
            <p:cNvSpPr txBox="1"/>
            <p:nvPr/>
          </p:nvSpPr>
          <p:spPr>
            <a:xfrm>
              <a:off x="3886200" y="4849850"/>
              <a:ext cx="330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FPOP1-W9"/>
                  <a:cs typeface="+mn-cs"/>
                </a:rPr>
                <a:t>x</a:t>
              </a: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D87EA0A2-2517-4072-8A60-256E36F0F1EE}"/>
              </a:ext>
            </a:extLst>
          </p:cNvPr>
          <p:cNvSpPr txBox="1"/>
          <p:nvPr/>
        </p:nvSpPr>
        <p:spPr>
          <a:xfrm>
            <a:off x="5481954" y="1896061"/>
            <a:ext cx="5300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4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 5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 20,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 0,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nhớ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 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21E4710-A60C-4F5E-AF5F-D12894D7CE52}"/>
              </a:ext>
            </a:extLst>
          </p:cNvPr>
          <p:cNvSpPr txBox="1"/>
          <p:nvPr/>
        </p:nvSpPr>
        <p:spPr>
          <a:xfrm>
            <a:off x="5179060" y="2866206"/>
            <a:ext cx="36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FPOP1-W9"/>
                <a:cs typeface="+mn-cs"/>
              </a:rPr>
              <a:t>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0E69829-0A3C-4ED9-9A83-DA63E58BC14D}"/>
              </a:ext>
            </a:extLst>
          </p:cNvPr>
          <p:cNvSpPr txBox="1"/>
          <p:nvPr/>
        </p:nvSpPr>
        <p:spPr>
          <a:xfrm>
            <a:off x="5481955" y="2373201"/>
            <a:ext cx="6395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4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 1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 4,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thêm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 2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 6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 6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CD202C9-4EB3-41EF-A687-7DB42EF61805}"/>
              </a:ext>
            </a:extLst>
          </p:cNvPr>
          <p:cNvSpPr txBox="1"/>
          <p:nvPr/>
        </p:nvSpPr>
        <p:spPr>
          <a:xfrm>
            <a:off x="4955540" y="2866206"/>
            <a:ext cx="36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FPOP1-W9"/>
                <a:cs typeface="+mn-cs"/>
              </a:rPr>
              <a:t>6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86C7AF9-01B0-4580-9F81-E6A5ED52E514}"/>
              </a:ext>
            </a:extLst>
          </p:cNvPr>
          <p:cNvSpPr txBox="1"/>
          <p:nvPr/>
        </p:nvSpPr>
        <p:spPr>
          <a:xfrm>
            <a:off x="5453379" y="2925651"/>
            <a:ext cx="41763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4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 2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 8,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 8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2821FF2-F87E-463E-8F66-B1810B43B04B}"/>
              </a:ext>
            </a:extLst>
          </p:cNvPr>
          <p:cNvSpPr txBox="1"/>
          <p:nvPr/>
        </p:nvSpPr>
        <p:spPr>
          <a:xfrm>
            <a:off x="4736465" y="2866206"/>
            <a:ext cx="36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FPOP1-W9"/>
                <a:cs typeface="+mn-cs"/>
              </a:rPr>
              <a:t>8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7C5F9CD5-B60B-48C3-B87B-3640CA08FABB}"/>
              </a:ext>
            </a:extLst>
          </p:cNvPr>
          <p:cNvSpPr/>
          <p:nvPr/>
        </p:nvSpPr>
        <p:spPr>
          <a:xfrm>
            <a:off x="5922645" y="3903241"/>
            <a:ext cx="2875280" cy="611609"/>
          </a:xfrm>
          <a:prstGeom prst="roundRect">
            <a:avLst/>
          </a:prstGeom>
          <a:ln w="57150">
            <a:solidFill>
              <a:srgbClr val="EB799F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FPOP1-W9"/>
                <a:cs typeface="+mn-cs"/>
              </a:rPr>
              <a:t>215 x 4 = 860</a:t>
            </a:r>
          </a:p>
        </p:txBody>
      </p:sp>
    </p:spTree>
    <p:extLst>
      <p:ext uri="{BB962C8B-B14F-4D97-AF65-F5344CB8AC3E}">
        <p14:creationId xmlns:p14="http://schemas.microsoft.com/office/powerpoint/2010/main" val="725525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1" grpId="0" animBg="1"/>
      <p:bldP spid="68" grpId="0"/>
      <p:bldP spid="70" grpId="0"/>
      <p:bldP spid="72" grpId="0"/>
      <p:bldP spid="7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73822" y="323850"/>
            <a:ext cx="11525100" cy="5947219"/>
          </a:xfrm>
          <a:prstGeom prst="rect">
            <a:avLst/>
          </a:prstGeom>
          <a:solidFill>
            <a:schemeClr val="bg1">
              <a:alpha val="9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pic>
        <p:nvPicPr>
          <p:cNvPr id="9" name="Picture 4" descr="Không có mô tả.">
            <a:extLst>
              <a:ext uri="{FF2B5EF4-FFF2-40B4-BE49-F238E27FC236}">
                <a16:creationId xmlns:a16="http://schemas.microsoft.com/office/drawing/2014/main" id="{F346F10D-5813-49A5-886C-F2879EA70D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452756" y="464042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999F34A2-D084-4784-99A4-2C085AA51B4A}"/>
              </a:ext>
            </a:extLst>
          </p:cNvPr>
          <p:cNvGrpSpPr/>
          <p:nvPr/>
        </p:nvGrpSpPr>
        <p:grpSpPr>
          <a:xfrm>
            <a:off x="1504950" y="1666875"/>
            <a:ext cx="1600200" cy="2009774"/>
            <a:chOff x="1504950" y="1666875"/>
            <a:chExt cx="1600200" cy="2009774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22AC282E-6FDE-4225-82A2-400BD3DC1FDF}"/>
                </a:ext>
              </a:extLst>
            </p:cNvPr>
            <p:cNvSpPr/>
            <p:nvPr/>
          </p:nvSpPr>
          <p:spPr>
            <a:xfrm>
              <a:off x="1504950" y="1685924"/>
              <a:ext cx="1533525" cy="199072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3548B3C-3F3D-442C-9C10-4CB6063EEAEF}"/>
                </a:ext>
              </a:extLst>
            </p:cNvPr>
            <p:cNvSpPr txBox="1"/>
            <p:nvPr/>
          </p:nvSpPr>
          <p:spPr>
            <a:xfrm>
              <a:off x="1733550" y="1666875"/>
              <a:ext cx="13716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latin typeface="Calibri" panose="020F0502020204030204" pitchFamily="34" charset="0"/>
                  <a:cs typeface="Calibri" panose="020F0502020204030204" pitchFamily="34" charset="0"/>
                </a:rPr>
                <a:t>312</a:t>
              </a:r>
            </a:p>
            <a:p>
              <a:r>
                <a:rPr lang="en-US" sz="4400" dirty="0">
                  <a:latin typeface="Calibri" panose="020F0502020204030204" pitchFamily="34" charset="0"/>
                  <a:cs typeface="Calibri" panose="020F0502020204030204" pitchFamily="34" charset="0"/>
                </a:rPr>
                <a:t>    3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469D0FA-7002-40D2-9C40-9BE563988B90}"/>
                </a:ext>
              </a:extLst>
            </p:cNvPr>
            <p:cNvCxnSpPr/>
            <p:nvPr/>
          </p:nvCxnSpPr>
          <p:spPr>
            <a:xfrm>
              <a:off x="1828800" y="2981325"/>
              <a:ext cx="990600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FCC64B9-3367-414A-9B22-4C85E4A9808F}"/>
                </a:ext>
              </a:extLst>
            </p:cNvPr>
            <p:cNvSpPr txBox="1"/>
            <p:nvPr/>
          </p:nvSpPr>
          <p:spPr>
            <a:xfrm>
              <a:off x="1600200" y="2276475"/>
              <a:ext cx="381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x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F145D8C-8D30-4181-92E1-BB7F6B92D74A}"/>
              </a:ext>
            </a:extLst>
          </p:cNvPr>
          <p:cNvGrpSpPr/>
          <p:nvPr/>
        </p:nvGrpSpPr>
        <p:grpSpPr>
          <a:xfrm>
            <a:off x="4410075" y="1704974"/>
            <a:ext cx="1600200" cy="1971675"/>
            <a:chOff x="1504950" y="1666875"/>
            <a:chExt cx="1600200" cy="161925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AF9EF7A-66A2-4769-A69D-770A1B801C15}"/>
                </a:ext>
              </a:extLst>
            </p:cNvPr>
            <p:cNvSpPr/>
            <p:nvPr/>
          </p:nvSpPr>
          <p:spPr>
            <a:xfrm>
              <a:off x="1504950" y="1685925"/>
              <a:ext cx="1533525" cy="16002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C69874F-EE4F-4B5D-B2FF-EBA9A6BBD3B9}"/>
                </a:ext>
              </a:extLst>
            </p:cNvPr>
            <p:cNvSpPr txBox="1"/>
            <p:nvPr/>
          </p:nvSpPr>
          <p:spPr>
            <a:xfrm>
              <a:off x="1733550" y="1666875"/>
              <a:ext cx="13716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latin typeface="Calibri" panose="020F0502020204030204" pitchFamily="34" charset="0"/>
                  <a:cs typeface="Calibri" panose="020F0502020204030204" pitchFamily="34" charset="0"/>
                </a:rPr>
                <a:t>203</a:t>
              </a:r>
            </a:p>
            <a:p>
              <a:r>
                <a:rPr lang="en-US" sz="4400" dirty="0">
                  <a:latin typeface="Calibri" panose="020F0502020204030204" pitchFamily="34" charset="0"/>
                  <a:cs typeface="Calibri" panose="020F0502020204030204" pitchFamily="34" charset="0"/>
                </a:rPr>
                <a:t>    4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75C5C77-497B-4098-9614-C4127508CB66}"/>
                </a:ext>
              </a:extLst>
            </p:cNvPr>
            <p:cNvCxnSpPr/>
            <p:nvPr/>
          </p:nvCxnSpPr>
          <p:spPr>
            <a:xfrm>
              <a:off x="1809750" y="2793586"/>
              <a:ext cx="990600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306BB23-F9E2-4232-8D41-E6457EDFFFE7}"/>
                </a:ext>
              </a:extLst>
            </p:cNvPr>
            <p:cNvSpPr txBox="1"/>
            <p:nvPr/>
          </p:nvSpPr>
          <p:spPr>
            <a:xfrm>
              <a:off x="1600200" y="2166961"/>
              <a:ext cx="381000" cy="5308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x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C7B02EA-12A9-473D-80FA-9E56F45A4B6E}"/>
              </a:ext>
            </a:extLst>
          </p:cNvPr>
          <p:cNvGrpSpPr/>
          <p:nvPr/>
        </p:nvGrpSpPr>
        <p:grpSpPr>
          <a:xfrm>
            <a:off x="6981825" y="1714500"/>
            <a:ext cx="1600200" cy="1943100"/>
            <a:chOff x="1504950" y="1666875"/>
            <a:chExt cx="1600200" cy="161925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2B2CC42-5259-4FBE-B874-B609F5ECD17D}"/>
                </a:ext>
              </a:extLst>
            </p:cNvPr>
            <p:cNvSpPr/>
            <p:nvPr/>
          </p:nvSpPr>
          <p:spPr>
            <a:xfrm>
              <a:off x="1504950" y="1685925"/>
              <a:ext cx="1533525" cy="16002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74FA264-18A1-46DC-A82C-D513562B41F3}"/>
                </a:ext>
              </a:extLst>
            </p:cNvPr>
            <p:cNvSpPr txBox="1"/>
            <p:nvPr/>
          </p:nvSpPr>
          <p:spPr>
            <a:xfrm>
              <a:off x="1733550" y="1666875"/>
              <a:ext cx="13716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latin typeface="Calibri" panose="020F0502020204030204" pitchFamily="34" charset="0"/>
                  <a:cs typeface="Calibri" panose="020F0502020204030204" pitchFamily="34" charset="0"/>
                </a:rPr>
                <a:t>427</a:t>
              </a:r>
            </a:p>
            <a:p>
              <a:r>
                <a:rPr lang="en-US" sz="4400" dirty="0">
                  <a:latin typeface="Calibri" panose="020F0502020204030204" pitchFamily="34" charset="0"/>
                  <a:cs typeface="Calibri" panose="020F0502020204030204" pitchFamily="34" charset="0"/>
                </a:rPr>
                <a:t>    2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B043E40-C4B0-4156-A591-C97DB32161F3}"/>
                </a:ext>
              </a:extLst>
            </p:cNvPr>
            <p:cNvCxnSpPr/>
            <p:nvPr/>
          </p:nvCxnSpPr>
          <p:spPr>
            <a:xfrm>
              <a:off x="1819275" y="2790826"/>
              <a:ext cx="990600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038BCD2-F0FB-4142-953F-E8D19A54CB92}"/>
                </a:ext>
              </a:extLst>
            </p:cNvPr>
            <p:cNvSpPr txBox="1"/>
            <p:nvPr/>
          </p:nvSpPr>
          <p:spPr>
            <a:xfrm>
              <a:off x="1600200" y="2181225"/>
              <a:ext cx="381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x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8CE582E-5DFD-414D-82C2-8AFBD52BB77E}"/>
              </a:ext>
            </a:extLst>
          </p:cNvPr>
          <p:cNvGrpSpPr/>
          <p:nvPr/>
        </p:nvGrpSpPr>
        <p:grpSpPr>
          <a:xfrm>
            <a:off x="9525000" y="1695450"/>
            <a:ext cx="1600200" cy="1933574"/>
            <a:chOff x="1504950" y="1666875"/>
            <a:chExt cx="1600200" cy="1933574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1EE4470-9D9C-4519-871E-97569259C56C}"/>
                </a:ext>
              </a:extLst>
            </p:cNvPr>
            <p:cNvSpPr/>
            <p:nvPr/>
          </p:nvSpPr>
          <p:spPr>
            <a:xfrm>
              <a:off x="1504950" y="1685924"/>
              <a:ext cx="1533525" cy="191452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6875A59-A529-481B-8362-368BDD5C34E9}"/>
                </a:ext>
              </a:extLst>
            </p:cNvPr>
            <p:cNvSpPr txBox="1"/>
            <p:nvPr/>
          </p:nvSpPr>
          <p:spPr>
            <a:xfrm>
              <a:off x="1733550" y="1666875"/>
              <a:ext cx="13716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latin typeface="Calibri" panose="020F0502020204030204" pitchFamily="34" charset="0"/>
                  <a:cs typeface="Calibri" panose="020F0502020204030204" pitchFamily="34" charset="0"/>
                </a:rPr>
                <a:t>131</a:t>
              </a:r>
            </a:p>
            <a:p>
              <a:r>
                <a:rPr lang="en-US" sz="4400" dirty="0">
                  <a:latin typeface="Calibri" panose="020F0502020204030204" pitchFamily="34" charset="0"/>
                  <a:cs typeface="Calibri" panose="020F0502020204030204" pitchFamily="34" charset="0"/>
                </a:rPr>
                <a:t>    5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6130F88-35A0-4CDF-BFBD-0E5FFC6CC7F7}"/>
                </a:ext>
              </a:extLst>
            </p:cNvPr>
            <p:cNvCxnSpPr/>
            <p:nvPr/>
          </p:nvCxnSpPr>
          <p:spPr>
            <a:xfrm>
              <a:off x="1828800" y="2981325"/>
              <a:ext cx="990600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A0CC1D3-1967-402E-8746-3CE3337F9AE0}"/>
                </a:ext>
              </a:extLst>
            </p:cNvPr>
            <p:cNvSpPr txBox="1"/>
            <p:nvPr/>
          </p:nvSpPr>
          <p:spPr>
            <a:xfrm>
              <a:off x="1609725" y="2238375"/>
              <a:ext cx="381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x</a:t>
              </a: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FD2715E0-30D2-40E0-B74C-E5FF9C21BD16}"/>
              </a:ext>
            </a:extLst>
          </p:cNvPr>
          <p:cNvSpPr/>
          <p:nvPr/>
        </p:nvSpPr>
        <p:spPr>
          <a:xfrm>
            <a:off x="2819400" y="828675"/>
            <a:ext cx="581025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04E884D-2612-4CDC-B089-A49F5EA87BC7}"/>
              </a:ext>
            </a:extLst>
          </p:cNvPr>
          <p:cNvSpPr txBox="1"/>
          <p:nvPr/>
        </p:nvSpPr>
        <p:spPr>
          <a:xfrm>
            <a:off x="3448050" y="781050"/>
            <a:ext cx="144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6" name="Picture 35" descr="A picture containing text&#10;&#10;Description automatically generated">
            <a:extLst>
              <a:ext uri="{FF2B5EF4-FFF2-40B4-BE49-F238E27FC236}">
                <a16:creationId xmlns:a16="http://schemas.microsoft.com/office/drawing/2014/main" id="{D029071A-0C39-4852-B4C4-4F60242E02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575" y="3467100"/>
            <a:ext cx="6057900" cy="348501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6C891AF4-7EBD-4274-BE10-B0583F2A4A04}"/>
              </a:ext>
            </a:extLst>
          </p:cNvPr>
          <p:cNvSpPr txBox="1"/>
          <p:nvPr/>
        </p:nvSpPr>
        <p:spPr>
          <a:xfrm>
            <a:off x="5335381" y="3769683"/>
            <a:ext cx="2894219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bảng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ADEB823-D2BB-4201-98A7-34A7DC2B77A0}"/>
              </a:ext>
            </a:extLst>
          </p:cNvPr>
          <p:cNvSpPr txBox="1"/>
          <p:nvPr/>
        </p:nvSpPr>
        <p:spPr>
          <a:xfrm>
            <a:off x="2333625" y="3028950"/>
            <a:ext cx="409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A66B00A-C56F-4B73-8558-3F42502B53A5}"/>
              </a:ext>
            </a:extLst>
          </p:cNvPr>
          <p:cNvSpPr txBox="1"/>
          <p:nvPr/>
        </p:nvSpPr>
        <p:spPr>
          <a:xfrm>
            <a:off x="2028825" y="3028950"/>
            <a:ext cx="409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8CBF4F8-7228-4AFC-8309-C3F03EF43605}"/>
              </a:ext>
            </a:extLst>
          </p:cNvPr>
          <p:cNvSpPr txBox="1"/>
          <p:nvPr/>
        </p:nvSpPr>
        <p:spPr>
          <a:xfrm>
            <a:off x="1743075" y="3028950"/>
            <a:ext cx="409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5DBE1D7-8AD5-4659-B5B5-5344AA664F6F}"/>
              </a:ext>
            </a:extLst>
          </p:cNvPr>
          <p:cNvSpPr txBox="1"/>
          <p:nvPr/>
        </p:nvSpPr>
        <p:spPr>
          <a:xfrm>
            <a:off x="5219700" y="2924175"/>
            <a:ext cx="409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9D46388-5076-451F-B607-5F4917157FCE}"/>
              </a:ext>
            </a:extLst>
          </p:cNvPr>
          <p:cNvSpPr txBox="1"/>
          <p:nvPr/>
        </p:nvSpPr>
        <p:spPr>
          <a:xfrm>
            <a:off x="4943475" y="2924175"/>
            <a:ext cx="409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6F3DB72-E02F-480B-8C20-8CF6575A317B}"/>
              </a:ext>
            </a:extLst>
          </p:cNvPr>
          <p:cNvSpPr txBox="1"/>
          <p:nvPr/>
        </p:nvSpPr>
        <p:spPr>
          <a:xfrm>
            <a:off x="4676775" y="2924175"/>
            <a:ext cx="409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6E026D4-0A34-4040-B35D-8D1C9B56120F}"/>
              </a:ext>
            </a:extLst>
          </p:cNvPr>
          <p:cNvSpPr txBox="1"/>
          <p:nvPr/>
        </p:nvSpPr>
        <p:spPr>
          <a:xfrm>
            <a:off x="7800975" y="2981325"/>
            <a:ext cx="409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1C79E98-B401-4741-84E5-4C5312D8701F}"/>
              </a:ext>
            </a:extLst>
          </p:cNvPr>
          <p:cNvSpPr txBox="1"/>
          <p:nvPr/>
        </p:nvSpPr>
        <p:spPr>
          <a:xfrm>
            <a:off x="7524750" y="2981325"/>
            <a:ext cx="409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C8D2448-DE8C-4900-9B9F-5CB2ADBF4199}"/>
              </a:ext>
            </a:extLst>
          </p:cNvPr>
          <p:cNvSpPr txBox="1"/>
          <p:nvPr/>
        </p:nvSpPr>
        <p:spPr>
          <a:xfrm>
            <a:off x="7229475" y="2971800"/>
            <a:ext cx="409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397F9C3-2C6D-409C-9D65-765C0BD39180}"/>
              </a:ext>
            </a:extLst>
          </p:cNvPr>
          <p:cNvSpPr txBox="1"/>
          <p:nvPr/>
        </p:nvSpPr>
        <p:spPr>
          <a:xfrm>
            <a:off x="10363200" y="2906485"/>
            <a:ext cx="409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73F01E2-66D2-4515-908E-7B3EFF11FBB4}"/>
              </a:ext>
            </a:extLst>
          </p:cNvPr>
          <p:cNvSpPr txBox="1"/>
          <p:nvPr/>
        </p:nvSpPr>
        <p:spPr>
          <a:xfrm>
            <a:off x="10086975" y="2905125"/>
            <a:ext cx="409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81B4132-9634-41E1-916D-3B50A402EA33}"/>
              </a:ext>
            </a:extLst>
          </p:cNvPr>
          <p:cNvSpPr txBox="1"/>
          <p:nvPr/>
        </p:nvSpPr>
        <p:spPr>
          <a:xfrm>
            <a:off x="9810750" y="2895600"/>
            <a:ext cx="409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586725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7" grpId="1"/>
      <p:bldP spid="35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73822" y="323850"/>
            <a:ext cx="11525100" cy="5947219"/>
          </a:xfrm>
          <a:prstGeom prst="rect">
            <a:avLst/>
          </a:prstGeom>
          <a:solidFill>
            <a:schemeClr val="bg1">
              <a:alpha val="9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A8FFE03-7471-40F9-AD8E-CD14887C6A1A}"/>
              </a:ext>
            </a:extLst>
          </p:cNvPr>
          <p:cNvSpPr/>
          <p:nvPr/>
        </p:nvSpPr>
        <p:spPr>
          <a:xfrm>
            <a:off x="752475" y="609600"/>
            <a:ext cx="581025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C3E8B97-02A2-4FF6-9C50-F265554C1180}"/>
              </a:ext>
            </a:extLst>
          </p:cNvPr>
          <p:cNvSpPr txBox="1"/>
          <p:nvPr/>
        </p:nvSpPr>
        <p:spPr>
          <a:xfrm>
            <a:off x="1381124" y="561975"/>
            <a:ext cx="4848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Đặt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C2FA47-795D-4F7F-ABAA-8E3D1DB462E3}"/>
              </a:ext>
            </a:extLst>
          </p:cNvPr>
          <p:cNvSpPr/>
          <p:nvPr/>
        </p:nvSpPr>
        <p:spPr>
          <a:xfrm>
            <a:off x="647700" y="1524000"/>
            <a:ext cx="2400300" cy="88582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243 x 2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9C3CCB7-EAF9-44A6-BDB9-53A605C6A77A}"/>
              </a:ext>
            </a:extLst>
          </p:cNvPr>
          <p:cNvSpPr/>
          <p:nvPr/>
        </p:nvSpPr>
        <p:spPr>
          <a:xfrm>
            <a:off x="3409950" y="1514475"/>
            <a:ext cx="2400300" cy="88582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162 x 4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3448A19-D616-454C-949D-4FD6E6041A16}"/>
              </a:ext>
            </a:extLst>
          </p:cNvPr>
          <p:cNvSpPr/>
          <p:nvPr/>
        </p:nvSpPr>
        <p:spPr>
          <a:xfrm>
            <a:off x="6238875" y="1524000"/>
            <a:ext cx="2400300" cy="88582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250 x 3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76AFFA7-0EAA-4540-A32F-C2587AB28DA4}"/>
              </a:ext>
            </a:extLst>
          </p:cNvPr>
          <p:cNvSpPr/>
          <p:nvPr/>
        </p:nvSpPr>
        <p:spPr>
          <a:xfrm>
            <a:off x="9153525" y="1524000"/>
            <a:ext cx="2400300" cy="88582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108 x 5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852CC29-2BF6-4A3C-BD9F-D64904A8CA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770" y="2811533"/>
            <a:ext cx="5382794" cy="3514337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6AC1BD0C-B629-4AC7-9268-EBA7EA0343D7}"/>
              </a:ext>
            </a:extLst>
          </p:cNvPr>
          <p:cNvGrpSpPr/>
          <p:nvPr/>
        </p:nvGrpSpPr>
        <p:grpSpPr>
          <a:xfrm>
            <a:off x="7778799" y="3922245"/>
            <a:ext cx="2618643" cy="1442375"/>
            <a:chOff x="7551217" y="4179147"/>
            <a:chExt cx="2618643" cy="1442375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41E9717-3047-4D11-B981-27AB93586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83698">
              <a:off x="7551217" y="4195640"/>
              <a:ext cx="2618643" cy="1425882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F184C11-B206-4C33-95BB-61A234531C79}"/>
                </a:ext>
              </a:extLst>
            </p:cNvPr>
            <p:cNvSpPr txBox="1"/>
            <p:nvPr/>
          </p:nvSpPr>
          <p:spPr>
            <a:xfrm rot="1398626">
              <a:off x="7860711" y="4179147"/>
              <a:ext cx="184981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prstClr val="black"/>
                  </a:solidFill>
                  <a:latin typeface="Calibri"/>
                </a:rPr>
                <a:t>Thảo</a:t>
              </a:r>
              <a:r>
                <a:rPr lang="en-US" sz="3200" b="1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/>
                </a:rPr>
                <a:t>luận</a:t>
              </a:r>
              <a:r>
                <a:rPr lang="en-US" sz="3200" b="1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/>
                </a:rPr>
                <a:t>nhóm</a:t>
              </a:r>
              <a:endParaRPr lang="en-US" sz="3200" b="1" dirty="0">
                <a:solidFill>
                  <a:prstClr val="black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949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Bảng gỗ học sinh Hồng Hà (3447) | Shopee Việt Na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0" y="0"/>
            <a:ext cx="12192000" cy="6749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83091" y="614137"/>
            <a:ext cx="25687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242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63682" y="1845674"/>
            <a:ext cx="22129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19242" y="3077575"/>
            <a:ext cx="1754573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29373" y="3033186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52704" y="3017340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81C99A-7D84-4E77-B428-1AB236EDBC76}"/>
              </a:ext>
            </a:extLst>
          </p:cNvPr>
          <p:cNvSpPr txBox="1"/>
          <p:nvPr/>
        </p:nvSpPr>
        <p:spPr>
          <a:xfrm>
            <a:off x="542475" y="1545300"/>
            <a:ext cx="6025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A51F45E-A41D-41CA-B7D4-BEA51F0D44F0}"/>
              </a:ext>
            </a:extLst>
          </p:cNvPr>
          <p:cNvSpPr txBox="1"/>
          <p:nvPr/>
        </p:nvSpPr>
        <p:spPr>
          <a:xfrm>
            <a:off x="371679" y="3026865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45B69CE-60E9-4617-8759-64FB7C492351}"/>
              </a:ext>
            </a:extLst>
          </p:cNvPr>
          <p:cNvSpPr txBox="1"/>
          <p:nvPr/>
        </p:nvSpPr>
        <p:spPr>
          <a:xfrm>
            <a:off x="3212016" y="652237"/>
            <a:ext cx="25687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162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331A7D3-A74B-457C-A5FC-09BA26F09D6E}"/>
              </a:ext>
            </a:extLst>
          </p:cNvPr>
          <p:cNvSpPr txBox="1"/>
          <p:nvPr/>
        </p:nvSpPr>
        <p:spPr>
          <a:xfrm>
            <a:off x="4092607" y="1883774"/>
            <a:ext cx="22129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571DFC1-9FD8-410C-8588-444F27A3F15A}"/>
              </a:ext>
            </a:extLst>
          </p:cNvPr>
          <p:cNvSpPr/>
          <p:nvPr/>
        </p:nvSpPr>
        <p:spPr>
          <a:xfrm>
            <a:off x="3448167" y="3115675"/>
            <a:ext cx="1754573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A6EC8A4-7CCA-467A-AA20-2B1E6E6BB571}"/>
              </a:ext>
            </a:extLst>
          </p:cNvPr>
          <p:cNvSpPr txBox="1"/>
          <p:nvPr/>
        </p:nvSpPr>
        <p:spPr>
          <a:xfrm>
            <a:off x="4458298" y="3071286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4C68278-E84D-40F0-8A80-D106ED467A93}"/>
              </a:ext>
            </a:extLst>
          </p:cNvPr>
          <p:cNvSpPr txBox="1"/>
          <p:nvPr/>
        </p:nvSpPr>
        <p:spPr>
          <a:xfrm>
            <a:off x="3781629" y="3055440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E280B01-98CF-405E-9175-F6F5E9D7C605}"/>
              </a:ext>
            </a:extLst>
          </p:cNvPr>
          <p:cNvSpPr txBox="1"/>
          <p:nvPr/>
        </p:nvSpPr>
        <p:spPr>
          <a:xfrm>
            <a:off x="3371400" y="1583400"/>
            <a:ext cx="6025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6FECFB2-DE66-42D1-8824-8EAE20875ECD}"/>
              </a:ext>
            </a:extLst>
          </p:cNvPr>
          <p:cNvSpPr txBox="1"/>
          <p:nvPr/>
        </p:nvSpPr>
        <p:spPr>
          <a:xfrm>
            <a:off x="3200604" y="3064965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spc="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kumimoji="0" lang="en-US" sz="80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C3D93D2-412D-4E3C-BDA1-98A4B8A13085}"/>
              </a:ext>
            </a:extLst>
          </p:cNvPr>
          <p:cNvSpPr txBox="1"/>
          <p:nvPr/>
        </p:nvSpPr>
        <p:spPr>
          <a:xfrm>
            <a:off x="6212391" y="642712"/>
            <a:ext cx="25687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250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27C63EC-3AD3-4FB9-BB02-7309D5231CE6}"/>
              </a:ext>
            </a:extLst>
          </p:cNvPr>
          <p:cNvSpPr txBox="1"/>
          <p:nvPr/>
        </p:nvSpPr>
        <p:spPr>
          <a:xfrm>
            <a:off x="7092982" y="1874249"/>
            <a:ext cx="22129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DADD572-1AE1-4A4E-AF2B-2DC4DCB0E9BC}"/>
              </a:ext>
            </a:extLst>
          </p:cNvPr>
          <p:cNvSpPr/>
          <p:nvPr/>
        </p:nvSpPr>
        <p:spPr>
          <a:xfrm>
            <a:off x="6448542" y="3106150"/>
            <a:ext cx="1754573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E1DFAAE-F578-467A-BFEF-8BD7E53A8C03}"/>
              </a:ext>
            </a:extLst>
          </p:cNvPr>
          <p:cNvSpPr txBox="1"/>
          <p:nvPr/>
        </p:nvSpPr>
        <p:spPr>
          <a:xfrm>
            <a:off x="7458673" y="3061761"/>
            <a:ext cx="89939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 	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176025E-EAC4-44DB-BA57-6CFAC90C64BC}"/>
              </a:ext>
            </a:extLst>
          </p:cNvPr>
          <p:cNvSpPr txBox="1"/>
          <p:nvPr/>
        </p:nvSpPr>
        <p:spPr>
          <a:xfrm>
            <a:off x="6782004" y="3045915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5C80C4F-D2A3-46A1-AE63-E45A60340181}"/>
              </a:ext>
            </a:extLst>
          </p:cNvPr>
          <p:cNvSpPr txBox="1"/>
          <p:nvPr/>
        </p:nvSpPr>
        <p:spPr>
          <a:xfrm>
            <a:off x="6371775" y="1573875"/>
            <a:ext cx="6025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154F2A7-0855-4E11-B6AD-D9A38278E468}"/>
              </a:ext>
            </a:extLst>
          </p:cNvPr>
          <p:cNvSpPr txBox="1"/>
          <p:nvPr/>
        </p:nvSpPr>
        <p:spPr>
          <a:xfrm>
            <a:off x="6200979" y="3055440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C807C93-2CE9-428F-AB96-46A367CC93B1}"/>
              </a:ext>
            </a:extLst>
          </p:cNvPr>
          <p:cNvSpPr txBox="1"/>
          <p:nvPr/>
        </p:nvSpPr>
        <p:spPr>
          <a:xfrm>
            <a:off x="9098466" y="652237"/>
            <a:ext cx="25687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108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018F7FA-FCE2-4F24-B3F0-81A2129E39C1}"/>
              </a:ext>
            </a:extLst>
          </p:cNvPr>
          <p:cNvSpPr txBox="1"/>
          <p:nvPr/>
        </p:nvSpPr>
        <p:spPr>
          <a:xfrm>
            <a:off x="9979057" y="1883774"/>
            <a:ext cx="22129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5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412D4D1-D7A2-44E6-99CE-7E0762B625D9}"/>
              </a:ext>
            </a:extLst>
          </p:cNvPr>
          <p:cNvSpPr/>
          <p:nvPr/>
        </p:nvSpPr>
        <p:spPr>
          <a:xfrm>
            <a:off x="9334617" y="3115675"/>
            <a:ext cx="1754573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6692139-3216-4519-8EA6-75680AFABE77}"/>
              </a:ext>
            </a:extLst>
          </p:cNvPr>
          <p:cNvSpPr txBox="1"/>
          <p:nvPr/>
        </p:nvSpPr>
        <p:spPr>
          <a:xfrm>
            <a:off x="10344748" y="3071286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FD96752-3A19-476C-8D8F-F4747D751CF5}"/>
              </a:ext>
            </a:extLst>
          </p:cNvPr>
          <p:cNvSpPr txBox="1"/>
          <p:nvPr/>
        </p:nvSpPr>
        <p:spPr>
          <a:xfrm>
            <a:off x="9668079" y="3055440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0878E44-FF76-4C28-8F98-9AB336662410}"/>
              </a:ext>
            </a:extLst>
          </p:cNvPr>
          <p:cNvSpPr txBox="1"/>
          <p:nvPr/>
        </p:nvSpPr>
        <p:spPr>
          <a:xfrm>
            <a:off x="9257850" y="1583400"/>
            <a:ext cx="6025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DC7ABD1-1AEC-4FE5-829F-FCD4CF59B725}"/>
              </a:ext>
            </a:extLst>
          </p:cNvPr>
          <p:cNvSpPr txBox="1"/>
          <p:nvPr/>
        </p:nvSpPr>
        <p:spPr>
          <a:xfrm>
            <a:off x="9087054" y="3064965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spc="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kumimoji="0" lang="en-US" sz="80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03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 animBg="1"/>
      <p:bldP spid="18" grpId="0"/>
      <p:bldP spid="19" grpId="0"/>
      <p:bldP spid="2" grpId="0"/>
      <p:bldP spid="31" grpId="0"/>
      <p:bldP spid="36" grpId="0"/>
      <p:bldP spid="37" grpId="0"/>
      <p:bldP spid="38" grpId="0" animBg="1"/>
      <p:bldP spid="39" grpId="0"/>
      <p:bldP spid="40" grpId="0"/>
      <p:bldP spid="41" grpId="0"/>
      <p:bldP spid="42" grpId="0"/>
      <p:bldP spid="43" grpId="0"/>
      <p:bldP spid="44" grpId="0"/>
      <p:bldP spid="45" grpId="0" animBg="1"/>
      <p:bldP spid="46" grpId="0"/>
      <p:bldP spid="47" grpId="0"/>
      <p:bldP spid="48" grpId="0"/>
      <p:bldP spid="49" grpId="0"/>
      <p:bldP spid="50" grpId="0"/>
      <p:bldP spid="51" grpId="0"/>
      <p:bldP spid="52" grpId="0" animBg="1"/>
      <p:bldP spid="53" grpId="0"/>
      <p:bldP spid="54" grpId="0"/>
      <p:bldP spid="55" grpId="0"/>
      <p:bldP spid="5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73822" y="323850"/>
            <a:ext cx="11525100" cy="5947219"/>
          </a:xfrm>
          <a:prstGeom prst="rect">
            <a:avLst/>
          </a:prstGeom>
          <a:solidFill>
            <a:schemeClr val="bg1">
              <a:alpha val="9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A8FFE03-7471-40F9-AD8E-CD14887C6A1A}"/>
              </a:ext>
            </a:extLst>
          </p:cNvPr>
          <p:cNvSpPr/>
          <p:nvPr/>
        </p:nvSpPr>
        <p:spPr>
          <a:xfrm>
            <a:off x="752475" y="609600"/>
            <a:ext cx="581025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C3E8B97-02A2-4FF6-9C50-F265554C1180}"/>
              </a:ext>
            </a:extLst>
          </p:cNvPr>
          <p:cNvSpPr txBox="1"/>
          <p:nvPr/>
        </p:nvSpPr>
        <p:spPr>
          <a:xfrm>
            <a:off x="1381124" y="561975"/>
            <a:ext cx="104775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Hôm nay, hải âu được 118 ngày tuổi, số ngày tuổi của mèo gấp 3 lần số ngày tuổi của hải âu. Hỏi hôm nay mèo được bao nhiêu ngày tuổi?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7868E93-2B00-4FF3-9F95-1338AFE3ED0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9600" l="7350" r="61500">
                        <a14:foregroundMark x1="21750" y1="37900" x2="26950" y2="37900"/>
                        <a14:foregroundMark x1="22150" y1="57300" x2="27350" y2="58150"/>
                        <a14:foregroundMark x1="20500" y1="47500" x2="29450" y2="48750"/>
                        <a14:foregroundMark x1="22350" y1="63350" x2="25700" y2="69400"/>
                        <a14:foregroundMark x1="52150" y1="54800" x2="58400" y2="45650"/>
                        <a14:backgroundMark x1="48400" y1="76650" x2="60050" y2="56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953" r="37313" b="16952"/>
          <a:stretch/>
        </p:blipFill>
        <p:spPr>
          <a:xfrm>
            <a:off x="361950" y="2301875"/>
            <a:ext cx="3759200" cy="4064000"/>
          </a:xfrm>
          <a:prstGeom prst="rect">
            <a:avLst/>
          </a:prstGeom>
        </p:spPr>
      </p:pic>
      <p:sp>
        <p:nvSpPr>
          <p:cNvPr id="14" name="Oval Callout 5">
            <a:extLst>
              <a:ext uri="{FF2B5EF4-FFF2-40B4-BE49-F238E27FC236}">
                <a16:creationId xmlns:a16="http://schemas.microsoft.com/office/drawing/2014/main" id="{C55591D7-E952-4B43-821C-EDC46D7CC790}"/>
              </a:ext>
            </a:extLst>
          </p:cNvPr>
          <p:cNvSpPr/>
          <p:nvPr/>
        </p:nvSpPr>
        <p:spPr>
          <a:xfrm>
            <a:off x="5137150" y="3099110"/>
            <a:ext cx="5892800" cy="2818671"/>
          </a:xfrm>
          <a:prstGeom prst="wedgeEllipseCallout">
            <a:avLst>
              <a:gd name="adj1" fmla="val -91248"/>
              <a:gd name="adj2" fmla="val -61220"/>
            </a:avLst>
          </a:prstGeom>
          <a:solidFill>
            <a:schemeClr val="accent6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00"/>
            <a:r>
              <a:rPr lang="vi-VN" sz="3733" b="1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Thảo luận nhóm đôi và nêu các bước giải bài toán trên.</a:t>
            </a:r>
            <a:endParaRPr lang="en-US" sz="3733" b="1" dirty="0">
              <a:solidFill>
                <a:prstClr val="black"/>
              </a:solidFill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08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73822" y="266700"/>
            <a:ext cx="11525100" cy="5947219"/>
          </a:xfrm>
          <a:prstGeom prst="rect">
            <a:avLst/>
          </a:prstGeom>
          <a:solidFill>
            <a:schemeClr val="bg1">
              <a:alpha val="9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C0ABF6A-7658-40D6-ACB1-B20849927A9C}"/>
              </a:ext>
            </a:extLst>
          </p:cNvPr>
          <p:cNvGrpSpPr/>
          <p:nvPr/>
        </p:nvGrpSpPr>
        <p:grpSpPr>
          <a:xfrm>
            <a:off x="2311400" y="830151"/>
            <a:ext cx="5908674" cy="2708849"/>
            <a:chOff x="1893818" y="886972"/>
            <a:chExt cx="4116073" cy="2031637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86C73EB-2852-4930-A730-147458ABB2D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57430" y="1584853"/>
              <a:ext cx="899966" cy="3182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  <a:headEnd type="oval" w="med" len="med"/>
              <a:tailEnd type="oval" w="med" len="med"/>
            </a:ln>
            <a:effectLst/>
          </p:spPr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BFB0F1A-1761-43C9-ABC8-22131C6DC8FD}"/>
                </a:ext>
              </a:extLst>
            </p:cNvPr>
            <p:cNvCxnSpPr>
              <a:cxnSpLocks/>
            </p:cNvCxnSpPr>
            <p:nvPr/>
          </p:nvCxnSpPr>
          <p:spPr>
            <a:xfrm>
              <a:off x="3170569" y="2187644"/>
              <a:ext cx="1885706" cy="0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  <a:headEnd type="oval" w="med" len="med"/>
              <a:tailEnd type="oval" w="med" len="med"/>
            </a:ln>
            <a:effectLst/>
          </p:spPr>
        </p:cxnSp>
        <p:sp>
          <p:nvSpPr>
            <p:cNvPr id="11" name="Right Brace 10">
              <a:extLst>
                <a:ext uri="{FF2B5EF4-FFF2-40B4-BE49-F238E27FC236}">
                  <a16:creationId xmlns:a16="http://schemas.microsoft.com/office/drawing/2014/main" id="{4B69AC44-3FA4-431E-8462-ADDFE5FA7A81}"/>
                </a:ext>
              </a:extLst>
            </p:cNvPr>
            <p:cNvSpPr/>
            <p:nvPr/>
          </p:nvSpPr>
          <p:spPr>
            <a:xfrm rot="5400000">
              <a:off x="4407422" y="962178"/>
              <a:ext cx="360245" cy="2844693"/>
            </a:xfrm>
            <a:prstGeom prst="rightBrace">
              <a:avLst>
                <a:gd name="adj1" fmla="val 26303"/>
                <a:gd name="adj2" fmla="val 50000"/>
              </a:avLst>
            </a:prstGeom>
            <a:noFill/>
            <a:ln w="28575" cap="flat" cmpd="sng" algn="ctr">
              <a:solidFill>
                <a:sysClr val="windowText" lastClr="000000"/>
              </a:solidFill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12189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061112B-F951-4E92-969F-C9924DB9A804}"/>
                </a:ext>
              </a:extLst>
            </p:cNvPr>
            <p:cNvSpPr/>
            <p:nvPr/>
          </p:nvSpPr>
          <p:spPr>
            <a:xfrm>
              <a:off x="3794675" y="2480028"/>
              <a:ext cx="1445203" cy="4385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12189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itchFamily="18" charset="0"/>
                  <a:ea typeface="Cambria" pitchFamily="18" charset="0"/>
                </a:rPr>
                <a:t>? </a:t>
              </a:r>
              <a:r>
                <a:rPr lang="en-US" sz="3200" kern="0" dirty="0">
                  <a:solidFill>
                    <a:srgbClr val="002060"/>
                  </a:solidFill>
                  <a:latin typeface="Cambria" pitchFamily="18" charset="0"/>
                  <a:ea typeface="Cambria" pitchFamily="18" charset="0"/>
                </a:rPr>
                <a:t>n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itchFamily="18" charset="0"/>
                  <a:ea typeface="Cambria" pitchFamily="18" charset="0"/>
                </a:rPr>
                <a:t>gày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itchFamily="18" charset="0"/>
                  <a:ea typeface="Cambria" pitchFamily="18" charset="0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itchFamily="18" charset="0"/>
                  <a:ea typeface="Cambria" pitchFamily="18" charset="0"/>
                </a:rPr>
                <a:t>tuổi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7FBDD31-7152-4887-8DEE-D62E4A7F7E59}"/>
                </a:ext>
              </a:extLst>
            </p:cNvPr>
            <p:cNvSpPr/>
            <p:nvPr/>
          </p:nvSpPr>
          <p:spPr>
            <a:xfrm>
              <a:off x="1893818" y="1362064"/>
              <a:ext cx="965032" cy="4385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12189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itchFamily="18" charset="0"/>
                  <a:ea typeface="Cambria" pitchFamily="18" charset="0"/>
                </a:rPr>
                <a:t>Hải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itchFamily="18" charset="0"/>
                  <a:ea typeface="Cambria" pitchFamily="18" charset="0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itchFamily="18" charset="0"/>
                  <a:ea typeface="Cambria" pitchFamily="18" charset="0"/>
                </a:rPr>
                <a:t>âu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471A3CD-9A50-4B19-801A-0671D62E477D}"/>
                </a:ext>
              </a:extLst>
            </p:cNvPr>
            <p:cNvSpPr/>
            <p:nvPr/>
          </p:nvSpPr>
          <p:spPr>
            <a:xfrm>
              <a:off x="1908379" y="1878418"/>
              <a:ext cx="685863" cy="4385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12189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kern="0" dirty="0">
                  <a:solidFill>
                    <a:srgbClr val="002060"/>
                  </a:solidFill>
                  <a:latin typeface="Cambria" pitchFamily="18" charset="0"/>
                  <a:ea typeface="Cambria" pitchFamily="18" charset="0"/>
                </a:rPr>
                <a:t>M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itchFamily="18" charset="0"/>
                  <a:ea typeface="Cambria" pitchFamily="18" charset="0"/>
                </a:rPr>
                <a:t>èo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5632B30-C39E-426D-B56D-0C9B8701A483}"/>
                </a:ext>
              </a:extLst>
            </p:cNvPr>
            <p:cNvCxnSpPr>
              <a:cxnSpLocks/>
            </p:cNvCxnSpPr>
            <p:nvPr/>
          </p:nvCxnSpPr>
          <p:spPr>
            <a:xfrm>
              <a:off x="4065760" y="2182273"/>
              <a:ext cx="1933073" cy="0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  <a:headEnd type="oval" w="med" len="med"/>
              <a:tailEnd type="oval" w="med" len="med"/>
            </a:ln>
            <a:effectLst/>
          </p:spPr>
        </p:cxn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45044974-D7EF-4E19-BCF4-7FD38F5DE8A1}"/>
                </a:ext>
              </a:extLst>
            </p:cNvPr>
            <p:cNvSpPr/>
            <p:nvPr/>
          </p:nvSpPr>
          <p:spPr>
            <a:xfrm>
              <a:off x="2845833" y="886972"/>
              <a:ext cx="1800306" cy="4385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12189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itchFamily="18" charset="0"/>
                  <a:ea typeface="Cambria" pitchFamily="18" charset="0"/>
                </a:rPr>
                <a:t>110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itchFamily="18" charset="0"/>
                  <a:ea typeface="Cambria" pitchFamily="18" charset="0"/>
                </a:rPr>
                <a:t>ngày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itchFamily="18" charset="0"/>
                  <a:ea typeface="Cambria" pitchFamily="18" charset="0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itchFamily="18" charset="0"/>
                  <a:ea typeface="Cambria" pitchFamily="18" charset="0"/>
                </a:rPr>
                <a:t>tuổi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34" name="Right Brace 33">
              <a:extLst>
                <a:ext uri="{FF2B5EF4-FFF2-40B4-BE49-F238E27FC236}">
                  <a16:creationId xmlns:a16="http://schemas.microsoft.com/office/drawing/2014/main" id="{38C67770-CC85-465E-B709-8EC6946FF4F7}"/>
                </a:ext>
              </a:extLst>
            </p:cNvPr>
            <p:cNvSpPr/>
            <p:nvPr/>
          </p:nvSpPr>
          <p:spPr>
            <a:xfrm rot="16200000">
              <a:off x="3478984" y="997650"/>
              <a:ext cx="253088" cy="880656"/>
            </a:xfrm>
            <a:prstGeom prst="rightBrace">
              <a:avLst>
                <a:gd name="adj1" fmla="val 26303"/>
                <a:gd name="adj2" fmla="val 50000"/>
              </a:avLst>
            </a:prstGeom>
            <a:noFill/>
            <a:ln w="28575" cap="flat" cmpd="sng" algn="ctr">
              <a:solidFill>
                <a:sysClr val="windowText" lastClr="000000"/>
              </a:solidFill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12189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8B709432-013E-4F70-8602-D47D0EAEEE4E}"/>
              </a:ext>
            </a:extLst>
          </p:cNvPr>
          <p:cNvSpPr/>
          <p:nvPr/>
        </p:nvSpPr>
        <p:spPr>
          <a:xfrm>
            <a:off x="5912142" y="161317"/>
            <a:ext cx="1994072" cy="6667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8900"/>
            <a:r>
              <a:rPr lang="en-US" sz="3733" b="1" dirty="0" err="1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Tóm</a:t>
            </a:r>
            <a:r>
              <a:rPr lang="en-US" sz="3733" b="1" dirty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3733" b="1" dirty="0" err="1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tắt</a:t>
            </a:r>
            <a:r>
              <a:rPr lang="en-US" sz="3733" b="1" dirty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:</a:t>
            </a:r>
            <a:endParaRPr lang="en-US" sz="3733" b="1" dirty="0">
              <a:solidFill>
                <a:srgbClr val="002060"/>
              </a:solidFill>
              <a:latin typeface="Arial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E9C5E28-E852-43F7-B53A-7B07D76DEDA5}"/>
              </a:ext>
            </a:extLst>
          </p:cNvPr>
          <p:cNvCxnSpPr>
            <a:cxnSpLocks/>
          </p:cNvCxnSpPr>
          <p:nvPr/>
        </p:nvCxnSpPr>
        <p:spPr>
          <a:xfrm>
            <a:off x="5438775" y="1762125"/>
            <a:ext cx="0" cy="75247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EBA0CA3-6244-4525-A207-8A6880E9AEBB}"/>
              </a:ext>
            </a:extLst>
          </p:cNvPr>
          <p:cNvCxnSpPr>
            <a:cxnSpLocks/>
          </p:cNvCxnSpPr>
          <p:nvPr/>
        </p:nvCxnSpPr>
        <p:spPr>
          <a:xfrm>
            <a:off x="4133850" y="1809750"/>
            <a:ext cx="0" cy="75247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6BAF4686-30FF-4C30-908C-A06A568052FC}"/>
              </a:ext>
            </a:extLst>
          </p:cNvPr>
          <p:cNvSpPr txBox="1"/>
          <p:nvPr/>
        </p:nvSpPr>
        <p:spPr>
          <a:xfrm>
            <a:off x="2514600" y="4000500"/>
            <a:ext cx="8029575" cy="223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Hôm nay mèo được số ngày tuổi là:</a:t>
            </a:r>
          </a:p>
          <a:p>
            <a:pPr algn="ctr">
              <a:lnSpc>
                <a:spcPct val="150000"/>
              </a:lnSpc>
            </a:pPr>
            <a:r>
              <a:rPr lang="vi-VN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118 x 3 = 354 (ngày tuổi)</a:t>
            </a:r>
          </a:p>
          <a:p>
            <a:pPr algn="r">
              <a:lnSpc>
                <a:spcPct val="150000"/>
              </a:lnSpc>
            </a:pPr>
            <a:r>
              <a:rPr lang="vi-VN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 số: 354 ngày tuổi</a:t>
            </a:r>
            <a:endParaRPr lang="en-US" sz="32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32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D8340AB-9615-4AFB-A3C4-7E66C1F9FB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58480">
            <a:off x="3054247" y="-1440253"/>
            <a:ext cx="6301783" cy="9633991"/>
          </a:xfrm>
          <a:prstGeom prst="rect">
            <a:avLst/>
          </a:prstGeom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EE8C839A-96C5-45C2-9F0E-41ECA312A0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097" y="4665512"/>
            <a:ext cx="3634040" cy="2149275"/>
          </a:xfrm>
          <a:prstGeom prst="rect">
            <a:avLst/>
          </a:prstGeom>
        </p:spPr>
      </p:pic>
      <p:pic>
        <p:nvPicPr>
          <p:cNvPr id="10" name="图片 86">
            <a:extLst>
              <a:ext uri="{FF2B5EF4-FFF2-40B4-BE49-F238E27FC236}">
                <a16:creationId xmlns:a16="http://schemas.microsoft.com/office/drawing/2014/main" id="{9D4D40E0-32CD-4663-812E-D1899D241C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715" y="-104519"/>
            <a:ext cx="2861741" cy="28617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0" t="13684" r="10424" b="24207"/>
          <a:stretch/>
        </p:blipFill>
        <p:spPr>
          <a:xfrm>
            <a:off x="2116401" y="2218267"/>
            <a:ext cx="8177472" cy="279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61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1686" y="-164903"/>
            <a:ext cx="12255372" cy="7187807"/>
          </a:xfrm>
          <a:prstGeom prst="rect">
            <a:avLst/>
          </a:prstGeom>
        </p:spPr>
      </p:pic>
      <p:pic>
        <p:nvPicPr>
          <p:cNvPr id="33" name="Picture 4" descr="F:\未标题-1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4" t="11171" r="70825" b="58692"/>
          <a:stretch/>
        </p:blipFill>
        <p:spPr bwMode="auto">
          <a:xfrm flipH="1">
            <a:off x="10138572" y="1787427"/>
            <a:ext cx="1635753" cy="174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组合 14"/>
          <p:cNvGrpSpPr/>
          <p:nvPr/>
        </p:nvGrpSpPr>
        <p:grpSpPr>
          <a:xfrm>
            <a:off x="-74212" y="3336460"/>
            <a:ext cx="12532912" cy="3984513"/>
            <a:chOff x="-1080045" y="2890641"/>
            <a:chExt cx="12889432" cy="4248472"/>
          </a:xfrm>
          <a:solidFill>
            <a:schemeClr val="bg1">
              <a:lumMod val="95000"/>
            </a:schemeClr>
          </a:solidFill>
        </p:grpSpPr>
        <p:grpSp>
          <p:nvGrpSpPr>
            <p:cNvPr id="9" name="组合 12"/>
            <p:cNvGrpSpPr/>
            <p:nvPr/>
          </p:nvGrpSpPr>
          <p:grpSpPr>
            <a:xfrm>
              <a:off x="288107" y="2890641"/>
              <a:ext cx="11521280" cy="4248472"/>
              <a:chOff x="131357" y="2877867"/>
              <a:chExt cx="11521280" cy="4248472"/>
            </a:xfrm>
            <a:grpFill/>
          </p:grpSpPr>
          <p:sp>
            <p:nvSpPr>
              <p:cNvPr id="12" name="椭圆 11"/>
              <p:cNvSpPr/>
              <p:nvPr/>
            </p:nvSpPr>
            <p:spPr>
              <a:xfrm>
                <a:off x="131357" y="3141826"/>
                <a:ext cx="3145082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4" name="椭圆 20"/>
              <p:cNvSpPr/>
              <p:nvPr/>
            </p:nvSpPr>
            <p:spPr>
              <a:xfrm>
                <a:off x="1296219" y="3884417"/>
                <a:ext cx="4104456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5" name="椭圆 21"/>
              <p:cNvSpPr/>
              <p:nvPr/>
            </p:nvSpPr>
            <p:spPr>
              <a:xfrm>
                <a:off x="4320555" y="3503272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6" name="椭圆 22"/>
              <p:cNvSpPr/>
              <p:nvPr/>
            </p:nvSpPr>
            <p:spPr>
              <a:xfrm>
                <a:off x="5610143" y="388441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7" name="椭圆 23"/>
              <p:cNvSpPr/>
              <p:nvPr/>
            </p:nvSpPr>
            <p:spPr>
              <a:xfrm>
                <a:off x="7225248" y="3492488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8" name="椭圆 24"/>
              <p:cNvSpPr/>
              <p:nvPr/>
            </p:nvSpPr>
            <p:spPr>
              <a:xfrm>
                <a:off x="8196253" y="287786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9" name="椭圆 25"/>
              <p:cNvSpPr/>
              <p:nvPr/>
            </p:nvSpPr>
            <p:spPr>
              <a:xfrm>
                <a:off x="9109095" y="4307800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20" name="椭圆 26"/>
              <p:cNvSpPr/>
              <p:nvPr/>
            </p:nvSpPr>
            <p:spPr>
              <a:xfrm>
                <a:off x="7416899" y="43706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21" name="椭圆 27"/>
              <p:cNvSpPr/>
              <p:nvPr/>
            </p:nvSpPr>
            <p:spPr>
              <a:xfrm>
                <a:off x="4608024" y="45230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</p:grpSp>
        <p:sp>
          <p:nvSpPr>
            <p:cNvPr id="10" name="椭圆 13"/>
            <p:cNvSpPr/>
            <p:nvPr/>
          </p:nvSpPr>
          <p:spPr>
            <a:xfrm>
              <a:off x="-1080045" y="3780309"/>
              <a:ext cx="2376264" cy="23762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幼圆" panose="02010509060101010101" pitchFamily="49" charset="-122"/>
                <a:cs typeface="+mn-cs"/>
              </a:endParaRPr>
            </a:p>
          </p:txBody>
        </p:sp>
      </p:grpSp>
      <p:sp>
        <p:nvSpPr>
          <p:cNvPr id="22" name="椭圆 7"/>
          <p:cNvSpPr/>
          <p:nvPr/>
        </p:nvSpPr>
        <p:spPr>
          <a:xfrm>
            <a:off x="-17879" y="4687922"/>
            <a:ext cx="12204763" cy="2181808"/>
          </a:xfrm>
          <a:custGeom>
            <a:avLst/>
            <a:gdLst/>
            <a:ahLst/>
            <a:cxnLst/>
            <a:rect l="l" t="t" r="r" b="b"/>
            <a:pathLst>
              <a:path w="10801350" h="2037792">
                <a:moveTo>
                  <a:pt x="5508687" y="0"/>
                </a:moveTo>
                <a:cubicBezTo>
                  <a:pt x="7795977" y="0"/>
                  <a:pt x="9784966" y="321206"/>
                  <a:pt x="10801350" y="794174"/>
                </a:cubicBezTo>
                <a:lnTo>
                  <a:pt x="10801350" y="2037792"/>
                </a:lnTo>
                <a:lnTo>
                  <a:pt x="0" y="2037792"/>
                </a:lnTo>
                <a:lnTo>
                  <a:pt x="0" y="906054"/>
                </a:lnTo>
                <a:cubicBezTo>
                  <a:pt x="929169" y="372348"/>
                  <a:pt x="3046030" y="0"/>
                  <a:pt x="5508687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幼圆" panose="02010509060101010101" pitchFamily="49" charset="-122"/>
              <a:cs typeface="+mn-cs"/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49" y="3848107"/>
            <a:ext cx="1786754" cy="1948692"/>
          </a:xfrm>
          <a:prstGeom prst="rect">
            <a:avLst/>
          </a:prstGeom>
        </p:spPr>
      </p:pic>
      <p:pic>
        <p:nvPicPr>
          <p:cNvPr id="25" name="Picture 9" descr="F:\未标题-1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09"/>
          <a:stretch/>
        </p:blipFill>
        <p:spPr bwMode="auto">
          <a:xfrm>
            <a:off x="-35755" y="5007088"/>
            <a:ext cx="12227755" cy="189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F:\未标题-1.pn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6"/>
          <a:stretch/>
        </p:blipFill>
        <p:spPr bwMode="auto">
          <a:xfrm>
            <a:off x="-74212" y="5815598"/>
            <a:ext cx="12227755" cy="122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997" y="3534844"/>
            <a:ext cx="1786754" cy="1948692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3716119" y="4341291"/>
            <a:ext cx="568132" cy="560944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512" y="3416195"/>
            <a:ext cx="1786754" cy="194869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6818634" y="4222642"/>
            <a:ext cx="568132" cy="56094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898" y="3534844"/>
            <a:ext cx="1786754" cy="1948692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9438020" y="4341291"/>
            <a:ext cx="568132" cy="56094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212693" y="219224"/>
            <a:ext cx="2312749" cy="228348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AB38086-9C71-4131-9CB8-A0D0C37C0148}"/>
              </a:ext>
            </a:extLst>
          </p:cNvPr>
          <p:cNvSpPr txBox="1"/>
          <p:nvPr/>
        </p:nvSpPr>
        <p:spPr>
          <a:xfrm>
            <a:off x="2366334" y="717264"/>
            <a:ext cx="7891535" cy="1858418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 w="2857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Hoa Mặt Trời</a:t>
            </a:r>
          </a:p>
        </p:txBody>
      </p:sp>
      <p:pic>
        <p:nvPicPr>
          <p:cNvPr id="7" name="Crazy Arcade Music (크아 BGM) - Cánh đồng tuyết (Snow Field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74625" y="-1254125"/>
            <a:ext cx="609600" cy="6096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1455471" y="4654554"/>
            <a:ext cx="568132" cy="560944"/>
          </a:xfrm>
          <a:prstGeom prst="rect">
            <a:avLst/>
          </a:prstGeom>
        </p:spPr>
      </p:pic>
      <p:pic>
        <p:nvPicPr>
          <p:cNvPr id="3" name="Picture 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604" y="2251305"/>
            <a:ext cx="2554445" cy="138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08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1.66667E-6 -4.44444E-6 L 0.13359 -0.2365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80" y="-11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48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5E-6 -2.59259E-6 L 0.1336 -0.2365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80" y="-11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96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-2.08333E-6 -1.48148E-6 L -0.08164 -0.21528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89" y="-10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44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4.16667E-6 -2.59259E-6 L -0.08164 -0.25879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89" y="-1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92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6970">
                <p:cTn id="6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686" y="-164903"/>
            <a:ext cx="12255372" cy="7187807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24764" y="400147"/>
            <a:ext cx="9159295" cy="3097438"/>
            <a:chOff x="11640823" y="238545"/>
            <a:chExt cx="9159295" cy="3097438"/>
          </a:xfrm>
        </p:grpSpPr>
        <p:sp>
          <p:nvSpPr>
            <p:cNvPr id="2" name="Curved Up Ribbon 1"/>
            <p:cNvSpPr/>
            <p:nvPr/>
          </p:nvSpPr>
          <p:spPr>
            <a:xfrm>
              <a:off x="13889713" y="238545"/>
              <a:ext cx="6910405" cy="3097438"/>
            </a:xfrm>
            <a:prstGeom prst="ellipseRibbon2">
              <a:avLst>
                <a:gd name="adj1" fmla="val 25000"/>
                <a:gd name="adj2" fmla="val 100000"/>
                <a:gd name="adj3" fmla="val 16191"/>
              </a:avLst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105 x 2 = ?</a:t>
              </a:r>
            </a:p>
          </p:txBody>
        </p:sp>
        <p:pic>
          <p:nvPicPr>
            <p:cNvPr id="39" name="Picture 4" descr="F:\未标题-1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84" t="11171" r="70825" b="58692"/>
            <a:stretch/>
          </p:blipFill>
          <p:spPr bwMode="auto">
            <a:xfrm>
              <a:off x="11640823" y="965394"/>
              <a:ext cx="1635753" cy="1745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Picture 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346" y="1498329"/>
            <a:ext cx="2554445" cy="1390008"/>
          </a:xfrm>
          <a:prstGeom prst="rect">
            <a:avLst/>
          </a:prstGeom>
        </p:spPr>
      </p:pic>
      <p:grpSp>
        <p:nvGrpSpPr>
          <p:cNvPr id="7" name="组合 14"/>
          <p:cNvGrpSpPr/>
          <p:nvPr/>
        </p:nvGrpSpPr>
        <p:grpSpPr>
          <a:xfrm>
            <a:off x="-74212" y="3336460"/>
            <a:ext cx="12532912" cy="3984513"/>
            <a:chOff x="-1080045" y="2890641"/>
            <a:chExt cx="12889432" cy="4248472"/>
          </a:xfrm>
          <a:solidFill>
            <a:schemeClr val="bg1">
              <a:lumMod val="95000"/>
            </a:schemeClr>
          </a:solidFill>
        </p:grpSpPr>
        <p:grpSp>
          <p:nvGrpSpPr>
            <p:cNvPr id="8" name="组合 12"/>
            <p:cNvGrpSpPr/>
            <p:nvPr/>
          </p:nvGrpSpPr>
          <p:grpSpPr>
            <a:xfrm>
              <a:off x="288107" y="2890641"/>
              <a:ext cx="11521280" cy="4248472"/>
              <a:chOff x="131357" y="2877867"/>
              <a:chExt cx="11521280" cy="4248472"/>
            </a:xfrm>
            <a:grpFill/>
          </p:grpSpPr>
          <p:sp>
            <p:nvSpPr>
              <p:cNvPr id="10" name="椭圆 11"/>
              <p:cNvSpPr/>
              <p:nvPr/>
            </p:nvSpPr>
            <p:spPr>
              <a:xfrm>
                <a:off x="131357" y="3141826"/>
                <a:ext cx="3145082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1" name="椭圆 20"/>
              <p:cNvSpPr/>
              <p:nvPr/>
            </p:nvSpPr>
            <p:spPr>
              <a:xfrm>
                <a:off x="1296219" y="3884417"/>
                <a:ext cx="4104456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2" name="椭圆 21"/>
              <p:cNvSpPr/>
              <p:nvPr/>
            </p:nvSpPr>
            <p:spPr>
              <a:xfrm>
                <a:off x="4320555" y="3503272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3" name="椭圆 22"/>
              <p:cNvSpPr/>
              <p:nvPr/>
            </p:nvSpPr>
            <p:spPr>
              <a:xfrm>
                <a:off x="5610143" y="388441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4" name="椭圆 23"/>
              <p:cNvSpPr/>
              <p:nvPr/>
            </p:nvSpPr>
            <p:spPr>
              <a:xfrm>
                <a:off x="7225248" y="3492488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5" name="椭圆 24"/>
              <p:cNvSpPr/>
              <p:nvPr/>
            </p:nvSpPr>
            <p:spPr>
              <a:xfrm>
                <a:off x="8196253" y="287786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6" name="椭圆 25"/>
              <p:cNvSpPr/>
              <p:nvPr/>
            </p:nvSpPr>
            <p:spPr>
              <a:xfrm>
                <a:off x="9109095" y="4307800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7" name="椭圆 26"/>
              <p:cNvSpPr/>
              <p:nvPr/>
            </p:nvSpPr>
            <p:spPr>
              <a:xfrm>
                <a:off x="7416899" y="43706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8" name="椭圆 27"/>
              <p:cNvSpPr/>
              <p:nvPr/>
            </p:nvSpPr>
            <p:spPr>
              <a:xfrm>
                <a:off x="4608024" y="45230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</p:grpSp>
        <p:sp>
          <p:nvSpPr>
            <p:cNvPr id="9" name="椭圆 13"/>
            <p:cNvSpPr/>
            <p:nvPr/>
          </p:nvSpPr>
          <p:spPr>
            <a:xfrm>
              <a:off x="-1080045" y="3780309"/>
              <a:ext cx="2376264" cy="23762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幼圆" panose="02010509060101010101" pitchFamily="49" charset="-122"/>
                <a:cs typeface="+mn-cs"/>
              </a:endParaRPr>
            </a:p>
          </p:txBody>
        </p:sp>
      </p:grpSp>
      <p:sp>
        <p:nvSpPr>
          <p:cNvPr id="20" name="椭圆 7"/>
          <p:cNvSpPr/>
          <p:nvPr/>
        </p:nvSpPr>
        <p:spPr>
          <a:xfrm>
            <a:off x="-17879" y="4687922"/>
            <a:ext cx="12204763" cy="2181808"/>
          </a:xfrm>
          <a:custGeom>
            <a:avLst/>
            <a:gdLst/>
            <a:ahLst/>
            <a:cxnLst/>
            <a:rect l="l" t="t" r="r" b="b"/>
            <a:pathLst>
              <a:path w="10801350" h="2037792">
                <a:moveTo>
                  <a:pt x="5508687" y="0"/>
                </a:moveTo>
                <a:cubicBezTo>
                  <a:pt x="7795977" y="0"/>
                  <a:pt x="9784966" y="321206"/>
                  <a:pt x="10801350" y="794174"/>
                </a:cubicBezTo>
                <a:lnTo>
                  <a:pt x="10801350" y="2037792"/>
                </a:lnTo>
                <a:lnTo>
                  <a:pt x="0" y="2037792"/>
                </a:lnTo>
                <a:lnTo>
                  <a:pt x="0" y="906054"/>
                </a:lnTo>
                <a:cubicBezTo>
                  <a:pt x="929169" y="372348"/>
                  <a:pt x="3046030" y="0"/>
                  <a:pt x="5508687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幼圆" panose="02010509060101010101" pitchFamily="49" charset="-122"/>
              <a:cs typeface="+mn-cs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36" y="3410685"/>
            <a:ext cx="1996475" cy="217742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1591025" y="4339374"/>
            <a:ext cx="634817" cy="626785"/>
          </a:xfrm>
          <a:prstGeom prst="rect">
            <a:avLst/>
          </a:prstGeom>
        </p:spPr>
      </p:pic>
      <p:pic>
        <p:nvPicPr>
          <p:cNvPr id="21" name="Picture 9" descr="F:\未标题-1.pn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09"/>
          <a:stretch/>
        </p:blipFill>
        <p:spPr bwMode="auto">
          <a:xfrm>
            <a:off x="-35755" y="5310798"/>
            <a:ext cx="12227755" cy="189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F:\未标题-1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6"/>
          <a:stretch/>
        </p:blipFill>
        <p:spPr bwMode="auto">
          <a:xfrm>
            <a:off x="-74212" y="5815598"/>
            <a:ext cx="12227755" cy="122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634" y="3388817"/>
            <a:ext cx="1996475" cy="217742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517" y="3335983"/>
            <a:ext cx="1996475" cy="217742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805" y="3440288"/>
            <a:ext cx="1996475" cy="2177421"/>
          </a:xfrm>
          <a:prstGeom prst="rect">
            <a:avLst/>
          </a:prstGeom>
        </p:spPr>
      </p:pic>
      <p:sp>
        <p:nvSpPr>
          <p:cNvPr id="32" name="Flowchart: Card 31"/>
          <p:cNvSpPr/>
          <p:nvPr/>
        </p:nvSpPr>
        <p:spPr>
          <a:xfrm>
            <a:off x="436485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210</a:t>
            </a:r>
          </a:p>
        </p:txBody>
      </p:sp>
      <p:sp>
        <p:nvSpPr>
          <p:cNvPr id="33" name="Flowchart: Card 32"/>
          <p:cNvSpPr/>
          <p:nvPr/>
        </p:nvSpPr>
        <p:spPr>
          <a:xfrm>
            <a:off x="3373238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205</a:t>
            </a:r>
          </a:p>
        </p:txBody>
      </p:sp>
      <p:sp>
        <p:nvSpPr>
          <p:cNvPr id="34" name="Flowchart: Card 33"/>
          <p:cNvSpPr/>
          <p:nvPr/>
        </p:nvSpPr>
        <p:spPr>
          <a:xfrm>
            <a:off x="6309991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220</a:t>
            </a:r>
          </a:p>
        </p:txBody>
      </p:sp>
      <p:sp>
        <p:nvSpPr>
          <p:cNvPr id="35" name="Flowchart: Card 34"/>
          <p:cNvSpPr/>
          <p:nvPr/>
        </p:nvSpPr>
        <p:spPr>
          <a:xfrm>
            <a:off x="9246743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215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161966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057459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952952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0848446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141113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-4.16667E-7 -7.40741E-7 L 0.14076 -0.2643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31" y="-13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480"/>
                            </p:stCondLst>
                            <p:childTnLst>
                              <p:par>
                                <p:cTn id="14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48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686" y="-164903"/>
            <a:ext cx="12255372" cy="7187807"/>
          </a:xfrm>
          <a:prstGeom prst="rect">
            <a:avLst/>
          </a:prstGeom>
        </p:spPr>
      </p:pic>
      <p:grpSp>
        <p:nvGrpSpPr>
          <p:cNvPr id="40" name="Group 39"/>
          <p:cNvGrpSpPr/>
          <p:nvPr/>
        </p:nvGrpSpPr>
        <p:grpSpPr>
          <a:xfrm>
            <a:off x="524764" y="400147"/>
            <a:ext cx="9159295" cy="3097438"/>
            <a:chOff x="11640823" y="238545"/>
            <a:chExt cx="9159295" cy="3097438"/>
          </a:xfrm>
        </p:grpSpPr>
        <p:sp>
          <p:nvSpPr>
            <p:cNvPr id="41" name="Curved Up Ribbon 40"/>
            <p:cNvSpPr/>
            <p:nvPr/>
          </p:nvSpPr>
          <p:spPr>
            <a:xfrm>
              <a:off x="13889713" y="238545"/>
              <a:ext cx="6910405" cy="3097438"/>
            </a:xfrm>
            <a:prstGeom prst="ellipseRibbon2">
              <a:avLst>
                <a:gd name="adj1" fmla="val 25000"/>
                <a:gd name="adj2" fmla="val 74089"/>
                <a:gd name="adj3" fmla="val 14346"/>
              </a:avLst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240 x 3 = ?</a:t>
              </a:r>
            </a:p>
          </p:txBody>
        </p:sp>
        <p:pic>
          <p:nvPicPr>
            <p:cNvPr id="42" name="Picture 4" descr="F:\未标题-1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84" t="11171" r="70825" b="58692"/>
            <a:stretch/>
          </p:blipFill>
          <p:spPr bwMode="auto">
            <a:xfrm>
              <a:off x="11640823" y="965394"/>
              <a:ext cx="1635753" cy="1745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组合 14"/>
          <p:cNvGrpSpPr/>
          <p:nvPr/>
        </p:nvGrpSpPr>
        <p:grpSpPr>
          <a:xfrm>
            <a:off x="-74212" y="3336460"/>
            <a:ext cx="12532912" cy="3984513"/>
            <a:chOff x="-1080045" y="2890641"/>
            <a:chExt cx="12889432" cy="4248472"/>
          </a:xfrm>
          <a:solidFill>
            <a:schemeClr val="bg1">
              <a:lumMod val="95000"/>
            </a:schemeClr>
          </a:solidFill>
        </p:grpSpPr>
        <p:grpSp>
          <p:nvGrpSpPr>
            <p:cNvPr id="8" name="组合 12"/>
            <p:cNvGrpSpPr/>
            <p:nvPr/>
          </p:nvGrpSpPr>
          <p:grpSpPr>
            <a:xfrm>
              <a:off x="288107" y="2890641"/>
              <a:ext cx="11521280" cy="4248472"/>
              <a:chOff x="131357" y="2877867"/>
              <a:chExt cx="11521280" cy="4248472"/>
            </a:xfrm>
            <a:grpFill/>
          </p:grpSpPr>
          <p:sp>
            <p:nvSpPr>
              <p:cNvPr id="10" name="椭圆 11"/>
              <p:cNvSpPr/>
              <p:nvPr/>
            </p:nvSpPr>
            <p:spPr>
              <a:xfrm>
                <a:off x="131357" y="3141826"/>
                <a:ext cx="3145082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1" name="椭圆 20"/>
              <p:cNvSpPr/>
              <p:nvPr/>
            </p:nvSpPr>
            <p:spPr>
              <a:xfrm>
                <a:off x="1296219" y="3884417"/>
                <a:ext cx="4104456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2" name="椭圆 21"/>
              <p:cNvSpPr/>
              <p:nvPr/>
            </p:nvSpPr>
            <p:spPr>
              <a:xfrm>
                <a:off x="4320555" y="3503272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3" name="椭圆 22"/>
              <p:cNvSpPr/>
              <p:nvPr/>
            </p:nvSpPr>
            <p:spPr>
              <a:xfrm>
                <a:off x="5610143" y="388441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4" name="椭圆 23"/>
              <p:cNvSpPr/>
              <p:nvPr/>
            </p:nvSpPr>
            <p:spPr>
              <a:xfrm>
                <a:off x="7225248" y="3492488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5" name="椭圆 24"/>
              <p:cNvSpPr/>
              <p:nvPr/>
            </p:nvSpPr>
            <p:spPr>
              <a:xfrm>
                <a:off x="8196253" y="287786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6" name="椭圆 25"/>
              <p:cNvSpPr/>
              <p:nvPr/>
            </p:nvSpPr>
            <p:spPr>
              <a:xfrm>
                <a:off x="9109095" y="4307800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7" name="椭圆 26"/>
              <p:cNvSpPr/>
              <p:nvPr/>
            </p:nvSpPr>
            <p:spPr>
              <a:xfrm>
                <a:off x="7416899" y="43706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8" name="椭圆 27"/>
              <p:cNvSpPr/>
              <p:nvPr/>
            </p:nvSpPr>
            <p:spPr>
              <a:xfrm>
                <a:off x="4608024" y="45230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</p:grpSp>
        <p:sp>
          <p:nvSpPr>
            <p:cNvPr id="9" name="椭圆 13"/>
            <p:cNvSpPr/>
            <p:nvPr/>
          </p:nvSpPr>
          <p:spPr>
            <a:xfrm>
              <a:off x="-1080045" y="3780309"/>
              <a:ext cx="2376264" cy="23762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幼圆" panose="02010509060101010101" pitchFamily="49" charset="-122"/>
                <a:cs typeface="+mn-cs"/>
              </a:endParaRPr>
            </a:p>
          </p:txBody>
        </p:sp>
      </p:grpSp>
      <p:sp>
        <p:nvSpPr>
          <p:cNvPr id="20" name="椭圆 7"/>
          <p:cNvSpPr/>
          <p:nvPr/>
        </p:nvSpPr>
        <p:spPr>
          <a:xfrm>
            <a:off x="-17879" y="4687922"/>
            <a:ext cx="12204763" cy="2181808"/>
          </a:xfrm>
          <a:custGeom>
            <a:avLst/>
            <a:gdLst/>
            <a:ahLst/>
            <a:cxnLst/>
            <a:rect l="l" t="t" r="r" b="b"/>
            <a:pathLst>
              <a:path w="10801350" h="2037792">
                <a:moveTo>
                  <a:pt x="5508687" y="0"/>
                </a:moveTo>
                <a:cubicBezTo>
                  <a:pt x="7795977" y="0"/>
                  <a:pt x="9784966" y="321206"/>
                  <a:pt x="10801350" y="794174"/>
                </a:cubicBezTo>
                <a:lnTo>
                  <a:pt x="10801350" y="2037792"/>
                </a:lnTo>
                <a:lnTo>
                  <a:pt x="0" y="2037792"/>
                </a:lnTo>
                <a:lnTo>
                  <a:pt x="0" y="906054"/>
                </a:lnTo>
                <a:cubicBezTo>
                  <a:pt x="929169" y="372348"/>
                  <a:pt x="3046030" y="0"/>
                  <a:pt x="5508687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幼圆" panose="02010509060101010101" pitchFamily="49" charset="-122"/>
              <a:cs typeface="+mn-cs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36" y="3410685"/>
            <a:ext cx="1996475" cy="2177421"/>
          </a:xfrm>
          <a:prstGeom prst="rect">
            <a:avLst/>
          </a:prstGeom>
        </p:spPr>
      </p:pic>
      <p:pic>
        <p:nvPicPr>
          <p:cNvPr id="21" name="Picture 9" descr="F:\未标题-1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09"/>
          <a:stretch/>
        </p:blipFill>
        <p:spPr bwMode="auto">
          <a:xfrm>
            <a:off x="-35755" y="5310798"/>
            <a:ext cx="12227755" cy="189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F:\未标题-1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6"/>
          <a:stretch/>
        </p:blipFill>
        <p:spPr bwMode="auto">
          <a:xfrm>
            <a:off x="-74212" y="5815598"/>
            <a:ext cx="12227755" cy="122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634" y="3388817"/>
            <a:ext cx="1996475" cy="217742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4534823" y="4317506"/>
            <a:ext cx="634817" cy="62678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517" y="3335983"/>
            <a:ext cx="1996475" cy="217742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805" y="3440288"/>
            <a:ext cx="1996475" cy="2177421"/>
          </a:xfrm>
          <a:prstGeom prst="rect">
            <a:avLst/>
          </a:prstGeom>
        </p:spPr>
      </p:pic>
      <p:sp>
        <p:nvSpPr>
          <p:cNvPr id="32" name="Flowchart: Card 31"/>
          <p:cNvSpPr/>
          <p:nvPr/>
        </p:nvSpPr>
        <p:spPr>
          <a:xfrm>
            <a:off x="436485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710</a:t>
            </a:r>
          </a:p>
        </p:txBody>
      </p:sp>
      <p:sp>
        <p:nvSpPr>
          <p:cNvPr id="33" name="Flowchart: Card 32"/>
          <p:cNvSpPr/>
          <p:nvPr/>
        </p:nvSpPr>
        <p:spPr>
          <a:xfrm>
            <a:off x="3373238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720</a:t>
            </a:r>
          </a:p>
        </p:txBody>
      </p:sp>
      <p:sp>
        <p:nvSpPr>
          <p:cNvPr id="34" name="Flowchart: Card 33"/>
          <p:cNvSpPr/>
          <p:nvPr/>
        </p:nvSpPr>
        <p:spPr>
          <a:xfrm>
            <a:off x="6309991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730</a:t>
            </a:r>
          </a:p>
        </p:txBody>
      </p:sp>
      <p:sp>
        <p:nvSpPr>
          <p:cNvPr id="35" name="Flowchart: Card 34"/>
          <p:cNvSpPr/>
          <p:nvPr/>
        </p:nvSpPr>
        <p:spPr>
          <a:xfrm>
            <a:off x="9246743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740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61966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057459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952952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0848446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</a:t>
            </a:r>
          </a:p>
        </p:txBody>
      </p:sp>
      <p:pic>
        <p:nvPicPr>
          <p:cNvPr id="39" name="Picture 3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9737" y="1481245"/>
            <a:ext cx="2554445" cy="139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590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3.33333E-6 -1.48148E-6 L 0.12695 -0.2548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41" y="-1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480"/>
                            </p:stCondLst>
                            <p:childTnLst>
                              <p:par>
                                <p:cTn id="14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48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D8340AB-9615-4AFB-A3C4-7E66C1F9FB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58480">
            <a:off x="3054247" y="-1440253"/>
            <a:ext cx="6301783" cy="9633991"/>
          </a:xfrm>
          <a:prstGeom prst="rect">
            <a:avLst/>
          </a:prstGeom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EE8C839A-96C5-45C2-9F0E-41ECA312A0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097" y="4665512"/>
            <a:ext cx="3634040" cy="2149275"/>
          </a:xfrm>
          <a:prstGeom prst="rect">
            <a:avLst/>
          </a:prstGeom>
        </p:spPr>
      </p:pic>
      <p:pic>
        <p:nvPicPr>
          <p:cNvPr id="10" name="图片 86">
            <a:extLst>
              <a:ext uri="{FF2B5EF4-FFF2-40B4-BE49-F238E27FC236}">
                <a16:creationId xmlns:a16="http://schemas.microsoft.com/office/drawing/2014/main" id="{9D4D40E0-32CD-4663-812E-D1899D241C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715" y="-104519"/>
            <a:ext cx="2861741" cy="28617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5" t="-91" r="11900" b="27935"/>
          <a:stretch/>
        </p:blipFill>
        <p:spPr>
          <a:xfrm>
            <a:off x="2126429" y="1951888"/>
            <a:ext cx="7881171" cy="21624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686" y="-164903"/>
            <a:ext cx="12255372" cy="7187807"/>
          </a:xfrm>
          <a:prstGeom prst="rect">
            <a:avLst/>
          </a:prstGeom>
        </p:spPr>
      </p:pic>
      <p:grpSp>
        <p:nvGrpSpPr>
          <p:cNvPr id="40" name="Group 39"/>
          <p:cNvGrpSpPr/>
          <p:nvPr/>
        </p:nvGrpSpPr>
        <p:grpSpPr>
          <a:xfrm>
            <a:off x="524764" y="400147"/>
            <a:ext cx="9159295" cy="3097438"/>
            <a:chOff x="11640823" y="238545"/>
            <a:chExt cx="9159295" cy="3097438"/>
          </a:xfrm>
        </p:grpSpPr>
        <p:sp>
          <p:nvSpPr>
            <p:cNvPr id="41" name="Curved Up Ribbon 40"/>
            <p:cNvSpPr/>
            <p:nvPr/>
          </p:nvSpPr>
          <p:spPr>
            <a:xfrm>
              <a:off x="13889713" y="238545"/>
              <a:ext cx="6910405" cy="3097438"/>
            </a:xfrm>
            <a:prstGeom prst="ellipseRibbon2">
              <a:avLst>
                <a:gd name="adj1" fmla="val 25000"/>
                <a:gd name="adj2" fmla="val 74916"/>
                <a:gd name="adj3" fmla="val 17113"/>
              </a:avLst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115 x 4 = 450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Đúng</a:t>
              </a: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hay </a:t>
              </a:r>
              <a:r>
                <a:rPr kumimoji="0" lang="en-US" sz="6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sai</a:t>
              </a: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?</a:t>
              </a:r>
            </a:p>
          </p:txBody>
        </p:sp>
        <p:pic>
          <p:nvPicPr>
            <p:cNvPr id="42" name="Picture 4" descr="F:\未标题-1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84" t="11171" r="70825" b="58692"/>
            <a:stretch/>
          </p:blipFill>
          <p:spPr bwMode="auto">
            <a:xfrm>
              <a:off x="11640823" y="965394"/>
              <a:ext cx="1635753" cy="1745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9" name="Picture 4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432" y="1706187"/>
            <a:ext cx="2554445" cy="1390008"/>
          </a:xfrm>
          <a:prstGeom prst="rect">
            <a:avLst/>
          </a:prstGeom>
        </p:spPr>
      </p:pic>
      <p:grpSp>
        <p:nvGrpSpPr>
          <p:cNvPr id="7" name="组合 14"/>
          <p:cNvGrpSpPr/>
          <p:nvPr/>
        </p:nvGrpSpPr>
        <p:grpSpPr>
          <a:xfrm>
            <a:off x="-74212" y="3336460"/>
            <a:ext cx="12532912" cy="3984513"/>
            <a:chOff x="-1080045" y="2890641"/>
            <a:chExt cx="12889432" cy="4248472"/>
          </a:xfrm>
          <a:solidFill>
            <a:schemeClr val="bg1">
              <a:lumMod val="95000"/>
            </a:schemeClr>
          </a:solidFill>
        </p:grpSpPr>
        <p:grpSp>
          <p:nvGrpSpPr>
            <p:cNvPr id="8" name="组合 12"/>
            <p:cNvGrpSpPr/>
            <p:nvPr/>
          </p:nvGrpSpPr>
          <p:grpSpPr>
            <a:xfrm>
              <a:off x="288107" y="2890641"/>
              <a:ext cx="11521280" cy="4248472"/>
              <a:chOff x="131357" y="2877867"/>
              <a:chExt cx="11521280" cy="4248472"/>
            </a:xfrm>
            <a:grpFill/>
          </p:grpSpPr>
          <p:sp>
            <p:nvSpPr>
              <p:cNvPr id="10" name="椭圆 11"/>
              <p:cNvSpPr/>
              <p:nvPr/>
            </p:nvSpPr>
            <p:spPr>
              <a:xfrm>
                <a:off x="131357" y="3141826"/>
                <a:ext cx="3145082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1" name="椭圆 20"/>
              <p:cNvSpPr/>
              <p:nvPr/>
            </p:nvSpPr>
            <p:spPr>
              <a:xfrm>
                <a:off x="1296219" y="3884417"/>
                <a:ext cx="4104456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2" name="椭圆 21"/>
              <p:cNvSpPr/>
              <p:nvPr/>
            </p:nvSpPr>
            <p:spPr>
              <a:xfrm>
                <a:off x="4320555" y="3503272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3" name="椭圆 22"/>
              <p:cNvSpPr/>
              <p:nvPr/>
            </p:nvSpPr>
            <p:spPr>
              <a:xfrm>
                <a:off x="5610143" y="388441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4" name="椭圆 23"/>
              <p:cNvSpPr/>
              <p:nvPr/>
            </p:nvSpPr>
            <p:spPr>
              <a:xfrm>
                <a:off x="7225248" y="3492488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5" name="椭圆 24"/>
              <p:cNvSpPr/>
              <p:nvPr/>
            </p:nvSpPr>
            <p:spPr>
              <a:xfrm>
                <a:off x="8196253" y="287786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6" name="椭圆 25"/>
              <p:cNvSpPr/>
              <p:nvPr/>
            </p:nvSpPr>
            <p:spPr>
              <a:xfrm>
                <a:off x="9109095" y="4307800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7" name="椭圆 26"/>
              <p:cNvSpPr/>
              <p:nvPr/>
            </p:nvSpPr>
            <p:spPr>
              <a:xfrm>
                <a:off x="7416899" y="43706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8" name="椭圆 27"/>
              <p:cNvSpPr/>
              <p:nvPr/>
            </p:nvSpPr>
            <p:spPr>
              <a:xfrm>
                <a:off x="4608024" y="45230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</p:grpSp>
        <p:sp>
          <p:nvSpPr>
            <p:cNvPr id="9" name="椭圆 13"/>
            <p:cNvSpPr/>
            <p:nvPr/>
          </p:nvSpPr>
          <p:spPr>
            <a:xfrm>
              <a:off x="-1080045" y="3780309"/>
              <a:ext cx="2376264" cy="23762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幼圆" panose="02010509060101010101" pitchFamily="49" charset="-122"/>
                <a:cs typeface="+mn-cs"/>
              </a:endParaRPr>
            </a:p>
          </p:txBody>
        </p:sp>
      </p:grpSp>
      <p:sp>
        <p:nvSpPr>
          <p:cNvPr id="20" name="椭圆 7"/>
          <p:cNvSpPr/>
          <p:nvPr/>
        </p:nvSpPr>
        <p:spPr>
          <a:xfrm>
            <a:off x="-17879" y="4687922"/>
            <a:ext cx="12204763" cy="2181808"/>
          </a:xfrm>
          <a:custGeom>
            <a:avLst/>
            <a:gdLst/>
            <a:ahLst/>
            <a:cxnLst/>
            <a:rect l="l" t="t" r="r" b="b"/>
            <a:pathLst>
              <a:path w="10801350" h="2037792">
                <a:moveTo>
                  <a:pt x="5508687" y="0"/>
                </a:moveTo>
                <a:cubicBezTo>
                  <a:pt x="7795977" y="0"/>
                  <a:pt x="9784966" y="321206"/>
                  <a:pt x="10801350" y="794174"/>
                </a:cubicBezTo>
                <a:lnTo>
                  <a:pt x="10801350" y="2037792"/>
                </a:lnTo>
                <a:lnTo>
                  <a:pt x="0" y="2037792"/>
                </a:lnTo>
                <a:lnTo>
                  <a:pt x="0" y="906054"/>
                </a:lnTo>
                <a:cubicBezTo>
                  <a:pt x="929169" y="372348"/>
                  <a:pt x="3046030" y="0"/>
                  <a:pt x="5508687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幼圆" panose="02010509060101010101" pitchFamily="49" charset="-122"/>
              <a:cs typeface="+mn-cs"/>
            </a:endParaRPr>
          </a:p>
        </p:txBody>
      </p:sp>
      <p:pic>
        <p:nvPicPr>
          <p:cNvPr id="21" name="Picture 9" descr="F:\未标题-1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09"/>
          <a:stretch/>
        </p:blipFill>
        <p:spPr bwMode="auto">
          <a:xfrm>
            <a:off x="-35755" y="5310798"/>
            <a:ext cx="12227755" cy="189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F:\未标题-1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6"/>
          <a:stretch/>
        </p:blipFill>
        <p:spPr bwMode="auto">
          <a:xfrm>
            <a:off x="-74212" y="5815598"/>
            <a:ext cx="12227755" cy="122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634" y="3388817"/>
            <a:ext cx="1996475" cy="217742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517" y="3335983"/>
            <a:ext cx="1996475" cy="217742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7462706" y="4264672"/>
            <a:ext cx="634817" cy="626785"/>
          </a:xfrm>
          <a:prstGeom prst="rect">
            <a:avLst/>
          </a:prstGeom>
        </p:spPr>
      </p:pic>
      <p:sp>
        <p:nvSpPr>
          <p:cNvPr id="33" name="Flowchart: Card 32"/>
          <p:cNvSpPr/>
          <p:nvPr/>
        </p:nvSpPr>
        <p:spPr>
          <a:xfrm>
            <a:off x="3373238" y="5345013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Sai </a:t>
            </a:r>
          </a:p>
        </p:txBody>
      </p:sp>
      <p:sp>
        <p:nvSpPr>
          <p:cNvPr id="34" name="Flowchart: Card 33"/>
          <p:cNvSpPr/>
          <p:nvPr/>
        </p:nvSpPr>
        <p:spPr>
          <a:xfrm>
            <a:off x="6339416" y="5335067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Sai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057459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952952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48" name="Flowchart: Card 47"/>
          <p:cNvSpPr/>
          <p:nvPr/>
        </p:nvSpPr>
        <p:spPr>
          <a:xfrm>
            <a:off x="3432090" y="5335067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Đúng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7182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-1.04167E-6 -1.11111E-6 L -0.13789 -0.3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01" y="-15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480"/>
                            </p:stCondLst>
                            <p:childTnLst>
                              <p:par>
                                <p:cTn id="14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48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686" y="-164903"/>
            <a:ext cx="12255372" cy="7187807"/>
          </a:xfrm>
          <a:prstGeom prst="rect">
            <a:avLst/>
          </a:prstGeom>
        </p:spPr>
      </p:pic>
      <p:grpSp>
        <p:nvGrpSpPr>
          <p:cNvPr id="40" name="Group 39"/>
          <p:cNvGrpSpPr/>
          <p:nvPr/>
        </p:nvGrpSpPr>
        <p:grpSpPr>
          <a:xfrm>
            <a:off x="524764" y="400147"/>
            <a:ext cx="9159295" cy="3097438"/>
            <a:chOff x="11640823" y="238545"/>
            <a:chExt cx="9159295" cy="3097438"/>
          </a:xfrm>
        </p:grpSpPr>
        <p:sp>
          <p:nvSpPr>
            <p:cNvPr id="41" name="Curved Up Ribbon 40"/>
            <p:cNvSpPr/>
            <p:nvPr/>
          </p:nvSpPr>
          <p:spPr>
            <a:xfrm>
              <a:off x="13889713" y="238545"/>
              <a:ext cx="6910405" cy="3097438"/>
            </a:xfrm>
            <a:prstGeom prst="ellipseRibbon2">
              <a:avLst>
                <a:gd name="adj1" fmla="val 25000"/>
                <a:gd name="adj2" fmla="val 74916"/>
                <a:gd name="adj3" fmla="val 17575"/>
              </a:avLst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104 x 5 = ?</a:t>
              </a:r>
            </a:p>
          </p:txBody>
        </p:sp>
        <p:pic>
          <p:nvPicPr>
            <p:cNvPr id="42" name="Picture 4" descr="F:\未标题-1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84" t="11171" r="70825" b="58692"/>
            <a:stretch/>
          </p:blipFill>
          <p:spPr bwMode="auto">
            <a:xfrm>
              <a:off x="11640823" y="965394"/>
              <a:ext cx="1635753" cy="1745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组合 14"/>
          <p:cNvGrpSpPr/>
          <p:nvPr/>
        </p:nvGrpSpPr>
        <p:grpSpPr>
          <a:xfrm>
            <a:off x="-74212" y="3336460"/>
            <a:ext cx="12532912" cy="3984513"/>
            <a:chOff x="-1080045" y="2890641"/>
            <a:chExt cx="12889432" cy="4248472"/>
          </a:xfrm>
          <a:solidFill>
            <a:schemeClr val="bg1">
              <a:lumMod val="95000"/>
            </a:schemeClr>
          </a:solidFill>
        </p:grpSpPr>
        <p:grpSp>
          <p:nvGrpSpPr>
            <p:cNvPr id="8" name="组合 12"/>
            <p:cNvGrpSpPr/>
            <p:nvPr/>
          </p:nvGrpSpPr>
          <p:grpSpPr>
            <a:xfrm>
              <a:off x="288107" y="2890641"/>
              <a:ext cx="11521280" cy="4248472"/>
              <a:chOff x="131357" y="2877867"/>
              <a:chExt cx="11521280" cy="4248472"/>
            </a:xfrm>
            <a:grpFill/>
          </p:grpSpPr>
          <p:sp>
            <p:nvSpPr>
              <p:cNvPr id="10" name="椭圆 11"/>
              <p:cNvSpPr/>
              <p:nvPr/>
            </p:nvSpPr>
            <p:spPr>
              <a:xfrm>
                <a:off x="131357" y="3141826"/>
                <a:ext cx="3145082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1" name="椭圆 20"/>
              <p:cNvSpPr/>
              <p:nvPr/>
            </p:nvSpPr>
            <p:spPr>
              <a:xfrm>
                <a:off x="1296219" y="3884417"/>
                <a:ext cx="4104456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2" name="椭圆 21"/>
              <p:cNvSpPr/>
              <p:nvPr/>
            </p:nvSpPr>
            <p:spPr>
              <a:xfrm>
                <a:off x="4320555" y="3503272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3" name="椭圆 22"/>
              <p:cNvSpPr/>
              <p:nvPr/>
            </p:nvSpPr>
            <p:spPr>
              <a:xfrm>
                <a:off x="5610143" y="388441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4" name="椭圆 23"/>
              <p:cNvSpPr/>
              <p:nvPr/>
            </p:nvSpPr>
            <p:spPr>
              <a:xfrm>
                <a:off x="7225248" y="3492488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5" name="椭圆 24"/>
              <p:cNvSpPr/>
              <p:nvPr/>
            </p:nvSpPr>
            <p:spPr>
              <a:xfrm>
                <a:off x="8196253" y="287786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6" name="椭圆 25"/>
              <p:cNvSpPr/>
              <p:nvPr/>
            </p:nvSpPr>
            <p:spPr>
              <a:xfrm>
                <a:off x="9109095" y="4307800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7" name="椭圆 26"/>
              <p:cNvSpPr/>
              <p:nvPr/>
            </p:nvSpPr>
            <p:spPr>
              <a:xfrm>
                <a:off x="7416899" y="43706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8" name="椭圆 27"/>
              <p:cNvSpPr/>
              <p:nvPr/>
            </p:nvSpPr>
            <p:spPr>
              <a:xfrm>
                <a:off x="4608024" y="45230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</p:grpSp>
        <p:sp>
          <p:nvSpPr>
            <p:cNvPr id="9" name="椭圆 13"/>
            <p:cNvSpPr/>
            <p:nvPr/>
          </p:nvSpPr>
          <p:spPr>
            <a:xfrm>
              <a:off x="-1080045" y="3780309"/>
              <a:ext cx="2376264" cy="23762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幼圆" panose="02010509060101010101" pitchFamily="49" charset="-122"/>
                <a:cs typeface="+mn-cs"/>
              </a:endParaRPr>
            </a:p>
          </p:txBody>
        </p:sp>
      </p:grpSp>
      <p:sp>
        <p:nvSpPr>
          <p:cNvPr id="20" name="椭圆 7"/>
          <p:cNvSpPr/>
          <p:nvPr/>
        </p:nvSpPr>
        <p:spPr>
          <a:xfrm>
            <a:off x="-17879" y="4687922"/>
            <a:ext cx="12204763" cy="2181808"/>
          </a:xfrm>
          <a:custGeom>
            <a:avLst/>
            <a:gdLst/>
            <a:ahLst/>
            <a:cxnLst/>
            <a:rect l="l" t="t" r="r" b="b"/>
            <a:pathLst>
              <a:path w="10801350" h="2037792">
                <a:moveTo>
                  <a:pt x="5508687" y="0"/>
                </a:moveTo>
                <a:cubicBezTo>
                  <a:pt x="7795977" y="0"/>
                  <a:pt x="9784966" y="321206"/>
                  <a:pt x="10801350" y="794174"/>
                </a:cubicBezTo>
                <a:lnTo>
                  <a:pt x="10801350" y="2037792"/>
                </a:lnTo>
                <a:lnTo>
                  <a:pt x="0" y="2037792"/>
                </a:lnTo>
                <a:lnTo>
                  <a:pt x="0" y="906054"/>
                </a:lnTo>
                <a:cubicBezTo>
                  <a:pt x="929169" y="372348"/>
                  <a:pt x="3046030" y="0"/>
                  <a:pt x="5508687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幼圆" panose="02010509060101010101" pitchFamily="49" charset="-122"/>
              <a:cs typeface="+mn-cs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36" y="3410685"/>
            <a:ext cx="1996475" cy="2177421"/>
          </a:xfrm>
          <a:prstGeom prst="rect">
            <a:avLst/>
          </a:prstGeom>
        </p:spPr>
      </p:pic>
      <p:pic>
        <p:nvPicPr>
          <p:cNvPr id="21" name="Picture 9" descr="F:\未标题-1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09"/>
          <a:stretch/>
        </p:blipFill>
        <p:spPr bwMode="auto">
          <a:xfrm>
            <a:off x="-35755" y="5310798"/>
            <a:ext cx="12227755" cy="189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F:\未标题-1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6"/>
          <a:stretch/>
        </p:blipFill>
        <p:spPr bwMode="auto">
          <a:xfrm>
            <a:off x="-74212" y="5815598"/>
            <a:ext cx="12227755" cy="122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634" y="3388817"/>
            <a:ext cx="1996475" cy="217742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517" y="3335983"/>
            <a:ext cx="1996475" cy="217742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805" y="3440288"/>
            <a:ext cx="1996475" cy="217742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10304994" y="4368977"/>
            <a:ext cx="634817" cy="626785"/>
          </a:xfrm>
          <a:prstGeom prst="rect">
            <a:avLst/>
          </a:prstGeom>
        </p:spPr>
      </p:pic>
      <p:sp>
        <p:nvSpPr>
          <p:cNvPr id="32" name="Flowchart: Card 31"/>
          <p:cNvSpPr/>
          <p:nvPr/>
        </p:nvSpPr>
        <p:spPr>
          <a:xfrm>
            <a:off x="436485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505</a:t>
            </a:r>
          </a:p>
        </p:txBody>
      </p:sp>
      <p:sp>
        <p:nvSpPr>
          <p:cNvPr id="33" name="Flowchart: Card 32"/>
          <p:cNvSpPr/>
          <p:nvPr/>
        </p:nvSpPr>
        <p:spPr>
          <a:xfrm>
            <a:off x="3373238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500</a:t>
            </a:r>
          </a:p>
        </p:txBody>
      </p:sp>
      <p:sp>
        <p:nvSpPr>
          <p:cNvPr id="34" name="Flowchart: Card 33"/>
          <p:cNvSpPr/>
          <p:nvPr/>
        </p:nvSpPr>
        <p:spPr>
          <a:xfrm>
            <a:off x="6309991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510</a:t>
            </a:r>
          </a:p>
        </p:txBody>
      </p:sp>
      <p:sp>
        <p:nvSpPr>
          <p:cNvPr id="35" name="Flowchart: Card 34"/>
          <p:cNvSpPr/>
          <p:nvPr/>
        </p:nvSpPr>
        <p:spPr>
          <a:xfrm>
            <a:off x="9246743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520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161966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057459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952952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0848446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</a:t>
            </a:r>
          </a:p>
        </p:txBody>
      </p:sp>
      <p:pic>
        <p:nvPicPr>
          <p:cNvPr id="39" name="Picture 3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726" y="2204092"/>
            <a:ext cx="2554445" cy="139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066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-3.95833E-6 1.11111E-6 L -0.13502 -0.2203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58" y="-1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480"/>
                            </p:stCondLst>
                            <p:childTnLst>
                              <p:par>
                                <p:cTn id="14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48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1686" y="-164903"/>
            <a:ext cx="12255372" cy="7187807"/>
          </a:xfrm>
          <a:prstGeom prst="rect">
            <a:avLst/>
          </a:prstGeom>
        </p:spPr>
      </p:pic>
      <p:grpSp>
        <p:nvGrpSpPr>
          <p:cNvPr id="4" name="组合 14"/>
          <p:cNvGrpSpPr/>
          <p:nvPr/>
        </p:nvGrpSpPr>
        <p:grpSpPr>
          <a:xfrm>
            <a:off x="-74212" y="3336460"/>
            <a:ext cx="12532912" cy="3984513"/>
            <a:chOff x="-1080045" y="2890641"/>
            <a:chExt cx="12889432" cy="4248472"/>
          </a:xfrm>
          <a:solidFill>
            <a:schemeClr val="bg1">
              <a:lumMod val="95000"/>
            </a:schemeClr>
          </a:solidFill>
        </p:grpSpPr>
        <p:grpSp>
          <p:nvGrpSpPr>
            <p:cNvPr id="5" name="组合 12"/>
            <p:cNvGrpSpPr/>
            <p:nvPr/>
          </p:nvGrpSpPr>
          <p:grpSpPr>
            <a:xfrm>
              <a:off x="288107" y="2890641"/>
              <a:ext cx="11521280" cy="4248472"/>
              <a:chOff x="131357" y="2877867"/>
              <a:chExt cx="11521280" cy="4248472"/>
            </a:xfrm>
            <a:grpFill/>
          </p:grpSpPr>
          <p:sp>
            <p:nvSpPr>
              <p:cNvPr id="7" name="椭圆 11"/>
              <p:cNvSpPr/>
              <p:nvPr/>
            </p:nvSpPr>
            <p:spPr>
              <a:xfrm>
                <a:off x="131357" y="3141826"/>
                <a:ext cx="3145082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8" name="椭圆 20"/>
              <p:cNvSpPr/>
              <p:nvPr/>
            </p:nvSpPr>
            <p:spPr>
              <a:xfrm>
                <a:off x="1296219" y="3884417"/>
                <a:ext cx="4104456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9" name="椭圆 21"/>
              <p:cNvSpPr/>
              <p:nvPr/>
            </p:nvSpPr>
            <p:spPr>
              <a:xfrm>
                <a:off x="4320555" y="3503272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0" name="椭圆 22"/>
              <p:cNvSpPr/>
              <p:nvPr/>
            </p:nvSpPr>
            <p:spPr>
              <a:xfrm>
                <a:off x="5610143" y="388441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1" name="椭圆 23"/>
              <p:cNvSpPr/>
              <p:nvPr/>
            </p:nvSpPr>
            <p:spPr>
              <a:xfrm>
                <a:off x="7225248" y="3492488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2" name="椭圆 24"/>
              <p:cNvSpPr/>
              <p:nvPr/>
            </p:nvSpPr>
            <p:spPr>
              <a:xfrm>
                <a:off x="8196253" y="287786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3" name="椭圆 25"/>
              <p:cNvSpPr/>
              <p:nvPr/>
            </p:nvSpPr>
            <p:spPr>
              <a:xfrm>
                <a:off x="9109095" y="4307800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4" name="椭圆 26"/>
              <p:cNvSpPr/>
              <p:nvPr/>
            </p:nvSpPr>
            <p:spPr>
              <a:xfrm>
                <a:off x="7416899" y="43706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5" name="椭圆 27"/>
              <p:cNvSpPr/>
              <p:nvPr/>
            </p:nvSpPr>
            <p:spPr>
              <a:xfrm>
                <a:off x="4608024" y="45230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</p:grpSp>
        <p:sp>
          <p:nvSpPr>
            <p:cNvPr id="6" name="椭圆 13"/>
            <p:cNvSpPr/>
            <p:nvPr/>
          </p:nvSpPr>
          <p:spPr>
            <a:xfrm>
              <a:off x="-1080045" y="3780309"/>
              <a:ext cx="2376264" cy="23762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幼圆" panose="02010509060101010101" pitchFamily="49" charset="-122"/>
                <a:cs typeface="+mn-cs"/>
              </a:endParaRPr>
            </a:p>
          </p:txBody>
        </p:sp>
      </p:grpSp>
      <p:sp>
        <p:nvSpPr>
          <p:cNvPr id="16" name="椭圆 7"/>
          <p:cNvSpPr/>
          <p:nvPr/>
        </p:nvSpPr>
        <p:spPr>
          <a:xfrm>
            <a:off x="-17879" y="4687922"/>
            <a:ext cx="12204763" cy="2181808"/>
          </a:xfrm>
          <a:custGeom>
            <a:avLst/>
            <a:gdLst/>
            <a:ahLst/>
            <a:cxnLst/>
            <a:rect l="l" t="t" r="r" b="b"/>
            <a:pathLst>
              <a:path w="10801350" h="2037792">
                <a:moveTo>
                  <a:pt x="5508687" y="0"/>
                </a:moveTo>
                <a:cubicBezTo>
                  <a:pt x="7795977" y="0"/>
                  <a:pt x="9784966" y="321206"/>
                  <a:pt x="10801350" y="794174"/>
                </a:cubicBezTo>
                <a:lnTo>
                  <a:pt x="10801350" y="2037792"/>
                </a:lnTo>
                <a:lnTo>
                  <a:pt x="0" y="2037792"/>
                </a:lnTo>
                <a:lnTo>
                  <a:pt x="0" y="906054"/>
                </a:lnTo>
                <a:cubicBezTo>
                  <a:pt x="929169" y="372348"/>
                  <a:pt x="3046030" y="0"/>
                  <a:pt x="5508687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幼圆" panose="02010509060101010101" pitchFamily="49" charset="-122"/>
              <a:cs typeface="+mn-cs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673580" y="-135652"/>
            <a:ext cx="2733229" cy="269864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07" y="3727875"/>
            <a:ext cx="1786754" cy="194869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950" y="3414612"/>
            <a:ext cx="1786754" cy="194869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4295072" y="4221059"/>
            <a:ext cx="568132" cy="56094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170" y="3295963"/>
            <a:ext cx="1786754" cy="194869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7119292" y="4102410"/>
            <a:ext cx="568132" cy="56094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556" y="3414612"/>
            <a:ext cx="1786754" cy="1948692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9738678" y="4221059"/>
            <a:ext cx="568132" cy="56094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1756129" y="4534322"/>
            <a:ext cx="568132" cy="560944"/>
          </a:xfrm>
          <a:prstGeom prst="rect">
            <a:avLst/>
          </a:prstGeom>
        </p:spPr>
      </p:pic>
      <p:pic>
        <p:nvPicPr>
          <p:cNvPr id="17" name="Picture 9" descr="F:\未标题-1.pn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09"/>
          <a:stretch/>
        </p:blipFill>
        <p:spPr bwMode="auto">
          <a:xfrm>
            <a:off x="-35755" y="5007088"/>
            <a:ext cx="12227755" cy="189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F:\未标题-1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6"/>
          <a:stretch/>
        </p:blipFill>
        <p:spPr bwMode="auto">
          <a:xfrm>
            <a:off x="-74212" y="5815598"/>
            <a:ext cx="12227755" cy="122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1B838D54-5FBD-4841-B220-984968C718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664762" y="29157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63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2.29167E-6 -3.33333E-6 L 0.13359 -0.2365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80" y="-1182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-8.33333E-7 1.11022E-16 L 0.09948 -0.23194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74" y="-11597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-1.45833E-6 -3.7037E-7 L -0.07135 -0.23218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68" y="-1162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4.79167E-6 1.11022E-16 L -0.08165 -0.2588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89" y="-1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48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44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7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914400"/>
          </a:xfrm>
          <a:solidFill>
            <a:srgbClr val="FFFF00"/>
          </a:solidFill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NÉM BÓNG RỔ</a:t>
            </a:r>
          </a:p>
        </p:txBody>
      </p:sp>
      <p:pic>
        <p:nvPicPr>
          <p:cNvPr id="6" name="Picture 5" descr="C:\Users\ADMIN\Desktop\Tai nguyen thiet ke tro choi\Angry birds epic birds\1505573783630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680257"/>
            <a:ext cx="2486566" cy="1190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MFG - OMFG - Hell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162800" y="-2057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40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43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23"/>
          <a:stretch/>
        </p:blipFill>
        <p:spPr bwMode="auto">
          <a:xfrm>
            <a:off x="0" y="2"/>
            <a:ext cx="12192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067300" y="735989"/>
            <a:ext cx="2057400" cy="838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23 x 2 =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6934201" y="5499708"/>
            <a:ext cx="1076333" cy="1325946"/>
            <a:chOff x="3543300" y="4280167"/>
            <a:chExt cx="1357992" cy="1442189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Flowchart: Connector 5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46</a:t>
              </a:r>
            </a:p>
          </p:txBody>
        </p:sp>
      </p:grpSp>
      <p:sp>
        <p:nvSpPr>
          <p:cNvPr id="8" name="Right Arrow 7"/>
          <p:cNvSpPr/>
          <p:nvPr/>
        </p:nvSpPr>
        <p:spPr>
          <a:xfrm>
            <a:off x="9660218" y="4356692"/>
            <a:ext cx="908458" cy="7281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next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2998050" y="5532054"/>
            <a:ext cx="1076333" cy="1325946"/>
            <a:chOff x="3543300" y="4280167"/>
            <a:chExt cx="1357992" cy="1442189"/>
          </a:xfrm>
        </p:grpSpPr>
        <p:pic>
          <p:nvPicPr>
            <p:cNvPr id="22" name="Picture 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Flowchart: Connector 22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48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674981" y="5517980"/>
            <a:ext cx="1076333" cy="1340021"/>
            <a:chOff x="3543300" y="4280167"/>
            <a:chExt cx="1357992" cy="1442189"/>
          </a:xfrm>
        </p:grpSpPr>
        <p:pic>
          <p:nvPicPr>
            <p:cNvPr id="25" name="Picture 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Flowchart: Connector 25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36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8839201" y="5532054"/>
            <a:ext cx="1076333" cy="1325946"/>
            <a:chOff x="3543300" y="4280167"/>
            <a:chExt cx="1357992" cy="1442189"/>
          </a:xfrm>
        </p:grpSpPr>
        <p:pic>
          <p:nvPicPr>
            <p:cNvPr id="36" name="Picture 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" name="Flowchart: Connector 36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38</a:t>
              </a: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870" b="90000" l="10000" r="9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75" y="867882"/>
            <a:ext cx="4308022" cy="4652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4097000" y="4311946"/>
            <a:ext cx="609600" cy="609600"/>
          </a:xfrm>
          <a:prstGeom prst="rect">
            <a:avLst/>
          </a:prstGeom>
        </p:spPr>
      </p:pic>
      <p:pic>
        <p:nvPicPr>
          <p:cNvPr id="39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3868400" y="1644946"/>
            <a:ext cx="609600" cy="609600"/>
          </a:xfrm>
          <a:prstGeom prst="rect">
            <a:avLst/>
          </a:prstGeom>
        </p:spPr>
      </p:pic>
      <p:pic>
        <p:nvPicPr>
          <p:cNvPr id="40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5544800" y="9591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56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3194 C -0.00052 -0.13194 -0.00052 -0.23125 -0.00121 -0.33055 C -0.00121 -0.33426 -0.00226 -0.33657 -0.0026 -0.34028 C -0.00486 -0.37569 -0.00538 -0.43009 -0.01458 -0.45602 C -0.01632 -0.47361 -0.01805 -0.48981 -0.02257 -0.50255 C -0.02465 -0.51435 -0.02621 -0.52292 -0.02917 -0.53287 C -0.03177 -0.55509 -0.0368 -0.56921 -0.04253 -0.58565 C -0.04375 -0.58819 -0.04392 -0.59236 -0.04479 -0.59514 C -0.04566 -0.59792 -0.04705 -0.5993 -0.04826 -0.60208 C -0.05694 -0.625 -0.04878 -0.60764 -0.05608 -0.62199 C -0.06059 -0.64352 -0.0658 -0.6412 -0.07153 -0.65486 C -0.07483 -0.66366 -0.0783 -0.67176 -0.08142 -0.68171 C -0.08229 -0.68403 -0.08403 -0.68333 -0.08455 -0.68495 C -0.08854 -0.6912 -0.09236 -0.69792 -0.09566 -0.70486 C -0.09913 -0.70995 -0.10174 -0.71898 -0.10486 -0.72477 C -0.10573 -0.72592 -0.10712 -0.72592 -0.10833 -0.72801 C -0.11059 -0.73171 -0.11215 -0.7375 -0.11458 -0.7412 C -0.11719 -0.74421 -0.11979 -0.74699 -0.12239 -0.75069 C -0.12378 -0.75278 -0.12465 -0.75579 -0.12587 -0.75764 C -0.12899 -0.76042 -0.13177 -0.76134 -0.13472 -0.76435 C -0.13941 -0.76296 -0.1441 -0.76528 -0.14809 -0.76111 C -0.15035 -0.75764 -0.15174 -0.74838 -0.1526 -0.7412 C -0.15486 -0.71944 -0.15608 -0.69745 -0.16146 -0.68171 C -0.16719 -0.63264 -0.16319 -0.58565 -0.16267 -0.53287 C -0.16233 -0.47986 -0.1618 -0.42685 -0.16146 -0.37384 C -0.16111 -0.33495 -0.16094 -0.29699 -0.16024 -0.25787 C -0.15972 -0.21991 -0.16337 -0.22153 -0.15799 -0.22153 " pathEditMode="relative" rAng="0" ptsTypes="ffffffffffffffffffffffffff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3" y="-366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8 -0.03657 C 0.00434 -0.11458 -0.00347 -0.19838 0.01163 -0.27245 C 0.01614 -0.29491 0.0191 -0.31991 0.02882 -0.33912 C 0.03837 -0.39051 0.05121 -0.44259 0.06371 -0.49213 C 0.07031 -0.51991 0.07396 -0.5493 0.08385 -0.57454 C 0.09149 -0.63055 0.10764 -0.68518 0.12083 -0.73935 C 0.12465 -0.75347 0.12743 -0.77662 0.13281 -0.79005 C 0.13559 -0.79861 0.14427 -0.81319 0.14427 -0.81296 C 0.14983 -0.83958 0.16354 -0.83866 0.1783 -0.85208 C 0.19288 -0.85093 0.21007 -0.85532 0.22135 -0.84444 C 0.23316 -0.83218 0.2375 -0.81528 0.25017 -0.80972 C 0.25937 -0.77338 0.27917 -0.73171 0.29913 -0.7044 C 0.30746 -0.69282 0.32257 -0.70162 0.33403 -0.7 C 0.3559 -0.69005 0.34549 -0.69398 0.36597 -0.68843 C 0.37778 -0.66343 0.38177 -0.63055 0.38854 -0.60185 C 0.39184 -0.58889 0.39288 -0.57685 0.40035 -0.5662 C 0.40781 -0.53704 0.39687 -0.57222 0.41163 -0.54699 C 0.41389 -0.54444 0.41302 -0.53912 0.41458 -0.53495 C 0.41788 -0.52963 0.42639 -0.51991 0.42639 -0.51968 C 0.42969 -0.5037 0.43906 -0.49167 0.44653 -0.47662 C 0.44809 -0.47245 0.44965 -0.46852 0.45174 -0.46481 C 0.45399 -0.46111 0.45781 -0.45301 0.45781 -0.45255 C 0.45868 -0.44954 0.45903 -0.44514 0.46076 -0.44097 C 0.46406 -0.43287 0.47187 -0.41759 0.47187 -0.41713 C 0.475 -0.37755 0.46528 -0.3787 0.47917 -0.3787 " pathEditMode="relative" rAng="0" ptsTypes="ffffffffffffffffffffffffA">
                                      <p:cBhvr>
                                        <p:cTn id="2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17" y="-4094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0584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972 -4.81481E-6 C 0.05365 -0.03078 0.05573 -0.01712 0.05573 -0.07962 C 0.05573 -0.49305 0.03073 -0.36666 0.05972 -0.50972 C 0.06042 -0.51782 0.06042 -0.52615 0.06181 -0.53402 C 0.06945 -0.578 0.06337 -0.50787 0.07031 -0.56851 C 0.0724 -0.58819 0.07535 -0.60208 0.08056 -0.6199 C 0.08472 -0.63425 0.08559 -0.64791 0.09115 -0.66134 C 0.10087 -0.71296 0.13629 -0.70532 0.16163 -0.71967 C 0.17188 -0.72546 0.19306 -0.73009 0.19306 -0.72962 C 0.20608 -0.72847 0.22431 -0.73333 0.23455 -0.7162 C 0.24219 -0.67777 0.23698 -0.63796 0.24271 -0.5993 C 0.26806 -0.60694 0.29254 -0.61805 0.31771 -0.62337 C 0.32726 -0.62847 0.32396 -0.62847 0.33629 -0.62337 C 0.3408 -0.62152 0.34896 -0.61643 0.34896 -0.6162 C 0.35156 -0.61064 0.35521 -0.60555 0.35747 -0.5993 C 0.35834 -0.59606 0.35851 -0.59212 0.35955 -0.58912 C 0.36059 -0.58518 0.36216 -0.58217 0.36354 -0.5787 C 0.36563 -0.56458 0.36875 -0.55393 0.3717 -0.54074 C 0.37622 -0.52314 0.37639 -0.5162 0.3842 -0.503 C 0.38663 -0.49074 0.39115 -0.48634 0.39479 -0.47523 C 0.39775 -0.46527 0.40104 -0.45486 0.40295 -0.44444 C 0.40469 -0.4199 0.40417 -0.39745 0.41979 -0.38935 C 0.42709 -0.39745 0.42361 -0.39629 0.42986 -0.39629 " pathEditMode="relative" rAng="0" ptsTypes="ffffffffffffffffffffffA">
                                      <p:cBhvr>
                                        <p:cTn id="3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49" y="-36667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0584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33333E-6 C -0.00157 -0.22708 0.02725 -0.33842 -0.02604 -0.5074 C -0.03386 -0.53472 -0.03889 -0.56365 -0.04584 -0.5912 C -0.04653 -0.5949 -0.05 -0.61111 -0.05209 -0.61551 C -0.05782 -0.62801 -0.06719 -0.63889 -0.07483 -0.65046 C -0.08611 -0.66597 -0.09011 -0.67639 -0.1066 -0.68171 C -0.13073 -0.7 -0.17101 -0.71805 -0.19948 -0.72361 C -0.20625 -0.72477 -0.21441 -0.725 -0.22205 -0.72662 C -0.2316 -0.72916 -0.2507 -0.73333 -0.2507 -0.73333 C -0.29688 -0.73264 -0.34288 -0.73333 -0.38907 -0.73032 C -0.39184 -0.73009 -0.39271 -0.725 -0.39497 -0.72361 C -0.39757 -0.72152 -0.40018 -0.72129 -0.40365 -0.71967 C -0.40764 -0.71527 -0.41129 -0.71041 -0.41476 -0.70555 C -0.41979 -0.7 -0.42657 -0.68472 -0.42657 -0.68472 C -0.42969 -0.61111 -0.4158 -0.61643 -0.46684 -0.62268 C -0.49497 -0.63402 -0.48368 -0.63078 -0.54202 -0.62268 C -0.54827 -0.62176 -0.5533 -0.61435 -0.55938 -0.6125 C -0.5665 -0.60347 -0.57049 -0.59583 -0.57344 -0.58402 C -0.57066 -0.37384 -0.62518 -0.38171 -0.55018 -0.38171 " pathEditMode="relative" rAng="0" ptsTypes="ffffffffffffffffffA">
                                      <p:cBhvr>
                                        <p:cTn id="4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96" y="-36667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058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23"/>
          <a:stretch/>
        </p:blipFill>
        <p:spPr bwMode="auto">
          <a:xfrm>
            <a:off x="0" y="2"/>
            <a:ext cx="12192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067300" y="735989"/>
            <a:ext cx="2057400" cy="838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16 x 4 =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8838845" y="5453528"/>
            <a:ext cx="1076333" cy="1325946"/>
            <a:chOff x="3543300" y="4280167"/>
            <a:chExt cx="1357992" cy="1442189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Flowchart: Connector 5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64</a:t>
              </a:r>
            </a:p>
          </p:txBody>
        </p:sp>
      </p:grpSp>
      <p:sp>
        <p:nvSpPr>
          <p:cNvPr id="8" name="Right Arrow 7"/>
          <p:cNvSpPr/>
          <p:nvPr/>
        </p:nvSpPr>
        <p:spPr>
          <a:xfrm>
            <a:off x="9660218" y="4356692"/>
            <a:ext cx="908458" cy="7281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next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2998050" y="5532054"/>
            <a:ext cx="1076333" cy="1325946"/>
            <a:chOff x="3543300" y="4280167"/>
            <a:chExt cx="1357992" cy="1442189"/>
          </a:xfrm>
        </p:grpSpPr>
        <p:pic>
          <p:nvPicPr>
            <p:cNvPr id="22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Flowchart: Connector 22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56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674981" y="5517980"/>
            <a:ext cx="1076333" cy="1340021"/>
            <a:chOff x="3543300" y="4280167"/>
            <a:chExt cx="1357992" cy="1442189"/>
          </a:xfrm>
        </p:grpSpPr>
        <p:pic>
          <p:nvPicPr>
            <p:cNvPr id="25" name="Picture 4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Flowchart: Connector 25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48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7076146" y="5476618"/>
            <a:ext cx="1076333" cy="1325946"/>
            <a:chOff x="3543300" y="4280167"/>
            <a:chExt cx="1357992" cy="1442189"/>
          </a:xfrm>
        </p:grpSpPr>
        <p:pic>
          <p:nvPicPr>
            <p:cNvPr id="36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" name="Flowchart: Connector 36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46</a:t>
              </a: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870" b="90000" l="10000" r="9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75" y="867882"/>
            <a:ext cx="4308022" cy="4652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097000" y="4311946"/>
            <a:ext cx="609600" cy="609600"/>
          </a:xfrm>
          <a:prstGeom prst="rect">
            <a:avLst/>
          </a:prstGeom>
        </p:spPr>
      </p:pic>
      <p:pic>
        <p:nvPicPr>
          <p:cNvPr id="39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3868400" y="1644946"/>
            <a:ext cx="609600" cy="609600"/>
          </a:xfrm>
          <a:prstGeom prst="rect">
            <a:avLst/>
          </a:prstGeom>
        </p:spPr>
      </p:pic>
      <p:pic>
        <p:nvPicPr>
          <p:cNvPr id="40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5544800" y="9591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23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59259E-6 C 3.54167E-6 -0.11365 3.54167E-6 -0.22662 -0.00131 -0.33958 C -0.00131 -0.34375 -0.00313 -0.34653 -0.00365 -0.35046 C -0.00756 -0.39097 -0.00834 -0.45254 -0.02409 -0.48217 C -0.02709 -0.50231 -0.03008 -0.52083 -0.03776 -0.53518 C -0.04128 -0.54838 -0.04401 -0.55833 -0.04909 -0.56967 C -0.05352 -0.5949 -0.06211 -0.61111 -0.07175 -0.62963 C -0.07396 -0.6324 -0.07409 -0.63727 -0.07565 -0.64028 C -0.07709 -0.64352 -0.07943 -0.64514 -0.08151 -0.64838 C -0.09675 -0.6743 -0.08243 -0.65463 -0.09506 -0.67083 C -0.10287 -0.6956 -0.11172 -0.69282 -0.12149 -0.70833 C -0.12722 -0.71828 -0.13308 -0.72754 -0.13841 -0.73889 C -0.13998 -0.74143 -0.14284 -0.74074 -0.14375 -0.74236 C -0.15065 -0.74977 -0.15716 -0.7574 -0.16276 -0.76504 C -0.16875 -0.77106 -0.17305 -0.78125 -0.17852 -0.78796 C -0.17995 -0.78912 -0.1823 -0.78912 -0.18438 -0.79143 C -0.18828 -0.7956 -0.19115 -0.80231 -0.19545 -0.80648 C -0.19974 -0.80995 -0.20417 -0.81319 -0.20873 -0.81736 C -0.21107 -0.81967 -0.2125 -0.82315 -0.21459 -0.82523 C -0.21993 -0.82847 -0.22474 -0.8294 -0.22969 -0.83264 C -0.23776 -0.83125 -0.24571 -0.83403 -0.25248 -0.82916 C -0.25638 -0.82523 -0.25873 -0.81458 -0.26029 -0.80648 C -0.26407 -0.78171 -0.26628 -0.75694 -0.27526 -0.73889 C -0.28529 -0.6831 -0.27826 -0.62963 -0.27735 -0.56967 C -0.2767 -0.50949 -0.27591 -0.44907 -0.27526 -0.38889 C -0.27474 -0.34444 -0.27435 -0.30139 -0.27318 -0.25694 C -0.2724 -0.21365 -0.27865 -0.21551 -0.2694 -0.21551 " pathEditMode="relative" rAng="0" ptsTypes="AAAAAAAAAAAAAAAAAAAAAAAAAA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36" y="-416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0.00023 C -0.00399 -0.09259 -0.01233 -0.19167 0.00364 -0.2794 C 0.00833 -0.30579 0.01146 -0.33542 0.02153 -0.35833 C 0.03142 -0.41921 0.04462 -0.48079 0.05764 -0.53958 C 0.06441 -0.57222 0.06823 -0.60718 0.07847 -0.63704 C 0.08646 -0.70324 0.10312 -0.76829 0.11684 -0.83218 C 0.12066 -0.84907 0.12378 -0.87639 0.12917 -0.89213 C 0.13212 -0.90255 0.14097 -0.91991 0.14097 -0.91944 C 0.14687 -0.95093 0.16111 -0.95 0.17656 -0.96597 C 0.19167 -0.96458 0.20955 -0.96991 0.22118 -0.95694 C 0.23333 -0.94236 0.23767 -0.92222 0.25104 -0.91574 C 0.26059 -0.87268 0.28108 -0.82315 0.30174 -0.79074 C 0.31024 -0.77708 0.32621 -0.7875 0.33802 -0.78588 C 0.36059 -0.77384 0.34983 -0.77847 0.37101 -0.77199 C 0.38333 -0.74213 0.3875 -0.70324 0.39444 -0.66944 C 0.39792 -0.65417 0.39896 -0.63981 0.40677 -0.62731 C 0.41441 -0.59259 0.40312 -0.63449 0.4184 -0.6044 C 0.42066 -0.60139 0.41979 -0.59491 0.42153 -0.59028 C 0.42483 -0.58403 0.43368 -0.57245 0.43368 -0.57222 C 0.43715 -0.55324 0.44687 -0.53866 0.45451 -0.52106 C 0.45608 -0.51643 0.45781 -0.51157 0.46007 -0.50718 C 0.46233 -0.50278 0.46614 -0.49329 0.46614 -0.49282 C 0.46701 -0.48912 0.46753 -0.4838 0.46944 -0.47917 C 0.47274 -0.46944 0.4809 -0.45116 0.4809 -0.45069 C 0.48403 -0.4037 0.47396 -0.40532 0.48819 -0.40532 " pathEditMode="relative" rAng="0" ptsTypes="ffffffffffffffffffffffffA">
                                      <p:cBhvr>
                                        <p:cTn id="2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15" y="-4847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0584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972 -4.81481E-6 C 0.05365 -0.03078 0.05573 -0.01712 0.05573 -0.07962 C 0.05573 -0.49305 0.03073 -0.36666 0.05972 -0.50972 C 0.06042 -0.51782 0.06042 -0.52615 0.06181 -0.53402 C 0.06945 -0.578 0.06337 -0.50787 0.07031 -0.56851 C 0.0724 -0.58819 0.07535 -0.60208 0.08056 -0.6199 C 0.08472 -0.63425 0.08559 -0.64791 0.09115 -0.66134 C 0.10087 -0.71296 0.13629 -0.70532 0.16163 -0.71967 C 0.17188 -0.72546 0.19306 -0.73009 0.19306 -0.72962 C 0.20608 -0.72847 0.22431 -0.73333 0.23455 -0.7162 C 0.24219 -0.67777 0.23698 -0.63796 0.24271 -0.5993 C 0.26806 -0.60694 0.29254 -0.61805 0.31771 -0.62337 C 0.32726 -0.62847 0.32396 -0.62847 0.33629 -0.62337 C 0.3408 -0.62152 0.34896 -0.61643 0.34896 -0.6162 C 0.35156 -0.61064 0.35521 -0.60555 0.35747 -0.5993 C 0.35834 -0.59606 0.35851 -0.59212 0.35955 -0.58912 C 0.36059 -0.58518 0.36216 -0.58217 0.36354 -0.5787 C 0.36563 -0.56458 0.36875 -0.55393 0.3717 -0.54074 C 0.37622 -0.52314 0.37639 -0.5162 0.3842 -0.503 C 0.38663 -0.49074 0.39115 -0.48634 0.39479 -0.47523 C 0.39775 -0.46527 0.40104 -0.45486 0.40295 -0.44444 C 0.40469 -0.4199 0.40417 -0.39745 0.41979 -0.38935 C 0.42709 -0.39745 0.42361 -0.39629 0.42986 -0.39629 " pathEditMode="relative" rAng="0" ptsTypes="ffffffffffffffffffffffA">
                                      <p:cBhvr>
                                        <p:cTn id="3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49" y="-36667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0584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7.40741E-7 C -0.00122 -0.23611 0.02118 -0.35301 -0.02066 -0.5294 C -0.02709 -0.55764 -0.03108 -0.58819 -0.03664 -0.61736 C -0.03733 -0.62083 -0.03976 -0.63796 -0.0415 -0.64259 C -0.04636 -0.65579 -0.05365 -0.66759 -0.0599 -0.67917 C -0.06875 -0.69583 -0.07205 -0.70694 -0.08525 -0.71204 C -0.10434 -0.73148 -0.13664 -0.75023 -0.15921 -0.75602 C -0.16511 -0.75741 -0.17153 -0.75787 -0.17761 -0.75949 C -0.18525 -0.76157 -0.2007 -0.76667 -0.2007 -0.76643 C -0.2375 -0.76551 -0.27448 -0.76667 -0.31129 -0.76319 C -0.31355 -0.76296 -0.31424 -0.75787 -0.31615 -0.75602 C -0.31823 -0.75417 -0.32049 -0.7537 -0.32292 -0.75231 C -0.32605 -0.74745 -0.32934 -0.74236 -0.33212 -0.73773 C -0.33612 -0.73148 -0.3415 -0.71574 -0.3415 -0.71551 C -0.34393 -0.63796 -0.33282 -0.64352 -0.37379 -0.65 C -0.39619 -0.66204 -0.38716 -0.6588 -0.43369 -0.65 C -0.43889 -0.64907 -0.44289 -0.64143 -0.44775 -0.63912 C -0.4533 -0.62986 -0.45643 -0.62222 -0.45903 -0.60972 C -0.4566 -0.38981 -0.50122 -0.39815 -0.44063 -0.39815 " pathEditMode="relative" rAng="0" ptsTypes="ffffffffffffffffffA">
                                      <p:cBhvr>
                                        <p:cTn id="4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10" y="-38333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058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23"/>
          <a:stretch/>
        </p:blipFill>
        <p:spPr bwMode="auto">
          <a:xfrm>
            <a:off x="0" y="2"/>
            <a:ext cx="12192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067300" y="762000"/>
            <a:ext cx="2057400" cy="838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37 x 5 =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463569" y="5532054"/>
            <a:ext cx="1076333" cy="1325946"/>
            <a:chOff x="3543300" y="4280167"/>
            <a:chExt cx="1357992" cy="1442189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Flowchart: Connector 5"/>
            <p:cNvSpPr/>
            <p:nvPr/>
          </p:nvSpPr>
          <p:spPr>
            <a:xfrm>
              <a:off x="3695465" y="4671348"/>
              <a:ext cx="1178763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185</a:t>
              </a:r>
            </a:p>
          </p:txBody>
        </p:sp>
      </p:grpSp>
      <p:sp>
        <p:nvSpPr>
          <p:cNvPr id="8" name="Right Arrow 7"/>
          <p:cNvSpPr/>
          <p:nvPr/>
        </p:nvSpPr>
        <p:spPr>
          <a:xfrm>
            <a:off x="9660218" y="4356692"/>
            <a:ext cx="908458" cy="7281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next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3999127" y="5532054"/>
            <a:ext cx="1076333" cy="1325946"/>
            <a:chOff x="3543300" y="4280167"/>
            <a:chExt cx="1357992" cy="1442189"/>
          </a:xfrm>
        </p:grpSpPr>
        <p:pic>
          <p:nvPicPr>
            <p:cNvPr id="22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Flowchart: Connector 22"/>
            <p:cNvSpPr/>
            <p:nvPr/>
          </p:nvSpPr>
          <p:spPr>
            <a:xfrm>
              <a:off x="3639082" y="4671348"/>
              <a:ext cx="1178765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175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7325403" y="5517980"/>
            <a:ext cx="1076333" cy="1340021"/>
            <a:chOff x="3543300" y="4280167"/>
            <a:chExt cx="1357992" cy="1442189"/>
          </a:xfrm>
        </p:grpSpPr>
        <p:pic>
          <p:nvPicPr>
            <p:cNvPr id="25" name="Picture 4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Flowchart: Connector 25"/>
            <p:cNvSpPr/>
            <p:nvPr/>
          </p:nvSpPr>
          <p:spPr>
            <a:xfrm>
              <a:off x="3618207" y="4671348"/>
              <a:ext cx="1241464" cy="609601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165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8839201" y="5532054"/>
            <a:ext cx="1076333" cy="1325946"/>
            <a:chOff x="3543300" y="4280167"/>
            <a:chExt cx="1357992" cy="1442189"/>
          </a:xfrm>
        </p:grpSpPr>
        <p:pic>
          <p:nvPicPr>
            <p:cNvPr id="36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" name="Flowchart: Connector 36"/>
            <p:cNvSpPr/>
            <p:nvPr/>
          </p:nvSpPr>
          <p:spPr>
            <a:xfrm>
              <a:off x="3689600" y="4671348"/>
              <a:ext cx="1191303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195</a:t>
              </a: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870" b="90000" l="10000" r="9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75" y="867882"/>
            <a:ext cx="4308022" cy="4652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097000" y="4311946"/>
            <a:ext cx="609600" cy="609600"/>
          </a:xfrm>
          <a:prstGeom prst="rect">
            <a:avLst/>
          </a:prstGeom>
        </p:spPr>
      </p:pic>
      <p:pic>
        <p:nvPicPr>
          <p:cNvPr id="39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3868400" y="1644946"/>
            <a:ext cx="609600" cy="609600"/>
          </a:xfrm>
          <a:prstGeom prst="rect">
            <a:avLst/>
          </a:prstGeom>
        </p:spPr>
      </p:pic>
      <p:pic>
        <p:nvPicPr>
          <p:cNvPr id="40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5544800" y="9591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05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85185E-6 C 0.00039 -0.09236 0.00039 -0.18449 0.00157 -0.27662 C 0.00157 -0.27986 0.003 -0.28241 0.00339 -0.28542 C 0.00716 -0.31852 0.00821 -0.36875 0.02279 -0.39306 C 0.025 -0.40926 0.02813 -0.42408 0.03516 -0.43588 C 0.03815 -0.44699 0.04089 -0.45509 0.04571 -0.46412 C 0.04987 -0.48472 0.05795 -0.49769 0.06693 -0.51296 C 0.06849 -0.51528 0.06901 -0.51921 0.07045 -0.52176 C 0.07201 -0.52454 0.07409 -0.52593 0.07565 -0.52847 C 0.08985 -0.54954 0.07657 -0.53357 0.08815 -0.54653 C 0.09571 -0.56667 0.10365 -0.56459 0.11289 -0.57709 C 0.11836 -0.58519 0.1237 -0.59306 0.12878 -0.60185 C 0.13008 -0.60417 0.13242 -0.60347 0.13399 -0.60509 C 0.13998 -0.61088 0.14571 -0.61713 0.15157 -0.62338 C 0.15664 -0.62847 0.16068 -0.63681 0.16589 -0.6419 C 0.16732 -0.64306 0.1694 -0.64306 0.17097 -0.64491 C 0.17487 -0.64838 0.17774 -0.65371 0.18164 -0.65718 C 0.18555 -0.66042 0.18998 -0.66273 0.19401 -0.66597 C 0.19597 -0.66783 0.1974 -0.67107 0.19922 -0.67246 C 0.20378 -0.67523 0.20873 -0.67593 0.21315 -0.67847 C 0.22058 -0.67755 0.228 -0.68009 0.23464 -0.67546 C 0.23841 -0.67269 0.24024 -0.66412 0.24167 -0.65718 C 0.24545 -0.6375 0.24714 -0.61667 0.25573 -0.60185 C 0.26485 -0.55671 0.25821 -0.51296 0.25755 -0.46412 C 0.2569 -0.41505 0.25638 -0.36574 0.25573 -0.31667 C 0.25534 -0.28056 0.25495 -0.24514 0.25404 -0.20903 C 0.25287 -0.17408 0.25873 -0.17546 0.25039 -0.17546 " pathEditMode="relative" rAng="0" ptsTypes="AAAAAAAAAAAAAAAAAAAAAAAAAA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21" y="-339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23403 C -0.00347 -0.27477 -0.01094 -0.31829 0.00295 -0.35741 C 0.00712 -0.36899 0.00972 -0.38218 0.01806 -0.39237 C 0.02639 -0.41945 0.03733 -0.4463 0.04827 -0.47246 C 0.05399 -0.48681 0.05729 -0.50232 0.0658 -0.51575 C 0.07274 -0.54514 0.08663 -0.57362 0.09827 -0.60209 C 0.10122 -0.6095 0.10417 -0.62176 0.10833 -0.62871 C 0.11094 -0.63311 0.1184 -0.64098 0.1184 -0.64075 C 0.12361 -0.65463 0.13524 -0.6544 0.14827 -0.66158 C 0.16094 -0.66088 0.17604 -0.66366 0.18594 -0.65741 C 0.19601 -0.65116 0.19965 -0.64213 0.21111 -0.63912 C 0.2191 -0.61991 0.23611 -0.59792 0.25365 -0.58357 C 0.26094 -0.57755 0.27396 -0.58218 0.28386 -0.58149 C 0.30295 -0.57616 0.29375 -0.57825 0.31163 -0.57524 C 0.32222 -0.56204 0.32535 -0.54514 0.33143 -0.5301 C 0.3342 -0.52315 0.33542 -0.5169 0.34167 -0.51158 C 0.34792 -0.49607 0.33854 -0.51459 0.35156 -0.50139 C 0.3533 -0.49977 0.35278 -0.497 0.35417 -0.49514 C 0.35677 -0.49213 0.36424 -0.48704 0.36424 -0.48681 C 0.36736 -0.47848 0.37552 -0.472 0.38177 -0.46436 C 0.38351 -0.46227 0.3849 -0.46019 0.38663 -0.45811 C 0.38837 -0.45602 0.39167 -0.45209 0.39167 -0.45186 C 0.39254 -0.45 0.39288 -0.44769 0.39427 -0.44584 C 0.39722 -0.44144 0.40417 -0.43334 0.40417 -0.43334 C 0.40677 -0.41227 0.39827 -0.41297 0.40955 -0.41297 " pathEditMode="relative" rAng="0" ptsTypes="ffffffffffffffffffffffffA">
                                      <p:cBhvr>
                                        <p:cTn id="2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78" y="-214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0584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C 0.00643 -0.03079 0.00417 -0.01713 0.00417 -0.07963 C 0.00417 -0.49306 0.03073 -0.36667 -3.33333E-6 -0.50973 C -0.00086 -0.51783 -0.00086 -0.52616 -0.00225 -0.53403 C -0.01024 -0.57801 -0.00382 -0.50787 -0.01128 -0.56852 C -0.01354 -0.5882 -0.01649 -0.60209 -0.02205 -0.61991 C -0.02656 -0.63426 -0.02743 -0.64792 -0.03333 -0.66135 C -0.04357 -0.71297 -0.08107 -0.70533 -0.10798 -0.71968 C -0.11875 -0.72547 -0.14114 -0.7301 -0.14114 -0.72963 C -0.15486 -0.72848 -0.1743 -0.73334 -0.18507 -0.71621 C -0.19305 -0.67778 -0.18767 -0.63797 -0.19375 -0.59931 C -0.22048 -0.60695 -0.24635 -0.61806 -0.27309 -0.62338 C -0.28316 -0.62848 -0.27968 -0.62848 -0.2927 -0.62338 C -0.29757 -0.62153 -0.30607 -0.61644 -0.30607 -0.61621 C -0.30885 -0.61065 -0.31267 -0.60556 -0.3151 -0.59931 C -0.31614 -0.59607 -0.31632 -0.59213 -0.31736 -0.58912 C -0.3184 -0.58519 -0.32014 -0.58218 -0.32152 -0.57871 C -0.32378 -0.56459 -0.32708 -0.55394 -0.3302 -0.54074 C -0.33489 -0.52315 -0.33524 -0.51621 -0.3434 -0.50301 C -0.346 -0.49074 -0.35086 -0.48635 -0.35468 -0.47523 C -0.35781 -0.46528 -0.36128 -0.45486 -0.36336 -0.44445 C -0.3651 -0.41991 -0.36458 -0.39746 -0.38107 -0.38935 C -0.38889 -0.39746 -0.38507 -0.3963 -0.39166 -0.3963 " pathEditMode="relative" rAng="0" ptsTypes="ffffffffffffffffffffffA">
                                      <p:cBhvr>
                                        <p:cTn id="3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56" y="-36667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0584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7.40741E-7 C -0.00122 -0.23611 0.02118 -0.35301 -0.02066 -0.5294 C -0.02709 -0.55764 -0.03108 -0.58819 -0.03664 -0.61736 C -0.03733 -0.62083 -0.03976 -0.63796 -0.0415 -0.64259 C -0.04636 -0.65579 -0.05365 -0.66759 -0.0599 -0.67917 C -0.06875 -0.69583 -0.07205 -0.70694 -0.08525 -0.71204 C -0.10434 -0.73148 -0.13664 -0.75023 -0.15921 -0.75602 C -0.16511 -0.75741 -0.17153 -0.75787 -0.17761 -0.75949 C -0.18525 -0.76157 -0.2007 -0.76667 -0.2007 -0.76643 C -0.2375 -0.76551 -0.27448 -0.76667 -0.31129 -0.76319 C -0.31355 -0.76296 -0.31424 -0.75787 -0.31615 -0.75602 C -0.31823 -0.75417 -0.32049 -0.7537 -0.32292 -0.75231 C -0.32605 -0.74745 -0.32934 -0.74236 -0.33212 -0.73773 C -0.33612 -0.73148 -0.3415 -0.71574 -0.3415 -0.71551 C -0.34393 -0.63796 -0.33282 -0.64352 -0.37379 -0.65 C -0.39619 -0.66204 -0.38716 -0.6588 -0.43369 -0.65 C -0.43889 -0.64907 -0.44289 -0.64143 -0.44775 -0.63912 C -0.4533 -0.62986 -0.45643 -0.62222 -0.45903 -0.60972 C -0.4566 -0.38981 -0.50122 -0.39815 -0.44063 -0.39815 " pathEditMode="relative" rAng="0" ptsTypes="ffffffffffffffffffA">
                                      <p:cBhvr>
                                        <p:cTn id="4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10" y="-38333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058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7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1" y="304801"/>
            <a:ext cx="3325409" cy="3325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416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D8340AB-9615-4AFB-A3C4-7E66C1F9FB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58480">
            <a:off x="3054247" y="-1440253"/>
            <a:ext cx="6301783" cy="9633991"/>
          </a:xfrm>
          <a:prstGeom prst="rect">
            <a:avLst/>
          </a:prstGeom>
        </p:spPr>
      </p:pic>
      <p:pic>
        <p:nvPicPr>
          <p:cNvPr id="10" name="图片 86">
            <a:extLst>
              <a:ext uri="{FF2B5EF4-FFF2-40B4-BE49-F238E27FC236}">
                <a16:creationId xmlns:a16="http://schemas.microsoft.com/office/drawing/2014/main" id="{9D4D40E0-32CD-4663-812E-D1899D241C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715" y="-104519"/>
            <a:ext cx="2861741" cy="28617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70FB75-1F58-4C34-A9B4-2C7AFDB410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9287" y="2566348"/>
            <a:ext cx="7504826" cy="15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651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73822" y="180975"/>
            <a:ext cx="11525100" cy="6391275"/>
          </a:xfrm>
          <a:prstGeom prst="rect">
            <a:avLst/>
          </a:prstGeom>
          <a:solidFill>
            <a:schemeClr val="bg1">
              <a:alpha val="9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pic>
        <p:nvPicPr>
          <p:cNvPr id="5" name="Picture 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0A2BD45-1CF9-412A-94DA-552197632E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750" y="1593809"/>
            <a:ext cx="4617435" cy="2530516"/>
          </a:xfrm>
          <a:prstGeom prst="rect">
            <a:avLst/>
          </a:prstGeom>
        </p:spPr>
      </p:pic>
      <p:pic>
        <p:nvPicPr>
          <p:cNvPr id="29" name="Picture 4" descr="Không có mô tả.">
            <a:extLst>
              <a:ext uri="{FF2B5EF4-FFF2-40B4-BE49-F238E27FC236}">
                <a16:creationId xmlns:a16="http://schemas.microsoft.com/office/drawing/2014/main" id="{8D775372-26B1-4C10-B4D5-BDB241D2C0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372878" y="217375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8F6BFDAD-F2AF-4890-B7EE-5AEE6B1C0701}"/>
              </a:ext>
            </a:extLst>
          </p:cNvPr>
          <p:cNvSpPr/>
          <p:nvPr/>
        </p:nvSpPr>
        <p:spPr>
          <a:xfrm>
            <a:off x="3933825" y="276225"/>
            <a:ext cx="3200400" cy="952500"/>
          </a:xfrm>
          <a:prstGeom prst="wedgeRoundRectCallout">
            <a:avLst>
              <a:gd name="adj1" fmla="val -41071"/>
              <a:gd name="adj2" fmla="val 67500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tháp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xếp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140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khối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cầu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5302A79B-A85D-482C-9A6D-B7B032D335DB}"/>
              </a:ext>
            </a:extLst>
          </p:cNvPr>
          <p:cNvSpPr/>
          <p:nvPr/>
        </p:nvSpPr>
        <p:spPr>
          <a:xfrm>
            <a:off x="6896099" y="1247776"/>
            <a:ext cx="3457575" cy="1295400"/>
          </a:xfrm>
          <a:prstGeom prst="wedgeRoundRectCallout">
            <a:avLst>
              <a:gd name="adj1" fmla="val -41071"/>
              <a:gd name="adj2" fmla="val 67500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xếp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2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tháp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vậy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thì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cần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khối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cầu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C90A3A-AC2B-4D10-AE4C-67EBEC4FD669}"/>
              </a:ext>
            </a:extLst>
          </p:cNvPr>
          <p:cNvSpPr txBox="1"/>
          <p:nvPr/>
        </p:nvSpPr>
        <p:spPr>
          <a:xfrm>
            <a:off x="1514475" y="4295775"/>
            <a:ext cx="923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a)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7F38FF1-787D-4B30-AA3B-1C2775EFDE48}"/>
              </a:ext>
            </a:extLst>
          </p:cNvPr>
          <p:cNvSpPr/>
          <p:nvPr/>
        </p:nvSpPr>
        <p:spPr>
          <a:xfrm>
            <a:off x="2019300" y="4371975"/>
            <a:ext cx="2305050" cy="581025"/>
          </a:xfrm>
          <a:prstGeom prst="roundRect">
            <a:avLst/>
          </a:prstGeom>
          <a:solidFill>
            <a:srgbClr val="E830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140 x 2 = ?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3752AD-1821-4399-A787-FC72D599D6B9}"/>
              </a:ext>
            </a:extLst>
          </p:cNvPr>
          <p:cNvSpPr/>
          <p:nvPr/>
        </p:nvSpPr>
        <p:spPr>
          <a:xfrm>
            <a:off x="4573905" y="4273550"/>
            <a:ext cx="4968240" cy="1765300"/>
          </a:xfrm>
          <a:prstGeom prst="roundRect">
            <a:avLst/>
          </a:prstGeom>
          <a:ln w="57150">
            <a:solidFill>
              <a:srgbClr val="EB799F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b="1" dirty="0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99353458-BA9F-48C7-BE8D-94D6874D4626}"/>
              </a:ext>
            </a:extLst>
          </p:cNvPr>
          <p:cNvGrpSpPr/>
          <p:nvPr/>
        </p:nvGrpSpPr>
        <p:grpSpPr>
          <a:xfrm>
            <a:off x="4772025" y="4401330"/>
            <a:ext cx="1176020" cy="1177142"/>
            <a:chOff x="3886200" y="4496580"/>
            <a:chExt cx="1176020" cy="1177142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428A19D-D2D8-4D6F-894F-7C6D8EC12552}"/>
                </a:ext>
              </a:extLst>
            </p:cNvPr>
            <p:cNvSpPr txBox="1"/>
            <p:nvPr/>
          </p:nvSpPr>
          <p:spPr>
            <a:xfrm>
              <a:off x="3943349" y="4496580"/>
              <a:ext cx="10572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140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5C4E122-C0AA-4707-958A-E6EC79746436}"/>
                </a:ext>
              </a:extLst>
            </p:cNvPr>
            <p:cNvSpPr txBox="1"/>
            <p:nvPr/>
          </p:nvSpPr>
          <p:spPr>
            <a:xfrm>
              <a:off x="4396740" y="5027391"/>
              <a:ext cx="6654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2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F35DEA28-AFAA-4266-9F7F-CC791123091C}"/>
                </a:ext>
              </a:extLst>
            </p:cNvPr>
            <p:cNvCxnSpPr/>
            <p:nvPr/>
          </p:nvCxnSpPr>
          <p:spPr>
            <a:xfrm>
              <a:off x="3952240" y="5593375"/>
              <a:ext cx="77724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D2E16A65-41EF-465C-B339-B3BB3C2AF164}"/>
                </a:ext>
              </a:extLst>
            </p:cNvPr>
            <p:cNvSpPr txBox="1"/>
            <p:nvPr/>
          </p:nvSpPr>
          <p:spPr>
            <a:xfrm>
              <a:off x="3886200" y="4849850"/>
              <a:ext cx="330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x</a:t>
              </a: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D87EA0A2-2517-4072-8A60-256E36F0F1EE}"/>
              </a:ext>
            </a:extLst>
          </p:cNvPr>
          <p:cNvSpPr txBox="1"/>
          <p:nvPr/>
        </p:nvSpPr>
        <p:spPr>
          <a:xfrm>
            <a:off x="5615305" y="4477336"/>
            <a:ext cx="3926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</a:rPr>
              <a:t>2 </a:t>
            </a:r>
            <a:r>
              <a:rPr lang="en-US" sz="2800" dirty="0" err="1">
                <a:solidFill>
                  <a:srgbClr val="0070C0"/>
                </a:solidFill>
              </a:rPr>
              <a:t>nhân</a:t>
            </a:r>
            <a:r>
              <a:rPr lang="en-US" sz="2800" dirty="0">
                <a:solidFill>
                  <a:srgbClr val="0070C0"/>
                </a:solidFill>
              </a:rPr>
              <a:t> 0 </a:t>
            </a:r>
            <a:r>
              <a:rPr lang="en-US" sz="2800" dirty="0" err="1">
                <a:solidFill>
                  <a:srgbClr val="0070C0"/>
                </a:solidFill>
              </a:rPr>
              <a:t>bằng</a:t>
            </a:r>
            <a:r>
              <a:rPr lang="en-US" sz="2800" dirty="0">
                <a:solidFill>
                  <a:srgbClr val="0070C0"/>
                </a:solidFill>
              </a:rPr>
              <a:t> 0, </a:t>
            </a:r>
            <a:r>
              <a:rPr lang="en-US" sz="2800" dirty="0" err="1">
                <a:solidFill>
                  <a:srgbClr val="0070C0"/>
                </a:solidFill>
              </a:rPr>
              <a:t>viết</a:t>
            </a:r>
            <a:r>
              <a:rPr lang="en-US" sz="2800" dirty="0">
                <a:solidFill>
                  <a:srgbClr val="0070C0"/>
                </a:solidFill>
              </a:rPr>
              <a:t> 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21E4710-A60C-4F5E-AF5F-D12894D7CE52}"/>
              </a:ext>
            </a:extLst>
          </p:cNvPr>
          <p:cNvSpPr txBox="1"/>
          <p:nvPr/>
        </p:nvSpPr>
        <p:spPr>
          <a:xfrm>
            <a:off x="5312410" y="5447481"/>
            <a:ext cx="36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0E69829-0A3C-4ED9-9A83-DA63E58BC14D}"/>
              </a:ext>
            </a:extLst>
          </p:cNvPr>
          <p:cNvSpPr txBox="1"/>
          <p:nvPr/>
        </p:nvSpPr>
        <p:spPr>
          <a:xfrm>
            <a:off x="5615305" y="4954476"/>
            <a:ext cx="3926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</a:rPr>
              <a:t>2 </a:t>
            </a:r>
            <a:r>
              <a:rPr lang="en-US" sz="2800" dirty="0" err="1">
                <a:solidFill>
                  <a:srgbClr val="0070C0"/>
                </a:solidFill>
              </a:rPr>
              <a:t>nhân</a:t>
            </a:r>
            <a:r>
              <a:rPr lang="en-US" sz="2800" dirty="0">
                <a:solidFill>
                  <a:srgbClr val="0070C0"/>
                </a:solidFill>
              </a:rPr>
              <a:t> 4 </a:t>
            </a:r>
            <a:r>
              <a:rPr lang="en-US" sz="2800" dirty="0" err="1">
                <a:solidFill>
                  <a:srgbClr val="0070C0"/>
                </a:solidFill>
              </a:rPr>
              <a:t>bằng</a:t>
            </a:r>
            <a:r>
              <a:rPr lang="en-US" sz="2800" dirty="0">
                <a:solidFill>
                  <a:srgbClr val="0070C0"/>
                </a:solidFill>
              </a:rPr>
              <a:t> 8, </a:t>
            </a:r>
            <a:r>
              <a:rPr lang="en-US" sz="2800" dirty="0" err="1">
                <a:solidFill>
                  <a:srgbClr val="0070C0"/>
                </a:solidFill>
              </a:rPr>
              <a:t>viết</a:t>
            </a:r>
            <a:r>
              <a:rPr lang="en-US" sz="2800" dirty="0">
                <a:solidFill>
                  <a:srgbClr val="0070C0"/>
                </a:solidFill>
              </a:rPr>
              <a:t> 8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CD202C9-4EB3-41EF-A687-7DB42EF61805}"/>
              </a:ext>
            </a:extLst>
          </p:cNvPr>
          <p:cNvSpPr txBox="1"/>
          <p:nvPr/>
        </p:nvSpPr>
        <p:spPr>
          <a:xfrm>
            <a:off x="5088890" y="5447481"/>
            <a:ext cx="36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8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86C7AF9-01B0-4580-9F81-E6A5ED52E514}"/>
              </a:ext>
            </a:extLst>
          </p:cNvPr>
          <p:cNvSpPr txBox="1"/>
          <p:nvPr/>
        </p:nvSpPr>
        <p:spPr>
          <a:xfrm>
            <a:off x="5586730" y="5506926"/>
            <a:ext cx="3926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</a:rPr>
              <a:t>2 </a:t>
            </a:r>
            <a:r>
              <a:rPr lang="en-US" sz="2800" dirty="0" err="1">
                <a:solidFill>
                  <a:srgbClr val="0070C0"/>
                </a:solidFill>
              </a:rPr>
              <a:t>nhân</a:t>
            </a:r>
            <a:r>
              <a:rPr lang="en-US" sz="2800" dirty="0">
                <a:solidFill>
                  <a:srgbClr val="0070C0"/>
                </a:solidFill>
              </a:rPr>
              <a:t> 1 </a:t>
            </a:r>
            <a:r>
              <a:rPr lang="en-US" sz="2800" dirty="0" err="1">
                <a:solidFill>
                  <a:srgbClr val="0070C0"/>
                </a:solidFill>
              </a:rPr>
              <a:t>bằng</a:t>
            </a:r>
            <a:r>
              <a:rPr lang="en-US" sz="2800" dirty="0">
                <a:solidFill>
                  <a:srgbClr val="0070C0"/>
                </a:solidFill>
              </a:rPr>
              <a:t> 2, </a:t>
            </a:r>
            <a:r>
              <a:rPr lang="en-US" sz="2800" dirty="0" err="1">
                <a:solidFill>
                  <a:srgbClr val="0070C0"/>
                </a:solidFill>
              </a:rPr>
              <a:t>viết</a:t>
            </a:r>
            <a:r>
              <a:rPr lang="en-US" sz="2800" dirty="0">
                <a:solidFill>
                  <a:srgbClr val="0070C0"/>
                </a:solidFill>
              </a:rPr>
              <a:t> 2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2821FF2-F87E-463E-8F66-B1810B43B04B}"/>
              </a:ext>
            </a:extLst>
          </p:cNvPr>
          <p:cNvSpPr txBox="1"/>
          <p:nvPr/>
        </p:nvSpPr>
        <p:spPr>
          <a:xfrm>
            <a:off x="4869815" y="5447481"/>
            <a:ext cx="36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2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7C5F9CD5-B60B-48C3-B87B-3640CA08FABB}"/>
              </a:ext>
            </a:extLst>
          </p:cNvPr>
          <p:cNvSpPr/>
          <p:nvPr/>
        </p:nvSpPr>
        <p:spPr>
          <a:xfrm>
            <a:off x="5360670" y="6151141"/>
            <a:ext cx="2875280" cy="611609"/>
          </a:xfrm>
          <a:prstGeom prst="roundRect">
            <a:avLst/>
          </a:prstGeom>
          <a:ln w="57150">
            <a:solidFill>
              <a:srgbClr val="EB799F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140 x 2 = 280</a:t>
            </a:r>
          </a:p>
        </p:txBody>
      </p:sp>
    </p:spTree>
    <p:extLst>
      <p:ext uri="{BB962C8B-B14F-4D97-AF65-F5344CB8AC3E}">
        <p14:creationId xmlns:p14="http://schemas.microsoft.com/office/powerpoint/2010/main" val="416984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1" grpId="0" animBg="1"/>
      <p:bldP spid="10" grpId="0" animBg="1"/>
      <p:bldP spid="61" grpId="0" animBg="1"/>
      <p:bldP spid="68" grpId="0"/>
      <p:bldP spid="70" grpId="0"/>
      <p:bldP spid="72" grpId="0"/>
      <p:bldP spid="73" grpId="0" animBg="1"/>
    </p:bldLst>
  </p:timing>
</p:sld>
</file>

<file path=ppt/theme/theme1.xml><?xml version="1.0" encoding="utf-8"?>
<a:theme xmlns:a="http://schemas.openxmlformats.org/drawingml/2006/main" name="4_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DFPOP1-W9"/>
        <a:ea typeface="华康少女文字W5"/>
        <a:cs typeface=""/>
      </a:majorFont>
      <a:minorFont>
        <a:latin typeface="DFPOP1-W9"/>
        <a:ea typeface="华康少女文字W5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FC000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405</Words>
  <Application>Microsoft Office PowerPoint</Application>
  <PresentationFormat>Widescreen</PresentationFormat>
  <Paragraphs>170</Paragraphs>
  <Slides>22</Slides>
  <Notes>17</Notes>
  <HiddenSlides>0</HiddenSlides>
  <MMClips>12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35" baseType="lpstr">
      <vt:lpstr>Arial</vt:lpstr>
      <vt:lpstr>Arial Black</vt:lpstr>
      <vt:lpstr>Calibri</vt:lpstr>
      <vt:lpstr>Calibri Light</vt:lpstr>
      <vt:lpstr>Cambria</vt:lpstr>
      <vt:lpstr>DFPOP1-W9</vt:lpstr>
      <vt:lpstr>Georgia</vt:lpstr>
      <vt:lpstr>Tahoma</vt:lpstr>
      <vt:lpstr>Times New Roman</vt:lpstr>
      <vt:lpstr>4_Office 主题</vt:lpstr>
      <vt:lpstr>1_Office Theme</vt:lpstr>
      <vt:lpstr>2_Office Theme</vt:lpstr>
      <vt:lpstr>3_Office Theme</vt:lpstr>
      <vt:lpstr>PowerPoint Presentation</vt:lpstr>
      <vt:lpstr>PowerPoint Presentation</vt:lpstr>
      <vt:lpstr>NÉM BÓNG RỔ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Hoàng Huy</cp:lastModifiedBy>
  <cp:revision>40</cp:revision>
  <dcterms:created xsi:type="dcterms:W3CDTF">2022-09-05T23:50:32Z</dcterms:created>
  <dcterms:modified xsi:type="dcterms:W3CDTF">2023-07-18T15:57:19Z</dcterms:modified>
</cp:coreProperties>
</file>