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11715" r:id="rId4"/>
    <p:sldId id="11649" r:id="rId5"/>
    <p:sldId id="11691" r:id="rId6"/>
    <p:sldId id="11716" r:id="rId7"/>
    <p:sldId id="11717" r:id="rId8"/>
    <p:sldId id="11661" r:id="rId9"/>
    <p:sldId id="11710" r:id="rId10"/>
    <p:sldId id="11708" r:id="rId11"/>
    <p:sldId id="533" r:id="rId12"/>
    <p:sldId id="11714" r:id="rId13"/>
    <p:sldId id="1169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65C67B-82D3-46B8-94D0-6386039ACA92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F0E6FD-01D9-4DE8-B7D7-1710C1DF0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441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9564B-E920-4F87-9C08-889E57A7A4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1763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Bấm vào bông hoa, sau đó bấm vào câu hỏi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3885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9564B-E920-4F87-9C08-889E57A7A4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89321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9564B-E920-4F87-9C08-889E57A7A4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4435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9564B-E920-4F87-9C08-889E57A7A4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3785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9564B-E920-4F87-9C08-889E57A7A4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9111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9564B-E920-4F87-9C08-889E57A7A4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0133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9564B-E920-4F87-9C08-889E57A7A4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42965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9564B-E920-4F87-9C08-889E57A7A4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94595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6955A8-62FB-E247-BFB6-6D96B50CB5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40058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6955A8-62FB-E247-BFB6-6D96B50CB5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05475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9564B-E920-4F87-9C08-889E57A7A4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672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76773-A5CB-75B0-3B5C-7D13E9DE3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5FB857-EB93-0899-393F-443D8DD91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0624E9-0CDC-2E50-6FAC-8F4B66121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5E7B3-B3FF-4852-92DB-211B5A65A76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CC488E-304E-0372-B73A-493443E93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A82DCC-672B-4C89-6FAF-7B09CBDC9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8EF04-8EF3-4624-A3EA-A2F9EFA8C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94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DB08B-E481-70FB-7DD5-AAFFFF062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5E5E76-97A5-0602-9BF8-E53622B4FF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55566C-53AA-4501-5941-8083DC70A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5E7B3-B3FF-4852-92DB-211B5A65A76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6B1B86-965C-D681-5DBD-C6C25D131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6E93CE-2030-A1CC-B5E1-F21E6FDFF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8EF04-8EF3-4624-A3EA-A2F9EFA8C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195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BBBE7B-9652-7405-DCEF-563246D085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99FA7D-0018-BDC4-B814-3086D8DDCB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6A9B28-041C-89F6-3210-7ED410765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5E7B3-B3FF-4852-92DB-211B5A65A76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7D42C1-122C-62BE-3DC7-C7BD156E8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239312-FD9F-B327-20F6-0541E5D5C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8EF04-8EF3-4624-A3EA-A2F9EFA8C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384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AE374-EC95-CFAE-9281-0E9CBE3C3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18EB0-CC9D-5761-7D02-A903AA56A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8ACA89-CB37-15FE-09BD-E68B71722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5E7B3-B3FF-4852-92DB-211B5A65A76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AD6650-9850-5808-8692-D406508BD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05484-70CF-CAAA-9FD7-4D6F37303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8EF04-8EF3-4624-A3EA-A2F9EFA8C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328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AEBDC-3E5A-B5D0-89A6-55295DE9D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DCFDEE-27DC-6EDD-3D4A-C4273C075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803118-E1A3-9EE9-1D3E-2BF6D4C67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5E7B3-B3FF-4852-92DB-211B5A65A76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14EED-E050-71B4-8286-6FCA7CA36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537FC3-3021-62D6-1F8F-7D47BDCCF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8EF04-8EF3-4624-A3EA-A2F9EFA8C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69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38ACD-D204-062B-4CA9-33C472904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35289-D7F3-8919-8D1A-CEFB7F1974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420BC6-1BDC-A328-20C0-95D31427EB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BAB14D-E2F3-3138-1D1C-0307B22F7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5E7B3-B3FF-4852-92DB-211B5A65A76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BE3D9B-FB56-BC65-5AAD-4F3956896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1009C-C11B-1EEE-590E-F8BEF9A8F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8EF04-8EF3-4624-A3EA-A2F9EFA8C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13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33391-374A-9E91-D747-FD820E9FA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F49F7E-54CC-9E76-9BB4-2799FDAFB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8C7395-6E23-EBBE-5A20-B2218B4F5E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A99AEB-1694-766C-7A51-FC29EB12D8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EC9F3F-B1FB-2570-3304-881C1A3FF7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DA1731-D526-1DD1-3BF1-7AFF6CFDF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5E7B3-B3FF-4852-92DB-211B5A65A76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C11CF6-1D8D-A6EC-18C1-0F5B78BD5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52D995-8DF2-513D-574F-EDCBBD6D2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8EF04-8EF3-4624-A3EA-A2F9EFA8C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881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B0F51-D19D-F2C9-D72D-CAE2D8574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71C653-1E3D-F629-50D5-6D975C563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5E7B3-B3FF-4852-92DB-211B5A65A76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8DD5BF-2B0D-0ED4-398D-551EA90D8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1292D8-7C61-990B-BC70-F0BE84AE4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8EF04-8EF3-4624-A3EA-A2F9EFA8C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968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0377E9-4A64-329D-0B9A-9812A88C5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5E7B3-B3FF-4852-92DB-211B5A65A76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CE1BE-1998-757A-CA4B-B5A4F9ADF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63A250-058B-252D-27DA-2B05ECA5B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8EF04-8EF3-4624-A3EA-A2F9EFA8C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321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725F8-63C2-D05F-65B1-23CB9B37B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C3041-05BF-F893-5EDC-387F5F6B43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3D343B-B62C-D411-0020-2D7ADE2870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0CF5D2-A5B4-2F88-BD3D-7AA17B991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5E7B3-B3FF-4852-92DB-211B5A65A76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6D4885-C7FF-BBEB-7D20-3FF6E5E77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2A114F-35DB-E8CA-59DA-C6CCD096A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8EF04-8EF3-4624-A3EA-A2F9EFA8C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782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EE28A-9309-13CA-61F5-EE6DA2B94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89F1D0-0038-171B-291D-1B8A08D847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E5402B-E6C2-7B0E-A4B2-5B09BC371E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57370-E210-C76C-91E5-EAE7AC1EF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5E7B3-B3FF-4852-92DB-211B5A65A76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54A490-9BDF-D0F5-9B16-C9825A2E0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317B54-F226-834B-8052-B333CEDC3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8EF04-8EF3-4624-A3EA-A2F9EFA8C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806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34D9F7-3678-1AA1-5B4E-F487A9598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8C8AB0-20C6-47F0-69DE-BE42D7A24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870342-726D-D5B2-0A84-92FADAAFF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5E7B3-B3FF-4852-92DB-211B5A65A76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704A0C-B4F3-43B9-9C1C-680B1BCA0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390454-615B-4BB3-4573-2470BF87C1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48EF04-8EF3-4624-A3EA-A2F9EFA8C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264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13" Type="http://schemas.openxmlformats.org/officeDocument/2006/relationships/image" Target="../media/image30.gif"/><Relationship Id="rId18" Type="http://schemas.openxmlformats.org/officeDocument/2006/relationships/image" Target="../media/image3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4.gif"/><Relationship Id="rId12" Type="http://schemas.openxmlformats.org/officeDocument/2006/relationships/image" Target="../media/image29.gif"/><Relationship Id="rId17" Type="http://schemas.openxmlformats.org/officeDocument/2006/relationships/image" Target="../media/image34.gif"/><Relationship Id="rId2" Type="http://schemas.openxmlformats.org/officeDocument/2006/relationships/audio" Target="../media/media3.wav"/><Relationship Id="rId16" Type="http://schemas.openxmlformats.org/officeDocument/2006/relationships/image" Target="../media/image33.png"/><Relationship Id="rId1" Type="http://schemas.microsoft.com/office/2007/relationships/media" Target="../media/media3.wav"/><Relationship Id="rId6" Type="http://schemas.openxmlformats.org/officeDocument/2006/relationships/audio" Target="../media/audio3.wav"/><Relationship Id="rId11" Type="http://schemas.openxmlformats.org/officeDocument/2006/relationships/image" Target="../media/image28.gif"/><Relationship Id="rId5" Type="http://schemas.openxmlformats.org/officeDocument/2006/relationships/audio" Target="../media/audio2.wav"/><Relationship Id="rId15" Type="http://schemas.openxmlformats.org/officeDocument/2006/relationships/image" Target="../media/image32.png"/><Relationship Id="rId10" Type="http://schemas.openxmlformats.org/officeDocument/2006/relationships/image" Target="../media/image27.gif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26.gif"/><Relationship Id="rId1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6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6.wdp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11" Type="http://schemas.microsoft.com/office/2007/relationships/hdphoto" Target="../media/hdphoto5.wdp"/><Relationship Id="rId5" Type="http://schemas.microsoft.com/office/2007/relationships/hdphoto" Target="../media/hdphoto3.wdp"/><Relationship Id="rId15" Type="http://schemas.openxmlformats.org/officeDocument/2006/relationships/audio" Target="../media/audio1.wav"/><Relationship Id="rId10" Type="http://schemas.openxmlformats.org/officeDocument/2006/relationships/image" Target="../media/image19.png"/><Relationship Id="rId4" Type="http://schemas.openxmlformats.org/officeDocument/2006/relationships/image" Target="../media/image17.png"/><Relationship Id="rId9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60CF3C58-25C1-4E88-8378-CD1C2148A5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3" r="3696" b="28602"/>
          <a:stretch/>
        </p:blipFill>
        <p:spPr>
          <a:xfrm>
            <a:off x="0" y="163825"/>
            <a:ext cx="12192000" cy="669417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F4F83FB-6931-4BC6-96AF-35C92DA3BA4F}"/>
              </a:ext>
            </a:extLst>
          </p:cNvPr>
          <p:cNvGrpSpPr/>
          <p:nvPr/>
        </p:nvGrpSpPr>
        <p:grpSpPr>
          <a:xfrm>
            <a:off x="477530" y="499148"/>
            <a:ext cx="10990569" cy="5787352"/>
            <a:chOff x="1334770" y="1715770"/>
            <a:chExt cx="9629140" cy="2694305"/>
          </a:xfrm>
        </p:grpSpPr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3D890F2A-2CF2-4553-84F3-D547C8BF5262}"/>
                </a:ext>
              </a:extLst>
            </p:cNvPr>
            <p:cNvSpPr/>
            <p:nvPr/>
          </p:nvSpPr>
          <p:spPr>
            <a:xfrm>
              <a:off x="1503045" y="1843711"/>
              <a:ext cx="9460865" cy="2334895"/>
            </a:xfrm>
            <a:prstGeom prst="roundRect">
              <a:avLst/>
            </a:prstGeom>
            <a:solidFill>
              <a:schemeClr val="bg1">
                <a:alpha val="9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1" name="矩形: 圆角 7">
              <a:extLst>
                <a:ext uri="{FF2B5EF4-FFF2-40B4-BE49-F238E27FC236}">
                  <a16:creationId xmlns:a16="http://schemas.microsoft.com/office/drawing/2014/main" id="{6655AB64-B174-4991-BD48-3A66355BB7F0}"/>
                </a:ext>
              </a:extLst>
            </p:cNvPr>
            <p:cNvSpPr/>
            <p:nvPr/>
          </p:nvSpPr>
          <p:spPr>
            <a:xfrm>
              <a:off x="1334770" y="1715770"/>
              <a:ext cx="9629140" cy="2694305"/>
            </a:xfrm>
            <a:prstGeom prst="roundRect">
              <a:avLst/>
            </a:prstGeom>
            <a:noFill/>
            <a:ln w="38100">
              <a:solidFill>
                <a:srgbClr val="11AFB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14" name="Google Shape;487;p33">
            <a:extLst>
              <a:ext uri="{FF2B5EF4-FFF2-40B4-BE49-F238E27FC236}">
                <a16:creationId xmlns:a16="http://schemas.microsoft.com/office/drawing/2014/main" id="{A1A69744-D541-4BA5-B2BB-BD332FF68953}"/>
              </a:ext>
            </a:extLst>
          </p:cNvPr>
          <p:cNvSpPr txBox="1">
            <a:spLocks/>
          </p:cNvSpPr>
          <p:nvPr/>
        </p:nvSpPr>
        <p:spPr>
          <a:xfrm>
            <a:off x="669597" y="949795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ubblegum Sans"/>
              </a:rPr>
              <a:t>Thứ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ubblegum Sans"/>
              </a:rPr>
              <a:t> …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ubblegum Sans"/>
              </a:rPr>
              <a:t>ngày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ubblegum Sans"/>
              </a:rPr>
              <a:t> …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ubblegum Sans"/>
              </a:rPr>
              <a:t>tháng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ubblegum Sans"/>
              </a:rPr>
              <a:t> …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ubblegum Sans"/>
              </a:rPr>
              <a:t>năm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Bubblegum Sans"/>
              </a:rPr>
              <a:t> 2022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9CFBD41-E476-4B0F-8D1B-C7B04F63043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717820" y="1765705"/>
            <a:ext cx="2834886" cy="8291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A8FBE8A-C71E-4887-BE93-40A512C035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9644" y="2589219"/>
            <a:ext cx="7706012" cy="12985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B004753-D041-4689-B326-53C694BFEA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2449" y="3704411"/>
            <a:ext cx="3334801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84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 4">
            <a:extLst>
              <a:ext uri="{FF2B5EF4-FFF2-40B4-BE49-F238E27FC236}">
                <a16:creationId xmlns:a16="http://schemas.microsoft.com/office/drawing/2014/main" id="{CC075B86-5079-4E13-BE1E-F5D4139601EA}"/>
              </a:ext>
            </a:extLst>
          </p:cNvPr>
          <p:cNvSpPr/>
          <p:nvPr/>
        </p:nvSpPr>
        <p:spPr>
          <a:xfrm>
            <a:off x="-9832" y="4039571"/>
            <a:ext cx="12221790" cy="2818431"/>
          </a:xfrm>
          <a:custGeom>
            <a:avLst/>
            <a:gdLst>
              <a:gd name="connsiteX0" fmla="*/ 0 w 3656743"/>
              <a:gd name="connsiteY0" fmla="*/ 0 h 2177165"/>
              <a:gd name="connsiteX1" fmla="*/ 15134 w 3656743"/>
              <a:gd name="connsiteY1" fmla="*/ 18303 h 2177165"/>
              <a:gd name="connsiteX2" fmla="*/ 1018428 w 3656743"/>
              <a:gd name="connsiteY2" fmla="*/ 1070677 h 2177165"/>
              <a:gd name="connsiteX3" fmla="*/ 2459193 w 3656743"/>
              <a:gd name="connsiteY3" fmla="*/ 1402460 h 2177165"/>
              <a:gd name="connsiteX4" fmla="*/ 3618494 w 3656743"/>
              <a:gd name="connsiteY4" fmla="*/ 2136001 h 2177165"/>
              <a:gd name="connsiteX5" fmla="*/ 3656743 w 3656743"/>
              <a:gd name="connsiteY5" fmla="*/ 2177165 h 2177165"/>
              <a:gd name="connsiteX6" fmla="*/ 0 w 3656743"/>
              <a:gd name="connsiteY6" fmla="*/ 2177165 h 2177165"/>
              <a:gd name="connsiteX0" fmla="*/ 0 w 3656743"/>
              <a:gd name="connsiteY0" fmla="*/ 0 h 2177165"/>
              <a:gd name="connsiteX1" fmla="*/ 15134 w 3656743"/>
              <a:gd name="connsiteY1" fmla="*/ 18303 h 2177165"/>
              <a:gd name="connsiteX2" fmla="*/ 1115745 w 3656743"/>
              <a:gd name="connsiteY2" fmla="*/ 981160 h 2177165"/>
              <a:gd name="connsiteX3" fmla="*/ 2459193 w 3656743"/>
              <a:gd name="connsiteY3" fmla="*/ 1402460 h 2177165"/>
              <a:gd name="connsiteX4" fmla="*/ 3618494 w 3656743"/>
              <a:gd name="connsiteY4" fmla="*/ 2136001 h 2177165"/>
              <a:gd name="connsiteX5" fmla="*/ 3656743 w 3656743"/>
              <a:gd name="connsiteY5" fmla="*/ 2177165 h 2177165"/>
              <a:gd name="connsiteX6" fmla="*/ 0 w 3656743"/>
              <a:gd name="connsiteY6" fmla="*/ 2177165 h 2177165"/>
              <a:gd name="connsiteX7" fmla="*/ 0 w 3656743"/>
              <a:gd name="connsiteY7" fmla="*/ 0 h 2177165"/>
              <a:gd name="connsiteX0" fmla="*/ 0 w 3656743"/>
              <a:gd name="connsiteY0" fmla="*/ 0 h 2177165"/>
              <a:gd name="connsiteX1" fmla="*/ 15134 w 3656743"/>
              <a:gd name="connsiteY1" fmla="*/ 18303 h 2177165"/>
              <a:gd name="connsiteX2" fmla="*/ 1115745 w 3656743"/>
              <a:gd name="connsiteY2" fmla="*/ 981160 h 2177165"/>
              <a:gd name="connsiteX3" fmla="*/ 2205580 w 3656743"/>
              <a:gd name="connsiteY3" fmla="*/ 961272 h 2177165"/>
              <a:gd name="connsiteX4" fmla="*/ 3618494 w 3656743"/>
              <a:gd name="connsiteY4" fmla="*/ 2136001 h 2177165"/>
              <a:gd name="connsiteX5" fmla="*/ 3656743 w 3656743"/>
              <a:gd name="connsiteY5" fmla="*/ 2177165 h 2177165"/>
              <a:gd name="connsiteX6" fmla="*/ 0 w 3656743"/>
              <a:gd name="connsiteY6" fmla="*/ 2177165 h 2177165"/>
              <a:gd name="connsiteX7" fmla="*/ 0 w 3656743"/>
              <a:gd name="connsiteY7" fmla="*/ 0 h 2177165"/>
              <a:gd name="connsiteX0" fmla="*/ 0 w 3659692"/>
              <a:gd name="connsiteY0" fmla="*/ 358944 h 2158862"/>
              <a:gd name="connsiteX1" fmla="*/ 18083 w 3659692"/>
              <a:gd name="connsiteY1" fmla="*/ 0 h 2158862"/>
              <a:gd name="connsiteX2" fmla="*/ 1118694 w 3659692"/>
              <a:gd name="connsiteY2" fmla="*/ 962857 h 2158862"/>
              <a:gd name="connsiteX3" fmla="*/ 2208529 w 3659692"/>
              <a:gd name="connsiteY3" fmla="*/ 942969 h 2158862"/>
              <a:gd name="connsiteX4" fmla="*/ 3621443 w 3659692"/>
              <a:gd name="connsiteY4" fmla="*/ 2117698 h 2158862"/>
              <a:gd name="connsiteX5" fmla="*/ 3659692 w 3659692"/>
              <a:gd name="connsiteY5" fmla="*/ 2158862 h 2158862"/>
              <a:gd name="connsiteX6" fmla="*/ 2949 w 3659692"/>
              <a:gd name="connsiteY6" fmla="*/ 2158862 h 2158862"/>
              <a:gd name="connsiteX7" fmla="*/ 0 w 3659692"/>
              <a:gd name="connsiteY7" fmla="*/ 358944 h 2158862"/>
              <a:gd name="connsiteX0" fmla="*/ 0 w 3659692"/>
              <a:gd name="connsiteY0" fmla="*/ 96789 h 1896707"/>
              <a:gd name="connsiteX1" fmla="*/ 307084 w 3659692"/>
              <a:gd name="connsiteY1" fmla="*/ 0 h 1896707"/>
              <a:gd name="connsiteX2" fmla="*/ 1118694 w 3659692"/>
              <a:gd name="connsiteY2" fmla="*/ 700702 h 1896707"/>
              <a:gd name="connsiteX3" fmla="*/ 2208529 w 3659692"/>
              <a:gd name="connsiteY3" fmla="*/ 680814 h 1896707"/>
              <a:gd name="connsiteX4" fmla="*/ 3621443 w 3659692"/>
              <a:gd name="connsiteY4" fmla="*/ 1855543 h 1896707"/>
              <a:gd name="connsiteX5" fmla="*/ 3659692 w 3659692"/>
              <a:gd name="connsiteY5" fmla="*/ 1896707 h 1896707"/>
              <a:gd name="connsiteX6" fmla="*/ 2949 w 3659692"/>
              <a:gd name="connsiteY6" fmla="*/ 1896707 h 1896707"/>
              <a:gd name="connsiteX7" fmla="*/ 0 w 3659692"/>
              <a:gd name="connsiteY7" fmla="*/ 96789 h 1896707"/>
              <a:gd name="connsiteX0" fmla="*/ 0 w 3659692"/>
              <a:gd name="connsiteY0" fmla="*/ 172775 h 1972693"/>
              <a:gd name="connsiteX1" fmla="*/ 307084 w 3659692"/>
              <a:gd name="connsiteY1" fmla="*/ 75986 h 1972693"/>
              <a:gd name="connsiteX2" fmla="*/ 1118694 w 3659692"/>
              <a:gd name="connsiteY2" fmla="*/ 776688 h 1972693"/>
              <a:gd name="connsiteX3" fmla="*/ 2208529 w 3659692"/>
              <a:gd name="connsiteY3" fmla="*/ 756800 h 1972693"/>
              <a:gd name="connsiteX4" fmla="*/ 3621443 w 3659692"/>
              <a:gd name="connsiteY4" fmla="*/ 1931529 h 1972693"/>
              <a:gd name="connsiteX5" fmla="*/ 3659692 w 3659692"/>
              <a:gd name="connsiteY5" fmla="*/ 1972693 h 1972693"/>
              <a:gd name="connsiteX6" fmla="*/ 2949 w 3659692"/>
              <a:gd name="connsiteY6" fmla="*/ 1972693 h 1972693"/>
              <a:gd name="connsiteX7" fmla="*/ 0 w 3659692"/>
              <a:gd name="connsiteY7" fmla="*/ 172775 h 1972693"/>
              <a:gd name="connsiteX0" fmla="*/ 0 w 3659692"/>
              <a:gd name="connsiteY0" fmla="*/ 172775 h 1972693"/>
              <a:gd name="connsiteX1" fmla="*/ 307084 w 3659692"/>
              <a:gd name="connsiteY1" fmla="*/ 75986 h 1972693"/>
              <a:gd name="connsiteX2" fmla="*/ 1118694 w 3659692"/>
              <a:gd name="connsiteY2" fmla="*/ 776688 h 1972693"/>
              <a:gd name="connsiteX3" fmla="*/ 2208529 w 3659692"/>
              <a:gd name="connsiteY3" fmla="*/ 756800 h 1972693"/>
              <a:gd name="connsiteX4" fmla="*/ 3621443 w 3659692"/>
              <a:gd name="connsiteY4" fmla="*/ 1931529 h 1972693"/>
              <a:gd name="connsiteX5" fmla="*/ 3659692 w 3659692"/>
              <a:gd name="connsiteY5" fmla="*/ 1972693 h 1972693"/>
              <a:gd name="connsiteX6" fmla="*/ 2949 w 3659692"/>
              <a:gd name="connsiteY6" fmla="*/ 1972693 h 1972693"/>
              <a:gd name="connsiteX7" fmla="*/ 0 w 3659692"/>
              <a:gd name="connsiteY7" fmla="*/ 172775 h 1972693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118694 w 3659692"/>
              <a:gd name="connsiteY2" fmla="*/ 636851 h 1832856"/>
              <a:gd name="connsiteX3" fmla="*/ 2208529 w 3659692"/>
              <a:gd name="connsiteY3" fmla="*/ 616963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561042 w 3659692"/>
              <a:gd name="connsiteY2" fmla="*/ 355514 h 1832856"/>
              <a:gd name="connsiteX3" fmla="*/ 2208529 w 3659692"/>
              <a:gd name="connsiteY3" fmla="*/ 616963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561042 w 3659692"/>
              <a:gd name="connsiteY2" fmla="*/ 355514 h 1832856"/>
              <a:gd name="connsiteX3" fmla="*/ 2438550 w 3659692"/>
              <a:gd name="connsiteY3" fmla="*/ 45711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438550 w 3659692"/>
              <a:gd name="connsiteY3" fmla="*/ 45711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438550 w 3659692"/>
              <a:gd name="connsiteY3" fmla="*/ 45711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603693 w 3659692"/>
              <a:gd name="connsiteY3" fmla="*/ 48908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603693 w 3659692"/>
              <a:gd name="connsiteY3" fmla="*/ 48908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65678"/>
              <a:gd name="connsiteY0" fmla="*/ 32938 h 1832856"/>
              <a:gd name="connsiteX1" fmla="*/ 681605 w 3665678"/>
              <a:gd name="connsiteY1" fmla="*/ 147152 h 1832856"/>
              <a:gd name="connsiteX2" fmla="*/ 1805808 w 3665678"/>
              <a:gd name="connsiteY2" fmla="*/ 361908 h 1832856"/>
              <a:gd name="connsiteX3" fmla="*/ 2603693 w 3665678"/>
              <a:gd name="connsiteY3" fmla="*/ 489082 h 1832856"/>
              <a:gd name="connsiteX4" fmla="*/ 3665678 w 3665678"/>
              <a:gd name="connsiteY4" fmla="*/ 800618 h 1832856"/>
              <a:gd name="connsiteX5" fmla="*/ 3659692 w 3665678"/>
              <a:gd name="connsiteY5" fmla="*/ 1832856 h 1832856"/>
              <a:gd name="connsiteX6" fmla="*/ 2949 w 3665678"/>
              <a:gd name="connsiteY6" fmla="*/ 1832856 h 1832856"/>
              <a:gd name="connsiteX7" fmla="*/ 0 w 3665678"/>
              <a:gd name="connsiteY7" fmla="*/ 32938 h 1832856"/>
              <a:gd name="connsiteX0" fmla="*/ 0 w 3665678"/>
              <a:gd name="connsiteY0" fmla="*/ 32938 h 1832856"/>
              <a:gd name="connsiteX1" fmla="*/ 681605 w 3665678"/>
              <a:gd name="connsiteY1" fmla="*/ 147152 h 1832856"/>
              <a:gd name="connsiteX2" fmla="*/ 1805808 w 3665678"/>
              <a:gd name="connsiteY2" fmla="*/ 361908 h 1832856"/>
              <a:gd name="connsiteX3" fmla="*/ 2633183 w 3665678"/>
              <a:gd name="connsiteY3" fmla="*/ 629751 h 1832856"/>
              <a:gd name="connsiteX4" fmla="*/ 3665678 w 3665678"/>
              <a:gd name="connsiteY4" fmla="*/ 800618 h 1832856"/>
              <a:gd name="connsiteX5" fmla="*/ 3659692 w 3665678"/>
              <a:gd name="connsiteY5" fmla="*/ 1832856 h 1832856"/>
              <a:gd name="connsiteX6" fmla="*/ 2949 w 3665678"/>
              <a:gd name="connsiteY6" fmla="*/ 1832856 h 1832856"/>
              <a:gd name="connsiteX7" fmla="*/ 0 w 3665678"/>
              <a:gd name="connsiteY7" fmla="*/ 32938 h 1832856"/>
              <a:gd name="connsiteX0" fmla="*/ 0 w 3665678"/>
              <a:gd name="connsiteY0" fmla="*/ 32938 h 1832856"/>
              <a:gd name="connsiteX1" fmla="*/ 681605 w 3665678"/>
              <a:gd name="connsiteY1" fmla="*/ 147152 h 1832856"/>
              <a:gd name="connsiteX2" fmla="*/ 1805808 w 3665678"/>
              <a:gd name="connsiteY2" fmla="*/ 361908 h 1832856"/>
              <a:gd name="connsiteX3" fmla="*/ 2633183 w 3665678"/>
              <a:gd name="connsiteY3" fmla="*/ 629751 h 1832856"/>
              <a:gd name="connsiteX4" fmla="*/ 3665678 w 3665678"/>
              <a:gd name="connsiteY4" fmla="*/ 800618 h 1832856"/>
              <a:gd name="connsiteX5" fmla="*/ 3659692 w 3665678"/>
              <a:gd name="connsiteY5" fmla="*/ 1832856 h 1832856"/>
              <a:gd name="connsiteX6" fmla="*/ 2949 w 3665678"/>
              <a:gd name="connsiteY6" fmla="*/ 1832856 h 1832856"/>
              <a:gd name="connsiteX7" fmla="*/ 0 w 3665678"/>
              <a:gd name="connsiteY7" fmla="*/ 32938 h 1832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5678" h="1832856">
                <a:moveTo>
                  <a:pt x="0" y="32938"/>
                </a:moveTo>
                <a:cubicBezTo>
                  <a:pt x="102361" y="675"/>
                  <a:pt x="555652" y="-57163"/>
                  <a:pt x="681605" y="147152"/>
                </a:cubicBezTo>
                <a:cubicBezTo>
                  <a:pt x="1212597" y="941147"/>
                  <a:pt x="1480545" y="281475"/>
                  <a:pt x="1805808" y="361908"/>
                </a:cubicBezTo>
                <a:cubicBezTo>
                  <a:pt x="2131071" y="442341"/>
                  <a:pt x="2380390" y="823473"/>
                  <a:pt x="2633183" y="629751"/>
                </a:cubicBezTo>
                <a:cubicBezTo>
                  <a:pt x="2954957" y="383168"/>
                  <a:pt x="3376498" y="518311"/>
                  <a:pt x="3665678" y="800618"/>
                </a:cubicBezTo>
                <a:cubicBezTo>
                  <a:pt x="3663683" y="1144697"/>
                  <a:pt x="3661687" y="1488777"/>
                  <a:pt x="3659692" y="1832856"/>
                </a:cubicBezTo>
                <a:lnTo>
                  <a:pt x="2949" y="1832856"/>
                </a:lnTo>
                <a:lnTo>
                  <a:pt x="0" y="32938"/>
                </a:lnTo>
                <a:close/>
              </a:path>
            </a:pathLst>
          </a:custGeom>
          <a:solidFill>
            <a:srgbClr val="67A3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图片 2" descr="图片包含 矢量图形, 文字&#10;&#10;已生成高可信度的说明">
            <a:extLst>
              <a:ext uri="{FF2B5EF4-FFF2-40B4-BE49-F238E27FC236}">
                <a16:creationId xmlns:a16="http://schemas.microsoft.com/office/drawing/2014/main" id="{2F89B03B-8E83-4F08-B63E-B94AD7073F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62"/>
          <a:stretch/>
        </p:blipFill>
        <p:spPr>
          <a:xfrm>
            <a:off x="-505158" y="1269939"/>
            <a:ext cx="12191999" cy="5539264"/>
          </a:xfrm>
          <a:prstGeom prst="rect">
            <a:avLst/>
          </a:prstGeom>
        </p:spPr>
      </p:pic>
      <p:grpSp>
        <p:nvGrpSpPr>
          <p:cNvPr id="14" name="组合 12">
            <a:extLst>
              <a:ext uri="{FF2B5EF4-FFF2-40B4-BE49-F238E27FC236}">
                <a16:creationId xmlns:a16="http://schemas.microsoft.com/office/drawing/2014/main" id="{F15552A5-7A9A-4ED4-A097-859734D310E1}"/>
              </a:ext>
            </a:extLst>
          </p:cNvPr>
          <p:cNvGrpSpPr/>
          <p:nvPr/>
        </p:nvGrpSpPr>
        <p:grpSpPr>
          <a:xfrm>
            <a:off x="-4305422" y="-2008425"/>
            <a:ext cx="6154203" cy="1964355"/>
            <a:chOff x="2193797" y="873043"/>
            <a:chExt cx="6154203" cy="13145229"/>
          </a:xfrm>
        </p:grpSpPr>
        <p:grpSp>
          <p:nvGrpSpPr>
            <p:cNvPr id="15" name="组合 6">
              <a:extLst>
                <a:ext uri="{FF2B5EF4-FFF2-40B4-BE49-F238E27FC236}">
                  <a16:creationId xmlns:a16="http://schemas.microsoft.com/office/drawing/2014/main" id="{1ABE74FA-8050-4926-82FE-119D2D954090}"/>
                </a:ext>
              </a:extLst>
            </p:cNvPr>
            <p:cNvGrpSpPr/>
            <p:nvPr/>
          </p:nvGrpSpPr>
          <p:grpSpPr>
            <a:xfrm>
              <a:off x="2193797" y="5659258"/>
              <a:ext cx="6154203" cy="8359014"/>
              <a:chOff x="3360652" y="5810796"/>
              <a:chExt cx="6154203" cy="8359014"/>
            </a:xfrm>
          </p:grpSpPr>
          <p:sp>
            <p:nvSpPr>
              <p:cNvPr id="19" name="矩形 7">
                <a:extLst>
                  <a:ext uri="{FF2B5EF4-FFF2-40B4-BE49-F238E27FC236}">
                    <a16:creationId xmlns:a16="http://schemas.microsoft.com/office/drawing/2014/main" id="{410E3470-A5FF-4AC9-897B-329EE21FBE65}"/>
                  </a:ext>
                </a:extLst>
              </p:cNvPr>
              <p:cNvSpPr/>
              <p:nvPr/>
            </p:nvSpPr>
            <p:spPr>
              <a:xfrm>
                <a:off x="3360652" y="6137353"/>
                <a:ext cx="6021200" cy="80324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altLang="zh-CN" sz="7200" b="0" i="0" u="none" strike="noStrike" kern="0" cap="none" spc="0" normalizeH="0" baseline="0" noProof="0">
                    <a:ln w="209550">
                      <a:solidFill>
                        <a:srgbClr val="FFFFFF"/>
                      </a:solidFill>
                    </a:ln>
                    <a:solidFill>
                      <a:srgbClr val="FFFFFF"/>
                    </a:soli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uLnTx/>
                    <a:uFillTx/>
                    <a:latin typeface="UTM Showcard" panose="02040603050506020204" pitchFamily="18" charset="0"/>
                    <a:ea typeface="字魂27号-布丁体" panose="00000505000000000000" pitchFamily="2" charset="-122"/>
                    <a:cs typeface="Arial"/>
                    <a:sym typeface="Arial"/>
                  </a:rPr>
                  <a:t>HOẠT ĐỘNG 3</a:t>
                </a:r>
              </a:p>
            </p:txBody>
          </p:sp>
          <p:sp>
            <p:nvSpPr>
              <p:cNvPr id="20" name="矩形 8">
                <a:extLst>
                  <a:ext uri="{FF2B5EF4-FFF2-40B4-BE49-F238E27FC236}">
                    <a16:creationId xmlns:a16="http://schemas.microsoft.com/office/drawing/2014/main" id="{FF5C717B-DFF4-4E98-B0C8-6A5D8AB306FD}"/>
                  </a:ext>
                </a:extLst>
              </p:cNvPr>
              <p:cNvSpPr/>
              <p:nvPr/>
            </p:nvSpPr>
            <p:spPr>
              <a:xfrm>
                <a:off x="3493655" y="5810796"/>
                <a:ext cx="6021200" cy="8032455"/>
              </a:xfrm>
              <a:prstGeom prst="rect">
                <a:avLst/>
              </a:prstGeom>
            </p:spPr>
            <p:txBody>
              <a:bodyPr wrap="none">
                <a:spAutoFit/>
                <a:scene3d>
                  <a:camera prst="orthographicFront"/>
                  <a:lightRig rig="threePt" dir="t"/>
                </a:scene3d>
                <a:sp3d extrusionH="57150">
                  <a:bevelT h="25400" prst="softRound"/>
                </a:sp3d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altLang="zh-CN" sz="7200" b="0" i="0" u="none" strike="noStrike" kern="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UTM Showcard" panose="02040603050506020204" pitchFamily="18" charset="0"/>
                    <a:ea typeface="字魂27号-布丁体" panose="00000505000000000000" pitchFamily="2" charset="-122"/>
                    <a:cs typeface="Arial"/>
                    <a:sym typeface="Arial"/>
                  </a:rPr>
                  <a:t>HOẠT ĐỘNG 3</a:t>
                </a:r>
                <a:endParaRPr kumimoji="0" lang="zh-CN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Showcard" panose="02040603050506020204" pitchFamily="18" charset="0"/>
                  <a:ea typeface="字魂27号-布丁体" panose="00000505000000000000" pitchFamily="2" charset="-122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组合 9">
              <a:extLst>
                <a:ext uri="{FF2B5EF4-FFF2-40B4-BE49-F238E27FC236}">
                  <a16:creationId xmlns:a16="http://schemas.microsoft.com/office/drawing/2014/main" id="{ACD64A12-AFC5-403C-B188-0DB8C4E0440C}"/>
                </a:ext>
              </a:extLst>
            </p:cNvPr>
            <p:cNvGrpSpPr/>
            <p:nvPr/>
          </p:nvGrpSpPr>
          <p:grpSpPr>
            <a:xfrm>
              <a:off x="3583560" y="873043"/>
              <a:ext cx="184731" cy="8046050"/>
              <a:chOff x="3771007" y="1083236"/>
              <a:chExt cx="184731" cy="8046050"/>
            </a:xfrm>
          </p:grpSpPr>
          <p:sp>
            <p:nvSpPr>
              <p:cNvPr id="17" name="矩形 10">
                <a:extLst>
                  <a:ext uri="{FF2B5EF4-FFF2-40B4-BE49-F238E27FC236}">
                    <a16:creationId xmlns:a16="http://schemas.microsoft.com/office/drawing/2014/main" id="{2CDB6ACB-7D67-4D5C-AC61-963FB36095B9}"/>
                  </a:ext>
                </a:extLst>
              </p:cNvPr>
              <p:cNvSpPr/>
              <p:nvPr/>
            </p:nvSpPr>
            <p:spPr>
              <a:xfrm>
                <a:off x="3771007" y="1083236"/>
                <a:ext cx="184731" cy="80324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7200" b="0" i="0" u="none" strike="noStrike" kern="0" cap="none" spc="0" normalizeH="0" baseline="0" noProof="0" dirty="0">
                  <a:ln w="152400">
                    <a:solidFill>
                      <a:srgbClr val="582F4E"/>
                    </a:solidFill>
                  </a:ln>
                  <a:solidFill>
                    <a:srgbClr val="582F4E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UTM Showcard" panose="02040603050506020204" pitchFamily="18" charset="0"/>
                  <a:ea typeface="字魂27号-布丁体" panose="00000505000000000000" pitchFamily="2" charset="-122"/>
                  <a:cs typeface="Arial"/>
                  <a:sym typeface="Arial"/>
                </a:endParaRPr>
              </a:p>
            </p:txBody>
          </p:sp>
          <p:sp>
            <p:nvSpPr>
              <p:cNvPr id="18" name="矩形 11">
                <a:extLst>
                  <a:ext uri="{FF2B5EF4-FFF2-40B4-BE49-F238E27FC236}">
                    <a16:creationId xmlns:a16="http://schemas.microsoft.com/office/drawing/2014/main" id="{AE89C244-0709-4C7D-B007-9F22BECF44C5}"/>
                  </a:ext>
                </a:extLst>
              </p:cNvPr>
              <p:cNvSpPr/>
              <p:nvPr/>
            </p:nvSpPr>
            <p:spPr>
              <a:xfrm>
                <a:off x="3771007" y="1096834"/>
                <a:ext cx="184731" cy="80324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CN" altLang="en-US" sz="7200" b="0" i="0" u="none" strike="noStrike" kern="0" cap="none" spc="0" normalizeH="0" baseline="0" noProof="0" dirty="0">
                  <a:ln>
                    <a:noFill/>
                  </a:ln>
                  <a:gradFill flip="none" rotWithShape="1">
                    <a:gsLst>
                      <a:gs pos="67000">
                        <a:srgbClr val="5997D0"/>
                      </a:gs>
                      <a:gs pos="0">
                        <a:srgbClr val="FF99CC"/>
                      </a:gs>
                      <a:gs pos="100000">
                        <a:srgbClr val="8DC9ED"/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TM Showcard" panose="02040603050506020204" pitchFamily="18" charset="0"/>
                  <a:ea typeface="字魂27号-布丁体" panose="00000505000000000000" pitchFamily="2" charset="-122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BBD4D35-8F58-469C-9669-A2C140618E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3374" y="1721376"/>
            <a:ext cx="6197004" cy="2720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3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168" y="5387091"/>
            <a:ext cx="883330" cy="1234063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F121ACA3-6E54-4310-B73A-DC022A78D75E}"/>
              </a:ext>
            </a:extLst>
          </p:cNvPr>
          <p:cNvSpPr/>
          <p:nvPr/>
        </p:nvSpPr>
        <p:spPr>
          <a:xfrm>
            <a:off x="10686637" y="4470146"/>
            <a:ext cx="1188392" cy="1234063"/>
          </a:xfrm>
          <a:prstGeom prst="ellipse">
            <a:avLst/>
          </a:prstGeom>
          <a:solidFill>
            <a:srgbClr val="D5E4F3"/>
          </a:solidFill>
          <a:ln>
            <a:solidFill>
              <a:srgbClr val="CFE0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lang="en-US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33415F-F069-459D-B71E-548B93189903}"/>
              </a:ext>
            </a:extLst>
          </p:cNvPr>
          <p:cNvSpPr/>
          <p:nvPr/>
        </p:nvSpPr>
        <p:spPr>
          <a:xfrm>
            <a:off x="1881" y="5387090"/>
            <a:ext cx="12188238" cy="1122320"/>
          </a:xfrm>
          <a:prstGeom prst="rect">
            <a:avLst/>
          </a:prstGeom>
          <a:solidFill>
            <a:srgbClr val="843C0C"/>
          </a:solidFill>
          <a:ln>
            <a:solidFill>
              <a:srgbClr val="843C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804"/>
            <a:endParaRPr lang="en-US" sz="2399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5CA62DD-156D-4125-A8DC-08A994D9C835}"/>
              </a:ext>
            </a:extLst>
          </p:cNvPr>
          <p:cNvGrpSpPr/>
          <p:nvPr/>
        </p:nvGrpSpPr>
        <p:grpSpPr>
          <a:xfrm>
            <a:off x="-598870" y="3434037"/>
            <a:ext cx="13341270" cy="4028733"/>
            <a:chOff x="-1178284" y="4220649"/>
            <a:chExt cx="14695717" cy="3022482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6AF78BC9-74F5-4003-A798-1BE8035D30CB}"/>
                </a:ext>
              </a:extLst>
            </p:cNvPr>
            <p:cNvGrpSpPr/>
            <p:nvPr/>
          </p:nvGrpSpPr>
          <p:grpSpPr>
            <a:xfrm>
              <a:off x="-1178284" y="4690195"/>
              <a:ext cx="12140835" cy="2505174"/>
              <a:chOff x="382287" y="4076024"/>
              <a:chExt cx="11047711" cy="2818506"/>
            </a:xfrm>
          </p:grpSpPr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id="{6BADAB7D-3067-47B4-A94F-1B87EEB50F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01993">
                <a:off x="382287" y="4269627"/>
                <a:ext cx="2132893" cy="2468432"/>
              </a:xfrm>
              <a:prstGeom prst="rect">
                <a:avLst/>
              </a:prstGeom>
            </p:spPr>
          </p:pic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D715CD2C-2835-424C-A517-000C4F4850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1967952" y="5077053"/>
                <a:ext cx="1570424" cy="1817477"/>
              </a:xfrm>
              <a:prstGeom prst="rect">
                <a:avLst/>
              </a:prstGeom>
            </p:spPr>
          </p:pic>
          <p:pic>
            <p:nvPicPr>
              <p:cNvPr id="80" name="Picture 79">
                <a:extLst>
                  <a:ext uri="{FF2B5EF4-FFF2-40B4-BE49-F238E27FC236}">
                    <a16:creationId xmlns:a16="http://schemas.microsoft.com/office/drawing/2014/main" id="{210C1C81-6184-4DA8-B66F-DF075B8C45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4613175" y="5580215"/>
                <a:ext cx="986088" cy="1141215"/>
              </a:xfrm>
              <a:prstGeom prst="rect">
                <a:avLst/>
              </a:prstGeom>
            </p:spPr>
          </p:pic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686CD750-5FC2-4FE1-8386-950E0A2272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5206969" y="5003179"/>
                <a:ext cx="1533743" cy="1775026"/>
              </a:xfrm>
              <a:prstGeom prst="rect">
                <a:avLst/>
              </a:prstGeom>
            </p:spPr>
          </p:pic>
          <p:pic>
            <p:nvPicPr>
              <p:cNvPr id="82" name="Picture 81">
                <a:extLst>
                  <a:ext uri="{FF2B5EF4-FFF2-40B4-BE49-F238E27FC236}">
                    <a16:creationId xmlns:a16="http://schemas.microsoft.com/office/drawing/2014/main" id="{43F08EAC-B674-4230-BC24-650C36F33D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6346079" y="5632788"/>
                <a:ext cx="986088" cy="1141215"/>
              </a:xfrm>
              <a:prstGeom prst="rect">
                <a:avLst/>
              </a:prstGeom>
            </p:spPr>
          </p:pic>
          <p:pic>
            <p:nvPicPr>
              <p:cNvPr id="83" name="Picture 82">
                <a:extLst>
                  <a:ext uri="{FF2B5EF4-FFF2-40B4-BE49-F238E27FC236}">
                    <a16:creationId xmlns:a16="http://schemas.microsoft.com/office/drawing/2014/main" id="{DCEF397D-B286-47BE-A07E-7597E426E2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8450430" y="5007078"/>
                <a:ext cx="1533743" cy="1775026"/>
              </a:xfrm>
              <a:prstGeom prst="rect">
                <a:avLst/>
              </a:prstGeom>
            </p:spPr>
          </p:pic>
          <p:pic>
            <p:nvPicPr>
              <p:cNvPr id="84" name="Picture 83">
                <a:extLst>
                  <a:ext uri="{FF2B5EF4-FFF2-40B4-BE49-F238E27FC236}">
                    <a16:creationId xmlns:a16="http://schemas.microsoft.com/office/drawing/2014/main" id="{3D4EC5B7-71FC-450E-B4E5-44B476F8D9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9297105" y="4081809"/>
                <a:ext cx="2132893" cy="2468432"/>
              </a:xfrm>
              <a:prstGeom prst="rect">
                <a:avLst/>
              </a:prstGeom>
            </p:spPr>
          </p:pic>
          <p:pic>
            <p:nvPicPr>
              <p:cNvPr id="93" name="Picture 92">
                <a:extLst>
                  <a:ext uri="{FF2B5EF4-FFF2-40B4-BE49-F238E27FC236}">
                    <a16:creationId xmlns:a16="http://schemas.microsoft.com/office/drawing/2014/main" id="{80F2224C-7F05-41FF-8DA6-69D2307C18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01993">
                <a:off x="613900" y="4076024"/>
                <a:ext cx="2132894" cy="2468431"/>
              </a:xfrm>
              <a:prstGeom prst="rect">
                <a:avLst/>
              </a:prstGeom>
            </p:spPr>
          </p:pic>
        </p:grpSp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E9BF440F-4709-4B30-83F5-046F759586B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51593" y="4220649"/>
              <a:ext cx="1664660" cy="1234623"/>
            </a:xfrm>
            <a:prstGeom prst="rect">
              <a:avLst/>
            </a:prstGeom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DBDBAD40-655A-4E02-8405-5C08F35CFFF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73558" y="4959204"/>
              <a:ext cx="1664660" cy="1234623"/>
            </a:xfrm>
            <a:prstGeom prst="rect">
              <a:avLst/>
            </a:prstGeom>
          </p:spPr>
        </p:pic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5E002428-D5C5-41B7-B53B-80396FA6948D}"/>
                </a:ext>
              </a:extLst>
            </p:cNvPr>
            <p:cNvGrpSpPr/>
            <p:nvPr/>
          </p:nvGrpSpPr>
          <p:grpSpPr>
            <a:xfrm>
              <a:off x="1376598" y="4743099"/>
              <a:ext cx="12140835" cy="2500032"/>
              <a:chOff x="382287" y="4081809"/>
              <a:chExt cx="11047711" cy="2812721"/>
            </a:xfrm>
          </p:grpSpPr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CC74C045-E872-42B1-8918-6065E70163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01993">
                <a:off x="382287" y="4269627"/>
                <a:ext cx="2132893" cy="2468432"/>
              </a:xfrm>
              <a:prstGeom prst="rect">
                <a:avLst/>
              </a:prstGeom>
            </p:spPr>
          </p:pic>
          <p:pic>
            <p:nvPicPr>
              <p:cNvPr id="72" name="Picture 71">
                <a:extLst>
                  <a:ext uri="{FF2B5EF4-FFF2-40B4-BE49-F238E27FC236}">
                    <a16:creationId xmlns:a16="http://schemas.microsoft.com/office/drawing/2014/main" id="{F17C7989-00AA-474D-9635-602F7BF33E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1967952" y="5077053"/>
                <a:ext cx="1570424" cy="1817477"/>
              </a:xfrm>
              <a:prstGeom prst="rect">
                <a:avLst/>
              </a:prstGeom>
            </p:spPr>
          </p:pic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B94448D6-A18E-47B4-91F8-525D533C91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4613175" y="5580215"/>
                <a:ext cx="986088" cy="1141215"/>
              </a:xfrm>
              <a:prstGeom prst="rect">
                <a:avLst/>
              </a:prstGeom>
            </p:spPr>
          </p:pic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644544DA-49FD-46F7-9B22-AD4D99F79E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5206969" y="5003179"/>
                <a:ext cx="1533743" cy="1775026"/>
              </a:xfrm>
              <a:prstGeom prst="rect">
                <a:avLst/>
              </a:prstGeom>
            </p:spPr>
          </p:pic>
          <p:pic>
            <p:nvPicPr>
              <p:cNvPr id="75" name="Picture 74">
                <a:extLst>
                  <a:ext uri="{FF2B5EF4-FFF2-40B4-BE49-F238E27FC236}">
                    <a16:creationId xmlns:a16="http://schemas.microsoft.com/office/drawing/2014/main" id="{F8F71EDE-0B0B-4408-95E0-89C728404A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6346079" y="5632788"/>
                <a:ext cx="986088" cy="1141215"/>
              </a:xfrm>
              <a:prstGeom prst="rect">
                <a:avLst/>
              </a:prstGeom>
            </p:spPr>
          </p:pic>
          <p:pic>
            <p:nvPicPr>
              <p:cNvPr id="76" name="Picture 75">
                <a:extLst>
                  <a:ext uri="{FF2B5EF4-FFF2-40B4-BE49-F238E27FC236}">
                    <a16:creationId xmlns:a16="http://schemas.microsoft.com/office/drawing/2014/main" id="{20B2C77E-990E-43DA-BE4A-FDDEC9E657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8450430" y="5007078"/>
                <a:ext cx="1533743" cy="1775026"/>
              </a:xfrm>
              <a:prstGeom prst="rect">
                <a:avLst/>
              </a:prstGeom>
            </p:spPr>
          </p:pic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3D586B68-4C56-4942-8513-8C27F3CF3E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9297105" y="4081809"/>
                <a:ext cx="2132893" cy="2468432"/>
              </a:xfrm>
              <a:prstGeom prst="rect">
                <a:avLst/>
              </a:prstGeom>
            </p:spPr>
          </p:pic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46930C8-FC8F-42D5-8E2D-6506FCCB0FDD}"/>
              </a:ext>
            </a:extLst>
          </p:cNvPr>
          <p:cNvGrpSpPr/>
          <p:nvPr/>
        </p:nvGrpSpPr>
        <p:grpSpPr>
          <a:xfrm>
            <a:off x="-392506" y="4321053"/>
            <a:ext cx="12876944" cy="2672906"/>
            <a:chOff x="-186596" y="4491430"/>
            <a:chExt cx="12880920" cy="2672905"/>
          </a:xfrm>
        </p:grpSpPr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031C4B3B-D15B-47A0-828D-679EB05E28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8351" y="4491430"/>
              <a:ext cx="2690819" cy="2431481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D2AC6C75-19BF-4FCD-A9A6-314C1BF38A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9243" y="5118410"/>
              <a:ext cx="1996967" cy="1804501"/>
            </a:xfrm>
            <a:prstGeom prst="rect">
              <a:avLst/>
            </a:prstGeom>
          </p:spPr>
        </p:pic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D31B72FC-0A83-4067-A5AD-85907AEA51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5017" y="5564985"/>
              <a:ext cx="1441523" cy="1302591"/>
            </a:xfrm>
            <a:prstGeom prst="rect">
              <a:avLst/>
            </a:prstGeom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E9444EBF-E269-408B-AC31-3A375AEB8E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460" y="4491430"/>
              <a:ext cx="2690819" cy="2431481"/>
            </a:xfrm>
            <a:prstGeom prst="rect">
              <a:avLst/>
            </a:prstGeom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A47806BF-3B3E-4D4B-B201-D1ACDCC814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6596" y="4703924"/>
              <a:ext cx="2690819" cy="2431481"/>
            </a:xfrm>
            <a:prstGeom prst="rect">
              <a:avLst/>
            </a:prstGeom>
          </p:spPr>
        </p:pic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3E016FBD-1E06-4668-9A62-E836AE012D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9485" y="4732854"/>
              <a:ext cx="2690819" cy="2431481"/>
            </a:xfrm>
            <a:prstGeom prst="rect">
              <a:avLst/>
            </a:prstGeom>
          </p:spPr>
        </p:pic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FD09EBD2-96E1-42C6-ACB0-10E2237E8B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03505" y="4494495"/>
              <a:ext cx="2690819" cy="2431481"/>
            </a:xfrm>
            <a:prstGeom prst="rect">
              <a:avLst/>
            </a:prstGeom>
          </p:spPr>
        </p:pic>
      </p:grpSp>
      <p:pic>
        <p:nvPicPr>
          <p:cNvPr id="57" name="Picture 5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193" y="4413769"/>
            <a:ext cx="1188392" cy="1188392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908" y="1493772"/>
            <a:ext cx="495147" cy="43801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43" y="1928004"/>
            <a:ext cx="495147" cy="438015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43" y="734670"/>
            <a:ext cx="495147" cy="438015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8242" y="2332308"/>
            <a:ext cx="682188" cy="66308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782" y="1048681"/>
            <a:ext cx="1538368" cy="153836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905" y="2361351"/>
            <a:ext cx="1516383" cy="1516383"/>
          </a:xfrm>
          <a:prstGeom prst="rect">
            <a:avLst/>
          </a:prstGeom>
        </p:spPr>
      </p:pic>
      <p:pic>
        <p:nvPicPr>
          <p:cNvPr id="2" name="Yankee Dood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4557840" y="2587049"/>
            <a:ext cx="609412" cy="60941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8234" y="880065"/>
            <a:ext cx="682188" cy="638527"/>
          </a:xfrm>
          <a:prstGeom prst="rect">
            <a:avLst/>
          </a:prstGeom>
        </p:spPr>
      </p:pic>
      <p:grpSp>
        <p:nvGrpSpPr>
          <p:cNvPr id="85" name="Group 84">
            <a:extLst>
              <a:ext uri="{FF2B5EF4-FFF2-40B4-BE49-F238E27FC236}">
                <a16:creationId xmlns:a16="http://schemas.microsoft.com/office/drawing/2014/main" id="{219055E6-6DCB-48BD-9788-2C1917ABEFDF}"/>
              </a:ext>
            </a:extLst>
          </p:cNvPr>
          <p:cNvGrpSpPr/>
          <p:nvPr/>
        </p:nvGrpSpPr>
        <p:grpSpPr>
          <a:xfrm>
            <a:off x="294641" y="4185094"/>
            <a:ext cx="12876944" cy="2672906"/>
            <a:chOff x="-186596" y="4491430"/>
            <a:chExt cx="12880920" cy="2672905"/>
          </a:xfrm>
        </p:grpSpPr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89159879-E5CA-448D-938F-8C02CDCCCB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8351" y="4491430"/>
              <a:ext cx="2690819" cy="2431481"/>
            </a:xfrm>
            <a:prstGeom prst="rect">
              <a:avLst/>
            </a:prstGeom>
          </p:spPr>
        </p:pic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B4881D10-70E8-435D-9B4E-06A4AC4A5A7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9243" y="5118410"/>
              <a:ext cx="1996967" cy="1804501"/>
            </a:xfrm>
            <a:prstGeom prst="rect">
              <a:avLst/>
            </a:prstGeom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51C92C86-6E8A-43A3-8671-75507B7BCC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5017" y="5564985"/>
              <a:ext cx="1441523" cy="1302591"/>
            </a:xfrm>
            <a:prstGeom prst="rect">
              <a:avLst/>
            </a:prstGeom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F3B6FCC7-BB07-48E1-84A1-C514EE951D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460" y="4491430"/>
              <a:ext cx="2690819" cy="2431481"/>
            </a:xfrm>
            <a:prstGeom prst="rect">
              <a:avLst/>
            </a:prstGeom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1BD8B88F-4D65-46B0-ACEB-6328288B8B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6596" y="4703924"/>
              <a:ext cx="2690819" cy="2431481"/>
            </a:xfrm>
            <a:prstGeom prst="rect">
              <a:avLst/>
            </a:prstGeom>
          </p:spPr>
        </p:pic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6416FA76-E637-4BEC-A5B1-19A099F6E4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9485" y="4732854"/>
              <a:ext cx="2690819" cy="2431481"/>
            </a:xfrm>
            <a:prstGeom prst="rect">
              <a:avLst/>
            </a:prstGeom>
          </p:spPr>
        </p:pic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97A81261-55CF-4EA2-80DC-9E4BB966A1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03505" y="4494495"/>
              <a:ext cx="2690819" cy="243148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E16FE885-1790-478E-B8AA-68A80CD99B3C}"/>
              </a:ext>
            </a:extLst>
          </p:cNvPr>
          <p:cNvGrpSpPr/>
          <p:nvPr/>
        </p:nvGrpSpPr>
        <p:grpSpPr>
          <a:xfrm>
            <a:off x="-534001" y="4370831"/>
            <a:ext cx="12979121" cy="2737779"/>
            <a:chOff x="-186596" y="4426557"/>
            <a:chExt cx="12983128" cy="2737778"/>
          </a:xfrm>
        </p:grpSpPr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F6F16523-EA0A-4E39-A154-BDB70E601F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8351" y="4491430"/>
              <a:ext cx="2690819" cy="2431481"/>
            </a:xfrm>
            <a:prstGeom prst="rect">
              <a:avLst/>
            </a:prstGeom>
          </p:spPr>
        </p:pic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0439A302-DC3D-4232-820A-A2E9B01519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9243" y="5118410"/>
              <a:ext cx="1996967" cy="1804501"/>
            </a:xfrm>
            <a:prstGeom prst="rect">
              <a:avLst/>
            </a:prstGeom>
          </p:spPr>
        </p:pic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52144E9C-1937-4315-89BB-9D5830AB70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5017" y="5564985"/>
              <a:ext cx="1441523" cy="1302591"/>
            </a:xfrm>
            <a:prstGeom prst="rect">
              <a:avLst/>
            </a:prstGeom>
          </p:spPr>
        </p:pic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5D913484-ED92-45EB-8556-3AE8D8F0DD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460" y="4491430"/>
              <a:ext cx="2690819" cy="2431481"/>
            </a:xfrm>
            <a:prstGeom prst="rect">
              <a:avLst/>
            </a:prstGeom>
          </p:spPr>
        </p:pic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B7BF71F3-967A-4211-86A7-5AA1B80FD7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6596" y="4703924"/>
              <a:ext cx="2690819" cy="2431481"/>
            </a:xfrm>
            <a:prstGeom prst="rect">
              <a:avLst/>
            </a:prstGeom>
          </p:spPr>
        </p:pic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F0B17F29-ADBD-455A-B2C4-98FC1B600E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9485" y="4732854"/>
              <a:ext cx="2690819" cy="2431481"/>
            </a:xfrm>
            <a:prstGeom prst="rect">
              <a:avLst/>
            </a:prstGeom>
          </p:spPr>
        </p:pic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2F50C646-E5B1-4AAD-A720-EA17E2C8C6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05713" y="4426557"/>
              <a:ext cx="2690819" cy="2431481"/>
            </a:xfrm>
            <a:prstGeom prst="rect">
              <a:avLst/>
            </a:prstGeom>
          </p:spPr>
        </p:pic>
      </p:grpSp>
      <p:sp>
        <p:nvSpPr>
          <p:cNvPr id="30" name="Rectangle 29"/>
          <p:cNvSpPr/>
          <p:nvPr/>
        </p:nvSpPr>
        <p:spPr>
          <a:xfrm>
            <a:off x="140182" y="4262822"/>
            <a:ext cx="5784637" cy="1833891"/>
          </a:xfrm>
          <a:prstGeom prst="rect">
            <a:avLst/>
          </a:prstGeom>
          <a:solidFill>
            <a:srgbClr val="FFD5F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r>
              <a:rPr lang="vi-VN" sz="3732" dirty="0">
                <a:solidFill>
                  <a:srgbClr val="002060"/>
                </a:solidFill>
                <a:latin typeface="Calibri" panose="020F0502020204030204"/>
              </a:rPr>
              <a:t>Nêu 3 điều em học được qua bài học.</a:t>
            </a:r>
            <a:endParaRPr lang="en-US" sz="3732" dirty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08513" y="4283818"/>
            <a:ext cx="5784637" cy="1833891"/>
          </a:xfrm>
          <a:prstGeom prst="rect">
            <a:avLst/>
          </a:prstGeom>
          <a:solidFill>
            <a:srgbClr val="FFD5F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r>
              <a:rPr lang="en-US" sz="3732" dirty="0" err="1">
                <a:solidFill>
                  <a:srgbClr val="002060"/>
                </a:solidFill>
              </a:rPr>
              <a:t>Nêu</a:t>
            </a:r>
            <a:r>
              <a:rPr lang="en-US" sz="3732" dirty="0">
                <a:solidFill>
                  <a:srgbClr val="002060"/>
                </a:solidFill>
              </a:rPr>
              <a:t> 3 </a:t>
            </a:r>
            <a:r>
              <a:rPr lang="en-US" sz="3732" dirty="0" err="1">
                <a:solidFill>
                  <a:srgbClr val="002060"/>
                </a:solidFill>
              </a:rPr>
              <a:t>việc</a:t>
            </a:r>
            <a:r>
              <a:rPr lang="en-US" sz="3732" dirty="0">
                <a:solidFill>
                  <a:srgbClr val="002060"/>
                </a:solidFill>
              </a:rPr>
              <a:t> </a:t>
            </a:r>
            <a:r>
              <a:rPr lang="en-US" sz="3732" dirty="0" err="1">
                <a:solidFill>
                  <a:srgbClr val="002060"/>
                </a:solidFill>
              </a:rPr>
              <a:t>em</a:t>
            </a:r>
            <a:r>
              <a:rPr lang="en-US" sz="3732" dirty="0">
                <a:solidFill>
                  <a:srgbClr val="002060"/>
                </a:solidFill>
              </a:rPr>
              <a:t> </a:t>
            </a:r>
            <a:r>
              <a:rPr lang="en-US" sz="3732" dirty="0" err="1">
                <a:solidFill>
                  <a:srgbClr val="002060"/>
                </a:solidFill>
              </a:rPr>
              <a:t>cần</a:t>
            </a:r>
            <a:r>
              <a:rPr lang="en-US" sz="3732" dirty="0">
                <a:solidFill>
                  <a:srgbClr val="002060"/>
                </a:solidFill>
              </a:rPr>
              <a:t> </a:t>
            </a:r>
            <a:r>
              <a:rPr lang="en-US" sz="3732" dirty="0" err="1">
                <a:solidFill>
                  <a:srgbClr val="002060"/>
                </a:solidFill>
              </a:rPr>
              <a:t>làm</a:t>
            </a:r>
            <a:r>
              <a:rPr lang="en-US" sz="3732" dirty="0">
                <a:solidFill>
                  <a:srgbClr val="002060"/>
                </a:solidFill>
              </a:rPr>
              <a:t> </a:t>
            </a:r>
            <a:r>
              <a:rPr lang="en-US" sz="3732" dirty="0" err="1">
                <a:solidFill>
                  <a:srgbClr val="002060"/>
                </a:solidFill>
              </a:rPr>
              <a:t>sau</a:t>
            </a:r>
            <a:r>
              <a:rPr lang="en-US" sz="3732" dirty="0">
                <a:solidFill>
                  <a:srgbClr val="002060"/>
                </a:solidFill>
              </a:rPr>
              <a:t> </a:t>
            </a:r>
            <a:r>
              <a:rPr lang="en-US" sz="3732" dirty="0" err="1">
                <a:solidFill>
                  <a:srgbClr val="002060"/>
                </a:solidFill>
              </a:rPr>
              <a:t>bài</a:t>
            </a:r>
            <a:r>
              <a:rPr lang="en-US" sz="3732" dirty="0">
                <a:solidFill>
                  <a:srgbClr val="002060"/>
                </a:solidFill>
              </a:rPr>
              <a:t> </a:t>
            </a:r>
            <a:r>
              <a:rPr lang="en-US" sz="3732" dirty="0" err="1">
                <a:solidFill>
                  <a:srgbClr val="002060"/>
                </a:solidFill>
              </a:rPr>
              <a:t>học</a:t>
            </a:r>
            <a:r>
              <a:rPr lang="en-US" sz="3732" dirty="0">
                <a:solidFill>
                  <a:srgbClr val="002060"/>
                </a:solidFill>
              </a:rPr>
              <a:t>.</a:t>
            </a:r>
            <a:endParaRPr lang="en-US" sz="3732" dirty="0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B4A4AB-0A3F-4AA4-AB7F-58709F716CE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730233" y="363965"/>
            <a:ext cx="5834389" cy="239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407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0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3.7037E-7 C 0.02396 0.02037 0.05781 0.01343 0.07109 0.06111 C 0.10599 0.10208 0.13867 0.10856 0.17956 0.04954 C 0.20807 0.01944 0.21875 -0.04884 0.26536 -0.04097 C 0.30742 -0.02847 0.2763 0.06204 0.32122 0.09768 C 0.3375 0.14583 0.31211 0.2081 0.34492 0.26366 C 0.37917 0.25162 0.39154 0.1794 0.39505 0.09977 C 0.40742 0.04583 0.43997 0.06204 0.44284 0.00833 C 0.44674 -0.05139 0.48255 -0.05648 0.47956 -0.12245 C 0.52799 -0.16042 0.54974 -0.11782 0.56901 -0.07732 C 0.5776 -0.0287 0.60182 -0.07107 0.61302 -0.05 C 0.62214 -0.03542 0.60378 0.02315 0.62122 0.0294 C 0.64818 0.00764 0.65117 -0.03125 0.65703 -0.07431 C 0.66966 -0.09259 0.67617 -0.11921 0.69505 -0.12917 C 0.72279 -0.14051 0.74701 -0.1287 0.76419 -0.09977 C 0.79609 -0.07014 0.76745 -0.01505 0.79284 0.02685 C 0.81406 0.0588 0.82708 0.04421 0.83919 0.01782 C 0.84896 -0.01088 0.84102 -0.04861 0.85456 -0.07708 C 0.86016 -0.08588 0.90026 -0.05023 0.90599 -0.05903 " pathEditMode="relative" rAng="0" ptsTypes="AAAAAAAAAAAAAAAAAAA">
                                      <p:cBhvr>
                                        <p:cTn id="20" dur="2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299" y="631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0.0007 C 4.58333E-6 0.05 -0.00652 0.0537 0.01783 0.11226 C 0.02617 0.14513 0.04049 0.19421 0.0552 0.19606 C 0.06966 0.19791 0.09882 0.18217 0.10494 0.12338 C 0.10703 0.10301 0.08424 0.08356 0.11145 0.06226 C 0.13359 0.06111 0.13033 0.10856 0.17031 0.1081 C 0.1832 0.09351 0.20599 0.11689 0.20898 0.06458 C 0.17851 0.01851 0.1996 -0.00162 0.18802 -0.03149 C 0.18606 -0.06389 0.14101 -0.0676 0.16705 -0.12223 C 0.18554 -0.17061 0.22382 -0.05903 0.26471 -0.09537 C 0.27395 -0.1338 0.21614 -0.16366 0.22864 -0.22686 C 0.23489 -0.25024 0.25 -0.24237 0.25937 -0.23982 " pathEditMode="relative" rAng="0" ptsTypes="AAAAAAAAAAAA">
                                      <p:cBhvr>
                                        <p:cTn id="22" dur="15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42" y="-229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09812E-6 L -0.63438 0.12126 " pathEditMode="relative" rAng="0" ptsTypes="AA">
                                      <p:cBhvr>
                                        <p:cTn id="33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19" y="60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50"/>
                            </p:stCondLst>
                            <p:childTnLst>
                              <p:par>
                                <p:cTn id="3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1285 0.03641 L -0.1882 -0.8593 " pathEditMode="relative" rAng="0" ptsTypes="AA">
                                      <p:cBhvr>
                                        <p:cTn id="4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33" y="-448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175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65381E-6 L -0.27708 0.29929 " pathEditMode="relative" rAng="0" ptsTypes="AA">
                                      <p:cBhvr>
                                        <p:cTn id="58" dur="1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54" y="1496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1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750"/>
                            </p:stCondLst>
                            <p:childTnLst>
                              <p:par>
                                <p:cTn id="6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1232 0.11509 L -0.09097 -0.7726 " pathEditMode="relative" rAng="0" ptsTypes="AA">
                                      <p:cBhvr>
                                        <p:cTn id="74" dur="1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59" y="-443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175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8" dur="1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0" grpId="0" animBg="1"/>
      <p:bldP spid="30" grpId="1" animBg="1"/>
      <p:bldP spid="33" grpId="0" animBg="1"/>
      <p:bldP spid="3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 4">
            <a:extLst>
              <a:ext uri="{FF2B5EF4-FFF2-40B4-BE49-F238E27FC236}">
                <a16:creationId xmlns:a16="http://schemas.microsoft.com/office/drawing/2014/main" id="{CC075B86-5079-4E13-BE1E-F5D4139601EA}"/>
              </a:ext>
            </a:extLst>
          </p:cNvPr>
          <p:cNvSpPr/>
          <p:nvPr/>
        </p:nvSpPr>
        <p:spPr>
          <a:xfrm>
            <a:off x="-9832" y="4039571"/>
            <a:ext cx="12221790" cy="2818431"/>
          </a:xfrm>
          <a:custGeom>
            <a:avLst/>
            <a:gdLst>
              <a:gd name="connsiteX0" fmla="*/ 0 w 3656743"/>
              <a:gd name="connsiteY0" fmla="*/ 0 h 2177165"/>
              <a:gd name="connsiteX1" fmla="*/ 15134 w 3656743"/>
              <a:gd name="connsiteY1" fmla="*/ 18303 h 2177165"/>
              <a:gd name="connsiteX2" fmla="*/ 1018428 w 3656743"/>
              <a:gd name="connsiteY2" fmla="*/ 1070677 h 2177165"/>
              <a:gd name="connsiteX3" fmla="*/ 2459193 w 3656743"/>
              <a:gd name="connsiteY3" fmla="*/ 1402460 h 2177165"/>
              <a:gd name="connsiteX4" fmla="*/ 3618494 w 3656743"/>
              <a:gd name="connsiteY4" fmla="*/ 2136001 h 2177165"/>
              <a:gd name="connsiteX5" fmla="*/ 3656743 w 3656743"/>
              <a:gd name="connsiteY5" fmla="*/ 2177165 h 2177165"/>
              <a:gd name="connsiteX6" fmla="*/ 0 w 3656743"/>
              <a:gd name="connsiteY6" fmla="*/ 2177165 h 2177165"/>
              <a:gd name="connsiteX0" fmla="*/ 0 w 3656743"/>
              <a:gd name="connsiteY0" fmla="*/ 0 h 2177165"/>
              <a:gd name="connsiteX1" fmla="*/ 15134 w 3656743"/>
              <a:gd name="connsiteY1" fmla="*/ 18303 h 2177165"/>
              <a:gd name="connsiteX2" fmla="*/ 1115745 w 3656743"/>
              <a:gd name="connsiteY2" fmla="*/ 981160 h 2177165"/>
              <a:gd name="connsiteX3" fmla="*/ 2459193 w 3656743"/>
              <a:gd name="connsiteY3" fmla="*/ 1402460 h 2177165"/>
              <a:gd name="connsiteX4" fmla="*/ 3618494 w 3656743"/>
              <a:gd name="connsiteY4" fmla="*/ 2136001 h 2177165"/>
              <a:gd name="connsiteX5" fmla="*/ 3656743 w 3656743"/>
              <a:gd name="connsiteY5" fmla="*/ 2177165 h 2177165"/>
              <a:gd name="connsiteX6" fmla="*/ 0 w 3656743"/>
              <a:gd name="connsiteY6" fmla="*/ 2177165 h 2177165"/>
              <a:gd name="connsiteX7" fmla="*/ 0 w 3656743"/>
              <a:gd name="connsiteY7" fmla="*/ 0 h 2177165"/>
              <a:gd name="connsiteX0" fmla="*/ 0 w 3656743"/>
              <a:gd name="connsiteY0" fmla="*/ 0 h 2177165"/>
              <a:gd name="connsiteX1" fmla="*/ 15134 w 3656743"/>
              <a:gd name="connsiteY1" fmla="*/ 18303 h 2177165"/>
              <a:gd name="connsiteX2" fmla="*/ 1115745 w 3656743"/>
              <a:gd name="connsiteY2" fmla="*/ 981160 h 2177165"/>
              <a:gd name="connsiteX3" fmla="*/ 2205580 w 3656743"/>
              <a:gd name="connsiteY3" fmla="*/ 961272 h 2177165"/>
              <a:gd name="connsiteX4" fmla="*/ 3618494 w 3656743"/>
              <a:gd name="connsiteY4" fmla="*/ 2136001 h 2177165"/>
              <a:gd name="connsiteX5" fmla="*/ 3656743 w 3656743"/>
              <a:gd name="connsiteY5" fmla="*/ 2177165 h 2177165"/>
              <a:gd name="connsiteX6" fmla="*/ 0 w 3656743"/>
              <a:gd name="connsiteY6" fmla="*/ 2177165 h 2177165"/>
              <a:gd name="connsiteX7" fmla="*/ 0 w 3656743"/>
              <a:gd name="connsiteY7" fmla="*/ 0 h 2177165"/>
              <a:gd name="connsiteX0" fmla="*/ 0 w 3659692"/>
              <a:gd name="connsiteY0" fmla="*/ 358944 h 2158862"/>
              <a:gd name="connsiteX1" fmla="*/ 18083 w 3659692"/>
              <a:gd name="connsiteY1" fmla="*/ 0 h 2158862"/>
              <a:gd name="connsiteX2" fmla="*/ 1118694 w 3659692"/>
              <a:gd name="connsiteY2" fmla="*/ 962857 h 2158862"/>
              <a:gd name="connsiteX3" fmla="*/ 2208529 w 3659692"/>
              <a:gd name="connsiteY3" fmla="*/ 942969 h 2158862"/>
              <a:gd name="connsiteX4" fmla="*/ 3621443 w 3659692"/>
              <a:gd name="connsiteY4" fmla="*/ 2117698 h 2158862"/>
              <a:gd name="connsiteX5" fmla="*/ 3659692 w 3659692"/>
              <a:gd name="connsiteY5" fmla="*/ 2158862 h 2158862"/>
              <a:gd name="connsiteX6" fmla="*/ 2949 w 3659692"/>
              <a:gd name="connsiteY6" fmla="*/ 2158862 h 2158862"/>
              <a:gd name="connsiteX7" fmla="*/ 0 w 3659692"/>
              <a:gd name="connsiteY7" fmla="*/ 358944 h 2158862"/>
              <a:gd name="connsiteX0" fmla="*/ 0 w 3659692"/>
              <a:gd name="connsiteY0" fmla="*/ 96789 h 1896707"/>
              <a:gd name="connsiteX1" fmla="*/ 307084 w 3659692"/>
              <a:gd name="connsiteY1" fmla="*/ 0 h 1896707"/>
              <a:gd name="connsiteX2" fmla="*/ 1118694 w 3659692"/>
              <a:gd name="connsiteY2" fmla="*/ 700702 h 1896707"/>
              <a:gd name="connsiteX3" fmla="*/ 2208529 w 3659692"/>
              <a:gd name="connsiteY3" fmla="*/ 680814 h 1896707"/>
              <a:gd name="connsiteX4" fmla="*/ 3621443 w 3659692"/>
              <a:gd name="connsiteY4" fmla="*/ 1855543 h 1896707"/>
              <a:gd name="connsiteX5" fmla="*/ 3659692 w 3659692"/>
              <a:gd name="connsiteY5" fmla="*/ 1896707 h 1896707"/>
              <a:gd name="connsiteX6" fmla="*/ 2949 w 3659692"/>
              <a:gd name="connsiteY6" fmla="*/ 1896707 h 1896707"/>
              <a:gd name="connsiteX7" fmla="*/ 0 w 3659692"/>
              <a:gd name="connsiteY7" fmla="*/ 96789 h 1896707"/>
              <a:gd name="connsiteX0" fmla="*/ 0 w 3659692"/>
              <a:gd name="connsiteY0" fmla="*/ 172775 h 1972693"/>
              <a:gd name="connsiteX1" fmla="*/ 307084 w 3659692"/>
              <a:gd name="connsiteY1" fmla="*/ 75986 h 1972693"/>
              <a:gd name="connsiteX2" fmla="*/ 1118694 w 3659692"/>
              <a:gd name="connsiteY2" fmla="*/ 776688 h 1972693"/>
              <a:gd name="connsiteX3" fmla="*/ 2208529 w 3659692"/>
              <a:gd name="connsiteY3" fmla="*/ 756800 h 1972693"/>
              <a:gd name="connsiteX4" fmla="*/ 3621443 w 3659692"/>
              <a:gd name="connsiteY4" fmla="*/ 1931529 h 1972693"/>
              <a:gd name="connsiteX5" fmla="*/ 3659692 w 3659692"/>
              <a:gd name="connsiteY5" fmla="*/ 1972693 h 1972693"/>
              <a:gd name="connsiteX6" fmla="*/ 2949 w 3659692"/>
              <a:gd name="connsiteY6" fmla="*/ 1972693 h 1972693"/>
              <a:gd name="connsiteX7" fmla="*/ 0 w 3659692"/>
              <a:gd name="connsiteY7" fmla="*/ 172775 h 1972693"/>
              <a:gd name="connsiteX0" fmla="*/ 0 w 3659692"/>
              <a:gd name="connsiteY0" fmla="*/ 172775 h 1972693"/>
              <a:gd name="connsiteX1" fmla="*/ 307084 w 3659692"/>
              <a:gd name="connsiteY1" fmla="*/ 75986 h 1972693"/>
              <a:gd name="connsiteX2" fmla="*/ 1118694 w 3659692"/>
              <a:gd name="connsiteY2" fmla="*/ 776688 h 1972693"/>
              <a:gd name="connsiteX3" fmla="*/ 2208529 w 3659692"/>
              <a:gd name="connsiteY3" fmla="*/ 756800 h 1972693"/>
              <a:gd name="connsiteX4" fmla="*/ 3621443 w 3659692"/>
              <a:gd name="connsiteY4" fmla="*/ 1931529 h 1972693"/>
              <a:gd name="connsiteX5" fmla="*/ 3659692 w 3659692"/>
              <a:gd name="connsiteY5" fmla="*/ 1972693 h 1972693"/>
              <a:gd name="connsiteX6" fmla="*/ 2949 w 3659692"/>
              <a:gd name="connsiteY6" fmla="*/ 1972693 h 1972693"/>
              <a:gd name="connsiteX7" fmla="*/ 0 w 3659692"/>
              <a:gd name="connsiteY7" fmla="*/ 172775 h 1972693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118694 w 3659692"/>
              <a:gd name="connsiteY2" fmla="*/ 636851 h 1832856"/>
              <a:gd name="connsiteX3" fmla="*/ 2208529 w 3659692"/>
              <a:gd name="connsiteY3" fmla="*/ 616963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561042 w 3659692"/>
              <a:gd name="connsiteY2" fmla="*/ 355514 h 1832856"/>
              <a:gd name="connsiteX3" fmla="*/ 2208529 w 3659692"/>
              <a:gd name="connsiteY3" fmla="*/ 616963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561042 w 3659692"/>
              <a:gd name="connsiteY2" fmla="*/ 355514 h 1832856"/>
              <a:gd name="connsiteX3" fmla="*/ 2438550 w 3659692"/>
              <a:gd name="connsiteY3" fmla="*/ 45711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438550 w 3659692"/>
              <a:gd name="connsiteY3" fmla="*/ 45711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438550 w 3659692"/>
              <a:gd name="connsiteY3" fmla="*/ 45711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603693 w 3659692"/>
              <a:gd name="connsiteY3" fmla="*/ 48908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603693 w 3659692"/>
              <a:gd name="connsiteY3" fmla="*/ 48908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65678"/>
              <a:gd name="connsiteY0" fmla="*/ 32938 h 1832856"/>
              <a:gd name="connsiteX1" fmla="*/ 681605 w 3665678"/>
              <a:gd name="connsiteY1" fmla="*/ 147152 h 1832856"/>
              <a:gd name="connsiteX2" fmla="*/ 1805808 w 3665678"/>
              <a:gd name="connsiteY2" fmla="*/ 361908 h 1832856"/>
              <a:gd name="connsiteX3" fmla="*/ 2603693 w 3665678"/>
              <a:gd name="connsiteY3" fmla="*/ 489082 h 1832856"/>
              <a:gd name="connsiteX4" fmla="*/ 3665678 w 3665678"/>
              <a:gd name="connsiteY4" fmla="*/ 800618 h 1832856"/>
              <a:gd name="connsiteX5" fmla="*/ 3659692 w 3665678"/>
              <a:gd name="connsiteY5" fmla="*/ 1832856 h 1832856"/>
              <a:gd name="connsiteX6" fmla="*/ 2949 w 3665678"/>
              <a:gd name="connsiteY6" fmla="*/ 1832856 h 1832856"/>
              <a:gd name="connsiteX7" fmla="*/ 0 w 3665678"/>
              <a:gd name="connsiteY7" fmla="*/ 32938 h 1832856"/>
              <a:gd name="connsiteX0" fmla="*/ 0 w 3665678"/>
              <a:gd name="connsiteY0" fmla="*/ 32938 h 1832856"/>
              <a:gd name="connsiteX1" fmla="*/ 681605 w 3665678"/>
              <a:gd name="connsiteY1" fmla="*/ 147152 h 1832856"/>
              <a:gd name="connsiteX2" fmla="*/ 1805808 w 3665678"/>
              <a:gd name="connsiteY2" fmla="*/ 361908 h 1832856"/>
              <a:gd name="connsiteX3" fmla="*/ 2633183 w 3665678"/>
              <a:gd name="connsiteY3" fmla="*/ 629751 h 1832856"/>
              <a:gd name="connsiteX4" fmla="*/ 3665678 w 3665678"/>
              <a:gd name="connsiteY4" fmla="*/ 800618 h 1832856"/>
              <a:gd name="connsiteX5" fmla="*/ 3659692 w 3665678"/>
              <a:gd name="connsiteY5" fmla="*/ 1832856 h 1832856"/>
              <a:gd name="connsiteX6" fmla="*/ 2949 w 3665678"/>
              <a:gd name="connsiteY6" fmla="*/ 1832856 h 1832856"/>
              <a:gd name="connsiteX7" fmla="*/ 0 w 3665678"/>
              <a:gd name="connsiteY7" fmla="*/ 32938 h 1832856"/>
              <a:gd name="connsiteX0" fmla="*/ 0 w 3665678"/>
              <a:gd name="connsiteY0" fmla="*/ 32938 h 1832856"/>
              <a:gd name="connsiteX1" fmla="*/ 681605 w 3665678"/>
              <a:gd name="connsiteY1" fmla="*/ 147152 h 1832856"/>
              <a:gd name="connsiteX2" fmla="*/ 1805808 w 3665678"/>
              <a:gd name="connsiteY2" fmla="*/ 361908 h 1832856"/>
              <a:gd name="connsiteX3" fmla="*/ 2633183 w 3665678"/>
              <a:gd name="connsiteY3" fmla="*/ 629751 h 1832856"/>
              <a:gd name="connsiteX4" fmla="*/ 3665678 w 3665678"/>
              <a:gd name="connsiteY4" fmla="*/ 800618 h 1832856"/>
              <a:gd name="connsiteX5" fmla="*/ 3659692 w 3665678"/>
              <a:gd name="connsiteY5" fmla="*/ 1832856 h 1832856"/>
              <a:gd name="connsiteX6" fmla="*/ 2949 w 3665678"/>
              <a:gd name="connsiteY6" fmla="*/ 1832856 h 1832856"/>
              <a:gd name="connsiteX7" fmla="*/ 0 w 3665678"/>
              <a:gd name="connsiteY7" fmla="*/ 32938 h 1832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5678" h="1832856">
                <a:moveTo>
                  <a:pt x="0" y="32938"/>
                </a:moveTo>
                <a:cubicBezTo>
                  <a:pt x="102361" y="675"/>
                  <a:pt x="555652" y="-57163"/>
                  <a:pt x="681605" y="147152"/>
                </a:cubicBezTo>
                <a:cubicBezTo>
                  <a:pt x="1212597" y="941147"/>
                  <a:pt x="1480545" y="281475"/>
                  <a:pt x="1805808" y="361908"/>
                </a:cubicBezTo>
                <a:cubicBezTo>
                  <a:pt x="2131071" y="442341"/>
                  <a:pt x="2380390" y="823473"/>
                  <a:pt x="2633183" y="629751"/>
                </a:cubicBezTo>
                <a:cubicBezTo>
                  <a:pt x="2954957" y="383168"/>
                  <a:pt x="3376498" y="518311"/>
                  <a:pt x="3665678" y="800618"/>
                </a:cubicBezTo>
                <a:cubicBezTo>
                  <a:pt x="3663683" y="1144697"/>
                  <a:pt x="3661687" y="1488777"/>
                  <a:pt x="3659692" y="1832856"/>
                </a:cubicBezTo>
                <a:lnTo>
                  <a:pt x="2949" y="1832856"/>
                </a:lnTo>
                <a:lnTo>
                  <a:pt x="0" y="32938"/>
                </a:lnTo>
                <a:close/>
              </a:path>
            </a:pathLst>
          </a:custGeom>
          <a:solidFill>
            <a:srgbClr val="67A3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图片 2" descr="图片包含 矢量图形, 文字&#10;&#10;已生成高可信度的说明">
            <a:extLst>
              <a:ext uri="{FF2B5EF4-FFF2-40B4-BE49-F238E27FC236}">
                <a16:creationId xmlns:a16="http://schemas.microsoft.com/office/drawing/2014/main" id="{2F89B03B-8E83-4F08-B63E-B94AD7073F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62"/>
          <a:stretch/>
        </p:blipFill>
        <p:spPr>
          <a:xfrm>
            <a:off x="-440105" y="659368"/>
            <a:ext cx="12191999" cy="5539264"/>
          </a:xfrm>
          <a:prstGeom prst="rect">
            <a:avLst/>
          </a:prstGeom>
        </p:spPr>
      </p:pic>
      <p:sp>
        <p:nvSpPr>
          <p:cNvPr id="21" name="Google Shape;51;p2">
            <a:extLst>
              <a:ext uri="{FF2B5EF4-FFF2-40B4-BE49-F238E27FC236}">
                <a16:creationId xmlns:a16="http://schemas.microsoft.com/office/drawing/2014/main" id="{C1840289-77DE-4C5B-8D03-C51AF2562F28}"/>
              </a:ext>
            </a:extLst>
          </p:cNvPr>
          <p:cNvSpPr/>
          <p:nvPr/>
        </p:nvSpPr>
        <p:spPr>
          <a:xfrm rot="7925529">
            <a:off x="1351496" y="4748684"/>
            <a:ext cx="244370" cy="156769"/>
          </a:xfrm>
          <a:custGeom>
            <a:avLst/>
            <a:gdLst/>
            <a:ahLst/>
            <a:cxnLst/>
            <a:rect l="l" t="t" r="r" b="b"/>
            <a:pathLst>
              <a:path w="3049" h="1956" extrusionOk="0">
                <a:moveTo>
                  <a:pt x="1465" y="0"/>
                </a:moveTo>
                <a:cubicBezTo>
                  <a:pt x="1250" y="143"/>
                  <a:pt x="1191" y="381"/>
                  <a:pt x="1203" y="667"/>
                </a:cubicBezTo>
                <a:cubicBezTo>
                  <a:pt x="893" y="691"/>
                  <a:pt x="584" y="715"/>
                  <a:pt x="274" y="727"/>
                </a:cubicBezTo>
                <a:cubicBezTo>
                  <a:pt x="72" y="727"/>
                  <a:pt x="0" y="1072"/>
                  <a:pt x="226" y="1096"/>
                </a:cubicBezTo>
                <a:cubicBezTo>
                  <a:pt x="572" y="1155"/>
                  <a:pt x="929" y="1179"/>
                  <a:pt x="1286" y="1179"/>
                </a:cubicBezTo>
                <a:cubicBezTo>
                  <a:pt x="1334" y="1381"/>
                  <a:pt x="1405" y="1572"/>
                  <a:pt x="1488" y="1751"/>
                </a:cubicBezTo>
                <a:cubicBezTo>
                  <a:pt x="1545" y="1893"/>
                  <a:pt x="1674" y="1956"/>
                  <a:pt x="1800" y="1956"/>
                </a:cubicBezTo>
                <a:cubicBezTo>
                  <a:pt x="1989" y="1956"/>
                  <a:pt x="2170" y="1813"/>
                  <a:pt x="2084" y="1584"/>
                </a:cubicBezTo>
                <a:cubicBezTo>
                  <a:pt x="2024" y="1441"/>
                  <a:pt x="1965" y="1286"/>
                  <a:pt x="1917" y="1143"/>
                </a:cubicBezTo>
                <a:cubicBezTo>
                  <a:pt x="2286" y="1096"/>
                  <a:pt x="2691" y="1048"/>
                  <a:pt x="2965" y="774"/>
                </a:cubicBezTo>
                <a:cubicBezTo>
                  <a:pt x="3048" y="691"/>
                  <a:pt x="3001" y="548"/>
                  <a:pt x="2893" y="512"/>
                </a:cubicBezTo>
                <a:cubicBezTo>
                  <a:pt x="2792" y="483"/>
                  <a:pt x="2690" y="471"/>
                  <a:pt x="2588" y="471"/>
                </a:cubicBezTo>
                <a:cubicBezTo>
                  <a:pt x="2317" y="471"/>
                  <a:pt x="2042" y="552"/>
                  <a:pt x="1774" y="596"/>
                </a:cubicBezTo>
                <a:cubicBezTo>
                  <a:pt x="1727" y="346"/>
                  <a:pt x="1715" y="155"/>
                  <a:pt x="147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7154B2-4857-4375-9829-D2B44E851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4025" y="1865425"/>
            <a:ext cx="7418626" cy="281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63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60CF3C58-25C1-4E88-8378-CD1C2148A5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3" r="3696" b="28602"/>
          <a:stretch/>
        </p:blipFill>
        <p:spPr>
          <a:xfrm>
            <a:off x="0" y="163825"/>
            <a:ext cx="12192000" cy="66941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E271C6B-F7D5-4924-92F5-8E00D897D7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9351" y="0"/>
            <a:ext cx="7643783" cy="496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717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6850E6B4-BB18-4224-B0DC-0F565E4C7A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6" t="-1375" r="15943" b="79014"/>
          <a:stretch/>
        </p:blipFill>
        <p:spPr>
          <a:xfrm>
            <a:off x="1558997" y="0"/>
            <a:ext cx="10632143" cy="153352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D018385-9B1C-4EEF-9EFE-C74C4AEA8B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6" t="33118" r="4105" b="30610"/>
          <a:stretch/>
        </p:blipFill>
        <p:spPr>
          <a:xfrm>
            <a:off x="-1" y="4370439"/>
            <a:ext cx="12192002" cy="248756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8C61C95-0E75-4AA2-A83F-B6CC600AB8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884" y="1243780"/>
            <a:ext cx="11204303" cy="2487561"/>
          </a:xfrm>
          <a:prstGeom prst="rect">
            <a:avLst/>
          </a:prstGeom>
        </p:spPr>
      </p:pic>
      <p:pic>
        <p:nvPicPr>
          <p:cNvPr id="25" name="图片 4">
            <a:extLst>
              <a:ext uri="{FF2B5EF4-FFF2-40B4-BE49-F238E27FC236}">
                <a16:creationId xmlns:a16="http://schemas.microsoft.com/office/drawing/2014/main" id="{3D95A446-1328-43EA-8DF7-9628377DAE6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089" y="722670"/>
            <a:ext cx="4492914" cy="601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004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é học bài chăm chỉ">
            <a:hlinkClick r:id="" action="ppaction://media"/>
            <a:extLst>
              <a:ext uri="{FF2B5EF4-FFF2-40B4-BE49-F238E27FC236}">
                <a16:creationId xmlns:a16="http://schemas.microsoft.com/office/drawing/2014/main" id="{D9606100-1729-4617-885F-F48F6EEA56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172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8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 4">
            <a:extLst>
              <a:ext uri="{FF2B5EF4-FFF2-40B4-BE49-F238E27FC236}">
                <a16:creationId xmlns:a16="http://schemas.microsoft.com/office/drawing/2014/main" id="{CC075B86-5079-4E13-BE1E-F5D4139601EA}"/>
              </a:ext>
            </a:extLst>
          </p:cNvPr>
          <p:cNvSpPr/>
          <p:nvPr/>
        </p:nvSpPr>
        <p:spPr>
          <a:xfrm>
            <a:off x="-9832" y="4039571"/>
            <a:ext cx="12221790" cy="2818431"/>
          </a:xfrm>
          <a:custGeom>
            <a:avLst/>
            <a:gdLst>
              <a:gd name="connsiteX0" fmla="*/ 0 w 3656743"/>
              <a:gd name="connsiteY0" fmla="*/ 0 h 2177165"/>
              <a:gd name="connsiteX1" fmla="*/ 15134 w 3656743"/>
              <a:gd name="connsiteY1" fmla="*/ 18303 h 2177165"/>
              <a:gd name="connsiteX2" fmla="*/ 1018428 w 3656743"/>
              <a:gd name="connsiteY2" fmla="*/ 1070677 h 2177165"/>
              <a:gd name="connsiteX3" fmla="*/ 2459193 w 3656743"/>
              <a:gd name="connsiteY3" fmla="*/ 1402460 h 2177165"/>
              <a:gd name="connsiteX4" fmla="*/ 3618494 w 3656743"/>
              <a:gd name="connsiteY4" fmla="*/ 2136001 h 2177165"/>
              <a:gd name="connsiteX5" fmla="*/ 3656743 w 3656743"/>
              <a:gd name="connsiteY5" fmla="*/ 2177165 h 2177165"/>
              <a:gd name="connsiteX6" fmla="*/ 0 w 3656743"/>
              <a:gd name="connsiteY6" fmla="*/ 2177165 h 2177165"/>
              <a:gd name="connsiteX0" fmla="*/ 0 w 3656743"/>
              <a:gd name="connsiteY0" fmla="*/ 0 h 2177165"/>
              <a:gd name="connsiteX1" fmla="*/ 15134 w 3656743"/>
              <a:gd name="connsiteY1" fmla="*/ 18303 h 2177165"/>
              <a:gd name="connsiteX2" fmla="*/ 1115745 w 3656743"/>
              <a:gd name="connsiteY2" fmla="*/ 981160 h 2177165"/>
              <a:gd name="connsiteX3" fmla="*/ 2459193 w 3656743"/>
              <a:gd name="connsiteY3" fmla="*/ 1402460 h 2177165"/>
              <a:gd name="connsiteX4" fmla="*/ 3618494 w 3656743"/>
              <a:gd name="connsiteY4" fmla="*/ 2136001 h 2177165"/>
              <a:gd name="connsiteX5" fmla="*/ 3656743 w 3656743"/>
              <a:gd name="connsiteY5" fmla="*/ 2177165 h 2177165"/>
              <a:gd name="connsiteX6" fmla="*/ 0 w 3656743"/>
              <a:gd name="connsiteY6" fmla="*/ 2177165 h 2177165"/>
              <a:gd name="connsiteX7" fmla="*/ 0 w 3656743"/>
              <a:gd name="connsiteY7" fmla="*/ 0 h 2177165"/>
              <a:gd name="connsiteX0" fmla="*/ 0 w 3656743"/>
              <a:gd name="connsiteY0" fmla="*/ 0 h 2177165"/>
              <a:gd name="connsiteX1" fmla="*/ 15134 w 3656743"/>
              <a:gd name="connsiteY1" fmla="*/ 18303 h 2177165"/>
              <a:gd name="connsiteX2" fmla="*/ 1115745 w 3656743"/>
              <a:gd name="connsiteY2" fmla="*/ 981160 h 2177165"/>
              <a:gd name="connsiteX3" fmla="*/ 2205580 w 3656743"/>
              <a:gd name="connsiteY3" fmla="*/ 961272 h 2177165"/>
              <a:gd name="connsiteX4" fmla="*/ 3618494 w 3656743"/>
              <a:gd name="connsiteY4" fmla="*/ 2136001 h 2177165"/>
              <a:gd name="connsiteX5" fmla="*/ 3656743 w 3656743"/>
              <a:gd name="connsiteY5" fmla="*/ 2177165 h 2177165"/>
              <a:gd name="connsiteX6" fmla="*/ 0 w 3656743"/>
              <a:gd name="connsiteY6" fmla="*/ 2177165 h 2177165"/>
              <a:gd name="connsiteX7" fmla="*/ 0 w 3656743"/>
              <a:gd name="connsiteY7" fmla="*/ 0 h 2177165"/>
              <a:gd name="connsiteX0" fmla="*/ 0 w 3659692"/>
              <a:gd name="connsiteY0" fmla="*/ 358944 h 2158862"/>
              <a:gd name="connsiteX1" fmla="*/ 18083 w 3659692"/>
              <a:gd name="connsiteY1" fmla="*/ 0 h 2158862"/>
              <a:gd name="connsiteX2" fmla="*/ 1118694 w 3659692"/>
              <a:gd name="connsiteY2" fmla="*/ 962857 h 2158862"/>
              <a:gd name="connsiteX3" fmla="*/ 2208529 w 3659692"/>
              <a:gd name="connsiteY3" fmla="*/ 942969 h 2158862"/>
              <a:gd name="connsiteX4" fmla="*/ 3621443 w 3659692"/>
              <a:gd name="connsiteY4" fmla="*/ 2117698 h 2158862"/>
              <a:gd name="connsiteX5" fmla="*/ 3659692 w 3659692"/>
              <a:gd name="connsiteY5" fmla="*/ 2158862 h 2158862"/>
              <a:gd name="connsiteX6" fmla="*/ 2949 w 3659692"/>
              <a:gd name="connsiteY6" fmla="*/ 2158862 h 2158862"/>
              <a:gd name="connsiteX7" fmla="*/ 0 w 3659692"/>
              <a:gd name="connsiteY7" fmla="*/ 358944 h 2158862"/>
              <a:gd name="connsiteX0" fmla="*/ 0 w 3659692"/>
              <a:gd name="connsiteY0" fmla="*/ 96789 h 1896707"/>
              <a:gd name="connsiteX1" fmla="*/ 307084 w 3659692"/>
              <a:gd name="connsiteY1" fmla="*/ 0 h 1896707"/>
              <a:gd name="connsiteX2" fmla="*/ 1118694 w 3659692"/>
              <a:gd name="connsiteY2" fmla="*/ 700702 h 1896707"/>
              <a:gd name="connsiteX3" fmla="*/ 2208529 w 3659692"/>
              <a:gd name="connsiteY3" fmla="*/ 680814 h 1896707"/>
              <a:gd name="connsiteX4" fmla="*/ 3621443 w 3659692"/>
              <a:gd name="connsiteY4" fmla="*/ 1855543 h 1896707"/>
              <a:gd name="connsiteX5" fmla="*/ 3659692 w 3659692"/>
              <a:gd name="connsiteY5" fmla="*/ 1896707 h 1896707"/>
              <a:gd name="connsiteX6" fmla="*/ 2949 w 3659692"/>
              <a:gd name="connsiteY6" fmla="*/ 1896707 h 1896707"/>
              <a:gd name="connsiteX7" fmla="*/ 0 w 3659692"/>
              <a:gd name="connsiteY7" fmla="*/ 96789 h 1896707"/>
              <a:gd name="connsiteX0" fmla="*/ 0 w 3659692"/>
              <a:gd name="connsiteY0" fmla="*/ 172775 h 1972693"/>
              <a:gd name="connsiteX1" fmla="*/ 307084 w 3659692"/>
              <a:gd name="connsiteY1" fmla="*/ 75986 h 1972693"/>
              <a:gd name="connsiteX2" fmla="*/ 1118694 w 3659692"/>
              <a:gd name="connsiteY2" fmla="*/ 776688 h 1972693"/>
              <a:gd name="connsiteX3" fmla="*/ 2208529 w 3659692"/>
              <a:gd name="connsiteY3" fmla="*/ 756800 h 1972693"/>
              <a:gd name="connsiteX4" fmla="*/ 3621443 w 3659692"/>
              <a:gd name="connsiteY4" fmla="*/ 1931529 h 1972693"/>
              <a:gd name="connsiteX5" fmla="*/ 3659692 w 3659692"/>
              <a:gd name="connsiteY5" fmla="*/ 1972693 h 1972693"/>
              <a:gd name="connsiteX6" fmla="*/ 2949 w 3659692"/>
              <a:gd name="connsiteY6" fmla="*/ 1972693 h 1972693"/>
              <a:gd name="connsiteX7" fmla="*/ 0 w 3659692"/>
              <a:gd name="connsiteY7" fmla="*/ 172775 h 1972693"/>
              <a:gd name="connsiteX0" fmla="*/ 0 w 3659692"/>
              <a:gd name="connsiteY0" fmla="*/ 172775 h 1972693"/>
              <a:gd name="connsiteX1" fmla="*/ 307084 w 3659692"/>
              <a:gd name="connsiteY1" fmla="*/ 75986 h 1972693"/>
              <a:gd name="connsiteX2" fmla="*/ 1118694 w 3659692"/>
              <a:gd name="connsiteY2" fmla="*/ 776688 h 1972693"/>
              <a:gd name="connsiteX3" fmla="*/ 2208529 w 3659692"/>
              <a:gd name="connsiteY3" fmla="*/ 756800 h 1972693"/>
              <a:gd name="connsiteX4" fmla="*/ 3621443 w 3659692"/>
              <a:gd name="connsiteY4" fmla="*/ 1931529 h 1972693"/>
              <a:gd name="connsiteX5" fmla="*/ 3659692 w 3659692"/>
              <a:gd name="connsiteY5" fmla="*/ 1972693 h 1972693"/>
              <a:gd name="connsiteX6" fmla="*/ 2949 w 3659692"/>
              <a:gd name="connsiteY6" fmla="*/ 1972693 h 1972693"/>
              <a:gd name="connsiteX7" fmla="*/ 0 w 3659692"/>
              <a:gd name="connsiteY7" fmla="*/ 172775 h 1972693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118694 w 3659692"/>
              <a:gd name="connsiteY2" fmla="*/ 636851 h 1832856"/>
              <a:gd name="connsiteX3" fmla="*/ 2208529 w 3659692"/>
              <a:gd name="connsiteY3" fmla="*/ 616963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561042 w 3659692"/>
              <a:gd name="connsiteY2" fmla="*/ 355514 h 1832856"/>
              <a:gd name="connsiteX3" fmla="*/ 2208529 w 3659692"/>
              <a:gd name="connsiteY3" fmla="*/ 616963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561042 w 3659692"/>
              <a:gd name="connsiteY2" fmla="*/ 355514 h 1832856"/>
              <a:gd name="connsiteX3" fmla="*/ 2438550 w 3659692"/>
              <a:gd name="connsiteY3" fmla="*/ 45711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438550 w 3659692"/>
              <a:gd name="connsiteY3" fmla="*/ 45711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438550 w 3659692"/>
              <a:gd name="connsiteY3" fmla="*/ 45711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603693 w 3659692"/>
              <a:gd name="connsiteY3" fmla="*/ 48908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603693 w 3659692"/>
              <a:gd name="connsiteY3" fmla="*/ 48908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65678"/>
              <a:gd name="connsiteY0" fmla="*/ 32938 h 1832856"/>
              <a:gd name="connsiteX1" fmla="*/ 681605 w 3665678"/>
              <a:gd name="connsiteY1" fmla="*/ 147152 h 1832856"/>
              <a:gd name="connsiteX2" fmla="*/ 1805808 w 3665678"/>
              <a:gd name="connsiteY2" fmla="*/ 361908 h 1832856"/>
              <a:gd name="connsiteX3" fmla="*/ 2603693 w 3665678"/>
              <a:gd name="connsiteY3" fmla="*/ 489082 h 1832856"/>
              <a:gd name="connsiteX4" fmla="*/ 3665678 w 3665678"/>
              <a:gd name="connsiteY4" fmla="*/ 800618 h 1832856"/>
              <a:gd name="connsiteX5" fmla="*/ 3659692 w 3665678"/>
              <a:gd name="connsiteY5" fmla="*/ 1832856 h 1832856"/>
              <a:gd name="connsiteX6" fmla="*/ 2949 w 3665678"/>
              <a:gd name="connsiteY6" fmla="*/ 1832856 h 1832856"/>
              <a:gd name="connsiteX7" fmla="*/ 0 w 3665678"/>
              <a:gd name="connsiteY7" fmla="*/ 32938 h 1832856"/>
              <a:gd name="connsiteX0" fmla="*/ 0 w 3665678"/>
              <a:gd name="connsiteY0" fmla="*/ 32938 h 1832856"/>
              <a:gd name="connsiteX1" fmla="*/ 681605 w 3665678"/>
              <a:gd name="connsiteY1" fmla="*/ 147152 h 1832856"/>
              <a:gd name="connsiteX2" fmla="*/ 1805808 w 3665678"/>
              <a:gd name="connsiteY2" fmla="*/ 361908 h 1832856"/>
              <a:gd name="connsiteX3" fmla="*/ 2633183 w 3665678"/>
              <a:gd name="connsiteY3" fmla="*/ 629751 h 1832856"/>
              <a:gd name="connsiteX4" fmla="*/ 3665678 w 3665678"/>
              <a:gd name="connsiteY4" fmla="*/ 800618 h 1832856"/>
              <a:gd name="connsiteX5" fmla="*/ 3659692 w 3665678"/>
              <a:gd name="connsiteY5" fmla="*/ 1832856 h 1832856"/>
              <a:gd name="connsiteX6" fmla="*/ 2949 w 3665678"/>
              <a:gd name="connsiteY6" fmla="*/ 1832856 h 1832856"/>
              <a:gd name="connsiteX7" fmla="*/ 0 w 3665678"/>
              <a:gd name="connsiteY7" fmla="*/ 32938 h 1832856"/>
              <a:gd name="connsiteX0" fmla="*/ 0 w 3665678"/>
              <a:gd name="connsiteY0" fmla="*/ 32938 h 1832856"/>
              <a:gd name="connsiteX1" fmla="*/ 681605 w 3665678"/>
              <a:gd name="connsiteY1" fmla="*/ 147152 h 1832856"/>
              <a:gd name="connsiteX2" fmla="*/ 1805808 w 3665678"/>
              <a:gd name="connsiteY2" fmla="*/ 361908 h 1832856"/>
              <a:gd name="connsiteX3" fmla="*/ 2633183 w 3665678"/>
              <a:gd name="connsiteY3" fmla="*/ 629751 h 1832856"/>
              <a:gd name="connsiteX4" fmla="*/ 3665678 w 3665678"/>
              <a:gd name="connsiteY4" fmla="*/ 800618 h 1832856"/>
              <a:gd name="connsiteX5" fmla="*/ 3659692 w 3665678"/>
              <a:gd name="connsiteY5" fmla="*/ 1832856 h 1832856"/>
              <a:gd name="connsiteX6" fmla="*/ 2949 w 3665678"/>
              <a:gd name="connsiteY6" fmla="*/ 1832856 h 1832856"/>
              <a:gd name="connsiteX7" fmla="*/ 0 w 3665678"/>
              <a:gd name="connsiteY7" fmla="*/ 32938 h 1832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5678" h="1832856">
                <a:moveTo>
                  <a:pt x="0" y="32938"/>
                </a:moveTo>
                <a:cubicBezTo>
                  <a:pt x="102361" y="675"/>
                  <a:pt x="555652" y="-57163"/>
                  <a:pt x="681605" y="147152"/>
                </a:cubicBezTo>
                <a:cubicBezTo>
                  <a:pt x="1212597" y="941147"/>
                  <a:pt x="1480545" y="281475"/>
                  <a:pt x="1805808" y="361908"/>
                </a:cubicBezTo>
                <a:cubicBezTo>
                  <a:pt x="2131071" y="442341"/>
                  <a:pt x="2380390" y="823473"/>
                  <a:pt x="2633183" y="629751"/>
                </a:cubicBezTo>
                <a:cubicBezTo>
                  <a:pt x="2954957" y="383168"/>
                  <a:pt x="3376498" y="518311"/>
                  <a:pt x="3665678" y="800618"/>
                </a:cubicBezTo>
                <a:cubicBezTo>
                  <a:pt x="3663683" y="1144697"/>
                  <a:pt x="3661687" y="1488777"/>
                  <a:pt x="3659692" y="1832856"/>
                </a:cubicBezTo>
                <a:lnTo>
                  <a:pt x="2949" y="1832856"/>
                </a:lnTo>
                <a:lnTo>
                  <a:pt x="0" y="32938"/>
                </a:lnTo>
                <a:close/>
              </a:path>
            </a:pathLst>
          </a:custGeom>
          <a:solidFill>
            <a:srgbClr val="67A3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图片 2" descr="图片包含 矢量图形, 文字&#10;&#10;已生成高可信度的说明">
            <a:extLst>
              <a:ext uri="{FF2B5EF4-FFF2-40B4-BE49-F238E27FC236}">
                <a16:creationId xmlns:a16="http://schemas.microsoft.com/office/drawing/2014/main" id="{2F89B03B-8E83-4F08-B63E-B94AD7073F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62"/>
          <a:stretch/>
        </p:blipFill>
        <p:spPr>
          <a:xfrm>
            <a:off x="1" y="1318736"/>
            <a:ext cx="12191999" cy="55392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9B8C6D-3CFD-4E61-BC44-004CD530B0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5915" y="1879867"/>
            <a:ext cx="7766977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061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Box 56">
            <a:extLst>
              <a:ext uri="{FF2B5EF4-FFF2-40B4-BE49-F238E27FC236}">
                <a16:creationId xmlns:a16="http://schemas.microsoft.com/office/drawing/2014/main" id="{46B61E96-9B8E-4F8F-9B75-9B9950ACB5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4192" y="128162"/>
            <a:ext cx="10229603" cy="1569660"/>
          </a:xfrm>
          <a:prstGeom prst="rect">
            <a:avLst/>
          </a:prstGeom>
          <a:solidFill>
            <a:schemeClr val="accent6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ctr">
              <a:spcBef>
                <a:spcPct val="50000"/>
              </a:spcBef>
              <a:buNone/>
            </a:pPr>
            <a:r>
              <a:rPr lang="vi-VN" altLang="en-US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Chia sẻ với các bạn những điều thú vị mà em đã học được từ một người bạn, một cuốn sách hoặc một chương trình truyền hình </a:t>
            </a:r>
            <a:endParaRPr kumimoji="0" lang="en-US" altLang="en-US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21AB14-829B-4241-987A-90A2527233D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563"/>
            <a:ext cx="1061287" cy="13266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F53B73B-2308-489C-95FE-1E68AD8F02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7061" y="1837913"/>
            <a:ext cx="4068236" cy="4435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786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uiExpand="1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2">
            <a:extLst>
              <a:ext uri="{FF2B5EF4-FFF2-40B4-BE49-F238E27FC236}">
                <a16:creationId xmlns:a16="http://schemas.microsoft.com/office/drawing/2014/main" id="{E969AB05-D83F-40F2-AE97-A3345F7BD0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952" t="73571"/>
          <a:stretch/>
        </p:blipFill>
        <p:spPr>
          <a:xfrm>
            <a:off x="9869714" y="5246913"/>
            <a:ext cx="2322286" cy="161108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 descr="Shape&#10;&#10;Description automatically generated">
            <a:extLst>
              <a:ext uri="{FF2B5EF4-FFF2-40B4-BE49-F238E27FC236}">
                <a16:creationId xmlns:a16="http://schemas.microsoft.com/office/drawing/2014/main" id="{D74E41DF-3004-4B83-AACB-CB343E6057C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354"/>
          <a:stretch/>
        </p:blipFill>
        <p:spPr>
          <a:xfrm flipH="1">
            <a:off x="-1396599" y="-116378"/>
            <a:ext cx="15112597" cy="798443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30DA366-8146-4141-908D-2D5741FE5533}"/>
              </a:ext>
            </a:extLst>
          </p:cNvPr>
          <p:cNvSpPr txBox="1"/>
          <p:nvPr/>
        </p:nvSpPr>
        <p:spPr>
          <a:xfrm>
            <a:off x="1468802" y="1343701"/>
            <a:ext cx="912912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đã học hỏi được từ bạn Nam lớp trưởng lớp em. Em học hỏi được từ bạn ấy cách sắp xếp thời gian biểu, cách học tập của bạn ấy.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5DF04C-5AF4-4F7A-942B-B72BF597AC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12681" y="-590054"/>
            <a:ext cx="5766637" cy="239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94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Box 56">
            <a:extLst>
              <a:ext uri="{FF2B5EF4-FFF2-40B4-BE49-F238E27FC236}">
                <a16:creationId xmlns:a16="http://schemas.microsoft.com/office/drawing/2014/main" id="{46B61E96-9B8E-4F8F-9B75-9B9950ACB5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4192" y="128162"/>
            <a:ext cx="10229603" cy="646331"/>
          </a:xfrm>
          <a:prstGeom prst="rect">
            <a:avLst/>
          </a:prstGeom>
          <a:solidFill>
            <a:schemeClr val="accent6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ctr">
              <a:spcBef>
                <a:spcPct val="50000"/>
              </a:spcBef>
              <a:buNone/>
            </a:pPr>
            <a:r>
              <a:rPr lang="en-US" alt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</a:t>
            </a:r>
            <a:r>
              <a:rPr lang="vi-VN" alt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Kể về một tấm gương ham học hỏi mà em biết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21AB14-829B-4241-987A-90A2527233D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4256"/>
            <a:ext cx="1061287" cy="1326609"/>
          </a:xfrm>
          <a:prstGeom prst="rect">
            <a:avLst/>
          </a:prstGeom>
        </p:spPr>
      </p:pic>
      <p:pic>
        <p:nvPicPr>
          <p:cNvPr id="4" name="Văn hay chữ tốt">
            <a:hlinkClick r:id="" action="ppaction://media"/>
            <a:extLst>
              <a:ext uri="{FF2B5EF4-FFF2-40B4-BE49-F238E27FC236}">
                <a16:creationId xmlns:a16="http://schemas.microsoft.com/office/drawing/2014/main" id="{2E9D11D1-FEC2-4470-914A-90EA1340F5A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10465" y="1376916"/>
            <a:ext cx="812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88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18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3" grpId="0" uiExpand="1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 descr="Shape&#10;&#10;Description automatically generated">
            <a:extLst>
              <a:ext uri="{FF2B5EF4-FFF2-40B4-BE49-F238E27FC236}">
                <a16:creationId xmlns:a16="http://schemas.microsoft.com/office/drawing/2014/main" id="{8CD1DA45-57CD-47DB-ADDB-DB8B06AA860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412" b="23656"/>
          <a:stretch/>
        </p:blipFill>
        <p:spPr>
          <a:xfrm>
            <a:off x="4220135" y="0"/>
            <a:ext cx="3751729" cy="2286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7379EEEE-E9F6-4B13-AD54-AAE479841B2B}"/>
              </a:ext>
            </a:extLst>
          </p:cNvPr>
          <p:cNvSpPr txBox="1"/>
          <p:nvPr/>
        </p:nvSpPr>
        <p:spPr>
          <a:xfrm>
            <a:off x="4688046" y="496014"/>
            <a:ext cx="2815904" cy="129397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Chia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sẻ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trước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367D3D"/>
                </a:solidFill>
                <a:effectLst>
                  <a:glow rad="292100">
                    <a:srgbClr val="FFFFFF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endParaRPr kumimoji="0" lang="en-US" sz="3500" b="1" i="0" u="none" strike="noStrike" kern="1200" cap="none" spc="0" normalizeH="0" baseline="0" noProof="0" dirty="0">
              <a:ln>
                <a:noFill/>
              </a:ln>
              <a:solidFill>
                <a:srgbClr val="367D3D"/>
              </a:solidFill>
              <a:effectLst>
                <a:glow rad="292100">
                  <a:srgbClr val="FFFFFF"/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4" name="图片 12">
            <a:extLst>
              <a:ext uri="{FF2B5EF4-FFF2-40B4-BE49-F238E27FC236}">
                <a16:creationId xmlns:a16="http://schemas.microsoft.com/office/drawing/2014/main" id="{DB8B05C3-6729-4713-8CB5-92EF3763B4A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952" t="73571"/>
          <a:stretch/>
        </p:blipFill>
        <p:spPr>
          <a:xfrm>
            <a:off x="9869714" y="5246913"/>
            <a:ext cx="2322286" cy="161108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ABEB97D-6662-47FD-A0EC-0E8915FBFB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93619" y="1055638"/>
            <a:ext cx="2590996" cy="24688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4CE079D6-003A-40FE-AAE0-9C4E58B4CC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7381" y="1051560"/>
            <a:ext cx="2590996" cy="24688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ACBE8A59-E701-47A3-8E21-2B03B9B1ED31}"/>
              </a:ext>
            </a:extLst>
          </p:cNvPr>
          <p:cNvSpPr txBox="1"/>
          <p:nvPr/>
        </p:nvSpPr>
        <p:spPr>
          <a:xfrm>
            <a:off x="1724883" y="1962834"/>
            <a:ext cx="1955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99009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AA13AF7-72D6-47E9-A1B4-28F7AAFFD83C}"/>
              </a:ext>
            </a:extLst>
          </p:cNvPr>
          <p:cNvSpPr txBox="1"/>
          <p:nvPr/>
        </p:nvSpPr>
        <p:spPr>
          <a:xfrm>
            <a:off x="8516770" y="1962834"/>
            <a:ext cx="1944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17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17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17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xét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17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9" name="Picture 48" descr="A group of people wearing clothing&#10;&#10;Description automatically generated with low confidence">
            <a:extLst>
              <a:ext uri="{FF2B5EF4-FFF2-40B4-BE49-F238E27FC236}">
                <a16:creationId xmlns:a16="http://schemas.microsoft.com/office/drawing/2014/main" id="{73F834E7-93AE-43AC-9ECF-50C9465A8C5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4" t="22459" r="62940"/>
          <a:stretch/>
        </p:blipFill>
        <p:spPr>
          <a:xfrm>
            <a:off x="4212105" y="3017520"/>
            <a:ext cx="3767786" cy="384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461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0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13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" presetClass="entr" presetSubtype="4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7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8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5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38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/>
          <p:bldP spid="47" grpId="0"/>
          <p:bldP spid="4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0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13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5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38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/>
          <p:bldP spid="47" grpId="0"/>
          <p:bldP spid="48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4" descr="FF30 タートルネックプルオーバー（ニット/セーター）｜yuni（ユニ ）のファッション">
            <a:extLst>
              <a:ext uri="{FF2B5EF4-FFF2-40B4-BE49-F238E27FC236}">
                <a16:creationId xmlns:a16="http://schemas.microsoft.com/office/drawing/2014/main" id="{85D72995-F845-4788-8EA6-714B267DE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379" y="7639665"/>
            <a:ext cx="3445233" cy="196378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A779FCE0-217D-4E42-8087-F6DF9F9564D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7" r="8710" b="22680"/>
          <a:stretch/>
        </p:blipFill>
        <p:spPr>
          <a:xfrm>
            <a:off x="2735162" y="-935338"/>
            <a:ext cx="8097140" cy="672975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402C072-4FFF-448B-A0F0-B8BCAEC83F56}"/>
              </a:ext>
            </a:extLst>
          </p:cNvPr>
          <p:cNvSpPr txBox="1"/>
          <p:nvPr/>
        </p:nvSpPr>
        <p:spPr>
          <a:xfrm>
            <a:off x="4614532" y="2134620"/>
            <a:ext cx="537798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Muốn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phải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endParaRPr kumimoji="0" lang="en-US" sz="4400" b="0" i="0" u="none" strike="noStrike" kern="1200" cap="none" spc="0" normalizeH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aseline="0" dirty="0" err="1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Muốn</a:t>
            </a:r>
            <a:r>
              <a:rPr lang="en-US" sz="4400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giỏi</a:t>
            </a:r>
            <a:r>
              <a:rPr lang="en-US" sz="4400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phải</a:t>
            </a:r>
            <a:r>
              <a:rPr lang="en-US" sz="4400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4400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Tục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ngữ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34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153</Words>
  <Application>Microsoft Office PowerPoint</Application>
  <PresentationFormat>Widescreen</PresentationFormat>
  <Paragraphs>27</Paragraphs>
  <Slides>13</Slides>
  <Notes>12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等线</vt:lpstr>
      <vt:lpstr>Arial</vt:lpstr>
      <vt:lpstr>Bubblegum Sans</vt:lpstr>
      <vt:lpstr>Calibri</vt:lpstr>
      <vt:lpstr>Calibri Light</vt:lpstr>
      <vt:lpstr>Cambria</vt:lpstr>
      <vt:lpstr>UTM Showcard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84972214653</dc:creator>
  <cp:lastModifiedBy>84972214653</cp:lastModifiedBy>
  <cp:revision>2</cp:revision>
  <dcterms:created xsi:type="dcterms:W3CDTF">2023-07-21T07:41:39Z</dcterms:created>
  <dcterms:modified xsi:type="dcterms:W3CDTF">2023-07-21T07:46:03Z</dcterms:modified>
</cp:coreProperties>
</file>