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6" r:id="rId3"/>
    <p:sldMasterId id="2147483708" r:id="rId4"/>
  </p:sldMasterIdLst>
  <p:notesMasterIdLst>
    <p:notesMasterId r:id="rId25"/>
  </p:notesMasterIdLst>
  <p:sldIdLst>
    <p:sldId id="284" r:id="rId5"/>
    <p:sldId id="295" r:id="rId6"/>
    <p:sldId id="286" r:id="rId7"/>
    <p:sldId id="296" r:id="rId8"/>
    <p:sldId id="297" r:id="rId9"/>
    <p:sldId id="294" r:id="rId10"/>
    <p:sldId id="269" r:id="rId11"/>
    <p:sldId id="267" r:id="rId12"/>
    <p:sldId id="287" r:id="rId13"/>
    <p:sldId id="300" r:id="rId14"/>
    <p:sldId id="298" r:id="rId15"/>
    <p:sldId id="299" r:id="rId16"/>
    <p:sldId id="271" r:id="rId17"/>
    <p:sldId id="270" r:id="rId18"/>
    <p:sldId id="288" r:id="rId19"/>
    <p:sldId id="280" r:id="rId20"/>
    <p:sldId id="291" r:id="rId21"/>
    <p:sldId id="292" r:id="rId22"/>
    <p:sldId id="293" r:id="rId23"/>
    <p:sldId id="35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4E7A1-F770-403A-B44F-ABE2628A000E}" type="datetimeFigureOut">
              <a:rPr lang="en-US" smtClean="0"/>
              <a:t>6/9/2021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94FFD4-C49B-4DE4-BDB2-D4736871B2C6}" type="slidenum">
              <a:rPr lang="en-US" smtClean="0"/>
              <a:t>‹#›</a:t>
            </a:fld>
            <a:endParaRPr lang="en-US"/>
          </a:p>
        </p:txBody>
      </p:sp>
    </p:spTree>
    <p:extLst>
      <p:ext uri="{BB962C8B-B14F-4D97-AF65-F5344CB8AC3E}">
        <p14:creationId xmlns:p14="http://schemas.microsoft.com/office/powerpoint/2010/main" val="1251834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a:t>
            </a:fld>
            <a:endParaRPr lang="en-US"/>
          </a:p>
        </p:txBody>
      </p:sp>
    </p:spTree>
    <p:extLst>
      <p:ext uri="{BB962C8B-B14F-4D97-AF65-F5344CB8AC3E}">
        <p14:creationId xmlns:p14="http://schemas.microsoft.com/office/powerpoint/2010/main" val="3535345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19</a:t>
            </a:fld>
            <a:endParaRPr lang="en-US"/>
          </a:p>
        </p:txBody>
      </p:sp>
    </p:spTree>
    <p:extLst>
      <p:ext uri="{BB962C8B-B14F-4D97-AF65-F5344CB8AC3E}">
        <p14:creationId xmlns:p14="http://schemas.microsoft.com/office/powerpoint/2010/main" val="3802612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05E7F-62A9-4701-BFC2-BAF91B9808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5945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a:t>
            </a:r>
            <a:r>
              <a:rPr lang="en-US">
                <a:sym typeface="+mn-ea"/>
              </a:rPr>
              <a:t>.com</a:t>
            </a:r>
            <a:endParaRPr lang="zh-CN" altLang="en-US"/>
          </a:p>
        </p:txBody>
      </p:sp>
      <p:sp>
        <p:nvSpPr>
          <p:cNvPr id="4" name="Slide Number Placeholder 3"/>
          <p:cNvSpPr>
            <a:spLocks noGrp="1"/>
          </p:cNvSpPr>
          <p:nvPr>
            <p:ph type="sldNum" sz="quarter" idx="5"/>
          </p:nvPr>
        </p:nvSpPr>
        <p:spPr/>
        <p:txBody>
          <a:bodyPr/>
          <a:lstStyle/>
          <a:p>
            <a:fld id="{AB94FFD4-C49B-4DE4-BDB2-D4736871B2C6}" type="slidenum">
              <a:rPr lang="en-US" smtClean="0"/>
              <a:t>9</a:t>
            </a:fld>
            <a:endParaRPr lang="en-US"/>
          </a:p>
        </p:txBody>
      </p:sp>
    </p:spTree>
    <p:extLst>
      <p:ext uri="{BB962C8B-B14F-4D97-AF65-F5344CB8AC3E}">
        <p14:creationId xmlns:p14="http://schemas.microsoft.com/office/powerpoint/2010/main" val="3991934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10</a:t>
            </a:fld>
            <a:endParaRPr lang="en-US"/>
          </a:p>
        </p:txBody>
      </p:sp>
    </p:spTree>
    <p:extLst>
      <p:ext uri="{BB962C8B-B14F-4D97-AF65-F5344CB8AC3E}">
        <p14:creationId xmlns:p14="http://schemas.microsoft.com/office/powerpoint/2010/main" val="1468436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11</a:t>
            </a:fld>
            <a:endParaRPr lang="en-US"/>
          </a:p>
        </p:txBody>
      </p:sp>
    </p:spTree>
    <p:extLst>
      <p:ext uri="{BB962C8B-B14F-4D97-AF65-F5344CB8AC3E}">
        <p14:creationId xmlns:p14="http://schemas.microsoft.com/office/powerpoint/2010/main" val="2659784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202812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14</a:t>
            </a:fld>
            <a:endParaRPr lang="en-US"/>
          </a:p>
        </p:txBody>
      </p:sp>
    </p:spTree>
    <p:extLst>
      <p:ext uri="{BB962C8B-B14F-4D97-AF65-F5344CB8AC3E}">
        <p14:creationId xmlns:p14="http://schemas.microsoft.com/office/powerpoint/2010/main" val="1231820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15</a:t>
            </a:fld>
            <a:endParaRPr lang="en-US"/>
          </a:p>
        </p:txBody>
      </p:sp>
    </p:spTree>
    <p:extLst>
      <p:ext uri="{BB962C8B-B14F-4D97-AF65-F5344CB8AC3E}">
        <p14:creationId xmlns:p14="http://schemas.microsoft.com/office/powerpoint/2010/main" val="1375636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17</a:t>
            </a:fld>
            <a:endParaRPr lang="en-US"/>
          </a:p>
        </p:txBody>
      </p:sp>
    </p:spTree>
    <p:extLst>
      <p:ext uri="{BB962C8B-B14F-4D97-AF65-F5344CB8AC3E}">
        <p14:creationId xmlns:p14="http://schemas.microsoft.com/office/powerpoint/2010/main" val="3366640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BB6420-30C7-436E-B94E-C4769C49B56A}"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362440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304435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137846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84960217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106006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6329038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663294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625954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5673364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15561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10231640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2909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137838346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505509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653367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2354248451"/>
      </p:ext>
    </p:extLst>
  </p:cSld>
  <p:clrMapOvr>
    <a:masterClrMapping/>
  </p:clrMapOvr>
  <p:transition spd="slow">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hasCustomPrompt="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2600110965"/>
      </p:ext>
    </p:extLst>
  </p:cSld>
  <p:clrMapOvr>
    <a:masterClrMapping/>
  </p:clrMapOvr>
  <p:transition spd="slow">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hasCustomPrompt="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2558497110"/>
      </p:ext>
    </p:extLst>
  </p:cSld>
  <p:clrMapOvr>
    <a:masterClrMapping/>
  </p:clrMapOvr>
  <p:transition spd="slow">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hasCustomPrompt="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hasCustomPrompt="1"/>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628897945"/>
      </p:ext>
    </p:extLst>
  </p:cSld>
  <p:clrMapOvr>
    <a:masterClrMapping/>
  </p:clrMapOvr>
  <p:transition spd="slow">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hasCustomPrompt="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hasCustomPrompt="1"/>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hasCustomPrompt="1"/>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hasCustomPrompt="1"/>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3734481726"/>
      </p:ext>
    </p:extLst>
  </p:cSld>
  <p:clrMapOvr>
    <a:masterClrMapping/>
  </p:clrMapOvr>
  <p:transition spd="slow">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395044400"/>
      </p:ext>
    </p:extLst>
  </p:cSld>
  <p:clrMapOvr>
    <a:masterClrMapping/>
  </p:clrMapOvr>
  <p:transition spd="slow">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4267043934"/>
      </p:ext>
    </p:extLst>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B6420-30C7-436E-B94E-C4769C49B56A}"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3117066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hasCustomPrompt="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hasCustomPrompt="1"/>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2881040399"/>
      </p:ext>
    </p:extLst>
  </p:cSld>
  <p:clrMapOvr>
    <a:masterClrMapping/>
  </p:clrMapOvr>
  <p:transition spd="slow">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hasCustomPrompt="1"/>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1567293241"/>
      </p:ext>
    </p:extLst>
  </p:cSld>
  <p:clrMapOvr>
    <a:masterClrMapping/>
  </p:clrMapOvr>
  <p:transition spd="slow">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hasCustomPrompt="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2382800655"/>
      </p:ext>
    </p:extLst>
  </p:cSld>
  <p:clrMapOvr>
    <a:masterClrMapping/>
  </p:clrMapOvr>
  <p:transition spd="slow">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hasCustomPrompt="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3851780602"/>
      </p:ext>
    </p:extLst>
  </p:cSld>
  <p:clrMapOvr>
    <a:masterClrMapping/>
  </p:clrMapOvr>
  <p:transition spd="slow">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5622046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7167365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6950278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2324255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6/9/2021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8506866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6/9/2021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21548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BB6420-30C7-436E-B94E-C4769C49B56A}"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3604905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6/9/2021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79542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758694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786984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2576558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713913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BB6420-30C7-436E-B94E-C4769C49B56A}" type="datetimeFigureOut">
              <a:rPr lang="en-US" smtClean="0"/>
              <a:t>6/9/2021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78313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BB6420-30C7-436E-B94E-C4769C49B56A}" type="datetimeFigureOut">
              <a:rPr lang="en-US" smtClean="0"/>
              <a:t>6/9/2021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986455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B6420-30C7-436E-B94E-C4769C49B56A}" type="datetimeFigureOut">
              <a:rPr lang="en-US" smtClean="0"/>
              <a:t>6/9/2021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86273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191493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47881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B6420-30C7-436E-B94E-C4769C49B56A}" type="datetimeFigureOut">
              <a:rPr lang="en-US" smtClean="0"/>
              <a:t>6/9/2021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D0D62-841A-419D-ADDC-C3945F90E9C2}" type="slidenum">
              <a:rPr lang="en-US" smtClean="0"/>
              <a:t>‹#›</a:t>
            </a:fld>
            <a:endParaRPr lang="en-US"/>
          </a:p>
        </p:txBody>
      </p:sp>
    </p:spTree>
    <p:extLst>
      <p:ext uri="{BB962C8B-B14F-4D97-AF65-F5344CB8AC3E}">
        <p14:creationId xmlns:p14="http://schemas.microsoft.com/office/powerpoint/2010/main" val="1918177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31308973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accent3">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BCAF7-9117-4B83-9BFA-3103DBC85BC2}" type="datetimeFigureOut">
              <a:rPr lang="es-ES" smtClean="0">
                <a:solidFill>
                  <a:prstClr val="black">
                    <a:tint val="75000"/>
                  </a:prstClr>
                </a:solidFill>
              </a:rPr>
              <a:t>09/06/2021</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422934671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6/9/2021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50873053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5.png"/><Relationship Id="rId5" Type="http://schemas.openxmlformats.org/officeDocument/2006/relationships/image" Target="../media/image22.png"/><Relationship Id="rId4"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35.xml"/><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8" Type="http://schemas.openxmlformats.org/officeDocument/2006/relationships/audio" Target="../media/audio5.wav"/><Relationship Id="rId13" Type="http://schemas.microsoft.com/office/2007/relationships/hdphoto" Target="../media/hdphoto1.wdp"/><Relationship Id="rId3" Type="http://schemas.openxmlformats.org/officeDocument/2006/relationships/slideLayout" Target="../slideLayouts/slideLayout23.xml"/><Relationship Id="rId7" Type="http://schemas.openxmlformats.org/officeDocument/2006/relationships/audio" Target="../media/audio4.wav"/><Relationship Id="rId12" Type="http://schemas.openxmlformats.org/officeDocument/2006/relationships/image" Target="../media/image9.png"/><Relationship Id="rId2" Type="http://schemas.openxmlformats.org/officeDocument/2006/relationships/audio" Target="../media/media2.mp3"/><Relationship Id="rId16" Type="http://schemas.openxmlformats.org/officeDocument/2006/relationships/image" Target="../media/image7.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8.wmf"/><Relationship Id="rId5" Type="http://schemas.openxmlformats.org/officeDocument/2006/relationships/audio" Target="../media/audio2.wav"/><Relationship Id="rId15" Type="http://schemas.microsoft.com/office/2007/relationships/hdphoto" Target="../media/hdphoto2.wdp"/><Relationship Id="rId10"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5.jpeg"/><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audio" Target="../media/audio5.wav"/><Relationship Id="rId13" Type="http://schemas.microsoft.com/office/2007/relationships/hdphoto" Target="../media/hdphoto1.wdp"/><Relationship Id="rId3" Type="http://schemas.openxmlformats.org/officeDocument/2006/relationships/slideLayout" Target="../slideLayouts/slideLayout23.xml"/><Relationship Id="rId7" Type="http://schemas.openxmlformats.org/officeDocument/2006/relationships/audio" Target="../media/audio4.wav"/><Relationship Id="rId12" Type="http://schemas.openxmlformats.org/officeDocument/2006/relationships/image" Target="../media/image9.png"/><Relationship Id="rId2" Type="http://schemas.openxmlformats.org/officeDocument/2006/relationships/audio" Target="../media/media2.mp3"/><Relationship Id="rId16" Type="http://schemas.openxmlformats.org/officeDocument/2006/relationships/image" Target="../media/image7.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8.wmf"/><Relationship Id="rId5" Type="http://schemas.openxmlformats.org/officeDocument/2006/relationships/audio" Target="../media/audio2.wav"/><Relationship Id="rId15" Type="http://schemas.microsoft.com/office/2007/relationships/hdphoto" Target="../media/hdphoto2.wdp"/><Relationship Id="rId10"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5.jpeg"/><Relationship Id="rId1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audio" Target="../media/audio5.wav"/><Relationship Id="rId13" Type="http://schemas.microsoft.com/office/2007/relationships/hdphoto" Target="../media/hdphoto1.wdp"/><Relationship Id="rId3" Type="http://schemas.openxmlformats.org/officeDocument/2006/relationships/slideLayout" Target="../slideLayouts/slideLayout23.xml"/><Relationship Id="rId7" Type="http://schemas.openxmlformats.org/officeDocument/2006/relationships/audio" Target="../media/audio4.wav"/><Relationship Id="rId12" Type="http://schemas.openxmlformats.org/officeDocument/2006/relationships/image" Target="../media/image9.png"/><Relationship Id="rId2" Type="http://schemas.openxmlformats.org/officeDocument/2006/relationships/audio" Target="../media/media2.mp3"/><Relationship Id="rId16" Type="http://schemas.openxmlformats.org/officeDocument/2006/relationships/image" Target="../media/image7.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8.wmf"/><Relationship Id="rId5" Type="http://schemas.openxmlformats.org/officeDocument/2006/relationships/audio" Target="../media/audio2.wav"/><Relationship Id="rId15" Type="http://schemas.microsoft.com/office/2007/relationships/hdphoto" Target="../media/hdphoto2.wdp"/><Relationship Id="rId10"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5.jpeg"/><Relationship Id="rId1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105" t="2331" r="1" b="53511"/>
          <a:stretch>
            <a:fillRect/>
          </a:stretch>
        </p:blipFill>
        <p:spPr>
          <a:xfrm>
            <a:off x="-68240" y="0"/>
            <a:ext cx="12260240" cy="5053169"/>
          </a:xfrm>
          <a:prstGeom prst="rect">
            <a:avLst/>
          </a:prstGeom>
          <a:ln>
            <a:noFill/>
          </a:ln>
          <a:effectLst>
            <a:softEdge rad="112500"/>
          </a:effectLst>
        </p:spPr>
      </p:pic>
      <p:sp>
        <p:nvSpPr>
          <p:cNvPr id="24" name="Rectangle 23"/>
          <p:cNvSpPr/>
          <p:nvPr/>
        </p:nvSpPr>
        <p:spPr>
          <a:xfrm>
            <a:off x="2341699" y="1928040"/>
            <a:ext cx="7714741" cy="1323439"/>
          </a:xfrm>
          <a:prstGeom prst="rect">
            <a:avLst/>
          </a:prstGeom>
          <a:noFill/>
        </p:spPr>
        <p:txBody>
          <a:bodyPr wrap="none" lIns="91440" tIns="45720" rIns="91440" bIns="45720">
            <a:spAutoFit/>
            <a:scene3d>
              <a:camera prst="orthographicFront"/>
              <a:lightRig rig="threePt" dir="t"/>
            </a:scene3d>
            <a:sp3d extrusionH="57150">
              <a:bevelT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Trò</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Chơi</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Kéo</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Co</a:t>
            </a:r>
          </a:p>
        </p:txBody>
      </p:sp>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6"/>
          <a:stretch>
            <a:fillRect/>
          </a:stretch>
        </p:blipFill>
        <p:spPr>
          <a:xfrm>
            <a:off x="6261202" y="-609600"/>
            <a:ext cx="609600" cy="609600"/>
          </a:xfrm>
          <a:prstGeom prst="rect">
            <a:avLst/>
          </a:prstGeom>
        </p:spPr>
      </p:pic>
      <p:pic>
        <p:nvPicPr>
          <p:cNvPr id="29" name="9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1763" y="3803414"/>
            <a:ext cx="9682490" cy="2752209"/>
          </a:xfrm>
          <a:prstGeom prst="rect">
            <a:avLst/>
          </a:prstGeom>
          <a:effectLst>
            <a:outerShdw blurRad="76200" dist="139700" dir="18900000" sy="23000" kx="-1200000" algn="bl"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8" dur="1000" accel="50000" decel="50000" autoRev="1" fill="hold">
                                          <p:stCondLst>
                                            <p:cond delay="0"/>
                                          </p:stCondLst>
                                        </p:cTn>
                                        <p:tgtEl>
                                          <p:spTgt spid="24"/>
                                        </p:tgtEl>
                                        <p:attrNameLst>
                                          <p:attrName>ppt_x</p:attrName>
                                          <p:attrName>ppt_y</p:attrName>
                                        </p:attrNameLst>
                                      </p:cBhvr>
                                    </p:animMotion>
                                    <p:animRot by="1500000">
                                      <p:cBhvr>
                                        <p:cTn id="9" dur="500" fill="hold">
                                          <p:stCondLst>
                                            <p:cond delay="0"/>
                                          </p:stCondLst>
                                        </p:cTn>
                                        <p:tgtEl>
                                          <p:spTgt spid="24"/>
                                        </p:tgtEl>
                                        <p:attrNameLst>
                                          <p:attrName>r</p:attrName>
                                        </p:attrNameLst>
                                      </p:cBhvr>
                                    </p:animRot>
                                    <p:animRot by="-1500000">
                                      <p:cBhvr>
                                        <p:cTn id="10" dur="500" fill="hold">
                                          <p:stCondLst>
                                            <p:cond delay="500"/>
                                          </p:stCondLst>
                                        </p:cTn>
                                        <p:tgtEl>
                                          <p:spTgt spid="24"/>
                                        </p:tgtEl>
                                        <p:attrNameLst>
                                          <p:attrName>r</p:attrName>
                                        </p:attrNameLst>
                                      </p:cBhvr>
                                    </p:animRot>
                                    <p:animRot by="-1500000">
                                      <p:cBhvr>
                                        <p:cTn id="11" dur="500" fill="hold">
                                          <p:stCondLst>
                                            <p:cond delay="1000"/>
                                          </p:stCondLst>
                                        </p:cTn>
                                        <p:tgtEl>
                                          <p:spTgt spid="24"/>
                                        </p:tgtEl>
                                        <p:attrNameLst>
                                          <p:attrName>r</p:attrName>
                                        </p:attrNameLst>
                                      </p:cBhvr>
                                    </p:animRot>
                                    <p:animRot by="1500000">
                                      <p:cBhvr>
                                        <p:cTn id="12" dur="500" fill="hold">
                                          <p:stCondLst>
                                            <p:cond delay="1500"/>
                                          </p:stCondLst>
                                        </p:cTn>
                                        <p:tgtEl>
                                          <p:spTgt spid="24"/>
                                        </p:tgtEl>
                                        <p:attrNameLst>
                                          <p:attrName>r</p:attrName>
                                        </p:attrNameLst>
                                      </p:cBhvr>
                                    </p:animRot>
                                  </p:childTnLst>
                                </p:cTn>
                              </p:par>
                              <p:par>
                                <p:cTn id="13" presetID="12" presetClass="path" presetSubtype="0" repeatCount="indefinite" accel="50000" decel="50000" fill="hold" nodeType="withEffect">
                                  <p:stCondLst>
                                    <p:cond delay="0"/>
                                  </p:stCondLst>
                                  <p:childTnLst>
                                    <p:animMotion origin="layout" path="M -0.03464 0.00926 C -0.02409 0.00487 -0.00729 0.00232 0.01107 0.00232 C 0.02955 0.00232 0.04609 0.00487 0.05742 0.00926 C 0.04609 0.01366 0.02955 0.0169 0.01107 0.0169 C -0.00729 0.0169 -0.02409 0.01366 -0.03464 0.00926 Z " pathEditMode="relative" rAng="0" ptsTypes="AAAAA">
                                      <p:cBhvr>
                                        <p:cTn id="14" dur="2000" fill="hold"/>
                                        <p:tgtEl>
                                          <p:spTgt spid="29"/>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5"/>
                </p:tgtEl>
              </p:cMediaNode>
            </p:audio>
          </p:childTnLst>
        </p:cTn>
      </p:par>
    </p:tnLst>
    <p:bldLst>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D460CF-05DD-4D57-952D-F760A91EB16B}"/>
              </a:ext>
            </a:extLst>
          </p:cNvPr>
          <p:cNvSpPr txBox="1"/>
          <p:nvPr/>
        </p:nvSpPr>
        <p:spPr>
          <a:xfrm>
            <a:off x="1794587" y="494522"/>
            <a:ext cx="820782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Tết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Trung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thu</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thường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những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hoạt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động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nào</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5" name="Picture 4">
            <a:extLst>
              <a:ext uri="{FF2B5EF4-FFF2-40B4-BE49-F238E27FC236}">
                <a16:creationId xmlns:a16="http://schemas.microsoft.com/office/drawing/2014/main" id="{F7C58559-0209-464F-8858-206387F31EF5}"/>
              </a:ext>
            </a:extLst>
          </p:cNvPr>
          <p:cNvPicPr>
            <a:picLocks noChangeAspect="1"/>
          </p:cNvPicPr>
          <p:nvPr/>
        </p:nvPicPr>
        <p:blipFill>
          <a:blip r:embed="rId4"/>
          <a:stretch>
            <a:fillRect/>
          </a:stretch>
        </p:blipFill>
        <p:spPr>
          <a:xfrm>
            <a:off x="541078" y="2235943"/>
            <a:ext cx="6257925" cy="3076575"/>
          </a:xfrm>
          <a:prstGeom prst="rect">
            <a:avLst/>
          </a:prstGeom>
        </p:spPr>
      </p:pic>
      <p:pic>
        <p:nvPicPr>
          <p:cNvPr id="11" name="Picture 10">
            <a:extLst>
              <a:ext uri="{FF2B5EF4-FFF2-40B4-BE49-F238E27FC236}">
                <a16:creationId xmlns:a16="http://schemas.microsoft.com/office/drawing/2014/main" id="{16C33AEF-3CEC-4E94-AF29-3A4613504CAE}"/>
              </a:ext>
            </a:extLst>
          </p:cNvPr>
          <p:cNvPicPr>
            <a:picLocks noChangeAspect="1"/>
          </p:cNvPicPr>
          <p:nvPr/>
        </p:nvPicPr>
        <p:blipFill>
          <a:blip r:embed="rId5"/>
          <a:stretch>
            <a:fillRect/>
          </a:stretch>
        </p:blipFill>
        <p:spPr>
          <a:xfrm>
            <a:off x="6928465" y="1974005"/>
            <a:ext cx="4829175" cy="3600450"/>
          </a:xfrm>
          <a:prstGeom prst="rect">
            <a:avLst/>
          </a:prstGeom>
        </p:spPr>
      </p:pic>
    </p:spTree>
    <p:extLst>
      <p:ext uri="{BB962C8B-B14F-4D97-AF65-F5344CB8AC3E}">
        <p14:creationId xmlns:p14="http://schemas.microsoft.com/office/powerpoint/2010/main" val="229909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D460CF-05DD-4D57-952D-F760A91EB16B}"/>
              </a:ext>
            </a:extLst>
          </p:cNvPr>
          <p:cNvSpPr txBox="1"/>
          <p:nvPr/>
        </p:nvSpPr>
        <p:spPr>
          <a:xfrm>
            <a:off x="1449355" y="618649"/>
            <a:ext cx="929329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Cảm</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xúc</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của</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em</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khi</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tham</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gia</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vui</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Tết</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Trung</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thu</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3B3312D-D4B4-4BA3-AEA6-0E2FC6C900CC}"/>
              </a:ext>
            </a:extLst>
          </p:cNvPr>
          <p:cNvPicPr>
            <a:picLocks noChangeAspect="1"/>
          </p:cNvPicPr>
          <p:nvPr/>
        </p:nvPicPr>
        <p:blipFill>
          <a:blip r:embed="rId4"/>
          <a:stretch>
            <a:fillRect/>
          </a:stretch>
        </p:blipFill>
        <p:spPr>
          <a:xfrm>
            <a:off x="4040155" y="1738410"/>
            <a:ext cx="4273421" cy="4289166"/>
          </a:xfrm>
          <a:prstGeom prst="rect">
            <a:avLst/>
          </a:prstGeom>
        </p:spPr>
      </p:pic>
    </p:spTree>
    <p:extLst>
      <p:ext uri="{BB962C8B-B14F-4D97-AF65-F5344CB8AC3E}">
        <p14:creationId xmlns:p14="http://schemas.microsoft.com/office/powerpoint/2010/main" val="1218811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3"/>
          <a:stretch>
            <a:fillRect/>
          </a:stretch>
        </p:blipFill>
        <p:spPr>
          <a:xfrm>
            <a:off x="-101600" y="-450849"/>
            <a:ext cx="12187767" cy="6849533"/>
          </a:xfrm>
          <a:prstGeom prst="rect">
            <a:avLst/>
          </a:prstGeom>
          <a:noFill/>
          <a:ln w="9525">
            <a:noFill/>
          </a:ln>
        </p:spPr>
      </p:pic>
      <p:sp>
        <p:nvSpPr>
          <p:cNvPr id="53252" name="Rectangle 4"/>
          <p:cNvSpPr/>
          <p:nvPr/>
        </p:nvSpPr>
        <p:spPr>
          <a:xfrm>
            <a:off x="1606867" y="2290855"/>
            <a:ext cx="8978265" cy="2308324"/>
          </a:xfrm>
          <a:prstGeom prst="rect">
            <a:avLst/>
          </a:prstGeom>
          <a:noFill/>
          <a:ln w="9525">
            <a:noFill/>
          </a:ln>
        </p:spPr>
        <p:txBody>
          <a:bodyPr wrap="square">
            <a:spAutoFit/>
          </a:bodyPr>
          <a:lstStyle/>
          <a:p>
            <a:pPr lvl="0" algn="just">
              <a:defRPr/>
            </a:pPr>
            <a:r>
              <a:rPr lang="vi-VN" sz="3600" dirty="0">
                <a:solidFill>
                  <a:prstClr val="black"/>
                </a:solidFill>
                <a:latin typeface="Calibri" panose="020F0502020204030204" pitchFamily="34" charset="0"/>
                <a:cs typeface="Calibri" panose="020F0502020204030204" pitchFamily="34" charset="0"/>
              </a:rPr>
              <a:t>Tết Trung thu có nhiều hình ảnh tiêu biểu, quen thuộc với mỗi người Việt Nam như mâm quả, trăng sáng, rước đèn, bày cỗ Trung thu, giữa mùa thu, đồ chơi,…</a:t>
            </a:r>
            <a:endParaRPr kumimoji="0" lang="en-US" sz="3600" b="0" i="0" u="none" strike="noStrike" kern="1200" cap="none" spc="0" normalizeH="0" baseline="0" noProof="0" dirty="0">
              <a:ln>
                <a:noFill/>
              </a:ln>
              <a:solidFill>
                <a:srgbClr val="4F81BD"/>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endParaRPr>
          </a:p>
        </p:txBody>
      </p:sp>
      <p:sp>
        <p:nvSpPr>
          <p:cNvPr id="2" name="Text Box 1"/>
          <p:cNvSpPr txBox="1"/>
          <p:nvPr/>
        </p:nvSpPr>
        <p:spPr>
          <a:xfrm>
            <a:off x="1875367" y="939307"/>
            <a:ext cx="808291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Kết</a:t>
            </a:r>
            <a:r>
              <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 </a:t>
            </a: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luận</a:t>
            </a:r>
            <a:endPar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endParaRPr>
          </a:p>
        </p:txBody>
      </p:sp>
    </p:spTree>
    <p:extLst>
      <p:ext uri="{BB962C8B-B14F-4D97-AF65-F5344CB8AC3E}">
        <p14:creationId xmlns:p14="http://schemas.microsoft.com/office/powerpoint/2010/main" val="2873195859"/>
      </p:ext>
    </p:extLst>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1" nodeType="clickEffect">
                                  <p:stCondLst>
                                    <p:cond delay="0"/>
                                  </p:stCondLst>
                                  <p:childTnLst>
                                    <p:set>
                                      <p:cBhvr>
                                        <p:cTn id="16" dur="1" fill="hold">
                                          <p:stCondLst>
                                            <p:cond delay="0"/>
                                          </p:stCondLst>
                                        </p:cTn>
                                        <p:tgtEl>
                                          <p:spTgt spid="53252"/>
                                        </p:tgtEl>
                                        <p:attrNameLst>
                                          <p:attrName>style.visibility</p:attrName>
                                        </p:attrNameLst>
                                      </p:cBhvr>
                                      <p:to>
                                        <p:strVal val="visible"/>
                                      </p:to>
                                    </p:set>
                                    <p:animEffect transition="in" filter="barn(inVertical)">
                                      <p:cBhvr>
                                        <p:cTn id="1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Khám</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phá</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50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EBCC25A-C4AE-4786-9613-62CD574E7607}"/>
              </a:ext>
            </a:extLst>
          </p:cNvPr>
          <p:cNvSpPr/>
          <p:nvPr/>
        </p:nvSpPr>
        <p:spPr>
          <a:xfrm>
            <a:off x="1943100" y="195943"/>
            <a:ext cx="8385888" cy="13156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dirty="0" err="1">
                <a:solidFill>
                  <a:prstClr val="white"/>
                </a:solidFill>
              </a:rPr>
              <a:t>Gọi</a:t>
            </a:r>
            <a:r>
              <a:rPr lang="en-US" sz="3600" dirty="0">
                <a:solidFill>
                  <a:prstClr val="white"/>
                </a:solidFill>
              </a:rPr>
              <a:t> </a:t>
            </a:r>
            <a:r>
              <a:rPr lang="en-US" sz="3600" dirty="0" err="1">
                <a:solidFill>
                  <a:prstClr val="white"/>
                </a:solidFill>
              </a:rPr>
              <a:t>tên</a:t>
            </a:r>
            <a:r>
              <a:rPr lang="en-US" sz="3600" dirty="0">
                <a:solidFill>
                  <a:prstClr val="white"/>
                </a:solidFill>
              </a:rPr>
              <a:t> </a:t>
            </a:r>
            <a:r>
              <a:rPr lang="en-US" sz="3600" dirty="0" err="1">
                <a:solidFill>
                  <a:prstClr val="white"/>
                </a:solidFill>
              </a:rPr>
              <a:t>các</a:t>
            </a:r>
            <a:r>
              <a:rPr lang="en-US" sz="3600" dirty="0">
                <a:solidFill>
                  <a:prstClr val="white"/>
                </a:solidFill>
              </a:rPr>
              <a:t> </a:t>
            </a:r>
            <a:r>
              <a:rPr lang="en-US" sz="3600" dirty="0" err="1">
                <a:solidFill>
                  <a:prstClr val="white"/>
                </a:solidFill>
              </a:rPr>
              <a:t>loại</a:t>
            </a:r>
            <a:r>
              <a:rPr lang="en-US" sz="3600" dirty="0">
                <a:solidFill>
                  <a:prstClr val="white"/>
                </a:solidFill>
              </a:rPr>
              <a:t> </a:t>
            </a:r>
            <a:r>
              <a:rPr lang="en-US" sz="3600" dirty="0" err="1">
                <a:solidFill>
                  <a:prstClr val="white"/>
                </a:solidFill>
              </a:rPr>
              <a:t>quả</a:t>
            </a:r>
            <a:r>
              <a:rPr lang="en-US" sz="3600" dirty="0">
                <a:solidFill>
                  <a:prstClr val="white"/>
                </a:solidFill>
              </a:rPr>
              <a:t> </a:t>
            </a:r>
            <a:r>
              <a:rPr lang="en-US" sz="3600" dirty="0" err="1">
                <a:solidFill>
                  <a:prstClr val="white"/>
                </a:solidFill>
              </a:rPr>
              <a:t>trong</a:t>
            </a:r>
            <a:r>
              <a:rPr lang="en-US" sz="3600" dirty="0">
                <a:solidFill>
                  <a:prstClr val="white"/>
                </a:solidFill>
              </a:rPr>
              <a:t> </a:t>
            </a:r>
            <a:r>
              <a:rPr lang="en-US" sz="3600" dirty="0" err="1">
                <a:solidFill>
                  <a:prstClr val="white"/>
                </a:solidFill>
              </a:rPr>
              <a:t>mâm</a:t>
            </a:r>
            <a:r>
              <a:rPr lang="en-US" sz="3600" dirty="0">
                <a:solidFill>
                  <a:prstClr val="white"/>
                </a:solidFill>
              </a:rPr>
              <a:t> </a:t>
            </a:r>
            <a:r>
              <a:rPr lang="en-US" sz="3600" dirty="0" err="1">
                <a:solidFill>
                  <a:prstClr val="white"/>
                </a:solidFill>
              </a:rPr>
              <a:t>quả</a:t>
            </a:r>
            <a:r>
              <a:rPr lang="en-US" sz="3600" dirty="0">
                <a:solidFill>
                  <a:prstClr val="white"/>
                </a:solidFill>
              </a:rPr>
              <a:t> </a:t>
            </a:r>
            <a:r>
              <a:rPr lang="en-US" sz="3600" dirty="0" err="1">
                <a:solidFill>
                  <a:prstClr val="white"/>
                </a:solidFill>
              </a:rPr>
              <a:t>bày</a:t>
            </a:r>
            <a:r>
              <a:rPr lang="en-US" sz="3600" dirty="0">
                <a:solidFill>
                  <a:prstClr val="white"/>
                </a:solidFill>
              </a:rPr>
              <a:t> </a:t>
            </a:r>
            <a:r>
              <a:rPr lang="en-US" sz="3600" dirty="0" err="1">
                <a:solidFill>
                  <a:prstClr val="white"/>
                </a:solidFill>
              </a:rPr>
              <a:t>tết</a:t>
            </a:r>
            <a:r>
              <a:rPr lang="en-US" sz="3600" dirty="0">
                <a:solidFill>
                  <a:prstClr val="white"/>
                </a:solidFill>
              </a:rPr>
              <a:t> </a:t>
            </a:r>
            <a:r>
              <a:rPr lang="en-US" sz="3600" dirty="0" err="1">
                <a:solidFill>
                  <a:prstClr val="white"/>
                </a:solidFill>
              </a:rPr>
              <a:t>Trung</a:t>
            </a:r>
            <a:r>
              <a:rPr lang="en-US" sz="3600" dirty="0">
                <a:solidFill>
                  <a:prstClr val="white"/>
                </a:solidFill>
              </a:rPr>
              <a:t> Thu</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pic>
        <p:nvPicPr>
          <p:cNvPr id="6" name="Picture 5">
            <a:extLst>
              <a:ext uri="{FF2B5EF4-FFF2-40B4-BE49-F238E27FC236}">
                <a16:creationId xmlns:a16="http://schemas.microsoft.com/office/drawing/2014/main" id="{ECB49DBA-1AA0-4A78-93E7-0E7022D27F8C}"/>
              </a:ext>
            </a:extLst>
          </p:cNvPr>
          <p:cNvPicPr>
            <a:picLocks noChangeAspect="1"/>
          </p:cNvPicPr>
          <p:nvPr/>
        </p:nvPicPr>
        <p:blipFill>
          <a:blip r:embed="rId4"/>
          <a:stretch>
            <a:fillRect/>
          </a:stretch>
        </p:blipFill>
        <p:spPr>
          <a:xfrm>
            <a:off x="2857500" y="1702933"/>
            <a:ext cx="6477000" cy="3190875"/>
          </a:xfrm>
          <a:prstGeom prst="rect">
            <a:avLst/>
          </a:prstGeom>
        </p:spPr>
      </p:pic>
      <p:sp>
        <p:nvSpPr>
          <p:cNvPr id="7" name="Cloud 6">
            <a:extLst>
              <a:ext uri="{FF2B5EF4-FFF2-40B4-BE49-F238E27FC236}">
                <a16:creationId xmlns:a16="http://schemas.microsoft.com/office/drawing/2014/main" id="{2C5DA6E3-F981-4152-9050-38FFE5CA82F0}"/>
              </a:ext>
            </a:extLst>
          </p:cNvPr>
          <p:cNvSpPr/>
          <p:nvPr/>
        </p:nvSpPr>
        <p:spPr>
          <a:xfrm>
            <a:off x="3051110" y="5225143"/>
            <a:ext cx="6283390" cy="1436914"/>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solidFill>
                  <a:schemeClr val="bg1"/>
                </a:solidFill>
                <a:effectLst/>
              </a:rPr>
              <a:t>Em</a:t>
            </a:r>
            <a:r>
              <a:rPr lang="en-US" sz="2800" dirty="0">
                <a:solidFill>
                  <a:schemeClr val="bg1"/>
                </a:solidFill>
                <a:effectLst/>
              </a:rPr>
              <a:t> </a:t>
            </a:r>
            <a:r>
              <a:rPr lang="en-US" sz="2800" dirty="0" err="1">
                <a:solidFill>
                  <a:schemeClr val="bg1"/>
                </a:solidFill>
                <a:effectLst/>
              </a:rPr>
              <a:t>đã</a:t>
            </a:r>
            <a:r>
              <a:rPr lang="en-US" sz="2800" dirty="0">
                <a:solidFill>
                  <a:schemeClr val="bg1"/>
                </a:solidFill>
                <a:effectLst/>
              </a:rPr>
              <a:t> </a:t>
            </a:r>
            <a:r>
              <a:rPr lang="en-US" sz="2800" dirty="0" err="1">
                <a:solidFill>
                  <a:schemeClr val="bg1"/>
                </a:solidFill>
                <a:effectLst/>
              </a:rPr>
              <a:t>từng</a:t>
            </a:r>
            <a:r>
              <a:rPr lang="en-US" sz="2800" dirty="0">
                <a:solidFill>
                  <a:schemeClr val="bg1"/>
                </a:solidFill>
                <a:effectLst/>
              </a:rPr>
              <a:t> </a:t>
            </a:r>
            <a:r>
              <a:rPr lang="en-US" sz="2800" dirty="0" err="1">
                <a:solidFill>
                  <a:schemeClr val="bg1"/>
                </a:solidFill>
                <a:effectLst/>
              </a:rPr>
              <a:t>ăn</a:t>
            </a:r>
            <a:r>
              <a:rPr lang="en-US" sz="2800" dirty="0">
                <a:solidFill>
                  <a:schemeClr val="bg1"/>
                </a:solidFill>
                <a:effectLst/>
              </a:rPr>
              <a:t> </a:t>
            </a:r>
            <a:r>
              <a:rPr lang="en-US" sz="2800" dirty="0" err="1">
                <a:solidFill>
                  <a:schemeClr val="bg1"/>
                </a:solidFill>
                <a:effectLst/>
              </a:rPr>
              <a:t>loại</a:t>
            </a:r>
            <a:r>
              <a:rPr lang="en-US" sz="2800" dirty="0">
                <a:solidFill>
                  <a:schemeClr val="bg1"/>
                </a:solidFill>
                <a:effectLst/>
              </a:rPr>
              <a:t> </a:t>
            </a:r>
            <a:r>
              <a:rPr lang="en-US" sz="2800" dirty="0" err="1">
                <a:solidFill>
                  <a:schemeClr val="bg1"/>
                </a:solidFill>
                <a:effectLst/>
              </a:rPr>
              <a:t>quả</a:t>
            </a:r>
            <a:r>
              <a:rPr lang="en-US" sz="2800" dirty="0">
                <a:solidFill>
                  <a:schemeClr val="bg1"/>
                </a:solidFill>
                <a:effectLst/>
              </a:rPr>
              <a:t> </a:t>
            </a:r>
            <a:r>
              <a:rPr lang="en-US" sz="2800" dirty="0" err="1">
                <a:solidFill>
                  <a:schemeClr val="bg1"/>
                </a:solidFill>
                <a:effectLst/>
              </a:rPr>
              <a:t>nào</a:t>
            </a:r>
            <a:r>
              <a:rPr lang="en-US" sz="2800" dirty="0">
                <a:solidFill>
                  <a:schemeClr val="bg1"/>
                </a:solidFill>
                <a:effectLst/>
              </a:rPr>
              <a:t> </a:t>
            </a:r>
            <a:r>
              <a:rPr lang="en-US" sz="2800" dirty="0" err="1">
                <a:solidFill>
                  <a:schemeClr val="bg1"/>
                </a:solidFill>
                <a:effectLst/>
              </a:rPr>
              <a:t>trong</a:t>
            </a:r>
            <a:r>
              <a:rPr lang="en-US" sz="2800" dirty="0">
                <a:solidFill>
                  <a:schemeClr val="bg1"/>
                </a:solidFill>
                <a:effectLst/>
              </a:rPr>
              <a:t> </a:t>
            </a:r>
            <a:r>
              <a:rPr lang="en-US" sz="2800" dirty="0" err="1">
                <a:solidFill>
                  <a:schemeClr val="bg1"/>
                </a:solidFill>
                <a:effectLst/>
              </a:rPr>
              <a:t>mâm</a:t>
            </a:r>
            <a:r>
              <a:rPr lang="en-US" sz="2800" dirty="0">
                <a:solidFill>
                  <a:schemeClr val="bg1"/>
                </a:solidFill>
                <a:effectLst/>
              </a:rPr>
              <a:t> </a:t>
            </a:r>
            <a:r>
              <a:rPr lang="en-US" sz="2800" dirty="0" err="1">
                <a:solidFill>
                  <a:schemeClr val="bg1"/>
                </a:solidFill>
                <a:effectLst/>
              </a:rPr>
              <a:t>ngũ</a:t>
            </a:r>
            <a:r>
              <a:rPr lang="en-US" sz="2800" dirty="0">
                <a:solidFill>
                  <a:schemeClr val="bg1"/>
                </a:solidFill>
                <a:effectLst/>
              </a:rPr>
              <a:t> </a:t>
            </a:r>
            <a:r>
              <a:rPr lang="en-US" sz="2800" dirty="0" err="1">
                <a:solidFill>
                  <a:schemeClr val="bg1"/>
                </a:solidFill>
                <a:effectLst/>
              </a:rPr>
              <a:t>quả</a:t>
            </a:r>
            <a:r>
              <a:rPr lang="en-US" sz="2800" dirty="0">
                <a:solidFill>
                  <a:schemeClr val="bg1"/>
                </a:solidFill>
                <a:effectLst/>
              </a:rPr>
              <a:t>?</a:t>
            </a:r>
            <a:endParaRPr lang="en-US" sz="2800" dirty="0">
              <a:solidFill>
                <a:schemeClr val="bg1"/>
              </a:solidFill>
            </a:endParaRPr>
          </a:p>
        </p:txBody>
      </p:sp>
      <p:sp>
        <p:nvSpPr>
          <p:cNvPr id="9" name="Cloud 8">
            <a:extLst>
              <a:ext uri="{FF2B5EF4-FFF2-40B4-BE49-F238E27FC236}">
                <a16:creationId xmlns:a16="http://schemas.microsoft.com/office/drawing/2014/main" id="{6A834864-3884-4566-8C8E-D94A23322F85}"/>
              </a:ext>
            </a:extLst>
          </p:cNvPr>
          <p:cNvSpPr/>
          <p:nvPr/>
        </p:nvSpPr>
        <p:spPr>
          <a:xfrm>
            <a:off x="3051110" y="5225143"/>
            <a:ext cx="6283390" cy="1436914"/>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solidFill>
                  <a:schemeClr val="bg1"/>
                </a:solidFill>
                <a:effectLst/>
              </a:rPr>
              <a:t>Em</a:t>
            </a:r>
            <a:r>
              <a:rPr lang="en-US" sz="2800" dirty="0">
                <a:solidFill>
                  <a:schemeClr val="bg1"/>
                </a:solidFill>
                <a:effectLst/>
              </a:rPr>
              <a:t> </a:t>
            </a:r>
            <a:r>
              <a:rPr lang="en-US" sz="2800" dirty="0" err="1">
                <a:solidFill>
                  <a:schemeClr val="bg1"/>
                </a:solidFill>
                <a:effectLst/>
              </a:rPr>
              <a:t>đã</a:t>
            </a:r>
            <a:r>
              <a:rPr lang="en-US" sz="2800" dirty="0">
                <a:solidFill>
                  <a:schemeClr val="bg1"/>
                </a:solidFill>
                <a:effectLst/>
              </a:rPr>
              <a:t> </a:t>
            </a:r>
            <a:r>
              <a:rPr lang="en-US" sz="2800" dirty="0" err="1">
                <a:solidFill>
                  <a:schemeClr val="bg1"/>
                </a:solidFill>
                <a:effectLst/>
              </a:rPr>
              <a:t>từng</a:t>
            </a:r>
            <a:r>
              <a:rPr lang="en-US" sz="2800" dirty="0">
                <a:solidFill>
                  <a:schemeClr val="bg1"/>
                </a:solidFill>
                <a:effectLst/>
              </a:rPr>
              <a:t> </a:t>
            </a:r>
            <a:r>
              <a:rPr lang="en-US" sz="2800" dirty="0" err="1">
                <a:solidFill>
                  <a:schemeClr val="bg1"/>
                </a:solidFill>
                <a:effectLst/>
              </a:rPr>
              <a:t>ăn</a:t>
            </a:r>
            <a:r>
              <a:rPr lang="en-US" sz="2800" dirty="0">
                <a:solidFill>
                  <a:schemeClr val="bg1"/>
                </a:solidFill>
                <a:effectLst/>
              </a:rPr>
              <a:t> </a:t>
            </a:r>
            <a:r>
              <a:rPr lang="en-US" sz="2800" dirty="0" err="1">
                <a:solidFill>
                  <a:schemeClr val="bg1"/>
                </a:solidFill>
                <a:effectLst/>
              </a:rPr>
              <a:t>loại</a:t>
            </a:r>
            <a:r>
              <a:rPr lang="en-US" sz="2800" dirty="0">
                <a:solidFill>
                  <a:schemeClr val="bg1"/>
                </a:solidFill>
                <a:effectLst/>
              </a:rPr>
              <a:t> </a:t>
            </a:r>
            <a:r>
              <a:rPr lang="en-US" sz="2800" dirty="0" err="1">
                <a:solidFill>
                  <a:schemeClr val="bg1"/>
                </a:solidFill>
                <a:effectLst/>
              </a:rPr>
              <a:t>quả</a:t>
            </a:r>
            <a:r>
              <a:rPr lang="en-US" sz="2800" dirty="0">
                <a:solidFill>
                  <a:schemeClr val="bg1"/>
                </a:solidFill>
                <a:effectLst/>
              </a:rPr>
              <a:t> </a:t>
            </a:r>
            <a:r>
              <a:rPr lang="en-US" sz="2800" dirty="0" err="1">
                <a:solidFill>
                  <a:schemeClr val="bg1"/>
                </a:solidFill>
                <a:effectLst/>
              </a:rPr>
              <a:t>nào</a:t>
            </a:r>
            <a:r>
              <a:rPr lang="en-US" sz="2800" dirty="0">
                <a:solidFill>
                  <a:schemeClr val="bg1"/>
                </a:solidFill>
                <a:effectLst/>
              </a:rPr>
              <a:t> </a:t>
            </a:r>
            <a:r>
              <a:rPr lang="en-US" sz="2800" dirty="0" err="1">
                <a:solidFill>
                  <a:schemeClr val="bg1"/>
                </a:solidFill>
                <a:effectLst/>
              </a:rPr>
              <a:t>trong</a:t>
            </a:r>
            <a:r>
              <a:rPr lang="en-US" sz="2800" dirty="0">
                <a:solidFill>
                  <a:schemeClr val="bg1"/>
                </a:solidFill>
                <a:effectLst/>
              </a:rPr>
              <a:t> </a:t>
            </a:r>
            <a:r>
              <a:rPr lang="en-US" sz="2800" dirty="0" err="1">
                <a:solidFill>
                  <a:schemeClr val="bg1"/>
                </a:solidFill>
                <a:effectLst/>
              </a:rPr>
              <a:t>mâm</a:t>
            </a:r>
            <a:r>
              <a:rPr lang="en-US" sz="2800" dirty="0">
                <a:solidFill>
                  <a:schemeClr val="bg1"/>
                </a:solidFill>
                <a:effectLst/>
              </a:rPr>
              <a:t> </a:t>
            </a:r>
            <a:r>
              <a:rPr lang="en-US" sz="2800" dirty="0" err="1">
                <a:solidFill>
                  <a:schemeClr val="bg1"/>
                </a:solidFill>
                <a:effectLst/>
              </a:rPr>
              <a:t>ngũ</a:t>
            </a:r>
            <a:r>
              <a:rPr lang="en-US" sz="2800" dirty="0">
                <a:solidFill>
                  <a:schemeClr val="bg1"/>
                </a:solidFill>
                <a:effectLst/>
              </a:rPr>
              <a:t> </a:t>
            </a:r>
            <a:r>
              <a:rPr lang="en-US" sz="2800" dirty="0" err="1">
                <a:solidFill>
                  <a:schemeClr val="bg1"/>
                </a:solidFill>
                <a:effectLst/>
              </a:rPr>
              <a:t>quả</a:t>
            </a:r>
            <a:r>
              <a:rPr lang="en-US" sz="2800" dirty="0">
                <a:solidFill>
                  <a:schemeClr val="bg1"/>
                </a:solidFill>
                <a:effectLst/>
              </a:rPr>
              <a:t>?</a:t>
            </a:r>
            <a:endParaRPr lang="en-US" sz="2800" dirty="0">
              <a:solidFill>
                <a:schemeClr val="bg1"/>
              </a:solidFill>
            </a:endParaRPr>
          </a:p>
        </p:txBody>
      </p:sp>
      <p:sp>
        <p:nvSpPr>
          <p:cNvPr id="10" name="Cloud 9">
            <a:extLst>
              <a:ext uri="{FF2B5EF4-FFF2-40B4-BE49-F238E27FC236}">
                <a16:creationId xmlns:a16="http://schemas.microsoft.com/office/drawing/2014/main" id="{36100A85-B313-41EF-B9FF-6E528E196A8E}"/>
              </a:ext>
            </a:extLst>
          </p:cNvPr>
          <p:cNvSpPr/>
          <p:nvPr/>
        </p:nvSpPr>
        <p:spPr>
          <a:xfrm>
            <a:off x="3051110" y="5225143"/>
            <a:ext cx="6283390" cy="1436914"/>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300" dirty="0" err="1"/>
              <a:t>Mùi</a:t>
            </a:r>
            <a:r>
              <a:rPr lang="en-US" sz="3300" dirty="0"/>
              <a:t> </a:t>
            </a:r>
            <a:r>
              <a:rPr lang="en-US" sz="3300" dirty="0" err="1"/>
              <a:t>vị</a:t>
            </a:r>
            <a:r>
              <a:rPr lang="en-US" sz="3300" dirty="0"/>
              <a:t> </a:t>
            </a:r>
            <a:r>
              <a:rPr lang="en-US" sz="3300" dirty="0" err="1"/>
              <a:t>của</a:t>
            </a:r>
            <a:r>
              <a:rPr lang="en-US" sz="3300" dirty="0"/>
              <a:t> </a:t>
            </a:r>
            <a:r>
              <a:rPr lang="en-US" sz="3300" dirty="0" err="1"/>
              <a:t>nó</a:t>
            </a:r>
            <a:r>
              <a:rPr lang="en-US" sz="3300" dirty="0"/>
              <a:t> </a:t>
            </a:r>
            <a:r>
              <a:rPr lang="en-US" sz="3300" dirty="0" err="1"/>
              <a:t>thế</a:t>
            </a:r>
            <a:r>
              <a:rPr lang="en-US" sz="3300" dirty="0"/>
              <a:t> </a:t>
            </a:r>
            <a:r>
              <a:rPr lang="en-US" sz="3300" dirty="0" err="1"/>
              <a:t>nào</a:t>
            </a:r>
            <a:r>
              <a:rPr lang="en-US" sz="3300" dirty="0"/>
              <a:t>? </a:t>
            </a:r>
            <a:endParaRPr lang="en-US" sz="3300" dirty="0">
              <a:solidFill>
                <a:schemeClr val="bg1"/>
              </a:solidFill>
            </a:endParaRPr>
          </a:p>
        </p:txBody>
      </p:sp>
    </p:spTree>
    <p:extLst>
      <p:ext uri="{BB962C8B-B14F-4D97-AF65-F5344CB8AC3E}">
        <p14:creationId xmlns:p14="http://schemas.microsoft.com/office/powerpoint/2010/main" val="390112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7"/>
                                        </p:tgtEl>
                                      </p:cBhvr>
                                    </p:animEffect>
                                    <p:anim calcmode="lin" valueType="num">
                                      <p:cBhvr>
                                        <p:cTn id="22" dur="1000"/>
                                        <p:tgtEl>
                                          <p:spTgt spid="7"/>
                                        </p:tgtEl>
                                        <p:attrNameLst>
                                          <p:attrName>ppt_x</p:attrName>
                                        </p:attrNameLst>
                                      </p:cBhvr>
                                      <p:tavLst>
                                        <p:tav tm="0">
                                          <p:val>
                                            <p:strVal val="ppt_x"/>
                                          </p:val>
                                        </p:tav>
                                        <p:tav tm="100000">
                                          <p:val>
                                            <p:strVal val="ppt_x"/>
                                          </p:val>
                                        </p:tav>
                                      </p:tavLst>
                                    </p:anim>
                                    <p:anim calcmode="lin" valueType="num">
                                      <p:cBhvr>
                                        <p:cTn id="23" dur="1000"/>
                                        <p:tgtEl>
                                          <p:spTgt spid="7"/>
                                        </p:tgtEl>
                                        <p:attrNameLst>
                                          <p:attrName>ppt_y</p:attrName>
                                        </p:attrNameLst>
                                      </p:cBhvr>
                                      <p:tavLst>
                                        <p:tav tm="0">
                                          <p:val>
                                            <p:strVal val="ppt_y"/>
                                          </p:val>
                                        </p:tav>
                                        <p:tav tm="100000">
                                          <p:val>
                                            <p:strVal val="ppt_y+.1"/>
                                          </p:val>
                                        </p:tav>
                                      </p:tavLst>
                                    </p:anim>
                                    <p:set>
                                      <p:cBhvr>
                                        <p:cTn id="24" dur="1" fill="hold">
                                          <p:stCondLst>
                                            <p:cond delay="9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xit" presetSubtype="0" fill="hold" grpId="1" nodeType="clickEffect">
                                  <p:stCondLst>
                                    <p:cond delay="0"/>
                                  </p:stCondLst>
                                  <p:childTnLst>
                                    <p:animEffect transition="out" filter="fade">
                                      <p:cBhvr>
                                        <p:cTn id="33" dur="1000"/>
                                        <p:tgtEl>
                                          <p:spTgt spid="9"/>
                                        </p:tgtEl>
                                      </p:cBhvr>
                                    </p:animEffect>
                                    <p:anim calcmode="lin" valueType="num">
                                      <p:cBhvr>
                                        <p:cTn id="34" dur="1000"/>
                                        <p:tgtEl>
                                          <p:spTgt spid="9"/>
                                        </p:tgtEl>
                                        <p:attrNameLst>
                                          <p:attrName>ppt_x</p:attrName>
                                        </p:attrNameLst>
                                      </p:cBhvr>
                                      <p:tavLst>
                                        <p:tav tm="0">
                                          <p:val>
                                            <p:strVal val="ppt_x"/>
                                          </p:val>
                                        </p:tav>
                                        <p:tav tm="100000">
                                          <p:val>
                                            <p:strVal val="ppt_x"/>
                                          </p:val>
                                        </p:tav>
                                      </p:tavLst>
                                    </p:anim>
                                    <p:anim calcmode="lin" valueType="num">
                                      <p:cBhvr>
                                        <p:cTn id="35" dur="1000"/>
                                        <p:tgtEl>
                                          <p:spTgt spid="9"/>
                                        </p:tgtEl>
                                        <p:attrNameLst>
                                          <p:attrName>ppt_y</p:attrName>
                                        </p:attrNameLst>
                                      </p:cBhvr>
                                      <p:tavLst>
                                        <p:tav tm="0">
                                          <p:val>
                                            <p:strVal val="ppt_y"/>
                                          </p:val>
                                        </p:tav>
                                        <p:tav tm="100000">
                                          <p:val>
                                            <p:strVal val="ppt_y+.1"/>
                                          </p:val>
                                        </p:tav>
                                      </p:tavLst>
                                    </p:anim>
                                    <p:set>
                                      <p:cBhvr>
                                        <p:cTn id="36" dur="1" fill="hold">
                                          <p:stCondLst>
                                            <p:cond delay="999"/>
                                          </p:stCondLst>
                                        </p:cTn>
                                        <p:tgtEl>
                                          <p:spTgt spid="9"/>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arn(inVertical)">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7" grpId="1" animBg="1"/>
      <p:bldP spid="9" grpId="0" animBg="1"/>
      <p:bldP spid="9" grpId="1"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EACC3C3-8383-4318-8B14-AB1B9C17E325}"/>
              </a:ext>
            </a:extLst>
          </p:cNvPr>
          <p:cNvSpPr/>
          <p:nvPr/>
        </p:nvSpPr>
        <p:spPr>
          <a:xfrm>
            <a:off x="653143" y="186613"/>
            <a:ext cx="9965094" cy="7371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000" dirty="0">
                <a:latin typeface="Calibri" panose="020F0502020204030204" pitchFamily="34" charset="0"/>
                <a:cs typeface="Calibri" panose="020F0502020204030204" pitchFamily="34" charset="0"/>
              </a:rPr>
              <a:t>Các loại quả </a:t>
            </a:r>
            <a:r>
              <a:rPr lang="en-US" sz="3000" dirty="0" err="1">
                <a:latin typeface="Calibri" panose="020F0502020204030204" pitchFamily="34" charset="0"/>
                <a:cs typeface="Calibri" panose="020F0502020204030204" pitchFamily="34" charset="0"/>
              </a:rPr>
              <a:t>trong</a:t>
            </a:r>
            <a:r>
              <a:rPr lang="en-US" sz="3000" dirty="0">
                <a:latin typeface="Calibri" panose="020F0502020204030204" pitchFamily="34" charset="0"/>
                <a:cs typeface="Calibri" panose="020F0502020204030204" pitchFamily="34" charset="0"/>
              </a:rPr>
              <a:t> </a:t>
            </a:r>
            <a:r>
              <a:rPr lang="en-US" sz="3000" dirty="0" err="1">
                <a:latin typeface="Calibri" panose="020F0502020204030204" pitchFamily="34" charset="0"/>
                <a:cs typeface="Calibri" panose="020F0502020204030204" pitchFamily="34" charset="0"/>
              </a:rPr>
              <a:t>mâm</a:t>
            </a:r>
            <a:r>
              <a:rPr lang="en-US" sz="3000" dirty="0">
                <a:latin typeface="Calibri" panose="020F0502020204030204" pitchFamily="34" charset="0"/>
                <a:cs typeface="Calibri" panose="020F0502020204030204" pitchFamily="34" charset="0"/>
              </a:rPr>
              <a:t> </a:t>
            </a:r>
            <a:r>
              <a:rPr lang="en-US" sz="3000" dirty="0" err="1">
                <a:latin typeface="Calibri" panose="020F0502020204030204" pitchFamily="34" charset="0"/>
                <a:cs typeface="Calibri" panose="020F0502020204030204" pitchFamily="34" charset="0"/>
              </a:rPr>
              <a:t>ngũ</a:t>
            </a:r>
            <a:r>
              <a:rPr lang="en-US" sz="3000" dirty="0">
                <a:latin typeface="Calibri" panose="020F0502020204030204" pitchFamily="34" charset="0"/>
                <a:cs typeface="Calibri" panose="020F0502020204030204" pitchFamily="34" charset="0"/>
              </a:rPr>
              <a:t> </a:t>
            </a:r>
            <a:r>
              <a:rPr lang="en-US" sz="3000" dirty="0" err="1">
                <a:latin typeface="Calibri" panose="020F0502020204030204" pitchFamily="34" charset="0"/>
                <a:cs typeface="Calibri" panose="020F0502020204030204" pitchFamily="34" charset="0"/>
              </a:rPr>
              <a:t>quả</a:t>
            </a:r>
            <a:r>
              <a:rPr lang="en-US" sz="3000" dirty="0">
                <a:latin typeface="Calibri" panose="020F0502020204030204" pitchFamily="34" charset="0"/>
                <a:cs typeface="Calibri" panose="020F0502020204030204" pitchFamily="34" charset="0"/>
              </a:rPr>
              <a:t> </a:t>
            </a:r>
            <a:r>
              <a:rPr lang="en-US" sz="3000" dirty="0" err="1">
                <a:latin typeface="Calibri" panose="020F0502020204030204" pitchFamily="34" charset="0"/>
                <a:cs typeface="Calibri" panose="020F0502020204030204" pitchFamily="34" charset="0"/>
              </a:rPr>
              <a:t>thường</a:t>
            </a:r>
            <a:r>
              <a:rPr lang="vi-VN" sz="3000" dirty="0">
                <a:latin typeface="Calibri" panose="020F0502020204030204" pitchFamily="34" charset="0"/>
                <a:cs typeface="Calibri" panose="020F0502020204030204" pitchFamily="34" charset="0"/>
              </a:rPr>
              <a:t> được bày thế nào? </a:t>
            </a:r>
            <a:endParaRPr kumimoji="0" lang="en-US" sz="3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53E3506-DE14-4758-B2D5-81CAEDDE1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6269" y="1086725"/>
            <a:ext cx="6419461" cy="3989128"/>
          </a:xfrm>
          <a:prstGeom prst="rect">
            <a:avLst/>
          </a:prstGeom>
        </p:spPr>
      </p:pic>
      <p:sp>
        <p:nvSpPr>
          <p:cNvPr id="7" name="Rectangle 6">
            <a:extLst>
              <a:ext uri="{FF2B5EF4-FFF2-40B4-BE49-F238E27FC236}">
                <a16:creationId xmlns:a16="http://schemas.microsoft.com/office/drawing/2014/main" id="{1E84CCCA-00A2-40BF-8CC6-F9D6D594318B}"/>
              </a:ext>
            </a:extLst>
          </p:cNvPr>
          <p:cNvSpPr/>
          <p:nvPr/>
        </p:nvSpPr>
        <p:spPr>
          <a:xfrm>
            <a:off x="783771" y="5075853"/>
            <a:ext cx="10356980" cy="173112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vi-VN" sz="2900" dirty="0">
                <a:solidFill>
                  <a:srgbClr val="000000"/>
                </a:solidFill>
                <a:effectLst/>
                <a:latin typeface="Calibri" panose="020F0502020204030204" pitchFamily="34" charset="0"/>
                <a:cs typeface="Calibri" panose="020F0502020204030204" pitchFamily="34" charset="0"/>
              </a:rPr>
              <a:t>Ngoài việc bày nguyên cả quả thì trong mâm cỗ Trung thu, các loại quả còn được cắt tỉa thành những hình đẹp mắt như con chó bông làm từ múi bưởi, con nhím làm từ quả nho, bông hoa từ các loại quả khác,...</a:t>
            </a:r>
            <a:endParaRPr lang="en-US" sz="2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1144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Mở</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rộng</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và</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tổng</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kết</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27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EBCC25A-C4AE-4786-9613-62CD574E7607}"/>
              </a:ext>
            </a:extLst>
          </p:cNvPr>
          <p:cNvSpPr/>
          <p:nvPr/>
        </p:nvSpPr>
        <p:spPr>
          <a:xfrm>
            <a:off x="1604864" y="195943"/>
            <a:ext cx="8789437" cy="8770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a:solidFill>
                  <a:prstClr val="white"/>
                </a:solidFill>
              </a:rPr>
              <a:t>Thực hành làm đèn lồng đón tết Trung thu.</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Hướng dẫn làm đèn lồng">
            <a:hlinkClick r:id="" action="ppaction://media"/>
            <a:extLst>
              <a:ext uri="{FF2B5EF4-FFF2-40B4-BE49-F238E27FC236}">
                <a16:creationId xmlns:a16="http://schemas.microsoft.com/office/drawing/2014/main" id="{E45F1281-9505-40E4-A7C6-256BEAEAA1F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01281" y="1452077"/>
            <a:ext cx="8789437" cy="4944058"/>
          </a:xfrm>
          <a:prstGeom prst="rect">
            <a:avLst/>
          </a:prstGeom>
        </p:spPr>
      </p:pic>
    </p:spTree>
    <p:extLst>
      <p:ext uri="{BB962C8B-B14F-4D97-AF65-F5344CB8AC3E}">
        <p14:creationId xmlns:p14="http://schemas.microsoft.com/office/powerpoint/2010/main" val="24937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Hoạt</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động</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về</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nhà</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89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AD3E89-574F-4BFF-82D2-CF99A8D816FE}"/>
              </a:ext>
            </a:extLst>
          </p:cNvPr>
          <p:cNvSpPr txBox="1"/>
          <p:nvPr/>
        </p:nvSpPr>
        <p:spPr>
          <a:xfrm>
            <a:off x="2724151" y="447675"/>
            <a:ext cx="6915150" cy="1200329"/>
          </a:xfrm>
          <a:prstGeom prst="rect">
            <a:avLst/>
          </a:prstGeom>
          <a:noFill/>
        </p:spPr>
        <p:txBody>
          <a:bodyPr wrap="square" rtlCol="0">
            <a:spAutoFit/>
          </a:bodyPr>
          <a:lstStyle/>
          <a:p>
            <a:pPr lvl="0" algn="ctr">
              <a:defRPr/>
            </a:pPr>
            <a:r>
              <a:rPr lang="en-US" sz="3600" dirty="0" err="1">
                <a:solidFill>
                  <a:prstClr val="black"/>
                </a:solidFill>
              </a:rPr>
              <a:t>Thực</a:t>
            </a:r>
            <a:r>
              <a:rPr lang="en-US" sz="3600" dirty="0">
                <a:solidFill>
                  <a:prstClr val="black"/>
                </a:solidFill>
              </a:rPr>
              <a:t> </a:t>
            </a:r>
            <a:r>
              <a:rPr lang="en-US" sz="3600" dirty="0" err="1">
                <a:solidFill>
                  <a:prstClr val="black"/>
                </a:solidFill>
              </a:rPr>
              <a:t>hiện</a:t>
            </a:r>
            <a:r>
              <a:rPr lang="en-US" sz="3600" dirty="0">
                <a:solidFill>
                  <a:prstClr val="black"/>
                </a:solidFill>
              </a:rPr>
              <a:t> </a:t>
            </a:r>
            <a:r>
              <a:rPr lang="en-US" sz="3600" dirty="0" err="1">
                <a:solidFill>
                  <a:prstClr val="black"/>
                </a:solidFill>
              </a:rPr>
              <a:t>một</a:t>
            </a:r>
            <a:r>
              <a:rPr lang="en-US" sz="3600" dirty="0">
                <a:solidFill>
                  <a:prstClr val="black"/>
                </a:solidFill>
              </a:rPr>
              <a:t> </a:t>
            </a:r>
            <a:r>
              <a:rPr lang="en-US" sz="3600" dirty="0" err="1">
                <a:solidFill>
                  <a:prstClr val="black"/>
                </a:solidFill>
              </a:rPr>
              <a:t>việc</a:t>
            </a:r>
            <a:r>
              <a:rPr lang="en-US" sz="3600" dirty="0">
                <a:solidFill>
                  <a:prstClr val="black"/>
                </a:solidFill>
              </a:rPr>
              <a:t> </a:t>
            </a:r>
            <a:r>
              <a:rPr lang="en-US" sz="3600" dirty="0" err="1">
                <a:solidFill>
                  <a:prstClr val="black"/>
                </a:solidFill>
              </a:rPr>
              <a:t>để</a:t>
            </a:r>
            <a:r>
              <a:rPr lang="en-US" sz="3600" dirty="0">
                <a:solidFill>
                  <a:prstClr val="black"/>
                </a:solidFill>
              </a:rPr>
              <a:t> </a:t>
            </a:r>
            <a:r>
              <a:rPr lang="en-US" sz="3600" dirty="0" err="1">
                <a:solidFill>
                  <a:prstClr val="black"/>
                </a:solidFill>
              </a:rPr>
              <a:t>chuẩn</a:t>
            </a:r>
            <a:r>
              <a:rPr lang="en-US" sz="3600" dirty="0">
                <a:solidFill>
                  <a:prstClr val="black"/>
                </a:solidFill>
              </a:rPr>
              <a:t> </a:t>
            </a:r>
            <a:r>
              <a:rPr lang="en-US" sz="3600" dirty="0" err="1">
                <a:solidFill>
                  <a:prstClr val="black"/>
                </a:solidFill>
              </a:rPr>
              <a:t>bị</a:t>
            </a:r>
            <a:r>
              <a:rPr lang="en-US" sz="3600" dirty="0">
                <a:solidFill>
                  <a:prstClr val="black"/>
                </a:solidFill>
              </a:rPr>
              <a:t> </a:t>
            </a:r>
            <a:r>
              <a:rPr lang="en-US" sz="3600" dirty="0" err="1">
                <a:solidFill>
                  <a:prstClr val="black"/>
                </a:solidFill>
              </a:rPr>
              <a:t>Tết</a:t>
            </a:r>
            <a:r>
              <a:rPr lang="en-US" sz="3600" dirty="0">
                <a:solidFill>
                  <a:prstClr val="black"/>
                </a:solidFill>
              </a:rPr>
              <a:t> </a:t>
            </a:r>
            <a:r>
              <a:rPr lang="en-US" sz="3600" dirty="0" err="1">
                <a:solidFill>
                  <a:prstClr val="black"/>
                </a:solidFill>
              </a:rPr>
              <a:t>Trung</a:t>
            </a:r>
            <a:r>
              <a:rPr lang="en-US" sz="3600" dirty="0">
                <a:solidFill>
                  <a:prstClr val="black"/>
                </a:solidFill>
              </a:rPr>
              <a:t> </a:t>
            </a:r>
            <a:r>
              <a:rPr lang="en-US" sz="3600" dirty="0" err="1">
                <a:solidFill>
                  <a:prstClr val="black"/>
                </a:solidFill>
              </a:rPr>
              <a:t>thu</a:t>
            </a:r>
            <a:r>
              <a:rPr lang="en-US" sz="3600" dirty="0">
                <a:solidFill>
                  <a:prstClr val="black"/>
                </a:solidFill>
              </a:rPr>
              <a:t> </a:t>
            </a:r>
            <a:r>
              <a:rPr lang="en-US" sz="3600" dirty="0" err="1">
                <a:solidFill>
                  <a:prstClr val="black"/>
                </a:solidFill>
              </a:rPr>
              <a:t>cùng</a:t>
            </a:r>
            <a:r>
              <a:rPr lang="en-US" sz="3600" dirty="0">
                <a:solidFill>
                  <a:prstClr val="black"/>
                </a:solidFill>
              </a:rPr>
              <a:t> </a:t>
            </a:r>
            <a:r>
              <a:rPr lang="en-US" sz="3600" dirty="0" err="1">
                <a:solidFill>
                  <a:prstClr val="black"/>
                </a:solidFill>
              </a:rPr>
              <a:t>gia</a:t>
            </a:r>
            <a:r>
              <a:rPr lang="en-US" sz="3600" dirty="0">
                <a:solidFill>
                  <a:prstClr val="black"/>
                </a:solidFill>
              </a:rPr>
              <a:t> </a:t>
            </a:r>
            <a:r>
              <a:rPr lang="en-US" sz="3600" dirty="0" err="1">
                <a:solidFill>
                  <a:prstClr val="black"/>
                </a:solidFill>
              </a:rPr>
              <a:t>đình</a:t>
            </a:r>
            <a:r>
              <a:rPr lang="en-US" sz="3600" dirty="0">
                <a:solidFill>
                  <a:prstClr val="black"/>
                </a:solidFill>
              </a:rPr>
              <a:t> </a:t>
            </a:r>
            <a:r>
              <a:rPr lang="en-US" sz="3600" dirty="0" err="1">
                <a:solidFill>
                  <a:prstClr val="black"/>
                </a:solidFill>
              </a:rPr>
              <a:t>mình</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CA54DE9-A0D6-4D93-B2FC-CAA10628374A}"/>
              </a:ext>
            </a:extLst>
          </p:cNvPr>
          <p:cNvPicPr>
            <a:picLocks noChangeAspect="1"/>
          </p:cNvPicPr>
          <p:nvPr/>
        </p:nvPicPr>
        <p:blipFill>
          <a:blip r:embed="rId4"/>
          <a:stretch>
            <a:fillRect/>
          </a:stretch>
        </p:blipFill>
        <p:spPr>
          <a:xfrm>
            <a:off x="2864498" y="2102304"/>
            <a:ext cx="7053943" cy="3542716"/>
          </a:xfrm>
          <a:prstGeom prst="rect">
            <a:avLst/>
          </a:prstGeom>
        </p:spPr>
      </p:pic>
    </p:spTree>
    <p:extLst>
      <p:ext uri="{BB962C8B-B14F-4D97-AF65-F5344CB8AC3E}">
        <p14:creationId xmlns:p14="http://schemas.microsoft.com/office/powerpoint/2010/main" val="112292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a:fillRect/>
          </a:stretch>
        </p:blipFill>
        <p:spPr>
          <a:xfrm>
            <a:off x="-68240" y="0"/>
            <a:ext cx="12260240" cy="5053169"/>
          </a:xfrm>
          <a:prstGeom prst="rect">
            <a:avLst/>
          </a:prstGeom>
          <a:ln>
            <a:noFill/>
          </a:ln>
          <a:effectLst>
            <a:softEdge rad="112500"/>
          </a:effectLst>
        </p:spPr>
      </p:pic>
      <p:pic>
        <p:nvPicPr>
          <p:cNvPr id="26" name="9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3327" y="4453039"/>
            <a:ext cx="8042674" cy="2286098"/>
          </a:xfrm>
          <a:prstGeom prst="rect">
            <a:avLst/>
          </a:prstGeom>
          <a:effectLst>
            <a:outerShdw blurRad="76200" dist="139700" dir="18900000" sy="23000" kx="-1200000" algn="bl" rotWithShape="0">
              <a:prstClr val="black">
                <a:alpha val="20000"/>
              </a:prstClr>
            </a:outerShdw>
          </a:effectLst>
        </p:spPr>
      </p:pic>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6"/>
          <a:stretch>
            <a:fillRect/>
          </a:stretch>
        </p:blipFill>
        <p:spPr>
          <a:xfrm>
            <a:off x="6261202" y="-609600"/>
            <a:ext cx="609600" cy="609600"/>
          </a:xfrm>
          <a:prstGeom prst="rect">
            <a:avLst/>
          </a:prstGeom>
        </p:spPr>
      </p:pic>
      <p:sp>
        <p:nvSpPr>
          <p:cNvPr id="2" name="Rounded Rectangle 1"/>
          <p:cNvSpPr/>
          <p:nvPr/>
        </p:nvSpPr>
        <p:spPr>
          <a:xfrm>
            <a:off x="503295" y="281089"/>
            <a:ext cx="11182350" cy="3867150"/>
          </a:xfrm>
          <a:prstGeom prst="roundRect">
            <a:avLst/>
          </a:prstGeom>
          <a:solidFill>
            <a:schemeClr val="bg1">
              <a:alpha val="88000"/>
            </a:schemeClr>
          </a:solidFill>
          <a:ln w="5715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Times New Roman" panose="02020603050405020304" pitchFamily="18" charset="0"/>
              </a:rPr>
              <a:t>Cách</a:t>
            </a:r>
            <a:r>
              <a:rPr kumimoji="0" lang="en-US" sz="44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Times New Roman" panose="02020603050405020304" pitchFamily="18" charset="0"/>
              </a:rPr>
              <a:t>chơi</a:t>
            </a:r>
            <a:endParaRPr kumimoji="0" lang="en-US" sz="44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Các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em</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học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sinh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hỏi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để</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giúp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mình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kéo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bạn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Mỗi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trong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gian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quy</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định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giúp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mình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1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Trường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hợp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hai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không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coi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như</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hòa</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đó</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không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tính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vào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Kết</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thúc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trò</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chơi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nào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có</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nhiều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tương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đương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với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nhiều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hỏi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chiến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12" presetClass="path" presetSubtype="0" repeatCount="indefinite" accel="50000" decel="50000" fill="hold" nodeType="withEffect">
                                  <p:stCondLst>
                                    <p:cond delay="0"/>
                                  </p:stCondLst>
                                  <p:childTnLst>
                                    <p:animMotion origin="layout" path="M -0.02877 0.00949 C -0.01823 0.00509 -0.00143 0.00255 0.01693 0.00255 C 0.03542 0.00255 0.05196 0.00509 0.06328 0.00949 C 0.05196 0.01389 0.03542 0.01713 0.01693 0.01713 C -0.00143 0.01713 -0.01823 0.01389 -0.02877 0.00949 Z " pathEditMode="relative" rAng="0" ptsTypes="AAAAA">
                                      <p:cBhvr>
                                        <p:cTn id="8" dur="2000" fill="hold"/>
                                        <p:tgtEl>
                                          <p:spTgt spid="26"/>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2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9" cstate="print">
            <a:extLst>
              <a:ext uri="{28A0092B-C50C-407E-A947-70E740481C1C}">
                <a14:useLocalDpi xmlns:a14="http://schemas.microsoft.com/office/drawing/2010/main" val="0"/>
              </a:ext>
            </a:extLst>
          </a:blip>
          <a:srcRect l="-105" t="2331" r="1" b="53511"/>
          <a:stretch>
            <a:fillRect/>
          </a:stretch>
        </p:blipFill>
        <p:spPr>
          <a:xfrm>
            <a:off x="-94673" y="-175160"/>
            <a:ext cx="12260240" cy="5053169"/>
          </a:xfrm>
          <a:prstGeom prst="rect">
            <a:avLst/>
          </a:prstGeom>
          <a:ln>
            <a:noFill/>
          </a:ln>
          <a:effectLst>
            <a:softEdge rad="112500"/>
          </a:effectLst>
        </p:spPr>
      </p:pic>
      <p:sp>
        <p:nvSpPr>
          <p:cNvPr id="42" name="Round Same Side Corner Rectangle 41"/>
          <p:cNvSpPr/>
          <p:nvPr/>
        </p:nvSpPr>
        <p:spPr>
          <a:xfrm>
            <a:off x="307074" y="-75932"/>
            <a:ext cx="11515958" cy="2385138"/>
          </a:xfrm>
          <a:prstGeom prst="round2SameRect">
            <a:avLst>
              <a:gd name="adj1" fmla="val 16667"/>
              <a:gd name="adj2" fmla="val 50000"/>
            </a:avLst>
          </a:prstGeom>
          <a:solidFill>
            <a:srgbClr val="29E3B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ound Diagonal Corner Rectangle 42"/>
          <p:cNvSpPr/>
          <p:nvPr/>
        </p:nvSpPr>
        <p:spPr>
          <a:xfrm>
            <a:off x="3684895" y="-31492"/>
            <a:ext cx="4162567"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4" name="A"/>
          <p:cNvSpPr/>
          <p:nvPr/>
        </p:nvSpPr>
        <p:spPr>
          <a:xfrm>
            <a:off x="533401" y="2436406"/>
            <a:ext cx="5353380" cy="868222"/>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A.Tết</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trông</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trăng</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45" name="C"/>
          <p:cNvSpPr/>
          <p:nvPr/>
        </p:nvSpPr>
        <p:spPr>
          <a:xfrm>
            <a:off x="6094470" y="2436406"/>
            <a:ext cx="5552756" cy="868222"/>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C.Tết</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nguyên</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đán</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46" name="B"/>
          <p:cNvSpPr/>
          <p:nvPr/>
        </p:nvSpPr>
        <p:spPr>
          <a:xfrm>
            <a:off x="533401" y="3431828"/>
            <a:ext cx="5332906" cy="835100"/>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B.Tết</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thiếu</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nhi</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47" name="D"/>
          <p:cNvSpPr/>
          <p:nvPr/>
        </p:nvSpPr>
        <p:spPr>
          <a:xfrm>
            <a:off x="6176780" y="3431827"/>
            <a:ext cx="5470445" cy="837265"/>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D.Tết</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hàn</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thực</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1" name="Rectangle 70"/>
          <p:cNvSpPr/>
          <p:nvPr/>
        </p:nvSpPr>
        <p:spPr>
          <a:xfrm>
            <a:off x="1392501" y="764249"/>
            <a:ext cx="9371348" cy="769441"/>
          </a:xfrm>
          <a:prstGeom prst="rect">
            <a:avLst/>
          </a:prstGeom>
          <a:noFill/>
        </p:spPr>
        <p:txBody>
          <a:bodyPr wrap="none" lIns="91440" tIns="45720" rIns="91440" bIns="45720">
            <a:spAutoFit/>
          </a:bodyPr>
          <a:lstStyle/>
          <a:p>
            <a:pPr lvl="0" algn="ctr">
              <a:defRPr/>
            </a:pPr>
            <a:r>
              <a:rPr lang="en-US" sz="4400">
                <a:ln w="0"/>
                <a:solidFill>
                  <a:srgbClr val="002060"/>
                </a:solidFill>
                <a:latin typeface="Times New Roman" panose="02020603050405020304" pitchFamily="18" charset="0"/>
                <a:cs typeface="Times New Roman" panose="02020603050405020304" pitchFamily="18" charset="0"/>
              </a:rPr>
              <a:t>Tết Trung Thu còn có tên gọi khác là gì?</a:t>
            </a:r>
            <a:endPar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53"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3400" y="45720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5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5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5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60"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61"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62"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63"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6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6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6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6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6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6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anose="020B7200000000000000" pitchFamily="34" charset="0"/>
                <a:ea typeface="+mn-ea"/>
                <a:cs typeface="+mn-cs"/>
              </a:rPr>
              <a:t>0</a:t>
            </a:r>
          </a:p>
        </p:txBody>
      </p:sp>
      <p:pic>
        <p:nvPicPr>
          <p:cNvPr id="22" name="Đội B"/>
          <p:cNvPicPr>
            <a:picLocks noChangeAspect="1"/>
          </p:cNvPicPr>
          <p:nvPr/>
        </p:nvPicPr>
        <p:blipFill rotWithShape="1">
          <a:blip r:embed="rId12">
            <a:extLst>
              <a:ext uri="{BEBA8EAE-BF5A-486C-A8C5-ECC9F3942E4B}">
                <a14:imgProps xmlns:a14="http://schemas.microsoft.com/office/drawing/2010/main">
                  <a14:imgLayer r:embed="rId13">
                    <a14:imgEffect>
                      <a14:backgroundRemoval t="9896" b="100000" l="9883" r="89971"/>
                    </a14:imgEffect>
                  </a14:imgLayer>
                </a14:imgProps>
              </a:ext>
            </a:extLst>
          </a:blip>
          <a:srcRect l="30643" t="31195" r="31012" b="4112"/>
          <a:stretch>
            <a:fillRect/>
          </a:stretch>
        </p:blipFill>
        <p:spPr>
          <a:xfrm>
            <a:off x="10900071" y="5355528"/>
            <a:ext cx="1325091" cy="1401299"/>
          </a:xfrm>
          <a:prstGeom prst="rect">
            <a:avLst/>
          </a:prstGeom>
        </p:spPr>
      </p:pic>
      <p:pic>
        <p:nvPicPr>
          <p:cNvPr id="19" name="Đội A"/>
          <p:cNvPicPr>
            <a:picLocks noChangeAspect="1"/>
          </p:cNvPicPr>
          <p:nvPr/>
        </p:nvPicPr>
        <p:blipFill rotWithShape="1">
          <a:blip r:embed="rId14">
            <a:extLst>
              <a:ext uri="{BEBA8EAE-BF5A-486C-A8C5-ECC9F3942E4B}">
                <a14:imgProps xmlns:a14="http://schemas.microsoft.com/office/drawing/2010/main">
                  <a14:imgLayer r:embed="rId15">
                    <a14:imgEffect>
                      <a14:backgroundRemoval t="10000" b="90000" l="10000" r="90000"/>
                    </a14:imgEffect>
                  </a14:imgLayer>
                </a14:imgProps>
              </a:ext>
            </a:extLst>
          </a:blip>
          <a:srcRect l="24108" t="17379" r="35452" b="16393"/>
          <a:stretch>
            <a:fillRect/>
          </a:stretch>
        </p:blipFill>
        <p:spPr>
          <a:xfrm>
            <a:off x="-94673" y="5470358"/>
            <a:ext cx="1274482" cy="1478256"/>
          </a:xfrm>
          <a:prstGeom prst="rect">
            <a:avLst/>
          </a:prstGeom>
        </p:spPr>
      </p:pic>
      <p:pic>
        <p:nvPicPr>
          <p:cNvPr id="26" name="ảnh kéo"/>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23" presetClass="entr" presetSubtype="16" fill="hold" grpId="0" nodeType="withEffect">
                                  <p:stCondLst>
                                    <p:cond delay="0"/>
                                  </p:stCondLst>
                                  <p:childTnLst>
                                    <p:set>
                                      <p:cBhvr>
                                        <p:cTn id="8" dur="1" fill="hold">
                                          <p:stCondLst>
                                            <p:cond delay="0"/>
                                          </p:stCondLst>
                                        </p:cTn>
                                        <p:tgtEl>
                                          <p:spTgt spid="71"/>
                                        </p:tgtEl>
                                        <p:attrNameLst>
                                          <p:attrName>style.visibility</p:attrName>
                                        </p:attrNameLst>
                                      </p:cBhvr>
                                      <p:to>
                                        <p:strVal val="visible"/>
                                      </p:to>
                                    </p:set>
                                    <p:anim calcmode="lin" valueType="num">
                                      <p:cBhvr>
                                        <p:cTn id="9" dur="500" fill="hold"/>
                                        <p:tgtEl>
                                          <p:spTgt spid="71"/>
                                        </p:tgtEl>
                                        <p:attrNameLst>
                                          <p:attrName>ppt_w</p:attrName>
                                        </p:attrNameLst>
                                      </p:cBhvr>
                                      <p:tavLst>
                                        <p:tav tm="0">
                                          <p:val>
                                            <p:fltVal val="0"/>
                                          </p:val>
                                        </p:tav>
                                        <p:tav tm="100000">
                                          <p:val>
                                            <p:strVal val="#ppt_w"/>
                                          </p:val>
                                        </p:tav>
                                      </p:tavLst>
                                    </p:anim>
                                    <p:anim calcmode="lin" valueType="num">
                                      <p:cBhvr>
                                        <p:cTn id="10" dur="500" fill="hold"/>
                                        <p:tgtEl>
                                          <p:spTgt spid="71"/>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500" fill="hold"/>
                                        <p:tgtEl>
                                          <p:spTgt spid="43"/>
                                        </p:tgtEl>
                                        <p:attrNameLst>
                                          <p:attrName>ppt_w</p:attrName>
                                        </p:attrNameLst>
                                      </p:cBhvr>
                                      <p:tavLst>
                                        <p:tav tm="0">
                                          <p:val>
                                            <p:fltVal val="0"/>
                                          </p:val>
                                        </p:tav>
                                        <p:tav tm="100000">
                                          <p:val>
                                            <p:strVal val="#ppt_w"/>
                                          </p:val>
                                        </p:tav>
                                      </p:tavLst>
                                    </p:anim>
                                    <p:anim calcmode="lin" valueType="num">
                                      <p:cBhvr>
                                        <p:cTn id="14" dur="500" fill="hold"/>
                                        <p:tgtEl>
                                          <p:spTgt spid="43"/>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500" fill="hold"/>
                                        <p:tgtEl>
                                          <p:spTgt spid="42"/>
                                        </p:tgtEl>
                                        <p:attrNameLst>
                                          <p:attrName>ppt_w</p:attrName>
                                        </p:attrNameLst>
                                      </p:cBhvr>
                                      <p:tavLst>
                                        <p:tav tm="0">
                                          <p:val>
                                            <p:fltVal val="0"/>
                                          </p:val>
                                        </p:tav>
                                        <p:tav tm="100000">
                                          <p:val>
                                            <p:strVal val="#ppt_w"/>
                                          </p:val>
                                        </p:tav>
                                      </p:tavLst>
                                    </p:anim>
                                    <p:anim calcmode="lin" valueType="num">
                                      <p:cBhvr>
                                        <p:cTn id="18" dur="500" fill="hold"/>
                                        <p:tgtEl>
                                          <p:spTgt spid="42"/>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750"/>
                                        <p:tgtEl>
                                          <p:spTgt spid="44"/>
                                        </p:tgtEl>
                                      </p:cBhvr>
                                    </p:animEffect>
                                    <p:anim calcmode="lin" valueType="num">
                                      <p:cBhvr>
                                        <p:cTn id="22" dur="750" fill="hold"/>
                                        <p:tgtEl>
                                          <p:spTgt spid="44"/>
                                        </p:tgtEl>
                                        <p:attrNameLst>
                                          <p:attrName>style.rotation</p:attrName>
                                        </p:attrNameLst>
                                      </p:cBhvr>
                                      <p:tavLst>
                                        <p:tav tm="0">
                                          <p:val>
                                            <p:fltVal val="720"/>
                                          </p:val>
                                        </p:tav>
                                        <p:tav tm="100000">
                                          <p:val>
                                            <p:fltVal val="0"/>
                                          </p:val>
                                        </p:tav>
                                      </p:tavLst>
                                    </p:anim>
                                    <p:anim calcmode="lin" valueType="num">
                                      <p:cBhvr>
                                        <p:cTn id="23" dur="750" fill="hold"/>
                                        <p:tgtEl>
                                          <p:spTgt spid="44"/>
                                        </p:tgtEl>
                                        <p:attrNameLst>
                                          <p:attrName>ppt_h</p:attrName>
                                        </p:attrNameLst>
                                      </p:cBhvr>
                                      <p:tavLst>
                                        <p:tav tm="0">
                                          <p:val>
                                            <p:fltVal val="0"/>
                                          </p:val>
                                        </p:tav>
                                        <p:tav tm="100000">
                                          <p:val>
                                            <p:strVal val="#ppt_h"/>
                                          </p:val>
                                        </p:tav>
                                      </p:tavLst>
                                    </p:anim>
                                    <p:anim calcmode="lin" valueType="num">
                                      <p:cBhvr>
                                        <p:cTn id="24" dur="750" fill="hold"/>
                                        <p:tgtEl>
                                          <p:spTgt spid="44"/>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750"/>
                                        <p:tgtEl>
                                          <p:spTgt spid="45"/>
                                        </p:tgtEl>
                                      </p:cBhvr>
                                    </p:animEffect>
                                    <p:anim calcmode="lin" valueType="num">
                                      <p:cBhvr>
                                        <p:cTn id="28" dur="750" fill="hold"/>
                                        <p:tgtEl>
                                          <p:spTgt spid="45"/>
                                        </p:tgtEl>
                                        <p:attrNameLst>
                                          <p:attrName>style.rotation</p:attrName>
                                        </p:attrNameLst>
                                      </p:cBhvr>
                                      <p:tavLst>
                                        <p:tav tm="0">
                                          <p:val>
                                            <p:fltVal val="720"/>
                                          </p:val>
                                        </p:tav>
                                        <p:tav tm="100000">
                                          <p:val>
                                            <p:fltVal val="0"/>
                                          </p:val>
                                        </p:tav>
                                      </p:tavLst>
                                    </p:anim>
                                    <p:anim calcmode="lin" valueType="num">
                                      <p:cBhvr>
                                        <p:cTn id="29" dur="750" fill="hold"/>
                                        <p:tgtEl>
                                          <p:spTgt spid="45"/>
                                        </p:tgtEl>
                                        <p:attrNameLst>
                                          <p:attrName>ppt_h</p:attrName>
                                        </p:attrNameLst>
                                      </p:cBhvr>
                                      <p:tavLst>
                                        <p:tav tm="0">
                                          <p:val>
                                            <p:fltVal val="0"/>
                                          </p:val>
                                        </p:tav>
                                        <p:tav tm="100000">
                                          <p:val>
                                            <p:strVal val="#ppt_h"/>
                                          </p:val>
                                        </p:tav>
                                      </p:tavLst>
                                    </p:anim>
                                    <p:anim calcmode="lin" valueType="num">
                                      <p:cBhvr>
                                        <p:cTn id="30" dur="750" fill="hold"/>
                                        <p:tgtEl>
                                          <p:spTgt spid="45"/>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750"/>
                                        <p:tgtEl>
                                          <p:spTgt spid="47"/>
                                        </p:tgtEl>
                                      </p:cBhvr>
                                    </p:animEffect>
                                    <p:anim calcmode="lin" valueType="num">
                                      <p:cBhvr>
                                        <p:cTn id="34" dur="750" fill="hold"/>
                                        <p:tgtEl>
                                          <p:spTgt spid="47"/>
                                        </p:tgtEl>
                                        <p:attrNameLst>
                                          <p:attrName>style.rotation</p:attrName>
                                        </p:attrNameLst>
                                      </p:cBhvr>
                                      <p:tavLst>
                                        <p:tav tm="0">
                                          <p:val>
                                            <p:fltVal val="720"/>
                                          </p:val>
                                        </p:tav>
                                        <p:tav tm="100000">
                                          <p:val>
                                            <p:fltVal val="0"/>
                                          </p:val>
                                        </p:tav>
                                      </p:tavLst>
                                    </p:anim>
                                    <p:anim calcmode="lin" valueType="num">
                                      <p:cBhvr>
                                        <p:cTn id="35" dur="750" fill="hold"/>
                                        <p:tgtEl>
                                          <p:spTgt spid="47"/>
                                        </p:tgtEl>
                                        <p:attrNameLst>
                                          <p:attrName>ppt_h</p:attrName>
                                        </p:attrNameLst>
                                      </p:cBhvr>
                                      <p:tavLst>
                                        <p:tav tm="0">
                                          <p:val>
                                            <p:fltVal val="0"/>
                                          </p:val>
                                        </p:tav>
                                        <p:tav tm="100000">
                                          <p:val>
                                            <p:strVal val="#ppt_h"/>
                                          </p:val>
                                        </p:tav>
                                      </p:tavLst>
                                    </p:anim>
                                    <p:anim calcmode="lin" valueType="num">
                                      <p:cBhvr>
                                        <p:cTn id="36" dur="750" fill="hold"/>
                                        <p:tgtEl>
                                          <p:spTgt spid="47"/>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750"/>
                                        <p:tgtEl>
                                          <p:spTgt spid="46"/>
                                        </p:tgtEl>
                                      </p:cBhvr>
                                    </p:animEffect>
                                    <p:anim calcmode="lin" valueType="num">
                                      <p:cBhvr>
                                        <p:cTn id="40" dur="750" fill="hold"/>
                                        <p:tgtEl>
                                          <p:spTgt spid="46"/>
                                        </p:tgtEl>
                                        <p:attrNameLst>
                                          <p:attrName>style.rotation</p:attrName>
                                        </p:attrNameLst>
                                      </p:cBhvr>
                                      <p:tavLst>
                                        <p:tav tm="0">
                                          <p:val>
                                            <p:fltVal val="720"/>
                                          </p:val>
                                        </p:tav>
                                        <p:tav tm="100000">
                                          <p:val>
                                            <p:fltVal val="0"/>
                                          </p:val>
                                        </p:tav>
                                      </p:tavLst>
                                    </p:anim>
                                    <p:anim calcmode="lin" valueType="num">
                                      <p:cBhvr>
                                        <p:cTn id="41" dur="750" fill="hold"/>
                                        <p:tgtEl>
                                          <p:spTgt spid="46"/>
                                        </p:tgtEl>
                                        <p:attrNameLst>
                                          <p:attrName>ppt_h</p:attrName>
                                        </p:attrNameLst>
                                      </p:cBhvr>
                                      <p:tavLst>
                                        <p:tav tm="0">
                                          <p:val>
                                            <p:fltVal val="0"/>
                                          </p:val>
                                        </p:tav>
                                        <p:tav tm="100000">
                                          <p:val>
                                            <p:strVal val="#ppt_h"/>
                                          </p:val>
                                        </p:tav>
                                      </p:tavLst>
                                    </p:anim>
                                    <p:anim calcmode="lin" valueType="num">
                                      <p:cBhvr>
                                        <p:cTn id="42" dur="750" fill="hold"/>
                                        <p:tgtEl>
                                          <p:spTgt spid="4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43" fill="hold" display="0">
                  <p:stCondLst>
                    <p:cond delay="indefinite"/>
                  </p:stCondLst>
                  <p:endCondLst>
                    <p:cond evt="onStopAudio" delay="0">
                      <p:tgtEl>
                        <p:sldTgt/>
                      </p:tgtEl>
                    </p:cond>
                  </p:endCondLst>
                </p:cTn>
                <p:tgtEl>
                  <p:spTgt spid="15"/>
                </p:tgtEl>
              </p:cMediaNode>
            </p:audio>
            <p:seq concurrent="1" nextAc="seek">
              <p:cTn id="44" restart="whenNotActive" fill="hold" evtFilter="cancelBubble" nodeType="interactiveSeq">
                <p:stCondLst>
                  <p:cond evt="onClick" delay="0">
                    <p:tgtEl>
                      <p:spTgt spid="53"/>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4"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4"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4"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4"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4"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4"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4"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4"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4"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4"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5" name="GUN.wav"/>
                                        </p:tgtEl>
                                      </p:cMediaNode>
                                    </p:audio>
                                  </p:subTnLst>
                                </p:cTn>
                              </p:par>
                            </p:childTnLst>
                          </p:cTn>
                        </p:par>
                      </p:childTnLst>
                    </p:cTn>
                  </p:par>
                </p:childTnLst>
              </p:cTn>
              <p:nextCondLst>
                <p:cond evt="onClick" delay="0">
                  <p:tgtEl>
                    <p:spTgt spid="53"/>
                  </p:tgtEl>
                </p:cond>
              </p:nextCondLst>
            </p:seq>
            <p:seq concurrent="1" nextAc="seek">
              <p:cTn id="94" restart="whenNotActive" fill="hold" evtFilter="cancelBubble" nodeType="interactiveSeq">
                <p:stCondLst>
                  <p:cond evt="onClick" delay="0">
                    <p:tgtEl>
                      <p:spTgt spid="22"/>
                    </p:tgtEl>
                  </p:cond>
                </p:stCondLst>
                <p:endSync evt="end" delay="0">
                  <p:rtn val="all"/>
                </p:endSync>
                <p:childTnLst>
                  <p:par>
                    <p:cTn id="95" fill="hold">
                      <p:stCondLst>
                        <p:cond delay="0"/>
                      </p:stCondLst>
                      <p:childTnLst>
                        <p:par>
                          <p:cTn id="96" fill="hold">
                            <p:stCondLst>
                              <p:cond delay="0"/>
                            </p:stCondLst>
                            <p:childTnLst>
                              <p:par>
                                <p:cTn id="97" presetID="63" presetClass="path" presetSubtype="0" accel="50000" decel="50000" fill="hold" nodeType="clickEffect">
                                  <p:stCondLst>
                                    <p:cond delay="0"/>
                                  </p:stCondLst>
                                  <p:childTnLst>
                                    <p:animMotion origin="layout" path="M 2.08333E-7 -3.7037E-6 L 0.09714 -0.00601 " pathEditMode="relative" rAng="0" ptsTypes="AA">
                                      <p:cBhvr>
                                        <p:cTn id="98" dur="2000" fill="hold"/>
                                        <p:tgtEl>
                                          <p:spTgt spid="26"/>
                                        </p:tgtEl>
                                        <p:attrNameLst>
                                          <p:attrName>ppt_x</p:attrName>
                                          <p:attrName>ppt_y</p:attrName>
                                        </p:attrNameLst>
                                      </p:cBhvr>
                                      <p:rCtr x="4857" y="-301"/>
                                    </p:animMotion>
                                  </p:childTnLst>
                                  <p:subTnLst>
                                    <p:audio>
                                      <p:cMediaNode>
                                        <p:cTn display="0" masterRel="sameClick">
                                          <p:stCondLst>
                                            <p:cond evt="begin" delay="0">
                                              <p:tn val="97"/>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22"/>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35" presetClass="path" presetSubtype="0" accel="50000" decel="50000" fill="hold" nodeType="clickEffect">
                                  <p:stCondLst>
                                    <p:cond delay="0"/>
                                  </p:stCondLst>
                                  <p:childTnLst>
                                    <p:animMotion origin="layout" path="M 2.08333E-7 -3.7037E-6 L -0.09714 -0.00601 " pathEditMode="relative" rAng="0" ptsTypes="AA">
                                      <p:cBhvr>
                                        <p:cTn id="103" dur="2000" fill="hold"/>
                                        <p:tgtEl>
                                          <p:spTgt spid="26"/>
                                        </p:tgtEl>
                                        <p:attrNameLst>
                                          <p:attrName>ppt_x</p:attrName>
                                          <p:attrName>ppt_y</p:attrName>
                                        </p:attrNameLst>
                                      </p:cBhvr>
                                      <p:rCtr x="-4857" y="-301"/>
                                    </p:animMotion>
                                  </p:childTnLst>
                                  <p:subTnLst>
                                    <p:audio>
                                      <p:cMediaNode>
                                        <p:cTn display="0" masterRel="sameClick">
                                          <p:stCondLst>
                                            <p:cond evt="begin" delay="0">
                                              <p:tn val="102"/>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19"/>
                  </p:tgtEl>
                </p:cond>
              </p:nextCondLst>
            </p:seq>
            <p:seq concurrent="1" nextAc="seek">
              <p:cTn id="104" restart="whenNotActive" fill="hold" evtFilter="cancelBubble" nodeType="interactiveSeq">
                <p:stCondLst>
                  <p:cond evt="onClick" delay="0">
                    <p:tgtEl>
                      <p:spTgt spid="44"/>
                    </p:tgtEl>
                  </p:cond>
                </p:stCondLst>
                <p:endSync evt="end" delay="0">
                  <p:rtn val="all"/>
                </p:endSync>
                <p:childTnLst>
                  <p:par>
                    <p:cTn id="105" fill="hold">
                      <p:stCondLst>
                        <p:cond delay="0"/>
                      </p:stCondLst>
                      <p:childTnLst>
                        <p:par>
                          <p:cTn id="106" fill="hold">
                            <p:stCondLst>
                              <p:cond delay="0"/>
                            </p:stCondLst>
                            <p:childTnLst>
                              <p:par>
                                <p:cTn id="107" presetID="21" presetClass="emph" presetSubtype="0" fill="hold" grpId="1" nodeType="clickEffect">
                                  <p:stCondLst>
                                    <p:cond delay="0"/>
                                  </p:stCondLst>
                                  <p:childTnLst>
                                    <p:animClr clrSpc="hsl" dir="cw">
                                      <p:cBhvr override="childStyle">
                                        <p:cTn id="108" dur="500" fill="hold"/>
                                        <p:tgtEl>
                                          <p:spTgt spid="44"/>
                                        </p:tgtEl>
                                        <p:attrNameLst>
                                          <p:attrName>style.color</p:attrName>
                                        </p:attrNameLst>
                                      </p:cBhvr>
                                      <p:by>
                                        <p:hsl h="7200000" s="0" l="0"/>
                                      </p:by>
                                    </p:animClr>
                                    <p:animClr clrSpc="hsl" dir="cw">
                                      <p:cBhvr>
                                        <p:cTn id="109" dur="500" fill="hold"/>
                                        <p:tgtEl>
                                          <p:spTgt spid="44"/>
                                        </p:tgtEl>
                                        <p:attrNameLst>
                                          <p:attrName>fillcolor</p:attrName>
                                        </p:attrNameLst>
                                      </p:cBhvr>
                                      <p:by>
                                        <p:hsl h="7200000" s="0" l="0"/>
                                      </p:by>
                                    </p:animClr>
                                    <p:animClr clrSpc="hsl" dir="cw">
                                      <p:cBhvr>
                                        <p:cTn id="110" dur="500" fill="hold"/>
                                        <p:tgtEl>
                                          <p:spTgt spid="44"/>
                                        </p:tgtEl>
                                        <p:attrNameLst>
                                          <p:attrName>stroke.color</p:attrName>
                                        </p:attrNameLst>
                                      </p:cBhvr>
                                      <p:by>
                                        <p:hsl h="7200000" s="0" l="0"/>
                                      </p:by>
                                    </p:animClr>
                                    <p:set>
                                      <p:cBhvr>
                                        <p:cTn id="111" dur="500" fill="hold"/>
                                        <p:tgtEl>
                                          <p:spTgt spid="44"/>
                                        </p:tgtEl>
                                        <p:attrNameLst>
                                          <p:attrName>fill.type</p:attrName>
                                        </p:attrNameLst>
                                      </p:cBhvr>
                                      <p:to>
                                        <p:strVal val="solid"/>
                                      </p:to>
                                    </p:set>
                                  </p:childTnLst>
                                  <p:subTnLst>
                                    <p:audio>
                                      <p:cMediaNode>
                                        <p:cTn display="0" masterRel="sameClick">
                                          <p:stCondLst>
                                            <p:cond evt="begin" delay="0">
                                              <p:tn val="107"/>
                                            </p:cond>
                                          </p:stCondLst>
                                          <p:endCondLst>
                                            <p:cond evt="onStopAudio" delay="0">
                                              <p:tgtEl>
                                                <p:sldTgt/>
                                              </p:tgtEl>
                                            </p:cond>
                                          </p:endCondLst>
                                        </p:cTn>
                                        <p:tgtEl>
                                          <p:sndTgt r:embed="rId7" name="ting.wav"/>
                                        </p:tgtEl>
                                      </p:cMediaNode>
                                    </p:audio>
                                  </p:subTnLst>
                                </p:cTn>
                              </p:par>
                            </p:childTnLst>
                          </p:cTn>
                        </p:par>
                      </p:childTnLst>
                    </p:cTn>
                  </p:par>
                </p:childTnLst>
              </p:cTn>
              <p:nextCondLst>
                <p:cond evt="onClick" delay="0">
                  <p:tgtEl>
                    <p:spTgt spid="44"/>
                  </p:tgtEl>
                </p:cond>
              </p:nextCondLst>
            </p:seq>
            <p:seq concurrent="1" nextAc="seek">
              <p:cTn id="112" restart="whenNotActive" fill="hold" evtFilter="cancelBubble" nodeType="interactiveSeq">
                <p:stCondLst>
                  <p:cond evt="onClick" delay="0">
                    <p:tgtEl>
                      <p:spTgt spid="45"/>
                    </p:tgtEl>
                  </p:cond>
                </p:stCondLst>
                <p:endSync evt="end" delay="0">
                  <p:rtn val="all"/>
                </p:endSync>
                <p:childTnLst>
                  <p:par>
                    <p:cTn id="113" fill="hold">
                      <p:stCondLst>
                        <p:cond delay="0"/>
                      </p:stCondLst>
                      <p:childTnLst>
                        <p:par>
                          <p:cTn id="114" fill="hold">
                            <p:stCondLst>
                              <p:cond delay="0"/>
                            </p:stCondLst>
                            <p:childTnLst>
                              <p:par>
                                <p:cTn id="115" presetID="49" presetClass="exit" presetSubtype="0" accel="100000" fill="hold" grpId="1" nodeType="clickEffect">
                                  <p:stCondLst>
                                    <p:cond delay="0"/>
                                  </p:stCondLst>
                                  <p:childTnLst>
                                    <p:anim calcmode="lin" valueType="num">
                                      <p:cBhvr>
                                        <p:cTn id="116" dur="500"/>
                                        <p:tgtEl>
                                          <p:spTgt spid="45"/>
                                        </p:tgtEl>
                                        <p:attrNameLst>
                                          <p:attrName>ppt_w</p:attrName>
                                        </p:attrNameLst>
                                      </p:cBhvr>
                                      <p:tavLst>
                                        <p:tav tm="0">
                                          <p:val>
                                            <p:strVal val="ppt_w"/>
                                          </p:val>
                                        </p:tav>
                                        <p:tav tm="100000">
                                          <p:val>
                                            <p:fltVal val="0"/>
                                          </p:val>
                                        </p:tav>
                                      </p:tavLst>
                                    </p:anim>
                                    <p:anim calcmode="lin" valueType="num">
                                      <p:cBhvr>
                                        <p:cTn id="117" dur="500"/>
                                        <p:tgtEl>
                                          <p:spTgt spid="45"/>
                                        </p:tgtEl>
                                        <p:attrNameLst>
                                          <p:attrName>ppt_h</p:attrName>
                                        </p:attrNameLst>
                                      </p:cBhvr>
                                      <p:tavLst>
                                        <p:tav tm="0">
                                          <p:val>
                                            <p:strVal val="ppt_h"/>
                                          </p:val>
                                        </p:tav>
                                        <p:tav tm="100000">
                                          <p:val>
                                            <p:fltVal val="0"/>
                                          </p:val>
                                        </p:tav>
                                      </p:tavLst>
                                    </p:anim>
                                    <p:anim calcmode="lin" valueType="num">
                                      <p:cBhvr>
                                        <p:cTn id="118" dur="500"/>
                                        <p:tgtEl>
                                          <p:spTgt spid="45"/>
                                        </p:tgtEl>
                                        <p:attrNameLst>
                                          <p:attrName>style.rotation</p:attrName>
                                        </p:attrNameLst>
                                      </p:cBhvr>
                                      <p:tavLst>
                                        <p:tav tm="0">
                                          <p:val>
                                            <p:fltVal val="0"/>
                                          </p:val>
                                        </p:tav>
                                        <p:tav tm="100000">
                                          <p:val>
                                            <p:fltVal val="360"/>
                                          </p:val>
                                        </p:tav>
                                      </p:tavLst>
                                    </p:anim>
                                    <p:animEffect transition="out" filter="fade">
                                      <p:cBhvr>
                                        <p:cTn id="119" dur="500"/>
                                        <p:tgtEl>
                                          <p:spTgt spid="45"/>
                                        </p:tgtEl>
                                      </p:cBhvr>
                                    </p:animEffect>
                                    <p:set>
                                      <p:cBhvr>
                                        <p:cTn id="120" dur="1" fill="hold">
                                          <p:stCondLst>
                                            <p:cond delay="499"/>
                                          </p:stCondLst>
                                        </p:cTn>
                                        <p:tgtEl>
                                          <p:spTgt spid="45"/>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5"/>
                  </p:tgtEl>
                </p:cond>
              </p:nextCondLst>
            </p:seq>
            <p:seq concurrent="1" nextAc="seek">
              <p:cTn id="121" restart="whenNotActive" fill="hold" evtFilter="cancelBubble" nodeType="interactiveSeq">
                <p:stCondLst>
                  <p:cond evt="onClick" delay="0">
                    <p:tgtEl>
                      <p:spTgt spid="47"/>
                    </p:tgtEl>
                  </p:cond>
                </p:stCondLst>
                <p:endSync evt="end" delay="0">
                  <p:rtn val="all"/>
                </p:endSync>
                <p:childTnLst>
                  <p:par>
                    <p:cTn id="122" fill="hold">
                      <p:stCondLst>
                        <p:cond delay="0"/>
                      </p:stCondLst>
                      <p:childTnLst>
                        <p:par>
                          <p:cTn id="123" fill="hold">
                            <p:stCondLst>
                              <p:cond delay="0"/>
                            </p:stCondLst>
                            <p:childTnLst>
                              <p:par>
                                <p:cTn id="124" presetID="49" presetClass="exit" presetSubtype="0" accel="100000" fill="hold" grpId="1" nodeType="clickEffect">
                                  <p:stCondLst>
                                    <p:cond delay="0"/>
                                  </p:stCondLst>
                                  <p:childTnLst>
                                    <p:anim calcmode="lin" valueType="num">
                                      <p:cBhvr>
                                        <p:cTn id="125" dur="500"/>
                                        <p:tgtEl>
                                          <p:spTgt spid="47"/>
                                        </p:tgtEl>
                                        <p:attrNameLst>
                                          <p:attrName>ppt_w</p:attrName>
                                        </p:attrNameLst>
                                      </p:cBhvr>
                                      <p:tavLst>
                                        <p:tav tm="0">
                                          <p:val>
                                            <p:strVal val="ppt_w"/>
                                          </p:val>
                                        </p:tav>
                                        <p:tav tm="100000">
                                          <p:val>
                                            <p:fltVal val="0"/>
                                          </p:val>
                                        </p:tav>
                                      </p:tavLst>
                                    </p:anim>
                                    <p:anim calcmode="lin" valueType="num">
                                      <p:cBhvr>
                                        <p:cTn id="126" dur="500"/>
                                        <p:tgtEl>
                                          <p:spTgt spid="47"/>
                                        </p:tgtEl>
                                        <p:attrNameLst>
                                          <p:attrName>ppt_h</p:attrName>
                                        </p:attrNameLst>
                                      </p:cBhvr>
                                      <p:tavLst>
                                        <p:tav tm="0">
                                          <p:val>
                                            <p:strVal val="ppt_h"/>
                                          </p:val>
                                        </p:tav>
                                        <p:tav tm="100000">
                                          <p:val>
                                            <p:fltVal val="0"/>
                                          </p:val>
                                        </p:tav>
                                      </p:tavLst>
                                    </p:anim>
                                    <p:anim calcmode="lin" valueType="num">
                                      <p:cBhvr>
                                        <p:cTn id="127" dur="500"/>
                                        <p:tgtEl>
                                          <p:spTgt spid="47"/>
                                        </p:tgtEl>
                                        <p:attrNameLst>
                                          <p:attrName>style.rotation</p:attrName>
                                        </p:attrNameLst>
                                      </p:cBhvr>
                                      <p:tavLst>
                                        <p:tav tm="0">
                                          <p:val>
                                            <p:fltVal val="0"/>
                                          </p:val>
                                        </p:tav>
                                        <p:tav tm="100000">
                                          <p:val>
                                            <p:fltVal val="360"/>
                                          </p:val>
                                        </p:tav>
                                      </p:tavLst>
                                    </p:anim>
                                    <p:animEffect transition="out" filter="fade">
                                      <p:cBhvr>
                                        <p:cTn id="128" dur="500"/>
                                        <p:tgtEl>
                                          <p:spTgt spid="47"/>
                                        </p:tgtEl>
                                      </p:cBhvr>
                                    </p:animEffect>
                                    <p:set>
                                      <p:cBhvr>
                                        <p:cTn id="129" dur="1" fill="hold">
                                          <p:stCondLst>
                                            <p:cond delay="499"/>
                                          </p:stCondLst>
                                        </p:cTn>
                                        <p:tgtEl>
                                          <p:spTgt spid="47"/>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7"/>
                  </p:tgtEl>
                </p:cond>
              </p:nextCondLst>
            </p:seq>
            <p:seq concurrent="1" nextAc="seek">
              <p:cTn id="130" restart="whenNotActive" fill="hold" evtFilter="cancelBubble" nodeType="interactiveSeq">
                <p:stCondLst>
                  <p:cond evt="onClick" delay="0">
                    <p:tgtEl>
                      <p:spTgt spid="46"/>
                    </p:tgtEl>
                  </p:cond>
                </p:stCondLst>
                <p:endSync evt="end" delay="0">
                  <p:rtn val="all"/>
                </p:endSync>
                <p:childTnLst>
                  <p:par>
                    <p:cTn id="131" fill="hold">
                      <p:stCondLst>
                        <p:cond delay="0"/>
                      </p:stCondLst>
                      <p:childTnLst>
                        <p:par>
                          <p:cTn id="132" fill="hold">
                            <p:stCondLst>
                              <p:cond delay="0"/>
                            </p:stCondLst>
                            <p:childTnLst>
                              <p:par>
                                <p:cTn id="133" presetID="49" presetClass="exit" presetSubtype="0" accel="100000" fill="hold" grpId="1" nodeType="clickEffect">
                                  <p:stCondLst>
                                    <p:cond delay="0"/>
                                  </p:stCondLst>
                                  <p:childTnLst>
                                    <p:anim calcmode="lin" valueType="num">
                                      <p:cBhvr>
                                        <p:cTn id="134" dur="500"/>
                                        <p:tgtEl>
                                          <p:spTgt spid="46"/>
                                        </p:tgtEl>
                                        <p:attrNameLst>
                                          <p:attrName>ppt_w</p:attrName>
                                        </p:attrNameLst>
                                      </p:cBhvr>
                                      <p:tavLst>
                                        <p:tav tm="0">
                                          <p:val>
                                            <p:strVal val="ppt_w"/>
                                          </p:val>
                                        </p:tav>
                                        <p:tav tm="100000">
                                          <p:val>
                                            <p:fltVal val="0"/>
                                          </p:val>
                                        </p:tav>
                                      </p:tavLst>
                                    </p:anim>
                                    <p:anim calcmode="lin" valueType="num">
                                      <p:cBhvr>
                                        <p:cTn id="135" dur="500"/>
                                        <p:tgtEl>
                                          <p:spTgt spid="46"/>
                                        </p:tgtEl>
                                        <p:attrNameLst>
                                          <p:attrName>ppt_h</p:attrName>
                                        </p:attrNameLst>
                                      </p:cBhvr>
                                      <p:tavLst>
                                        <p:tav tm="0">
                                          <p:val>
                                            <p:strVal val="ppt_h"/>
                                          </p:val>
                                        </p:tav>
                                        <p:tav tm="100000">
                                          <p:val>
                                            <p:fltVal val="0"/>
                                          </p:val>
                                        </p:tav>
                                      </p:tavLst>
                                    </p:anim>
                                    <p:anim calcmode="lin" valueType="num">
                                      <p:cBhvr>
                                        <p:cTn id="136" dur="500"/>
                                        <p:tgtEl>
                                          <p:spTgt spid="46"/>
                                        </p:tgtEl>
                                        <p:attrNameLst>
                                          <p:attrName>style.rotation</p:attrName>
                                        </p:attrNameLst>
                                      </p:cBhvr>
                                      <p:tavLst>
                                        <p:tav tm="0">
                                          <p:val>
                                            <p:fltVal val="0"/>
                                          </p:val>
                                        </p:tav>
                                        <p:tav tm="100000">
                                          <p:val>
                                            <p:fltVal val="360"/>
                                          </p:val>
                                        </p:tav>
                                      </p:tavLst>
                                    </p:anim>
                                    <p:animEffect transition="out" filter="fade">
                                      <p:cBhvr>
                                        <p:cTn id="137" dur="500"/>
                                        <p:tgtEl>
                                          <p:spTgt spid="46"/>
                                        </p:tgtEl>
                                      </p:cBhvr>
                                    </p:animEffect>
                                    <p:set>
                                      <p:cBhvr>
                                        <p:cTn id="138" dur="1" fill="hold">
                                          <p:stCondLst>
                                            <p:cond delay="499"/>
                                          </p:stCondLst>
                                        </p:cTn>
                                        <p:tgtEl>
                                          <p:spTgt spid="46"/>
                                        </p:tgtEl>
                                        <p:attrNameLst>
                                          <p:attrName>style.visibility</p:attrName>
                                        </p:attrNameLst>
                                      </p:cBhvr>
                                      <p:to>
                                        <p:strVal val="hidden"/>
                                      </p:to>
                                    </p:set>
                                  </p:childTnLst>
                                  <p:subTnLst>
                                    <p:audio>
                                      <p:cMediaNode>
                                        <p:cTn display="0" masterRel="sameClick">
                                          <p:stCondLst>
                                            <p:cond evt="begin" delay="0">
                                              <p:tn val="133"/>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6"/>
                  </p:tgtEl>
                </p:cond>
              </p:nextCondLst>
            </p:seq>
          </p:childTnLst>
        </p:cTn>
      </p:par>
    </p:tnLst>
    <p:bldLst>
      <p:bldP spid="42" grpId="0" bldLvl="0" animBg="1"/>
      <p:bldP spid="43" grpId="0" bldLvl="0" animBg="1"/>
      <p:bldP spid="44" grpId="0" bldLvl="0" animBg="1"/>
      <p:bldP spid="44" grpId="1" bldLvl="0" animBg="1"/>
      <p:bldP spid="45" grpId="0" bldLvl="0" animBg="1"/>
      <p:bldP spid="45" grpId="1" bldLvl="0" animBg="1"/>
      <p:bldP spid="46" grpId="0" bldLvl="0" animBg="1"/>
      <p:bldP spid="46" grpId="1" bldLvl="0" animBg="1"/>
      <p:bldP spid="47" grpId="0" bldLvl="0" animBg="1"/>
      <p:bldP spid="47" grpId="1" bldLvl="0" animBg="1"/>
      <p:bldP spid="71" grpId="0"/>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9" cstate="print">
            <a:extLst>
              <a:ext uri="{28A0092B-C50C-407E-A947-70E740481C1C}">
                <a14:useLocalDpi xmlns:a14="http://schemas.microsoft.com/office/drawing/2010/main" val="0"/>
              </a:ext>
            </a:extLst>
          </a:blip>
          <a:srcRect l="-105" t="2331" r="1" b="53511"/>
          <a:stretch>
            <a:fillRect/>
          </a:stretch>
        </p:blipFill>
        <p:spPr>
          <a:xfrm>
            <a:off x="-94673" y="-175160"/>
            <a:ext cx="12260240" cy="5053169"/>
          </a:xfrm>
          <a:prstGeom prst="rect">
            <a:avLst/>
          </a:prstGeom>
          <a:ln>
            <a:noFill/>
          </a:ln>
          <a:effectLst>
            <a:softEdge rad="112500"/>
          </a:effectLst>
        </p:spPr>
      </p:pic>
      <p:sp>
        <p:nvSpPr>
          <p:cNvPr id="42" name="Round Same Side Corner Rectangle 41"/>
          <p:cNvSpPr/>
          <p:nvPr/>
        </p:nvSpPr>
        <p:spPr>
          <a:xfrm>
            <a:off x="307074" y="-75932"/>
            <a:ext cx="11515958" cy="2385138"/>
          </a:xfrm>
          <a:prstGeom prst="round2SameRect">
            <a:avLst>
              <a:gd name="adj1" fmla="val 16667"/>
              <a:gd name="adj2" fmla="val 50000"/>
            </a:avLst>
          </a:prstGeom>
          <a:solidFill>
            <a:srgbClr val="29E3B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ound Diagonal Corner Rectangle 42"/>
          <p:cNvSpPr/>
          <p:nvPr/>
        </p:nvSpPr>
        <p:spPr>
          <a:xfrm>
            <a:off x="3684895" y="-31492"/>
            <a:ext cx="4162567"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4" name="A"/>
          <p:cNvSpPr/>
          <p:nvPr/>
        </p:nvSpPr>
        <p:spPr>
          <a:xfrm>
            <a:off x="542568" y="3464950"/>
            <a:ext cx="5353380" cy="804142"/>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B. </a:t>
            </a:r>
            <a:r>
              <a:rPr lang="en-US" sz="3600" b="1" dirty="0" err="1">
                <a:solidFill>
                  <a:srgbClr val="FFFF00"/>
                </a:solidFill>
                <a:latin typeface="Times New Roman" panose="02020603050405020304" pitchFamily="18" charset="0"/>
                <a:cs typeface="Times New Roman" panose="02020603050405020304" pitchFamily="18" charset="0"/>
              </a:rPr>
              <a:t>Trung</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Quốc</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45" name="C"/>
          <p:cNvSpPr/>
          <p:nvPr/>
        </p:nvSpPr>
        <p:spPr>
          <a:xfrm>
            <a:off x="6094470" y="2436406"/>
            <a:ext cx="5552756" cy="820261"/>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C.Việt</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Nam</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46" name="B"/>
          <p:cNvSpPr/>
          <p:nvPr/>
        </p:nvSpPr>
        <p:spPr>
          <a:xfrm>
            <a:off x="584350" y="2469528"/>
            <a:ext cx="5332906" cy="835100"/>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A.</a:t>
            </a: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sym typeface="+mn-ea"/>
              </a:rPr>
              <a:t>Hàn</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sym typeface="+mn-ea"/>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sym typeface="+mn-ea"/>
              </a:rPr>
              <a:t>Quốc</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47" name="D"/>
          <p:cNvSpPr/>
          <p:nvPr/>
        </p:nvSpPr>
        <p:spPr>
          <a:xfrm>
            <a:off x="6176780" y="3431827"/>
            <a:ext cx="5470445" cy="837265"/>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D.Nhật</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Bản</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1" name="Rectangle 70"/>
          <p:cNvSpPr/>
          <p:nvPr/>
        </p:nvSpPr>
        <p:spPr>
          <a:xfrm>
            <a:off x="1850158" y="764249"/>
            <a:ext cx="8456033" cy="769441"/>
          </a:xfrm>
          <a:prstGeom prst="rect">
            <a:avLst/>
          </a:prstGeom>
          <a:noFill/>
        </p:spPr>
        <p:txBody>
          <a:bodyPr wrap="none" lIns="91440" tIns="45720" rIns="91440" bIns="45720">
            <a:spAutoFit/>
          </a:bodyPr>
          <a:lstStyle/>
          <a:p>
            <a:pPr lvl="0" algn="ctr">
              <a:defRPr/>
            </a:pPr>
            <a:r>
              <a:rPr lang="en-US" sz="4400">
                <a:ln w="0"/>
                <a:solidFill>
                  <a:srgbClr val="002060"/>
                </a:solidFill>
                <a:latin typeface="Times New Roman" panose="02020603050405020304" pitchFamily="18" charset="0"/>
                <a:cs typeface="Times New Roman" panose="02020603050405020304" pitchFamily="18" charset="0"/>
              </a:rPr>
              <a:t>Tết Trung Thu có nguồn gốc từ đâu?</a:t>
            </a:r>
            <a:endPar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53"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3400" y="45720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5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5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5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60"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61"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62"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63"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6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6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6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6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6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6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anose="020B7200000000000000" pitchFamily="34" charset="0"/>
                <a:ea typeface="+mn-ea"/>
                <a:cs typeface="+mn-cs"/>
              </a:rPr>
              <a:t>0</a:t>
            </a:r>
          </a:p>
        </p:txBody>
      </p:sp>
      <p:pic>
        <p:nvPicPr>
          <p:cNvPr id="22" name="Đội B"/>
          <p:cNvPicPr>
            <a:picLocks noChangeAspect="1"/>
          </p:cNvPicPr>
          <p:nvPr/>
        </p:nvPicPr>
        <p:blipFill rotWithShape="1">
          <a:blip r:embed="rId12">
            <a:extLst>
              <a:ext uri="{BEBA8EAE-BF5A-486C-A8C5-ECC9F3942E4B}">
                <a14:imgProps xmlns:a14="http://schemas.microsoft.com/office/drawing/2010/main">
                  <a14:imgLayer r:embed="rId13">
                    <a14:imgEffect>
                      <a14:backgroundRemoval t="9896" b="100000" l="9883" r="89971"/>
                    </a14:imgEffect>
                  </a14:imgLayer>
                </a14:imgProps>
              </a:ext>
            </a:extLst>
          </a:blip>
          <a:srcRect l="30643" t="31195" r="31012" b="4112"/>
          <a:stretch>
            <a:fillRect/>
          </a:stretch>
        </p:blipFill>
        <p:spPr>
          <a:xfrm>
            <a:off x="10900071" y="5355528"/>
            <a:ext cx="1325091" cy="1401299"/>
          </a:xfrm>
          <a:prstGeom prst="rect">
            <a:avLst/>
          </a:prstGeom>
        </p:spPr>
      </p:pic>
      <p:pic>
        <p:nvPicPr>
          <p:cNvPr id="19" name="Đội A"/>
          <p:cNvPicPr>
            <a:picLocks noChangeAspect="1"/>
          </p:cNvPicPr>
          <p:nvPr/>
        </p:nvPicPr>
        <p:blipFill rotWithShape="1">
          <a:blip r:embed="rId14">
            <a:extLst>
              <a:ext uri="{BEBA8EAE-BF5A-486C-A8C5-ECC9F3942E4B}">
                <a14:imgProps xmlns:a14="http://schemas.microsoft.com/office/drawing/2010/main">
                  <a14:imgLayer r:embed="rId15">
                    <a14:imgEffect>
                      <a14:backgroundRemoval t="10000" b="90000" l="10000" r="90000"/>
                    </a14:imgEffect>
                  </a14:imgLayer>
                </a14:imgProps>
              </a:ext>
            </a:extLst>
          </a:blip>
          <a:srcRect l="24108" t="17379" r="35452" b="16393"/>
          <a:stretch>
            <a:fillRect/>
          </a:stretch>
        </p:blipFill>
        <p:spPr>
          <a:xfrm>
            <a:off x="-94673" y="5470358"/>
            <a:ext cx="1274482" cy="1478256"/>
          </a:xfrm>
          <a:prstGeom prst="rect">
            <a:avLst/>
          </a:prstGeom>
        </p:spPr>
      </p:pic>
      <p:pic>
        <p:nvPicPr>
          <p:cNvPr id="26" name="ảnh kéo"/>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23" presetClass="entr" presetSubtype="16" fill="hold" grpId="0" nodeType="withEffect">
                                  <p:stCondLst>
                                    <p:cond delay="0"/>
                                  </p:stCondLst>
                                  <p:childTnLst>
                                    <p:set>
                                      <p:cBhvr>
                                        <p:cTn id="8" dur="1" fill="hold">
                                          <p:stCondLst>
                                            <p:cond delay="0"/>
                                          </p:stCondLst>
                                        </p:cTn>
                                        <p:tgtEl>
                                          <p:spTgt spid="71"/>
                                        </p:tgtEl>
                                        <p:attrNameLst>
                                          <p:attrName>style.visibility</p:attrName>
                                        </p:attrNameLst>
                                      </p:cBhvr>
                                      <p:to>
                                        <p:strVal val="visible"/>
                                      </p:to>
                                    </p:set>
                                    <p:anim calcmode="lin" valueType="num">
                                      <p:cBhvr>
                                        <p:cTn id="9" dur="500" fill="hold"/>
                                        <p:tgtEl>
                                          <p:spTgt spid="71"/>
                                        </p:tgtEl>
                                        <p:attrNameLst>
                                          <p:attrName>ppt_w</p:attrName>
                                        </p:attrNameLst>
                                      </p:cBhvr>
                                      <p:tavLst>
                                        <p:tav tm="0">
                                          <p:val>
                                            <p:fltVal val="0"/>
                                          </p:val>
                                        </p:tav>
                                        <p:tav tm="100000">
                                          <p:val>
                                            <p:strVal val="#ppt_w"/>
                                          </p:val>
                                        </p:tav>
                                      </p:tavLst>
                                    </p:anim>
                                    <p:anim calcmode="lin" valueType="num">
                                      <p:cBhvr>
                                        <p:cTn id="10" dur="500" fill="hold"/>
                                        <p:tgtEl>
                                          <p:spTgt spid="71"/>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500" fill="hold"/>
                                        <p:tgtEl>
                                          <p:spTgt spid="43"/>
                                        </p:tgtEl>
                                        <p:attrNameLst>
                                          <p:attrName>ppt_w</p:attrName>
                                        </p:attrNameLst>
                                      </p:cBhvr>
                                      <p:tavLst>
                                        <p:tav tm="0">
                                          <p:val>
                                            <p:fltVal val="0"/>
                                          </p:val>
                                        </p:tav>
                                        <p:tav tm="100000">
                                          <p:val>
                                            <p:strVal val="#ppt_w"/>
                                          </p:val>
                                        </p:tav>
                                      </p:tavLst>
                                    </p:anim>
                                    <p:anim calcmode="lin" valueType="num">
                                      <p:cBhvr>
                                        <p:cTn id="14" dur="500" fill="hold"/>
                                        <p:tgtEl>
                                          <p:spTgt spid="43"/>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500" fill="hold"/>
                                        <p:tgtEl>
                                          <p:spTgt spid="42"/>
                                        </p:tgtEl>
                                        <p:attrNameLst>
                                          <p:attrName>ppt_w</p:attrName>
                                        </p:attrNameLst>
                                      </p:cBhvr>
                                      <p:tavLst>
                                        <p:tav tm="0">
                                          <p:val>
                                            <p:fltVal val="0"/>
                                          </p:val>
                                        </p:tav>
                                        <p:tav tm="100000">
                                          <p:val>
                                            <p:strVal val="#ppt_w"/>
                                          </p:val>
                                        </p:tav>
                                      </p:tavLst>
                                    </p:anim>
                                    <p:anim calcmode="lin" valueType="num">
                                      <p:cBhvr>
                                        <p:cTn id="18" dur="500" fill="hold"/>
                                        <p:tgtEl>
                                          <p:spTgt spid="42"/>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750"/>
                                        <p:tgtEl>
                                          <p:spTgt spid="44"/>
                                        </p:tgtEl>
                                      </p:cBhvr>
                                    </p:animEffect>
                                    <p:anim calcmode="lin" valueType="num">
                                      <p:cBhvr>
                                        <p:cTn id="22" dur="750" fill="hold"/>
                                        <p:tgtEl>
                                          <p:spTgt spid="44"/>
                                        </p:tgtEl>
                                        <p:attrNameLst>
                                          <p:attrName>style.rotation</p:attrName>
                                        </p:attrNameLst>
                                      </p:cBhvr>
                                      <p:tavLst>
                                        <p:tav tm="0">
                                          <p:val>
                                            <p:fltVal val="720"/>
                                          </p:val>
                                        </p:tav>
                                        <p:tav tm="100000">
                                          <p:val>
                                            <p:fltVal val="0"/>
                                          </p:val>
                                        </p:tav>
                                      </p:tavLst>
                                    </p:anim>
                                    <p:anim calcmode="lin" valueType="num">
                                      <p:cBhvr>
                                        <p:cTn id="23" dur="750" fill="hold"/>
                                        <p:tgtEl>
                                          <p:spTgt spid="44"/>
                                        </p:tgtEl>
                                        <p:attrNameLst>
                                          <p:attrName>ppt_h</p:attrName>
                                        </p:attrNameLst>
                                      </p:cBhvr>
                                      <p:tavLst>
                                        <p:tav tm="0">
                                          <p:val>
                                            <p:fltVal val="0"/>
                                          </p:val>
                                        </p:tav>
                                        <p:tav tm="100000">
                                          <p:val>
                                            <p:strVal val="#ppt_h"/>
                                          </p:val>
                                        </p:tav>
                                      </p:tavLst>
                                    </p:anim>
                                    <p:anim calcmode="lin" valueType="num">
                                      <p:cBhvr>
                                        <p:cTn id="24" dur="750" fill="hold"/>
                                        <p:tgtEl>
                                          <p:spTgt spid="44"/>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750"/>
                                        <p:tgtEl>
                                          <p:spTgt spid="45"/>
                                        </p:tgtEl>
                                      </p:cBhvr>
                                    </p:animEffect>
                                    <p:anim calcmode="lin" valueType="num">
                                      <p:cBhvr>
                                        <p:cTn id="28" dur="750" fill="hold"/>
                                        <p:tgtEl>
                                          <p:spTgt spid="45"/>
                                        </p:tgtEl>
                                        <p:attrNameLst>
                                          <p:attrName>style.rotation</p:attrName>
                                        </p:attrNameLst>
                                      </p:cBhvr>
                                      <p:tavLst>
                                        <p:tav tm="0">
                                          <p:val>
                                            <p:fltVal val="720"/>
                                          </p:val>
                                        </p:tav>
                                        <p:tav tm="100000">
                                          <p:val>
                                            <p:fltVal val="0"/>
                                          </p:val>
                                        </p:tav>
                                      </p:tavLst>
                                    </p:anim>
                                    <p:anim calcmode="lin" valueType="num">
                                      <p:cBhvr>
                                        <p:cTn id="29" dur="750" fill="hold"/>
                                        <p:tgtEl>
                                          <p:spTgt spid="45"/>
                                        </p:tgtEl>
                                        <p:attrNameLst>
                                          <p:attrName>ppt_h</p:attrName>
                                        </p:attrNameLst>
                                      </p:cBhvr>
                                      <p:tavLst>
                                        <p:tav tm="0">
                                          <p:val>
                                            <p:fltVal val="0"/>
                                          </p:val>
                                        </p:tav>
                                        <p:tav tm="100000">
                                          <p:val>
                                            <p:strVal val="#ppt_h"/>
                                          </p:val>
                                        </p:tav>
                                      </p:tavLst>
                                    </p:anim>
                                    <p:anim calcmode="lin" valueType="num">
                                      <p:cBhvr>
                                        <p:cTn id="30" dur="750" fill="hold"/>
                                        <p:tgtEl>
                                          <p:spTgt spid="45"/>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750"/>
                                        <p:tgtEl>
                                          <p:spTgt spid="47"/>
                                        </p:tgtEl>
                                      </p:cBhvr>
                                    </p:animEffect>
                                    <p:anim calcmode="lin" valueType="num">
                                      <p:cBhvr>
                                        <p:cTn id="34" dur="750" fill="hold"/>
                                        <p:tgtEl>
                                          <p:spTgt spid="47"/>
                                        </p:tgtEl>
                                        <p:attrNameLst>
                                          <p:attrName>style.rotation</p:attrName>
                                        </p:attrNameLst>
                                      </p:cBhvr>
                                      <p:tavLst>
                                        <p:tav tm="0">
                                          <p:val>
                                            <p:fltVal val="720"/>
                                          </p:val>
                                        </p:tav>
                                        <p:tav tm="100000">
                                          <p:val>
                                            <p:fltVal val="0"/>
                                          </p:val>
                                        </p:tav>
                                      </p:tavLst>
                                    </p:anim>
                                    <p:anim calcmode="lin" valueType="num">
                                      <p:cBhvr>
                                        <p:cTn id="35" dur="750" fill="hold"/>
                                        <p:tgtEl>
                                          <p:spTgt spid="47"/>
                                        </p:tgtEl>
                                        <p:attrNameLst>
                                          <p:attrName>ppt_h</p:attrName>
                                        </p:attrNameLst>
                                      </p:cBhvr>
                                      <p:tavLst>
                                        <p:tav tm="0">
                                          <p:val>
                                            <p:fltVal val="0"/>
                                          </p:val>
                                        </p:tav>
                                        <p:tav tm="100000">
                                          <p:val>
                                            <p:strVal val="#ppt_h"/>
                                          </p:val>
                                        </p:tav>
                                      </p:tavLst>
                                    </p:anim>
                                    <p:anim calcmode="lin" valueType="num">
                                      <p:cBhvr>
                                        <p:cTn id="36" dur="750" fill="hold"/>
                                        <p:tgtEl>
                                          <p:spTgt spid="47"/>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750"/>
                                        <p:tgtEl>
                                          <p:spTgt spid="46"/>
                                        </p:tgtEl>
                                      </p:cBhvr>
                                    </p:animEffect>
                                    <p:anim calcmode="lin" valueType="num">
                                      <p:cBhvr>
                                        <p:cTn id="40" dur="750" fill="hold"/>
                                        <p:tgtEl>
                                          <p:spTgt spid="46"/>
                                        </p:tgtEl>
                                        <p:attrNameLst>
                                          <p:attrName>style.rotation</p:attrName>
                                        </p:attrNameLst>
                                      </p:cBhvr>
                                      <p:tavLst>
                                        <p:tav tm="0">
                                          <p:val>
                                            <p:fltVal val="720"/>
                                          </p:val>
                                        </p:tav>
                                        <p:tav tm="100000">
                                          <p:val>
                                            <p:fltVal val="0"/>
                                          </p:val>
                                        </p:tav>
                                      </p:tavLst>
                                    </p:anim>
                                    <p:anim calcmode="lin" valueType="num">
                                      <p:cBhvr>
                                        <p:cTn id="41" dur="750" fill="hold"/>
                                        <p:tgtEl>
                                          <p:spTgt spid="46"/>
                                        </p:tgtEl>
                                        <p:attrNameLst>
                                          <p:attrName>ppt_h</p:attrName>
                                        </p:attrNameLst>
                                      </p:cBhvr>
                                      <p:tavLst>
                                        <p:tav tm="0">
                                          <p:val>
                                            <p:fltVal val="0"/>
                                          </p:val>
                                        </p:tav>
                                        <p:tav tm="100000">
                                          <p:val>
                                            <p:strVal val="#ppt_h"/>
                                          </p:val>
                                        </p:tav>
                                      </p:tavLst>
                                    </p:anim>
                                    <p:anim calcmode="lin" valueType="num">
                                      <p:cBhvr>
                                        <p:cTn id="42" dur="750" fill="hold"/>
                                        <p:tgtEl>
                                          <p:spTgt spid="4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43" fill="hold" display="0">
                  <p:stCondLst>
                    <p:cond delay="indefinite"/>
                  </p:stCondLst>
                  <p:endCondLst>
                    <p:cond evt="onStopAudio" delay="0">
                      <p:tgtEl>
                        <p:sldTgt/>
                      </p:tgtEl>
                    </p:cond>
                  </p:endCondLst>
                </p:cTn>
                <p:tgtEl>
                  <p:spTgt spid="15"/>
                </p:tgtEl>
              </p:cMediaNode>
            </p:audio>
            <p:seq concurrent="1" nextAc="seek">
              <p:cTn id="44" restart="whenNotActive" fill="hold" evtFilter="cancelBubble" nodeType="interactiveSeq">
                <p:stCondLst>
                  <p:cond evt="onClick" delay="0">
                    <p:tgtEl>
                      <p:spTgt spid="53"/>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4"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4"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4"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4"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4"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4"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4"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4"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4"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4"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5" name="GUN.wav"/>
                                        </p:tgtEl>
                                      </p:cMediaNode>
                                    </p:audio>
                                  </p:subTnLst>
                                </p:cTn>
                              </p:par>
                            </p:childTnLst>
                          </p:cTn>
                        </p:par>
                      </p:childTnLst>
                    </p:cTn>
                  </p:par>
                </p:childTnLst>
              </p:cTn>
              <p:nextCondLst>
                <p:cond evt="onClick" delay="0">
                  <p:tgtEl>
                    <p:spTgt spid="53"/>
                  </p:tgtEl>
                </p:cond>
              </p:nextCondLst>
            </p:seq>
            <p:seq concurrent="1" nextAc="seek">
              <p:cTn id="94" restart="whenNotActive" fill="hold" evtFilter="cancelBubble" nodeType="interactiveSeq">
                <p:stCondLst>
                  <p:cond evt="onClick" delay="0">
                    <p:tgtEl>
                      <p:spTgt spid="22"/>
                    </p:tgtEl>
                  </p:cond>
                </p:stCondLst>
                <p:endSync evt="end" delay="0">
                  <p:rtn val="all"/>
                </p:endSync>
                <p:childTnLst>
                  <p:par>
                    <p:cTn id="95" fill="hold">
                      <p:stCondLst>
                        <p:cond delay="0"/>
                      </p:stCondLst>
                      <p:childTnLst>
                        <p:par>
                          <p:cTn id="96" fill="hold">
                            <p:stCondLst>
                              <p:cond delay="0"/>
                            </p:stCondLst>
                            <p:childTnLst>
                              <p:par>
                                <p:cTn id="97" presetID="63" presetClass="path" presetSubtype="0" accel="50000" decel="50000" fill="hold" nodeType="clickEffect">
                                  <p:stCondLst>
                                    <p:cond delay="0"/>
                                  </p:stCondLst>
                                  <p:childTnLst>
                                    <p:animMotion origin="layout" path="M 2.08333E-7 -3.7037E-6 L 0.09714 -0.00601 " pathEditMode="relative" rAng="0" ptsTypes="AA">
                                      <p:cBhvr>
                                        <p:cTn id="98" dur="2000" fill="hold"/>
                                        <p:tgtEl>
                                          <p:spTgt spid="26"/>
                                        </p:tgtEl>
                                        <p:attrNameLst>
                                          <p:attrName>ppt_x</p:attrName>
                                          <p:attrName>ppt_y</p:attrName>
                                        </p:attrNameLst>
                                      </p:cBhvr>
                                      <p:rCtr x="4857" y="-301"/>
                                    </p:animMotion>
                                  </p:childTnLst>
                                  <p:subTnLst>
                                    <p:audio>
                                      <p:cMediaNode>
                                        <p:cTn display="0" masterRel="sameClick">
                                          <p:stCondLst>
                                            <p:cond evt="begin" delay="0">
                                              <p:tn val="97"/>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22"/>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35" presetClass="path" presetSubtype="0" accel="50000" decel="50000" fill="hold" nodeType="clickEffect">
                                  <p:stCondLst>
                                    <p:cond delay="0"/>
                                  </p:stCondLst>
                                  <p:childTnLst>
                                    <p:animMotion origin="layout" path="M 2.08333E-7 -3.7037E-6 L -0.09714 -0.00601 " pathEditMode="relative" rAng="0" ptsTypes="AA">
                                      <p:cBhvr>
                                        <p:cTn id="103" dur="2000" fill="hold"/>
                                        <p:tgtEl>
                                          <p:spTgt spid="26"/>
                                        </p:tgtEl>
                                        <p:attrNameLst>
                                          <p:attrName>ppt_x</p:attrName>
                                          <p:attrName>ppt_y</p:attrName>
                                        </p:attrNameLst>
                                      </p:cBhvr>
                                      <p:rCtr x="-4857" y="-301"/>
                                    </p:animMotion>
                                  </p:childTnLst>
                                  <p:subTnLst>
                                    <p:audio>
                                      <p:cMediaNode>
                                        <p:cTn display="0" masterRel="sameClick">
                                          <p:stCondLst>
                                            <p:cond evt="begin" delay="0">
                                              <p:tn val="102"/>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19"/>
                  </p:tgtEl>
                </p:cond>
              </p:nextCondLst>
            </p:seq>
            <p:seq concurrent="1" nextAc="seek">
              <p:cTn id="104" restart="whenNotActive" fill="hold" evtFilter="cancelBubble" nodeType="interactiveSeq">
                <p:stCondLst>
                  <p:cond evt="onClick" delay="0">
                    <p:tgtEl>
                      <p:spTgt spid="44"/>
                    </p:tgtEl>
                  </p:cond>
                </p:stCondLst>
                <p:endSync evt="end" delay="0">
                  <p:rtn val="all"/>
                </p:endSync>
                <p:childTnLst>
                  <p:par>
                    <p:cTn id="105" fill="hold">
                      <p:stCondLst>
                        <p:cond delay="0"/>
                      </p:stCondLst>
                      <p:childTnLst>
                        <p:par>
                          <p:cTn id="106" fill="hold">
                            <p:stCondLst>
                              <p:cond delay="0"/>
                            </p:stCondLst>
                            <p:childTnLst>
                              <p:par>
                                <p:cTn id="107" presetID="21" presetClass="emph" presetSubtype="0" fill="hold" grpId="1" nodeType="clickEffect">
                                  <p:stCondLst>
                                    <p:cond delay="0"/>
                                  </p:stCondLst>
                                  <p:childTnLst>
                                    <p:animClr clrSpc="hsl" dir="cw">
                                      <p:cBhvr override="childStyle">
                                        <p:cTn id="108" dur="500" fill="hold"/>
                                        <p:tgtEl>
                                          <p:spTgt spid="44"/>
                                        </p:tgtEl>
                                        <p:attrNameLst>
                                          <p:attrName>style.color</p:attrName>
                                        </p:attrNameLst>
                                      </p:cBhvr>
                                      <p:by>
                                        <p:hsl h="7200000" s="0" l="0"/>
                                      </p:by>
                                    </p:animClr>
                                    <p:animClr clrSpc="hsl" dir="cw">
                                      <p:cBhvr>
                                        <p:cTn id="109" dur="500" fill="hold"/>
                                        <p:tgtEl>
                                          <p:spTgt spid="44"/>
                                        </p:tgtEl>
                                        <p:attrNameLst>
                                          <p:attrName>fillcolor</p:attrName>
                                        </p:attrNameLst>
                                      </p:cBhvr>
                                      <p:by>
                                        <p:hsl h="7200000" s="0" l="0"/>
                                      </p:by>
                                    </p:animClr>
                                    <p:animClr clrSpc="hsl" dir="cw">
                                      <p:cBhvr>
                                        <p:cTn id="110" dur="500" fill="hold"/>
                                        <p:tgtEl>
                                          <p:spTgt spid="44"/>
                                        </p:tgtEl>
                                        <p:attrNameLst>
                                          <p:attrName>stroke.color</p:attrName>
                                        </p:attrNameLst>
                                      </p:cBhvr>
                                      <p:by>
                                        <p:hsl h="7200000" s="0" l="0"/>
                                      </p:by>
                                    </p:animClr>
                                    <p:set>
                                      <p:cBhvr>
                                        <p:cTn id="111" dur="500" fill="hold"/>
                                        <p:tgtEl>
                                          <p:spTgt spid="44"/>
                                        </p:tgtEl>
                                        <p:attrNameLst>
                                          <p:attrName>fill.type</p:attrName>
                                        </p:attrNameLst>
                                      </p:cBhvr>
                                      <p:to>
                                        <p:strVal val="solid"/>
                                      </p:to>
                                    </p:set>
                                  </p:childTnLst>
                                  <p:subTnLst>
                                    <p:audio>
                                      <p:cMediaNode>
                                        <p:cTn display="0" masterRel="sameClick">
                                          <p:stCondLst>
                                            <p:cond evt="begin" delay="0">
                                              <p:tn val="107"/>
                                            </p:cond>
                                          </p:stCondLst>
                                          <p:endCondLst>
                                            <p:cond evt="onStopAudio" delay="0">
                                              <p:tgtEl>
                                                <p:sldTgt/>
                                              </p:tgtEl>
                                            </p:cond>
                                          </p:endCondLst>
                                        </p:cTn>
                                        <p:tgtEl>
                                          <p:sndTgt r:embed="rId7" name="ting.wav"/>
                                        </p:tgtEl>
                                      </p:cMediaNode>
                                    </p:audio>
                                  </p:subTnLst>
                                </p:cTn>
                              </p:par>
                            </p:childTnLst>
                          </p:cTn>
                        </p:par>
                      </p:childTnLst>
                    </p:cTn>
                  </p:par>
                </p:childTnLst>
              </p:cTn>
              <p:nextCondLst>
                <p:cond evt="onClick" delay="0">
                  <p:tgtEl>
                    <p:spTgt spid="44"/>
                  </p:tgtEl>
                </p:cond>
              </p:nextCondLst>
            </p:seq>
            <p:seq concurrent="1" nextAc="seek">
              <p:cTn id="112" restart="whenNotActive" fill="hold" evtFilter="cancelBubble" nodeType="interactiveSeq">
                <p:stCondLst>
                  <p:cond evt="onClick" delay="0">
                    <p:tgtEl>
                      <p:spTgt spid="45"/>
                    </p:tgtEl>
                  </p:cond>
                </p:stCondLst>
                <p:endSync evt="end" delay="0">
                  <p:rtn val="all"/>
                </p:endSync>
                <p:childTnLst>
                  <p:par>
                    <p:cTn id="113" fill="hold">
                      <p:stCondLst>
                        <p:cond delay="0"/>
                      </p:stCondLst>
                      <p:childTnLst>
                        <p:par>
                          <p:cTn id="114" fill="hold">
                            <p:stCondLst>
                              <p:cond delay="0"/>
                            </p:stCondLst>
                            <p:childTnLst>
                              <p:par>
                                <p:cTn id="115" presetID="49" presetClass="exit" presetSubtype="0" accel="100000" fill="hold" grpId="1" nodeType="clickEffect">
                                  <p:stCondLst>
                                    <p:cond delay="0"/>
                                  </p:stCondLst>
                                  <p:childTnLst>
                                    <p:anim calcmode="lin" valueType="num">
                                      <p:cBhvr>
                                        <p:cTn id="116" dur="500"/>
                                        <p:tgtEl>
                                          <p:spTgt spid="45"/>
                                        </p:tgtEl>
                                        <p:attrNameLst>
                                          <p:attrName>ppt_w</p:attrName>
                                        </p:attrNameLst>
                                      </p:cBhvr>
                                      <p:tavLst>
                                        <p:tav tm="0">
                                          <p:val>
                                            <p:strVal val="ppt_w"/>
                                          </p:val>
                                        </p:tav>
                                        <p:tav tm="100000">
                                          <p:val>
                                            <p:fltVal val="0"/>
                                          </p:val>
                                        </p:tav>
                                      </p:tavLst>
                                    </p:anim>
                                    <p:anim calcmode="lin" valueType="num">
                                      <p:cBhvr>
                                        <p:cTn id="117" dur="500"/>
                                        <p:tgtEl>
                                          <p:spTgt spid="45"/>
                                        </p:tgtEl>
                                        <p:attrNameLst>
                                          <p:attrName>ppt_h</p:attrName>
                                        </p:attrNameLst>
                                      </p:cBhvr>
                                      <p:tavLst>
                                        <p:tav tm="0">
                                          <p:val>
                                            <p:strVal val="ppt_h"/>
                                          </p:val>
                                        </p:tav>
                                        <p:tav tm="100000">
                                          <p:val>
                                            <p:fltVal val="0"/>
                                          </p:val>
                                        </p:tav>
                                      </p:tavLst>
                                    </p:anim>
                                    <p:anim calcmode="lin" valueType="num">
                                      <p:cBhvr>
                                        <p:cTn id="118" dur="500"/>
                                        <p:tgtEl>
                                          <p:spTgt spid="45"/>
                                        </p:tgtEl>
                                        <p:attrNameLst>
                                          <p:attrName>style.rotation</p:attrName>
                                        </p:attrNameLst>
                                      </p:cBhvr>
                                      <p:tavLst>
                                        <p:tav tm="0">
                                          <p:val>
                                            <p:fltVal val="0"/>
                                          </p:val>
                                        </p:tav>
                                        <p:tav tm="100000">
                                          <p:val>
                                            <p:fltVal val="360"/>
                                          </p:val>
                                        </p:tav>
                                      </p:tavLst>
                                    </p:anim>
                                    <p:animEffect transition="out" filter="fade">
                                      <p:cBhvr>
                                        <p:cTn id="119" dur="500"/>
                                        <p:tgtEl>
                                          <p:spTgt spid="45"/>
                                        </p:tgtEl>
                                      </p:cBhvr>
                                    </p:animEffect>
                                    <p:set>
                                      <p:cBhvr>
                                        <p:cTn id="120" dur="1" fill="hold">
                                          <p:stCondLst>
                                            <p:cond delay="499"/>
                                          </p:stCondLst>
                                        </p:cTn>
                                        <p:tgtEl>
                                          <p:spTgt spid="45"/>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5"/>
                  </p:tgtEl>
                </p:cond>
              </p:nextCondLst>
            </p:seq>
            <p:seq concurrent="1" nextAc="seek">
              <p:cTn id="121" restart="whenNotActive" fill="hold" evtFilter="cancelBubble" nodeType="interactiveSeq">
                <p:stCondLst>
                  <p:cond evt="onClick" delay="0">
                    <p:tgtEl>
                      <p:spTgt spid="47"/>
                    </p:tgtEl>
                  </p:cond>
                </p:stCondLst>
                <p:endSync evt="end" delay="0">
                  <p:rtn val="all"/>
                </p:endSync>
                <p:childTnLst>
                  <p:par>
                    <p:cTn id="122" fill="hold">
                      <p:stCondLst>
                        <p:cond delay="0"/>
                      </p:stCondLst>
                      <p:childTnLst>
                        <p:par>
                          <p:cTn id="123" fill="hold">
                            <p:stCondLst>
                              <p:cond delay="0"/>
                            </p:stCondLst>
                            <p:childTnLst>
                              <p:par>
                                <p:cTn id="124" presetID="49" presetClass="exit" presetSubtype="0" accel="100000" fill="hold" grpId="1" nodeType="clickEffect">
                                  <p:stCondLst>
                                    <p:cond delay="0"/>
                                  </p:stCondLst>
                                  <p:childTnLst>
                                    <p:anim calcmode="lin" valueType="num">
                                      <p:cBhvr>
                                        <p:cTn id="125" dur="500"/>
                                        <p:tgtEl>
                                          <p:spTgt spid="47"/>
                                        </p:tgtEl>
                                        <p:attrNameLst>
                                          <p:attrName>ppt_w</p:attrName>
                                        </p:attrNameLst>
                                      </p:cBhvr>
                                      <p:tavLst>
                                        <p:tav tm="0">
                                          <p:val>
                                            <p:strVal val="ppt_w"/>
                                          </p:val>
                                        </p:tav>
                                        <p:tav tm="100000">
                                          <p:val>
                                            <p:fltVal val="0"/>
                                          </p:val>
                                        </p:tav>
                                      </p:tavLst>
                                    </p:anim>
                                    <p:anim calcmode="lin" valueType="num">
                                      <p:cBhvr>
                                        <p:cTn id="126" dur="500"/>
                                        <p:tgtEl>
                                          <p:spTgt spid="47"/>
                                        </p:tgtEl>
                                        <p:attrNameLst>
                                          <p:attrName>ppt_h</p:attrName>
                                        </p:attrNameLst>
                                      </p:cBhvr>
                                      <p:tavLst>
                                        <p:tav tm="0">
                                          <p:val>
                                            <p:strVal val="ppt_h"/>
                                          </p:val>
                                        </p:tav>
                                        <p:tav tm="100000">
                                          <p:val>
                                            <p:fltVal val="0"/>
                                          </p:val>
                                        </p:tav>
                                      </p:tavLst>
                                    </p:anim>
                                    <p:anim calcmode="lin" valueType="num">
                                      <p:cBhvr>
                                        <p:cTn id="127" dur="500"/>
                                        <p:tgtEl>
                                          <p:spTgt spid="47"/>
                                        </p:tgtEl>
                                        <p:attrNameLst>
                                          <p:attrName>style.rotation</p:attrName>
                                        </p:attrNameLst>
                                      </p:cBhvr>
                                      <p:tavLst>
                                        <p:tav tm="0">
                                          <p:val>
                                            <p:fltVal val="0"/>
                                          </p:val>
                                        </p:tav>
                                        <p:tav tm="100000">
                                          <p:val>
                                            <p:fltVal val="360"/>
                                          </p:val>
                                        </p:tav>
                                      </p:tavLst>
                                    </p:anim>
                                    <p:animEffect transition="out" filter="fade">
                                      <p:cBhvr>
                                        <p:cTn id="128" dur="500"/>
                                        <p:tgtEl>
                                          <p:spTgt spid="47"/>
                                        </p:tgtEl>
                                      </p:cBhvr>
                                    </p:animEffect>
                                    <p:set>
                                      <p:cBhvr>
                                        <p:cTn id="129" dur="1" fill="hold">
                                          <p:stCondLst>
                                            <p:cond delay="499"/>
                                          </p:stCondLst>
                                        </p:cTn>
                                        <p:tgtEl>
                                          <p:spTgt spid="47"/>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7"/>
                  </p:tgtEl>
                </p:cond>
              </p:nextCondLst>
            </p:seq>
            <p:seq concurrent="1" nextAc="seek">
              <p:cTn id="130" restart="whenNotActive" fill="hold" evtFilter="cancelBubble" nodeType="interactiveSeq">
                <p:stCondLst>
                  <p:cond evt="onClick" delay="0">
                    <p:tgtEl>
                      <p:spTgt spid="46"/>
                    </p:tgtEl>
                  </p:cond>
                </p:stCondLst>
                <p:endSync evt="end" delay="0">
                  <p:rtn val="all"/>
                </p:endSync>
                <p:childTnLst>
                  <p:par>
                    <p:cTn id="131" fill="hold">
                      <p:stCondLst>
                        <p:cond delay="0"/>
                      </p:stCondLst>
                      <p:childTnLst>
                        <p:par>
                          <p:cTn id="132" fill="hold">
                            <p:stCondLst>
                              <p:cond delay="0"/>
                            </p:stCondLst>
                            <p:childTnLst>
                              <p:par>
                                <p:cTn id="133" presetID="49" presetClass="exit" presetSubtype="0" accel="100000" fill="hold" grpId="1" nodeType="clickEffect">
                                  <p:stCondLst>
                                    <p:cond delay="0"/>
                                  </p:stCondLst>
                                  <p:childTnLst>
                                    <p:anim calcmode="lin" valueType="num">
                                      <p:cBhvr>
                                        <p:cTn id="134" dur="500"/>
                                        <p:tgtEl>
                                          <p:spTgt spid="46"/>
                                        </p:tgtEl>
                                        <p:attrNameLst>
                                          <p:attrName>ppt_w</p:attrName>
                                        </p:attrNameLst>
                                      </p:cBhvr>
                                      <p:tavLst>
                                        <p:tav tm="0">
                                          <p:val>
                                            <p:strVal val="ppt_w"/>
                                          </p:val>
                                        </p:tav>
                                        <p:tav tm="100000">
                                          <p:val>
                                            <p:fltVal val="0"/>
                                          </p:val>
                                        </p:tav>
                                      </p:tavLst>
                                    </p:anim>
                                    <p:anim calcmode="lin" valueType="num">
                                      <p:cBhvr>
                                        <p:cTn id="135" dur="500"/>
                                        <p:tgtEl>
                                          <p:spTgt spid="46"/>
                                        </p:tgtEl>
                                        <p:attrNameLst>
                                          <p:attrName>ppt_h</p:attrName>
                                        </p:attrNameLst>
                                      </p:cBhvr>
                                      <p:tavLst>
                                        <p:tav tm="0">
                                          <p:val>
                                            <p:strVal val="ppt_h"/>
                                          </p:val>
                                        </p:tav>
                                        <p:tav tm="100000">
                                          <p:val>
                                            <p:fltVal val="0"/>
                                          </p:val>
                                        </p:tav>
                                      </p:tavLst>
                                    </p:anim>
                                    <p:anim calcmode="lin" valueType="num">
                                      <p:cBhvr>
                                        <p:cTn id="136" dur="500"/>
                                        <p:tgtEl>
                                          <p:spTgt spid="46"/>
                                        </p:tgtEl>
                                        <p:attrNameLst>
                                          <p:attrName>style.rotation</p:attrName>
                                        </p:attrNameLst>
                                      </p:cBhvr>
                                      <p:tavLst>
                                        <p:tav tm="0">
                                          <p:val>
                                            <p:fltVal val="0"/>
                                          </p:val>
                                        </p:tav>
                                        <p:tav tm="100000">
                                          <p:val>
                                            <p:fltVal val="360"/>
                                          </p:val>
                                        </p:tav>
                                      </p:tavLst>
                                    </p:anim>
                                    <p:animEffect transition="out" filter="fade">
                                      <p:cBhvr>
                                        <p:cTn id="137" dur="500"/>
                                        <p:tgtEl>
                                          <p:spTgt spid="46"/>
                                        </p:tgtEl>
                                      </p:cBhvr>
                                    </p:animEffect>
                                    <p:set>
                                      <p:cBhvr>
                                        <p:cTn id="138" dur="1" fill="hold">
                                          <p:stCondLst>
                                            <p:cond delay="499"/>
                                          </p:stCondLst>
                                        </p:cTn>
                                        <p:tgtEl>
                                          <p:spTgt spid="46"/>
                                        </p:tgtEl>
                                        <p:attrNameLst>
                                          <p:attrName>style.visibility</p:attrName>
                                        </p:attrNameLst>
                                      </p:cBhvr>
                                      <p:to>
                                        <p:strVal val="hidden"/>
                                      </p:to>
                                    </p:set>
                                  </p:childTnLst>
                                  <p:subTnLst>
                                    <p:audio>
                                      <p:cMediaNode>
                                        <p:cTn display="0" masterRel="sameClick">
                                          <p:stCondLst>
                                            <p:cond evt="begin" delay="0">
                                              <p:tn val="133"/>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6"/>
                  </p:tgtEl>
                </p:cond>
              </p:nextCondLst>
            </p:seq>
          </p:childTnLst>
        </p:cTn>
      </p:par>
    </p:tnLst>
    <p:bldLst>
      <p:bldP spid="42" grpId="0" bldLvl="0" animBg="1"/>
      <p:bldP spid="43" grpId="0" bldLvl="0" animBg="1"/>
      <p:bldP spid="44" grpId="0" bldLvl="0" animBg="1"/>
      <p:bldP spid="44" grpId="1" bldLvl="0" animBg="1"/>
      <p:bldP spid="45" grpId="0" bldLvl="0" animBg="1"/>
      <p:bldP spid="45" grpId="1" bldLvl="0" animBg="1"/>
      <p:bldP spid="46" grpId="0" bldLvl="0" animBg="1"/>
      <p:bldP spid="46" grpId="1" bldLvl="0" animBg="1"/>
      <p:bldP spid="47" grpId="0" bldLvl="0" animBg="1"/>
      <p:bldP spid="47" grpId="1" bldLvl="0" animBg="1"/>
      <p:bldP spid="71" grpId="0"/>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9" cstate="print">
            <a:extLst>
              <a:ext uri="{28A0092B-C50C-407E-A947-70E740481C1C}">
                <a14:useLocalDpi xmlns:a14="http://schemas.microsoft.com/office/drawing/2010/main" val="0"/>
              </a:ext>
            </a:extLst>
          </a:blip>
          <a:srcRect l="-105" t="2331" r="1" b="53511"/>
          <a:stretch>
            <a:fillRect/>
          </a:stretch>
        </p:blipFill>
        <p:spPr>
          <a:xfrm>
            <a:off x="-94673" y="-175160"/>
            <a:ext cx="12260240" cy="5053169"/>
          </a:xfrm>
          <a:prstGeom prst="rect">
            <a:avLst/>
          </a:prstGeom>
          <a:ln>
            <a:noFill/>
          </a:ln>
          <a:effectLst>
            <a:softEdge rad="112500"/>
          </a:effectLst>
        </p:spPr>
      </p:pic>
      <p:sp>
        <p:nvSpPr>
          <p:cNvPr id="42" name="Round Same Side Corner Rectangle 41"/>
          <p:cNvSpPr/>
          <p:nvPr/>
        </p:nvSpPr>
        <p:spPr>
          <a:xfrm>
            <a:off x="307074" y="-75932"/>
            <a:ext cx="11515958" cy="2385138"/>
          </a:xfrm>
          <a:prstGeom prst="round2SameRect">
            <a:avLst>
              <a:gd name="adj1" fmla="val 16667"/>
              <a:gd name="adj2" fmla="val 50000"/>
            </a:avLst>
          </a:prstGeom>
          <a:solidFill>
            <a:srgbClr val="29E3B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ound Diagonal Corner Rectangle 42"/>
          <p:cNvSpPr/>
          <p:nvPr/>
        </p:nvSpPr>
        <p:spPr>
          <a:xfrm>
            <a:off x="3684895" y="-31492"/>
            <a:ext cx="4162567"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4" name="A"/>
          <p:cNvSpPr/>
          <p:nvPr/>
        </p:nvSpPr>
        <p:spPr>
          <a:xfrm>
            <a:off x="6078174" y="2420927"/>
            <a:ext cx="5353380" cy="868222"/>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600" b="1" dirty="0">
                <a:solidFill>
                  <a:srgbClr val="FFFF00"/>
                </a:solidFill>
                <a:latin typeface="Times New Roman" panose="02020603050405020304" pitchFamily="18" charset="0"/>
                <a:cs typeface="Times New Roman" panose="02020603050405020304" pitchFamily="18" charset="0"/>
              </a:rPr>
              <a:t>C. </a:t>
            </a:r>
            <a:r>
              <a:rPr lang="en-US" sz="3600" b="1" dirty="0" err="1">
                <a:solidFill>
                  <a:srgbClr val="FFFF00"/>
                </a:solidFill>
                <a:latin typeface="Times New Roman" panose="02020603050405020304" pitchFamily="18" charset="0"/>
                <a:cs typeface="Times New Roman" panose="02020603050405020304" pitchFamily="18" charset="0"/>
              </a:rPr>
              <a:t>Chú</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Cuội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và</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chị</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Hằng</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45" name="C"/>
          <p:cNvSpPr/>
          <p:nvPr/>
        </p:nvSpPr>
        <p:spPr>
          <a:xfrm>
            <a:off x="6209236" y="3431826"/>
            <a:ext cx="5222318" cy="837265"/>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D.</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Chú</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Tễu</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và</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chị</a:t>
            </a:r>
            <a:r>
              <a:rPr kumimoji="0" lang="en-US" sz="36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Hằng</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46" name="B"/>
          <p:cNvSpPr/>
          <p:nvPr/>
        </p:nvSpPr>
        <p:spPr>
          <a:xfrm>
            <a:off x="584350" y="2469528"/>
            <a:ext cx="5332906" cy="835100"/>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300" b="1" dirty="0">
                <a:solidFill>
                  <a:srgbClr val="FFFF00"/>
                </a:solidFill>
                <a:latin typeface="Times New Roman" panose="02020603050405020304" pitchFamily="18" charset="0"/>
                <a:cs typeface="Times New Roman" panose="02020603050405020304" pitchFamily="18" charset="0"/>
              </a:rPr>
              <a:t>A. </a:t>
            </a:r>
            <a:r>
              <a:rPr lang="en-US" sz="3300" b="1" dirty="0" err="1">
                <a:solidFill>
                  <a:srgbClr val="FFFF00"/>
                </a:solidFill>
                <a:latin typeface="Times New Roman" panose="02020603050405020304" pitchFamily="18" charset="0"/>
                <a:cs typeface="Times New Roman" panose="02020603050405020304" pitchFamily="18" charset="0"/>
              </a:rPr>
              <a:t>Chị</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Hằng</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và</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Thỏ</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ngọc</a:t>
            </a:r>
            <a:endParaRPr kumimoji="0" lang="en-US" sz="33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47" name="D"/>
          <p:cNvSpPr/>
          <p:nvPr/>
        </p:nvSpPr>
        <p:spPr>
          <a:xfrm>
            <a:off x="584351" y="3431827"/>
            <a:ext cx="5332905" cy="837265"/>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3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B</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Chú</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Cuội</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và</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Thỏ</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Ngọc</a:t>
            </a:r>
            <a:endParaRPr kumimoji="0" lang="en-US" sz="33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71" name="Rectangle 70"/>
          <p:cNvSpPr/>
          <p:nvPr/>
        </p:nvSpPr>
        <p:spPr>
          <a:xfrm>
            <a:off x="2057682" y="764249"/>
            <a:ext cx="8040984" cy="1446550"/>
          </a:xfrm>
          <a:prstGeom prst="rect">
            <a:avLst/>
          </a:prstGeom>
          <a:noFill/>
        </p:spPr>
        <p:txBody>
          <a:bodyPr wrap="none" lIns="91440" tIns="45720" rIns="91440" bIns="45720">
            <a:spAutoFit/>
          </a:bodyPr>
          <a:lstStyle/>
          <a:p>
            <a:pPr lvl="0" algn="ctr">
              <a:defRPr/>
            </a:pPr>
            <a:r>
              <a:rPr lang="vi-VN" sz="4400" dirty="0">
                <a:ln w="0"/>
                <a:solidFill>
                  <a:srgbClr val="002060"/>
                </a:solidFill>
                <a:latin typeface="Times New Roman" panose="02020603050405020304" pitchFamily="18" charset="0"/>
                <a:cs typeface="Times New Roman" panose="02020603050405020304" pitchFamily="18" charset="0"/>
              </a:rPr>
              <a:t>Hai nhân vật được nhắc đến nhiều </a:t>
            </a:r>
            <a:endParaRPr lang="en-US" sz="4400" dirty="0">
              <a:ln w="0"/>
              <a:solidFill>
                <a:srgbClr val="002060"/>
              </a:solidFill>
              <a:latin typeface="Times New Roman" panose="02020603050405020304" pitchFamily="18" charset="0"/>
              <a:cs typeface="Times New Roman" panose="02020603050405020304" pitchFamily="18" charset="0"/>
            </a:endParaRPr>
          </a:p>
          <a:p>
            <a:pPr lvl="0" algn="ctr">
              <a:defRPr/>
            </a:pPr>
            <a:r>
              <a:rPr lang="vi-VN" sz="4400" dirty="0">
                <a:ln w="0"/>
                <a:solidFill>
                  <a:srgbClr val="002060"/>
                </a:solidFill>
                <a:latin typeface="Times New Roman" panose="02020603050405020304" pitchFamily="18" charset="0"/>
                <a:cs typeface="Times New Roman" panose="02020603050405020304" pitchFamily="18" charset="0"/>
              </a:rPr>
              <a:t>trong ngày Tết Trung Thu là ai?</a:t>
            </a:r>
            <a:endPar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53"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3400" y="45720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5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5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5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60"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61"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62"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63"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6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6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6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6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6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6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anose="020B7200000000000000" pitchFamily="34" charset="0"/>
                <a:ea typeface="+mn-ea"/>
                <a:cs typeface="+mn-cs"/>
              </a:rPr>
              <a:t>0</a:t>
            </a:r>
          </a:p>
        </p:txBody>
      </p:sp>
      <p:pic>
        <p:nvPicPr>
          <p:cNvPr id="22" name="Đội B"/>
          <p:cNvPicPr>
            <a:picLocks noChangeAspect="1"/>
          </p:cNvPicPr>
          <p:nvPr/>
        </p:nvPicPr>
        <p:blipFill rotWithShape="1">
          <a:blip r:embed="rId12">
            <a:extLst>
              <a:ext uri="{BEBA8EAE-BF5A-486C-A8C5-ECC9F3942E4B}">
                <a14:imgProps xmlns:a14="http://schemas.microsoft.com/office/drawing/2010/main">
                  <a14:imgLayer r:embed="rId13">
                    <a14:imgEffect>
                      <a14:backgroundRemoval t="9896" b="100000" l="9883" r="89971"/>
                    </a14:imgEffect>
                  </a14:imgLayer>
                </a14:imgProps>
              </a:ext>
            </a:extLst>
          </a:blip>
          <a:srcRect l="30643" t="31195" r="31012" b="4112"/>
          <a:stretch>
            <a:fillRect/>
          </a:stretch>
        </p:blipFill>
        <p:spPr>
          <a:xfrm>
            <a:off x="10900071" y="5355528"/>
            <a:ext cx="1325091" cy="1401299"/>
          </a:xfrm>
          <a:prstGeom prst="rect">
            <a:avLst/>
          </a:prstGeom>
        </p:spPr>
      </p:pic>
      <p:pic>
        <p:nvPicPr>
          <p:cNvPr id="19" name="Đội A"/>
          <p:cNvPicPr>
            <a:picLocks noChangeAspect="1"/>
          </p:cNvPicPr>
          <p:nvPr/>
        </p:nvPicPr>
        <p:blipFill rotWithShape="1">
          <a:blip r:embed="rId14">
            <a:extLst>
              <a:ext uri="{BEBA8EAE-BF5A-486C-A8C5-ECC9F3942E4B}">
                <a14:imgProps xmlns:a14="http://schemas.microsoft.com/office/drawing/2010/main">
                  <a14:imgLayer r:embed="rId15">
                    <a14:imgEffect>
                      <a14:backgroundRemoval t="10000" b="90000" l="10000" r="90000"/>
                    </a14:imgEffect>
                  </a14:imgLayer>
                </a14:imgProps>
              </a:ext>
            </a:extLst>
          </a:blip>
          <a:srcRect l="24108" t="17379" r="35452" b="16393"/>
          <a:stretch>
            <a:fillRect/>
          </a:stretch>
        </p:blipFill>
        <p:spPr>
          <a:xfrm>
            <a:off x="-94673" y="5470358"/>
            <a:ext cx="1274482" cy="1478256"/>
          </a:xfrm>
          <a:prstGeom prst="rect">
            <a:avLst/>
          </a:prstGeom>
        </p:spPr>
      </p:pic>
      <p:pic>
        <p:nvPicPr>
          <p:cNvPr id="26" name="ảnh kéo"/>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23" presetClass="entr" presetSubtype="16" fill="hold" grpId="0" nodeType="withEffect">
                                  <p:stCondLst>
                                    <p:cond delay="0"/>
                                  </p:stCondLst>
                                  <p:childTnLst>
                                    <p:set>
                                      <p:cBhvr>
                                        <p:cTn id="8" dur="1" fill="hold">
                                          <p:stCondLst>
                                            <p:cond delay="0"/>
                                          </p:stCondLst>
                                        </p:cTn>
                                        <p:tgtEl>
                                          <p:spTgt spid="71"/>
                                        </p:tgtEl>
                                        <p:attrNameLst>
                                          <p:attrName>style.visibility</p:attrName>
                                        </p:attrNameLst>
                                      </p:cBhvr>
                                      <p:to>
                                        <p:strVal val="visible"/>
                                      </p:to>
                                    </p:set>
                                    <p:anim calcmode="lin" valueType="num">
                                      <p:cBhvr>
                                        <p:cTn id="9" dur="500" fill="hold"/>
                                        <p:tgtEl>
                                          <p:spTgt spid="71"/>
                                        </p:tgtEl>
                                        <p:attrNameLst>
                                          <p:attrName>ppt_w</p:attrName>
                                        </p:attrNameLst>
                                      </p:cBhvr>
                                      <p:tavLst>
                                        <p:tav tm="0">
                                          <p:val>
                                            <p:fltVal val="0"/>
                                          </p:val>
                                        </p:tav>
                                        <p:tav tm="100000">
                                          <p:val>
                                            <p:strVal val="#ppt_w"/>
                                          </p:val>
                                        </p:tav>
                                      </p:tavLst>
                                    </p:anim>
                                    <p:anim calcmode="lin" valueType="num">
                                      <p:cBhvr>
                                        <p:cTn id="10" dur="500" fill="hold"/>
                                        <p:tgtEl>
                                          <p:spTgt spid="71"/>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500" fill="hold"/>
                                        <p:tgtEl>
                                          <p:spTgt spid="43"/>
                                        </p:tgtEl>
                                        <p:attrNameLst>
                                          <p:attrName>ppt_w</p:attrName>
                                        </p:attrNameLst>
                                      </p:cBhvr>
                                      <p:tavLst>
                                        <p:tav tm="0">
                                          <p:val>
                                            <p:fltVal val="0"/>
                                          </p:val>
                                        </p:tav>
                                        <p:tav tm="100000">
                                          <p:val>
                                            <p:strVal val="#ppt_w"/>
                                          </p:val>
                                        </p:tav>
                                      </p:tavLst>
                                    </p:anim>
                                    <p:anim calcmode="lin" valueType="num">
                                      <p:cBhvr>
                                        <p:cTn id="14" dur="500" fill="hold"/>
                                        <p:tgtEl>
                                          <p:spTgt spid="43"/>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500" fill="hold"/>
                                        <p:tgtEl>
                                          <p:spTgt spid="42"/>
                                        </p:tgtEl>
                                        <p:attrNameLst>
                                          <p:attrName>ppt_w</p:attrName>
                                        </p:attrNameLst>
                                      </p:cBhvr>
                                      <p:tavLst>
                                        <p:tav tm="0">
                                          <p:val>
                                            <p:fltVal val="0"/>
                                          </p:val>
                                        </p:tav>
                                        <p:tav tm="100000">
                                          <p:val>
                                            <p:strVal val="#ppt_w"/>
                                          </p:val>
                                        </p:tav>
                                      </p:tavLst>
                                    </p:anim>
                                    <p:anim calcmode="lin" valueType="num">
                                      <p:cBhvr>
                                        <p:cTn id="18" dur="500" fill="hold"/>
                                        <p:tgtEl>
                                          <p:spTgt spid="42"/>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750"/>
                                        <p:tgtEl>
                                          <p:spTgt spid="44"/>
                                        </p:tgtEl>
                                      </p:cBhvr>
                                    </p:animEffect>
                                    <p:anim calcmode="lin" valueType="num">
                                      <p:cBhvr>
                                        <p:cTn id="22" dur="750" fill="hold"/>
                                        <p:tgtEl>
                                          <p:spTgt spid="44"/>
                                        </p:tgtEl>
                                        <p:attrNameLst>
                                          <p:attrName>style.rotation</p:attrName>
                                        </p:attrNameLst>
                                      </p:cBhvr>
                                      <p:tavLst>
                                        <p:tav tm="0">
                                          <p:val>
                                            <p:fltVal val="720"/>
                                          </p:val>
                                        </p:tav>
                                        <p:tav tm="100000">
                                          <p:val>
                                            <p:fltVal val="0"/>
                                          </p:val>
                                        </p:tav>
                                      </p:tavLst>
                                    </p:anim>
                                    <p:anim calcmode="lin" valueType="num">
                                      <p:cBhvr>
                                        <p:cTn id="23" dur="750" fill="hold"/>
                                        <p:tgtEl>
                                          <p:spTgt spid="44"/>
                                        </p:tgtEl>
                                        <p:attrNameLst>
                                          <p:attrName>ppt_h</p:attrName>
                                        </p:attrNameLst>
                                      </p:cBhvr>
                                      <p:tavLst>
                                        <p:tav tm="0">
                                          <p:val>
                                            <p:fltVal val="0"/>
                                          </p:val>
                                        </p:tav>
                                        <p:tav tm="100000">
                                          <p:val>
                                            <p:strVal val="#ppt_h"/>
                                          </p:val>
                                        </p:tav>
                                      </p:tavLst>
                                    </p:anim>
                                    <p:anim calcmode="lin" valueType="num">
                                      <p:cBhvr>
                                        <p:cTn id="24" dur="750" fill="hold"/>
                                        <p:tgtEl>
                                          <p:spTgt spid="44"/>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750"/>
                                        <p:tgtEl>
                                          <p:spTgt spid="45"/>
                                        </p:tgtEl>
                                      </p:cBhvr>
                                    </p:animEffect>
                                    <p:anim calcmode="lin" valueType="num">
                                      <p:cBhvr>
                                        <p:cTn id="28" dur="750" fill="hold"/>
                                        <p:tgtEl>
                                          <p:spTgt spid="45"/>
                                        </p:tgtEl>
                                        <p:attrNameLst>
                                          <p:attrName>style.rotation</p:attrName>
                                        </p:attrNameLst>
                                      </p:cBhvr>
                                      <p:tavLst>
                                        <p:tav tm="0">
                                          <p:val>
                                            <p:fltVal val="720"/>
                                          </p:val>
                                        </p:tav>
                                        <p:tav tm="100000">
                                          <p:val>
                                            <p:fltVal val="0"/>
                                          </p:val>
                                        </p:tav>
                                      </p:tavLst>
                                    </p:anim>
                                    <p:anim calcmode="lin" valueType="num">
                                      <p:cBhvr>
                                        <p:cTn id="29" dur="750" fill="hold"/>
                                        <p:tgtEl>
                                          <p:spTgt spid="45"/>
                                        </p:tgtEl>
                                        <p:attrNameLst>
                                          <p:attrName>ppt_h</p:attrName>
                                        </p:attrNameLst>
                                      </p:cBhvr>
                                      <p:tavLst>
                                        <p:tav tm="0">
                                          <p:val>
                                            <p:fltVal val="0"/>
                                          </p:val>
                                        </p:tav>
                                        <p:tav tm="100000">
                                          <p:val>
                                            <p:strVal val="#ppt_h"/>
                                          </p:val>
                                        </p:tav>
                                      </p:tavLst>
                                    </p:anim>
                                    <p:anim calcmode="lin" valueType="num">
                                      <p:cBhvr>
                                        <p:cTn id="30" dur="750" fill="hold"/>
                                        <p:tgtEl>
                                          <p:spTgt spid="45"/>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750"/>
                                        <p:tgtEl>
                                          <p:spTgt spid="47"/>
                                        </p:tgtEl>
                                      </p:cBhvr>
                                    </p:animEffect>
                                    <p:anim calcmode="lin" valueType="num">
                                      <p:cBhvr>
                                        <p:cTn id="34" dur="750" fill="hold"/>
                                        <p:tgtEl>
                                          <p:spTgt spid="47"/>
                                        </p:tgtEl>
                                        <p:attrNameLst>
                                          <p:attrName>style.rotation</p:attrName>
                                        </p:attrNameLst>
                                      </p:cBhvr>
                                      <p:tavLst>
                                        <p:tav tm="0">
                                          <p:val>
                                            <p:fltVal val="720"/>
                                          </p:val>
                                        </p:tav>
                                        <p:tav tm="100000">
                                          <p:val>
                                            <p:fltVal val="0"/>
                                          </p:val>
                                        </p:tav>
                                      </p:tavLst>
                                    </p:anim>
                                    <p:anim calcmode="lin" valueType="num">
                                      <p:cBhvr>
                                        <p:cTn id="35" dur="750" fill="hold"/>
                                        <p:tgtEl>
                                          <p:spTgt spid="47"/>
                                        </p:tgtEl>
                                        <p:attrNameLst>
                                          <p:attrName>ppt_h</p:attrName>
                                        </p:attrNameLst>
                                      </p:cBhvr>
                                      <p:tavLst>
                                        <p:tav tm="0">
                                          <p:val>
                                            <p:fltVal val="0"/>
                                          </p:val>
                                        </p:tav>
                                        <p:tav tm="100000">
                                          <p:val>
                                            <p:strVal val="#ppt_h"/>
                                          </p:val>
                                        </p:tav>
                                      </p:tavLst>
                                    </p:anim>
                                    <p:anim calcmode="lin" valueType="num">
                                      <p:cBhvr>
                                        <p:cTn id="36" dur="750" fill="hold"/>
                                        <p:tgtEl>
                                          <p:spTgt spid="47"/>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750"/>
                                        <p:tgtEl>
                                          <p:spTgt spid="46"/>
                                        </p:tgtEl>
                                      </p:cBhvr>
                                    </p:animEffect>
                                    <p:anim calcmode="lin" valueType="num">
                                      <p:cBhvr>
                                        <p:cTn id="40" dur="750" fill="hold"/>
                                        <p:tgtEl>
                                          <p:spTgt spid="46"/>
                                        </p:tgtEl>
                                        <p:attrNameLst>
                                          <p:attrName>style.rotation</p:attrName>
                                        </p:attrNameLst>
                                      </p:cBhvr>
                                      <p:tavLst>
                                        <p:tav tm="0">
                                          <p:val>
                                            <p:fltVal val="720"/>
                                          </p:val>
                                        </p:tav>
                                        <p:tav tm="100000">
                                          <p:val>
                                            <p:fltVal val="0"/>
                                          </p:val>
                                        </p:tav>
                                      </p:tavLst>
                                    </p:anim>
                                    <p:anim calcmode="lin" valueType="num">
                                      <p:cBhvr>
                                        <p:cTn id="41" dur="750" fill="hold"/>
                                        <p:tgtEl>
                                          <p:spTgt spid="46"/>
                                        </p:tgtEl>
                                        <p:attrNameLst>
                                          <p:attrName>ppt_h</p:attrName>
                                        </p:attrNameLst>
                                      </p:cBhvr>
                                      <p:tavLst>
                                        <p:tav tm="0">
                                          <p:val>
                                            <p:fltVal val="0"/>
                                          </p:val>
                                        </p:tav>
                                        <p:tav tm="100000">
                                          <p:val>
                                            <p:strVal val="#ppt_h"/>
                                          </p:val>
                                        </p:tav>
                                      </p:tavLst>
                                    </p:anim>
                                    <p:anim calcmode="lin" valueType="num">
                                      <p:cBhvr>
                                        <p:cTn id="42" dur="750" fill="hold"/>
                                        <p:tgtEl>
                                          <p:spTgt spid="4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43" fill="hold" display="0">
                  <p:stCondLst>
                    <p:cond delay="indefinite"/>
                  </p:stCondLst>
                  <p:endCondLst>
                    <p:cond evt="onStopAudio" delay="0">
                      <p:tgtEl>
                        <p:sldTgt/>
                      </p:tgtEl>
                    </p:cond>
                  </p:endCondLst>
                </p:cTn>
                <p:tgtEl>
                  <p:spTgt spid="15"/>
                </p:tgtEl>
              </p:cMediaNode>
            </p:audio>
            <p:seq concurrent="1" nextAc="seek">
              <p:cTn id="44" restart="whenNotActive" fill="hold" evtFilter="cancelBubble" nodeType="interactiveSeq">
                <p:stCondLst>
                  <p:cond evt="onClick" delay="0">
                    <p:tgtEl>
                      <p:spTgt spid="53"/>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4"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4"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4"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4"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4"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4"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4"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4"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4"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4"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5" name="GUN.wav"/>
                                        </p:tgtEl>
                                      </p:cMediaNode>
                                    </p:audio>
                                  </p:subTnLst>
                                </p:cTn>
                              </p:par>
                            </p:childTnLst>
                          </p:cTn>
                        </p:par>
                      </p:childTnLst>
                    </p:cTn>
                  </p:par>
                </p:childTnLst>
              </p:cTn>
              <p:nextCondLst>
                <p:cond evt="onClick" delay="0">
                  <p:tgtEl>
                    <p:spTgt spid="53"/>
                  </p:tgtEl>
                </p:cond>
              </p:nextCondLst>
            </p:seq>
            <p:seq concurrent="1" nextAc="seek">
              <p:cTn id="94" restart="whenNotActive" fill="hold" evtFilter="cancelBubble" nodeType="interactiveSeq">
                <p:stCondLst>
                  <p:cond evt="onClick" delay="0">
                    <p:tgtEl>
                      <p:spTgt spid="22"/>
                    </p:tgtEl>
                  </p:cond>
                </p:stCondLst>
                <p:endSync evt="end" delay="0">
                  <p:rtn val="all"/>
                </p:endSync>
                <p:childTnLst>
                  <p:par>
                    <p:cTn id="95" fill="hold">
                      <p:stCondLst>
                        <p:cond delay="0"/>
                      </p:stCondLst>
                      <p:childTnLst>
                        <p:par>
                          <p:cTn id="96" fill="hold">
                            <p:stCondLst>
                              <p:cond delay="0"/>
                            </p:stCondLst>
                            <p:childTnLst>
                              <p:par>
                                <p:cTn id="97" presetID="63" presetClass="path" presetSubtype="0" accel="50000" decel="50000" fill="hold" nodeType="clickEffect">
                                  <p:stCondLst>
                                    <p:cond delay="0"/>
                                  </p:stCondLst>
                                  <p:childTnLst>
                                    <p:animMotion origin="layout" path="M 2.08333E-7 -3.7037E-6 L 0.09714 -0.00601 " pathEditMode="relative" rAng="0" ptsTypes="AA">
                                      <p:cBhvr>
                                        <p:cTn id="98" dur="2000" fill="hold"/>
                                        <p:tgtEl>
                                          <p:spTgt spid="26"/>
                                        </p:tgtEl>
                                        <p:attrNameLst>
                                          <p:attrName>ppt_x</p:attrName>
                                          <p:attrName>ppt_y</p:attrName>
                                        </p:attrNameLst>
                                      </p:cBhvr>
                                      <p:rCtr x="4857" y="-301"/>
                                    </p:animMotion>
                                  </p:childTnLst>
                                  <p:subTnLst>
                                    <p:audio>
                                      <p:cMediaNode>
                                        <p:cTn display="0" masterRel="sameClick">
                                          <p:stCondLst>
                                            <p:cond evt="begin" delay="0">
                                              <p:tn val="97"/>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22"/>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35" presetClass="path" presetSubtype="0" accel="50000" decel="50000" fill="hold" nodeType="clickEffect">
                                  <p:stCondLst>
                                    <p:cond delay="0"/>
                                  </p:stCondLst>
                                  <p:childTnLst>
                                    <p:animMotion origin="layout" path="M 2.08333E-7 -3.7037E-6 L -0.09714 -0.00601 " pathEditMode="relative" rAng="0" ptsTypes="AA">
                                      <p:cBhvr>
                                        <p:cTn id="103" dur="2000" fill="hold"/>
                                        <p:tgtEl>
                                          <p:spTgt spid="26"/>
                                        </p:tgtEl>
                                        <p:attrNameLst>
                                          <p:attrName>ppt_x</p:attrName>
                                          <p:attrName>ppt_y</p:attrName>
                                        </p:attrNameLst>
                                      </p:cBhvr>
                                      <p:rCtr x="-4857" y="-301"/>
                                    </p:animMotion>
                                  </p:childTnLst>
                                  <p:subTnLst>
                                    <p:audio>
                                      <p:cMediaNode>
                                        <p:cTn display="0" masterRel="sameClick">
                                          <p:stCondLst>
                                            <p:cond evt="begin" delay="0">
                                              <p:tn val="102"/>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19"/>
                  </p:tgtEl>
                </p:cond>
              </p:nextCondLst>
            </p:seq>
            <p:seq concurrent="1" nextAc="seek">
              <p:cTn id="104" restart="whenNotActive" fill="hold" evtFilter="cancelBubble" nodeType="interactiveSeq">
                <p:stCondLst>
                  <p:cond evt="onClick" delay="0">
                    <p:tgtEl>
                      <p:spTgt spid="44"/>
                    </p:tgtEl>
                  </p:cond>
                </p:stCondLst>
                <p:endSync evt="end" delay="0">
                  <p:rtn val="all"/>
                </p:endSync>
                <p:childTnLst>
                  <p:par>
                    <p:cTn id="105" fill="hold">
                      <p:stCondLst>
                        <p:cond delay="0"/>
                      </p:stCondLst>
                      <p:childTnLst>
                        <p:par>
                          <p:cTn id="106" fill="hold">
                            <p:stCondLst>
                              <p:cond delay="0"/>
                            </p:stCondLst>
                            <p:childTnLst>
                              <p:par>
                                <p:cTn id="107" presetID="21" presetClass="emph" presetSubtype="0" fill="hold" grpId="1" nodeType="clickEffect">
                                  <p:stCondLst>
                                    <p:cond delay="0"/>
                                  </p:stCondLst>
                                  <p:childTnLst>
                                    <p:animClr clrSpc="hsl" dir="cw">
                                      <p:cBhvr override="childStyle">
                                        <p:cTn id="108" dur="500" fill="hold"/>
                                        <p:tgtEl>
                                          <p:spTgt spid="44"/>
                                        </p:tgtEl>
                                        <p:attrNameLst>
                                          <p:attrName>style.color</p:attrName>
                                        </p:attrNameLst>
                                      </p:cBhvr>
                                      <p:by>
                                        <p:hsl h="7200000" s="0" l="0"/>
                                      </p:by>
                                    </p:animClr>
                                    <p:animClr clrSpc="hsl" dir="cw">
                                      <p:cBhvr>
                                        <p:cTn id="109" dur="500" fill="hold"/>
                                        <p:tgtEl>
                                          <p:spTgt spid="44"/>
                                        </p:tgtEl>
                                        <p:attrNameLst>
                                          <p:attrName>fillcolor</p:attrName>
                                        </p:attrNameLst>
                                      </p:cBhvr>
                                      <p:by>
                                        <p:hsl h="7200000" s="0" l="0"/>
                                      </p:by>
                                    </p:animClr>
                                    <p:animClr clrSpc="hsl" dir="cw">
                                      <p:cBhvr>
                                        <p:cTn id="110" dur="500" fill="hold"/>
                                        <p:tgtEl>
                                          <p:spTgt spid="44"/>
                                        </p:tgtEl>
                                        <p:attrNameLst>
                                          <p:attrName>stroke.color</p:attrName>
                                        </p:attrNameLst>
                                      </p:cBhvr>
                                      <p:by>
                                        <p:hsl h="7200000" s="0" l="0"/>
                                      </p:by>
                                    </p:animClr>
                                    <p:set>
                                      <p:cBhvr>
                                        <p:cTn id="111" dur="500" fill="hold"/>
                                        <p:tgtEl>
                                          <p:spTgt spid="44"/>
                                        </p:tgtEl>
                                        <p:attrNameLst>
                                          <p:attrName>fill.type</p:attrName>
                                        </p:attrNameLst>
                                      </p:cBhvr>
                                      <p:to>
                                        <p:strVal val="solid"/>
                                      </p:to>
                                    </p:set>
                                  </p:childTnLst>
                                  <p:subTnLst>
                                    <p:audio>
                                      <p:cMediaNode>
                                        <p:cTn display="0" masterRel="sameClick">
                                          <p:stCondLst>
                                            <p:cond evt="begin" delay="0">
                                              <p:tn val="107"/>
                                            </p:cond>
                                          </p:stCondLst>
                                          <p:endCondLst>
                                            <p:cond evt="onStopAudio" delay="0">
                                              <p:tgtEl>
                                                <p:sldTgt/>
                                              </p:tgtEl>
                                            </p:cond>
                                          </p:endCondLst>
                                        </p:cTn>
                                        <p:tgtEl>
                                          <p:sndTgt r:embed="rId7" name="ting.wav"/>
                                        </p:tgtEl>
                                      </p:cMediaNode>
                                    </p:audio>
                                  </p:subTnLst>
                                </p:cTn>
                              </p:par>
                            </p:childTnLst>
                          </p:cTn>
                        </p:par>
                      </p:childTnLst>
                    </p:cTn>
                  </p:par>
                </p:childTnLst>
              </p:cTn>
              <p:nextCondLst>
                <p:cond evt="onClick" delay="0">
                  <p:tgtEl>
                    <p:spTgt spid="44"/>
                  </p:tgtEl>
                </p:cond>
              </p:nextCondLst>
            </p:seq>
            <p:seq concurrent="1" nextAc="seek">
              <p:cTn id="112" restart="whenNotActive" fill="hold" evtFilter="cancelBubble" nodeType="interactiveSeq">
                <p:stCondLst>
                  <p:cond evt="onClick" delay="0">
                    <p:tgtEl>
                      <p:spTgt spid="45"/>
                    </p:tgtEl>
                  </p:cond>
                </p:stCondLst>
                <p:endSync evt="end" delay="0">
                  <p:rtn val="all"/>
                </p:endSync>
                <p:childTnLst>
                  <p:par>
                    <p:cTn id="113" fill="hold">
                      <p:stCondLst>
                        <p:cond delay="0"/>
                      </p:stCondLst>
                      <p:childTnLst>
                        <p:par>
                          <p:cTn id="114" fill="hold">
                            <p:stCondLst>
                              <p:cond delay="0"/>
                            </p:stCondLst>
                            <p:childTnLst>
                              <p:par>
                                <p:cTn id="115" presetID="49" presetClass="exit" presetSubtype="0" accel="100000" fill="hold" grpId="1" nodeType="clickEffect">
                                  <p:stCondLst>
                                    <p:cond delay="0"/>
                                  </p:stCondLst>
                                  <p:childTnLst>
                                    <p:anim calcmode="lin" valueType="num">
                                      <p:cBhvr>
                                        <p:cTn id="116" dur="500"/>
                                        <p:tgtEl>
                                          <p:spTgt spid="45"/>
                                        </p:tgtEl>
                                        <p:attrNameLst>
                                          <p:attrName>ppt_w</p:attrName>
                                        </p:attrNameLst>
                                      </p:cBhvr>
                                      <p:tavLst>
                                        <p:tav tm="0">
                                          <p:val>
                                            <p:strVal val="ppt_w"/>
                                          </p:val>
                                        </p:tav>
                                        <p:tav tm="100000">
                                          <p:val>
                                            <p:fltVal val="0"/>
                                          </p:val>
                                        </p:tav>
                                      </p:tavLst>
                                    </p:anim>
                                    <p:anim calcmode="lin" valueType="num">
                                      <p:cBhvr>
                                        <p:cTn id="117" dur="500"/>
                                        <p:tgtEl>
                                          <p:spTgt spid="45"/>
                                        </p:tgtEl>
                                        <p:attrNameLst>
                                          <p:attrName>ppt_h</p:attrName>
                                        </p:attrNameLst>
                                      </p:cBhvr>
                                      <p:tavLst>
                                        <p:tav tm="0">
                                          <p:val>
                                            <p:strVal val="ppt_h"/>
                                          </p:val>
                                        </p:tav>
                                        <p:tav tm="100000">
                                          <p:val>
                                            <p:fltVal val="0"/>
                                          </p:val>
                                        </p:tav>
                                      </p:tavLst>
                                    </p:anim>
                                    <p:anim calcmode="lin" valueType="num">
                                      <p:cBhvr>
                                        <p:cTn id="118" dur="500"/>
                                        <p:tgtEl>
                                          <p:spTgt spid="45"/>
                                        </p:tgtEl>
                                        <p:attrNameLst>
                                          <p:attrName>style.rotation</p:attrName>
                                        </p:attrNameLst>
                                      </p:cBhvr>
                                      <p:tavLst>
                                        <p:tav tm="0">
                                          <p:val>
                                            <p:fltVal val="0"/>
                                          </p:val>
                                        </p:tav>
                                        <p:tav tm="100000">
                                          <p:val>
                                            <p:fltVal val="360"/>
                                          </p:val>
                                        </p:tav>
                                      </p:tavLst>
                                    </p:anim>
                                    <p:animEffect transition="out" filter="fade">
                                      <p:cBhvr>
                                        <p:cTn id="119" dur="500"/>
                                        <p:tgtEl>
                                          <p:spTgt spid="45"/>
                                        </p:tgtEl>
                                      </p:cBhvr>
                                    </p:animEffect>
                                    <p:set>
                                      <p:cBhvr>
                                        <p:cTn id="120" dur="1" fill="hold">
                                          <p:stCondLst>
                                            <p:cond delay="499"/>
                                          </p:stCondLst>
                                        </p:cTn>
                                        <p:tgtEl>
                                          <p:spTgt spid="45"/>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5"/>
                  </p:tgtEl>
                </p:cond>
              </p:nextCondLst>
            </p:seq>
            <p:seq concurrent="1" nextAc="seek">
              <p:cTn id="121" restart="whenNotActive" fill="hold" evtFilter="cancelBubble" nodeType="interactiveSeq">
                <p:stCondLst>
                  <p:cond evt="onClick" delay="0">
                    <p:tgtEl>
                      <p:spTgt spid="47"/>
                    </p:tgtEl>
                  </p:cond>
                </p:stCondLst>
                <p:endSync evt="end" delay="0">
                  <p:rtn val="all"/>
                </p:endSync>
                <p:childTnLst>
                  <p:par>
                    <p:cTn id="122" fill="hold">
                      <p:stCondLst>
                        <p:cond delay="0"/>
                      </p:stCondLst>
                      <p:childTnLst>
                        <p:par>
                          <p:cTn id="123" fill="hold">
                            <p:stCondLst>
                              <p:cond delay="0"/>
                            </p:stCondLst>
                            <p:childTnLst>
                              <p:par>
                                <p:cTn id="124" presetID="49" presetClass="exit" presetSubtype="0" accel="100000" fill="hold" grpId="1" nodeType="clickEffect">
                                  <p:stCondLst>
                                    <p:cond delay="0"/>
                                  </p:stCondLst>
                                  <p:childTnLst>
                                    <p:anim calcmode="lin" valueType="num">
                                      <p:cBhvr>
                                        <p:cTn id="125" dur="500"/>
                                        <p:tgtEl>
                                          <p:spTgt spid="47"/>
                                        </p:tgtEl>
                                        <p:attrNameLst>
                                          <p:attrName>ppt_w</p:attrName>
                                        </p:attrNameLst>
                                      </p:cBhvr>
                                      <p:tavLst>
                                        <p:tav tm="0">
                                          <p:val>
                                            <p:strVal val="ppt_w"/>
                                          </p:val>
                                        </p:tav>
                                        <p:tav tm="100000">
                                          <p:val>
                                            <p:fltVal val="0"/>
                                          </p:val>
                                        </p:tav>
                                      </p:tavLst>
                                    </p:anim>
                                    <p:anim calcmode="lin" valueType="num">
                                      <p:cBhvr>
                                        <p:cTn id="126" dur="500"/>
                                        <p:tgtEl>
                                          <p:spTgt spid="47"/>
                                        </p:tgtEl>
                                        <p:attrNameLst>
                                          <p:attrName>ppt_h</p:attrName>
                                        </p:attrNameLst>
                                      </p:cBhvr>
                                      <p:tavLst>
                                        <p:tav tm="0">
                                          <p:val>
                                            <p:strVal val="ppt_h"/>
                                          </p:val>
                                        </p:tav>
                                        <p:tav tm="100000">
                                          <p:val>
                                            <p:fltVal val="0"/>
                                          </p:val>
                                        </p:tav>
                                      </p:tavLst>
                                    </p:anim>
                                    <p:anim calcmode="lin" valueType="num">
                                      <p:cBhvr>
                                        <p:cTn id="127" dur="500"/>
                                        <p:tgtEl>
                                          <p:spTgt spid="47"/>
                                        </p:tgtEl>
                                        <p:attrNameLst>
                                          <p:attrName>style.rotation</p:attrName>
                                        </p:attrNameLst>
                                      </p:cBhvr>
                                      <p:tavLst>
                                        <p:tav tm="0">
                                          <p:val>
                                            <p:fltVal val="0"/>
                                          </p:val>
                                        </p:tav>
                                        <p:tav tm="100000">
                                          <p:val>
                                            <p:fltVal val="360"/>
                                          </p:val>
                                        </p:tav>
                                      </p:tavLst>
                                    </p:anim>
                                    <p:animEffect transition="out" filter="fade">
                                      <p:cBhvr>
                                        <p:cTn id="128" dur="500"/>
                                        <p:tgtEl>
                                          <p:spTgt spid="47"/>
                                        </p:tgtEl>
                                      </p:cBhvr>
                                    </p:animEffect>
                                    <p:set>
                                      <p:cBhvr>
                                        <p:cTn id="129" dur="1" fill="hold">
                                          <p:stCondLst>
                                            <p:cond delay="499"/>
                                          </p:stCondLst>
                                        </p:cTn>
                                        <p:tgtEl>
                                          <p:spTgt spid="47"/>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7"/>
                  </p:tgtEl>
                </p:cond>
              </p:nextCondLst>
            </p:seq>
            <p:seq concurrent="1" nextAc="seek">
              <p:cTn id="130" restart="whenNotActive" fill="hold" evtFilter="cancelBubble" nodeType="interactiveSeq">
                <p:stCondLst>
                  <p:cond evt="onClick" delay="0">
                    <p:tgtEl>
                      <p:spTgt spid="46"/>
                    </p:tgtEl>
                  </p:cond>
                </p:stCondLst>
                <p:endSync evt="end" delay="0">
                  <p:rtn val="all"/>
                </p:endSync>
                <p:childTnLst>
                  <p:par>
                    <p:cTn id="131" fill="hold">
                      <p:stCondLst>
                        <p:cond delay="0"/>
                      </p:stCondLst>
                      <p:childTnLst>
                        <p:par>
                          <p:cTn id="132" fill="hold">
                            <p:stCondLst>
                              <p:cond delay="0"/>
                            </p:stCondLst>
                            <p:childTnLst>
                              <p:par>
                                <p:cTn id="133" presetID="49" presetClass="exit" presetSubtype="0" accel="100000" fill="hold" grpId="1" nodeType="clickEffect">
                                  <p:stCondLst>
                                    <p:cond delay="0"/>
                                  </p:stCondLst>
                                  <p:childTnLst>
                                    <p:anim calcmode="lin" valueType="num">
                                      <p:cBhvr>
                                        <p:cTn id="134" dur="500"/>
                                        <p:tgtEl>
                                          <p:spTgt spid="46"/>
                                        </p:tgtEl>
                                        <p:attrNameLst>
                                          <p:attrName>ppt_w</p:attrName>
                                        </p:attrNameLst>
                                      </p:cBhvr>
                                      <p:tavLst>
                                        <p:tav tm="0">
                                          <p:val>
                                            <p:strVal val="ppt_w"/>
                                          </p:val>
                                        </p:tav>
                                        <p:tav tm="100000">
                                          <p:val>
                                            <p:fltVal val="0"/>
                                          </p:val>
                                        </p:tav>
                                      </p:tavLst>
                                    </p:anim>
                                    <p:anim calcmode="lin" valueType="num">
                                      <p:cBhvr>
                                        <p:cTn id="135" dur="500"/>
                                        <p:tgtEl>
                                          <p:spTgt spid="46"/>
                                        </p:tgtEl>
                                        <p:attrNameLst>
                                          <p:attrName>ppt_h</p:attrName>
                                        </p:attrNameLst>
                                      </p:cBhvr>
                                      <p:tavLst>
                                        <p:tav tm="0">
                                          <p:val>
                                            <p:strVal val="ppt_h"/>
                                          </p:val>
                                        </p:tav>
                                        <p:tav tm="100000">
                                          <p:val>
                                            <p:fltVal val="0"/>
                                          </p:val>
                                        </p:tav>
                                      </p:tavLst>
                                    </p:anim>
                                    <p:anim calcmode="lin" valueType="num">
                                      <p:cBhvr>
                                        <p:cTn id="136" dur="500"/>
                                        <p:tgtEl>
                                          <p:spTgt spid="46"/>
                                        </p:tgtEl>
                                        <p:attrNameLst>
                                          <p:attrName>style.rotation</p:attrName>
                                        </p:attrNameLst>
                                      </p:cBhvr>
                                      <p:tavLst>
                                        <p:tav tm="0">
                                          <p:val>
                                            <p:fltVal val="0"/>
                                          </p:val>
                                        </p:tav>
                                        <p:tav tm="100000">
                                          <p:val>
                                            <p:fltVal val="360"/>
                                          </p:val>
                                        </p:tav>
                                      </p:tavLst>
                                    </p:anim>
                                    <p:animEffect transition="out" filter="fade">
                                      <p:cBhvr>
                                        <p:cTn id="137" dur="500"/>
                                        <p:tgtEl>
                                          <p:spTgt spid="46"/>
                                        </p:tgtEl>
                                      </p:cBhvr>
                                    </p:animEffect>
                                    <p:set>
                                      <p:cBhvr>
                                        <p:cTn id="138" dur="1" fill="hold">
                                          <p:stCondLst>
                                            <p:cond delay="499"/>
                                          </p:stCondLst>
                                        </p:cTn>
                                        <p:tgtEl>
                                          <p:spTgt spid="46"/>
                                        </p:tgtEl>
                                        <p:attrNameLst>
                                          <p:attrName>style.visibility</p:attrName>
                                        </p:attrNameLst>
                                      </p:cBhvr>
                                      <p:to>
                                        <p:strVal val="hidden"/>
                                      </p:to>
                                    </p:set>
                                  </p:childTnLst>
                                  <p:subTnLst>
                                    <p:audio>
                                      <p:cMediaNode>
                                        <p:cTn display="0" masterRel="sameClick">
                                          <p:stCondLst>
                                            <p:cond evt="begin" delay="0">
                                              <p:tn val="133"/>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6"/>
                  </p:tgtEl>
                </p:cond>
              </p:nextCondLst>
            </p:seq>
          </p:childTnLst>
        </p:cTn>
      </p:par>
    </p:tnLst>
    <p:bldLst>
      <p:bldP spid="42" grpId="0" bldLvl="0" animBg="1"/>
      <p:bldP spid="43" grpId="0" bldLvl="0" animBg="1"/>
      <p:bldP spid="44" grpId="0" bldLvl="0" animBg="1"/>
      <p:bldP spid="44" grpId="1" bldLvl="0" animBg="1"/>
      <p:bldP spid="45" grpId="0" bldLvl="0" animBg="1"/>
      <p:bldP spid="45" grpId="1" bldLvl="0" animBg="1"/>
      <p:bldP spid="46" grpId="0" bldLvl="0" animBg="1"/>
      <p:bldP spid="46" grpId="1" bldLvl="0" animBg="1"/>
      <p:bldP spid="47" grpId="0" bldLvl="0" animBg="1"/>
      <p:bldP spid="47" grpId="1" bldLvl="0" animBg="1"/>
      <p:bldP spid="71" grpId="0"/>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C5ADEC-6990-4A60-A911-AF43793CC623}"/>
              </a:ext>
            </a:extLst>
          </p:cNvPr>
          <p:cNvSpPr txBox="1"/>
          <p:nvPr/>
        </p:nvSpPr>
        <p:spPr>
          <a:xfrm>
            <a:off x="3848100" y="0"/>
            <a:ext cx="50482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Chủ</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đề</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Khám</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phá</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bản</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thân</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B02159CF-4103-4BB3-8ACC-8620386BE786}"/>
              </a:ext>
            </a:extLst>
          </p:cNvPr>
          <p:cNvSpPr/>
          <p:nvPr/>
        </p:nvSpPr>
        <p:spPr>
          <a:xfrm>
            <a:off x="3362276" y="3429000"/>
            <a:ext cx="6820009" cy="923330"/>
          </a:xfrm>
          <a:prstGeom prst="rect">
            <a:avLst/>
          </a:prstGeom>
          <a:noFill/>
        </p:spPr>
        <p:txBody>
          <a:bodyPr wrap="none" lIns="91440" tIns="45720" rIns="91440" bIns="45720">
            <a:spAutoFit/>
          </a:bodyPr>
          <a:lstStyle/>
          <a:p>
            <a:pPr algn="ctr"/>
            <a:r>
              <a:rPr lang="en-US" sz="54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Bài</a:t>
            </a: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5: </a:t>
            </a:r>
            <a:r>
              <a:rPr lang="en-US" sz="54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Vui</a:t>
            </a: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54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Tết</a:t>
            </a: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54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Trung</a:t>
            </a: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54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thu</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32983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8EC15B-2351-4D7E-8AEC-DE4C0639432E}"/>
              </a:ext>
            </a:extLst>
          </p:cNvPr>
          <p:cNvSpPr txBox="1"/>
          <p:nvPr/>
        </p:nvSpPr>
        <p:spPr>
          <a:xfrm>
            <a:off x="3486150" y="1809750"/>
            <a:ext cx="5362575"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Mục</a:t>
            </a:r>
            <a:r>
              <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tiêu</a:t>
            </a:r>
            <a:r>
              <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bài</a:t>
            </a:r>
            <a:r>
              <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học</a:t>
            </a:r>
            <a:endPar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39A2585-1C89-4F4F-B097-51C171329DC5}"/>
              </a:ext>
            </a:extLst>
          </p:cNvPr>
          <p:cNvSpPr txBox="1"/>
          <p:nvPr/>
        </p:nvSpPr>
        <p:spPr>
          <a:xfrm>
            <a:off x="1716833" y="2869006"/>
            <a:ext cx="8322906" cy="1231106"/>
          </a:xfrm>
          <a:prstGeom prst="rect">
            <a:avLst/>
          </a:prstGeom>
          <a:noFill/>
        </p:spPr>
        <p:txBody>
          <a:bodyPr wrap="square" rtlCol="0">
            <a:spAutoFit/>
          </a:bodyPr>
          <a:lstStyle/>
          <a:p>
            <a:pPr marL="457200" lvl="0" indent="-457200" algn="just">
              <a:buFont typeface="Arial" panose="020B0604020202020204" pitchFamily="34" charset="0"/>
              <a:buChar char="•"/>
              <a:defRPr/>
            </a:pPr>
            <a:r>
              <a:rPr lang="vi-VN" sz="3700">
                <a:solidFill>
                  <a:srgbClr val="FF0000"/>
                </a:solidFill>
                <a:cs typeface="Arial" panose="020B0604020202020204" pitchFamily="34" charset="0"/>
              </a:rPr>
              <a:t>Thể hiện được sự khéo tay, cẩn thận khi tham gia tết Trung thu.</a:t>
            </a:r>
            <a:endParaRPr kumimoji="0" lang="en-US" sz="37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3429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Khởi</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động</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259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748B9AE-A366-4181-AB5A-68A2AED83D7F}"/>
              </a:ext>
            </a:extLst>
          </p:cNvPr>
          <p:cNvSpPr/>
          <p:nvPr/>
        </p:nvSpPr>
        <p:spPr>
          <a:xfrm>
            <a:off x="2799184" y="447869"/>
            <a:ext cx="6867330" cy="6251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rPr>
              <a:t>Chia </a:t>
            </a:r>
            <a:r>
              <a:rPr lang="en-US" sz="2800" b="1" dirty="0" err="1">
                <a:solidFill>
                  <a:schemeClr val="bg1"/>
                </a:solidFill>
                <a:effectLst/>
              </a:rPr>
              <a:t>sẻ</a:t>
            </a:r>
            <a:r>
              <a:rPr lang="en-US" sz="2800" b="1" dirty="0">
                <a:solidFill>
                  <a:schemeClr val="bg1"/>
                </a:solidFill>
                <a:effectLst/>
              </a:rPr>
              <a:t> </a:t>
            </a:r>
            <a:r>
              <a:rPr lang="en-US" sz="2800" b="1" dirty="0" err="1">
                <a:solidFill>
                  <a:schemeClr val="bg1"/>
                </a:solidFill>
                <a:effectLst/>
              </a:rPr>
              <a:t>những</a:t>
            </a:r>
            <a:r>
              <a:rPr lang="en-US" sz="2800" b="1" dirty="0">
                <a:solidFill>
                  <a:schemeClr val="bg1"/>
                </a:solidFill>
                <a:effectLst/>
              </a:rPr>
              <a:t> </a:t>
            </a:r>
            <a:r>
              <a:rPr lang="en-US" sz="2800" b="1" dirty="0" err="1">
                <a:solidFill>
                  <a:schemeClr val="bg1"/>
                </a:solidFill>
                <a:effectLst/>
              </a:rPr>
              <a:t>gì</a:t>
            </a:r>
            <a:r>
              <a:rPr lang="en-US" sz="2800" b="1" dirty="0">
                <a:solidFill>
                  <a:schemeClr val="bg1"/>
                </a:solidFill>
                <a:effectLst/>
              </a:rPr>
              <a:t> </a:t>
            </a:r>
            <a:r>
              <a:rPr lang="en-US" sz="2800" b="1" dirty="0" err="1">
                <a:solidFill>
                  <a:schemeClr val="bg1"/>
                </a:solidFill>
                <a:effectLst/>
              </a:rPr>
              <a:t>em</a:t>
            </a:r>
            <a:r>
              <a:rPr lang="en-US" sz="2800" b="1" dirty="0">
                <a:solidFill>
                  <a:schemeClr val="bg1"/>
                </a:solidFill>
                <a:effectLst/>
              </a:rPr>
              <a:t> </a:t>
            </a:r>
            <a:r>
              <a:rPr lang="en-US" sz="2800" b="1" dirty="0" err="1">
                <a:solidFill>
                  <a:schemeClr val="bg1"/>
                </a:solidFill>
                <a:effectLst/>
              </a:rPr>
              <a:t>biết</a:t>
            </a:r>
            <a:r>
              <a:rPr lang="en-US" sz="2800" b="1" dirty="0">
                <a:solidFill>
                  <a:schemeClr val="bg1"/>
                </a:solidFill>
                <a:effectLst/>
              </a:rPr>
              <a:t> </a:t>
            </a:r>
            <a:r>
              <a:rPr lang="en-US" sz="2800" b="1" dirty="0" err="1">
                <a:solidFill>
                  <a:schemeClr val="bg1"/>
                </a:solidFill>
                <a:effectLst/>
              </a:rPr>
              <a:t>về</a:t>
            </a:r>
            <a:r>
              <a:rPr lang="en-US" sz="2800" b="1" dirty="0">
                <a:solidFill>
                  <a:schemeClr val="bg1"/>
                </a:solidFill>
                <a:effectLst/>
              </a:rPr>
              <a:t> </a:t>
            </a:r>
            <a:r>
              <a:rPr lang="en-US" sz="2800" b="1" dirty="0" err="1">
                <a:solidFill>
                  <a:schemeClr val="bg1"/>
                </a:solidFill>
                <a:effectLst/>
              </a:rPr>
              <a:t>tết</a:t>
            </a:r>
            <a:r>
              <a:rPr lang="en-US" sz="2800" b="1" dirty="0">
                <a:solidFill>
                  <a:schemeClr val="bg1"/>
                </a:solidFill>
                <a:effectLst/>
              </a:rPr>
              <a:t> </a:t>
            </a:r>
            <a:r>
              <a:rPr lang="en-US" sz="2800" b="1" dirty="0" err="1">
                <a:solidFill>
                  <a:schemeClr val="bg1"/>
                </a:solidFill>
                <a:effectLst/>
              </a:rPr>
              <a:t>Trung</a:t>
            </a:r>
            <a:r>
              <a:rPr lang="en-US" sz="2800" b="1" dirty="0">
                <a:solidFill>
                  <a:schemeClr val="bg1"/>
                </a:solidFill>
                <a:effectLst/>
              </a:rPr>
              <a:t> </a:t>
            </a:r>
            <a:r>
              <a:rPr lang="en-US" sz="2800" b="1" dirty="0" err="1">
                <a:solidFill>
                  <a:schemeClr val="bg1"/>
                </a:solidFill>
                <a:effectLst/>
              </a:rPr>
              <a:t>thu</a:t>
            </a:r>
            <a:endParaRPr lang="en-US" sz="2800" dirty="0">
              <a:solidFill>
                <a:schemeClr val="bg1"/>
              </a:solidFill>
            </a:endParaRPr>
          </a:p>
        </p:txBody>
      </p:sp>
      <p:sp>
        <p:nvSpPr>
          <p:cNvPr id="4" name="TextBox 3">
            <a:extLst>
              <a:ext uri="{FF2B5EF4-FFF2-40B4-BE49-F238E27FC236}">
                <a16:creationId xmlns:a16="http://schemas.microsoft.com/office/drawing/2014/main" id="{14D460CF-05DD-4D57-952D-F760A91EB16B}"/>
              </a:ext>
            </a:extLst>
          </p:cNvPr>
          <p:cNvSpPr txBox="1"/>
          <p:nvPr/>
        </p:nvSpPr>
        <p:spPr>
          <a:xfrm>
            <a:off x="1449355" y="1371599"/>
            <a:ext cx="9293290" cy="646331"/>
          </a:xfrm>
          <a:prstGeom prst="rect">
            <a:avLst/>
          </a:prstGeom>
          <a:noFill/>
        </p:spPr>
        <p:txBody>
          <a:bodyPr wrap="square" rtlCol="0">
            <a:spAutoFit/>
          </a:bodyPr>
          <a:lstStyle/>
          <a:p>
            <a:r>
              <a:rPr lang="en-US" sz="3600" dirty="0" err="1"/>
              <a:t>Tết</a:t>
            </a:r>
            <a:r>
              <a:rPr lang="en-US" sz="3600" dirty="0"/>
              <a:t> </a:t>
            </a:r>
            <a:r>
              <a:rPr lang="en-US" sz="3600" dirty="0" err="1"/>
              <a:t>Trung</a:t>
            </a:r>
            <a:r>
              <a:rPr lang="en-US" sz="3600" dirty="0"/>
              <a:t> </a:t>
            </a:r>
            <a:r>
              <a:rPr lang="en-US" sz="3600" dirty="0" err="1"/>
              <a:t>thu</a:t>
            </a:r>
            <a:r>
              <a:rPr lang="en-US" sz="3600" dirty="0"/>
              <a:t> </a:t>
            </a:r>
            <a:r>
              <a:rPr lang="en-US" sz="3600" dirty="0" err="1"/>
              <a:t>thường</a:t>
            </a:r>
            <a:r>
              <a:rPr lang="en-US" sz="3600" dirty="0"/>
              <a:t> </a:t>
            </a:r>
            <a:r>
              <a:rPr lang="en-US" sz="3600" dirty="0" err="1"/>
              <a:t>có</a:t>
            </a:r>
            <a:r>
              <a:rPr lang="en-US" sz="3600" dirty="0"/>
              <a:t> </a:t>
            </a:r>
            <a:r>
              <a:rPr lang="en-US" sz="3600" dirty="0" err="1"/>
              <a:t>những</a:t>
            </a:r>
            <a:r>
              <a:rPr lang="en-US" sz="3600" dirty="0"/>
              <a:t> </a:t>
            </a:r>
            <a:r>
              <a:rPr lang="en-US" sz="3600" dirty="0" err="1"/>
              <a:t>hoạt</a:t>
            </a:r>
            <a:r>
              <a:rPr lang="en-US" sz="3600" dirty="0"/>
              <a:t> </a:t>
            </a:r>
            <a:r>
              <a:rPr lang="en-US" sz="3600" dirty="0" err="1"/>
              <a:t>động</a:t>
            </a:r>
            <a:r>
              <a:rPr lang="en-US" sz="3600" dirty="0"/>
              <a:t> </a:t>
            </a:r>
            <a:r>
              <a:rPr lang="en-US" sz="3600" dirty="0" err="1"/>
              <a:t>nào</a:t>
            </a:r>
            <a:r>
              <a:rPr lang="en-US" sz="3600" dirty="0"/>
              <a:t>?</a:t>
            </a:r>
          </a:p>
        </p:txBody>
      </p:sp>
      <p:pic>
        <p:nvPicPr>
          <p:cNvPr id="8" name="Picture 7">
            <a:extLst>
              <a:ext uri="{FF2B5EF4-FFF2-40B4-BE49-F238E27FC236}">
                <a16:creationId xmlns:a16="http://schemas.microsoft.com/office/drawing/2014/main" id="{428C2DB6-59EC-47D2-B595-92FE47168283}"/>
              </a:ext>
            </a:extLst>
          </p:cNvPr>
          <p:cNvPicPr>
            <a:picLocks noChangeAspect="1"/>
          </p:cNvPicPr>
          <p:nvPr/>
        </p:nvPicPr>
        <p:blipFill>
          <a:blip r:embed="rId4"/>
          <a:stretch>
            <a:fillRect/>
          </a:stretch>
        </p:blipFill>
        <p:spPr>
          <a:xfrm>
            <a:off x="73479" y="2649893"/>
            <a:ext cx="4687534" cy="2943127"/>
          </a:xfrm>
          <a:prstGeom prst="rect">
            <a:avLst/>
          </a:prstGeom>
        </p:spPr>
      </p:pic>
      <p:pic>
        <p:nvPicPr>
          <p:cNvPr id="10" name="Picture 9">
            <a:extLst>
              <a:ext uri="{FF2B5EF4-FFF2-40B4-BE49-F238E27FC236}">
                <a16:creationId xmlns:a16="http://schemas.microsoft.com/office/drawing/2014/main" id="{2877CF31-C527-410C-95B0-9703850D5EF3}"/>
              </a:ext>
            </a:extLst>
          </p:cNvPr>
          <p:cNvPicPr>
            <a:picLocks noChangeAspect="1"/>
          </p:cNvPicPr>
          <p:nvPr/>
        </p:nvPicPr>
        <p:blipFill>
          <a:blip r:embed="rId5"/>
          <a:stretch>
            <a:fillRect/>
          </a:stretch>
        </p:blipFill>
        <p:spPr>
          <a:xfrm>
            <a:off x="4926563" y="2451130"/>
            <a:ext cx="3638259" cy="3340651"/>
          </a:xfrm>
          <a:prstGeom prst="rect">
            <a:avLst/>
          </a:prstGeom>
        </p:spPr>
      </p:pic>
      <p:pic>
        <p:nvPicPr>
          <p:cNvPr id="12" name="Picture 11">
            <a:extLst>
              <a:ext uri="{FF2B5EF4-FFF2-40B4-BE49-F238E27FC236}">
                <a16:creationId xmlns:a16="http://schemas.microsoft.com/office/drawing/2014/main" id="{19EC39EE-E132-4355-B7A7-D4E1CF45BD55}"/>
              </a:ext>
            </a:extLst>
          </p:cNvPr>
          <p:cNvPicPr>
            <a:picLocks noChangeAspect="1"/>
          </p:cNvPicPr>
          <p:nvPr/>
        </p:nvPicPr>
        <p:blipFill>
          <a:blip r:embed="rId6"/>
          <a:stretch>
            <a:fillRect/>
          </a:stretch>
        </p:blipFill>
        <p:spPr>
          <a:xfrm>
            <a:off x="8730372" y="2528596"/>
            <a:ext cx="3183488" cy="3263184"/>
          </a:xfrm>
          <a:prstGeom prst="rect">
            <a:avLst/>
          </a:prstGeom>
        </p:spPr>
      </p:pic>
    </p:spTree>
    <p:extLst>
      <p:ext uri="{BB962C8B-B14F-4D97-AF65-F5344CB8AC3E}">
        <p14:creationId xmlns:p14="http://schemas.microsoft.com/office/powerpoint/2010/main" val="381720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686</Words>
  <Application>Microsoft Office PowerPoint</Application>
  <PresentationFormat>Widescreen</PresentationFormat>
  <Paragraphs>120</Paragraphs>
  <Slides>20</Slides>
  <Notes>11</Notes>
  <HiddenSlides>0</HiddenSlides>
  <MMClips>6</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20</vt:i4>
      </vt:variant>
    </vt:vector>
  </HeadingPairs>
  <TitlesOfParts>
    <vt:vector size="30" baseType="lpstr">
      <vt:lpstr>.VnBlack</vt:lpstr>
      <vt:lpstr>Arial</vt:lpstr>
      <vt:lpstr>Calibri</vt:lpstr>
      <vt:lpstr>Calibri Light</vt:lpstr>
      <vt:lpstr>Times New Roman</vt:lpstr>
      <vt:lpstr>Wingdings</vt:lpstr>
      <vt:lpstr>1_Office Theme</vt:lpstr>
      <vt:lpstr>2_Office Theme</vt:lpstr>
      <vt:lpstr>1_Tema de Office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6</cp:revision>
  <dcterms:created xsi:type="dcterms:W3CDTF">2021-06-09T04:20:56Z</dcterms:created>
  <dcterms:modified xsi:type="dcterms:W3CDTF">2021-06-09T05:18:05Z</dcterms:modified>
</cp:coreProperties>
</file>