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8" r:id="rId2"/>
    <p:sldMasterId id="2147483718" r:id="rId3"/>
  </p:sldMasterIdLst>
  <p:notesMasterIdLst>
    <p:notesMasterId r:id="rId14"/>
  </p:notesMasterIdLst>
  <p:sldIdLst>
    <p:sldId id="300" r:id="rId4"/>
    <p:sldId id="296" r:id="rId5"/>
    <p:sldId id="257" r:id="rId6"/>
    <p:sldId id="275" r:id="rId7"/>
    <p:sldId id="297" r:id="rId8"/>
    <p:sldId id="290" r:id="rId9"/>
    <p:sldId id="283" r:id="rId10"/>
    <p:sldId id="298" r:id="rId11"/>
    <p:sldId id="260" r:id="rId12"/>
    <p:sldId id="28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EFFB"/>
    <a:srgbClr val="A4E8EC"/>
    <a:srgbClr val="F6B843"/>
    <a:srgbClr val="D7EDA9"/>
    <a:srgbClr val="0B0207"/>
    <a:srgbClr val="EE5DA3"/>
    <a:srgbClr val="DD4CD1"/>
    <a:srgbClr val="EB54E9"/>
    <a:srgbClr val="FFFFFF"/>
    <a:srgbClr val="BBBA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89" autoAdjust="0"/>
    <p:restoredTop sz="94660"/>
  </p:normalViewPr>
  <p:slideViewPr>
    <p:cSldViewPr snapToGrid="0">
      <p:cViewPr varScale="1">
        <p:scale>
          <a:sx n="75" d="100"/>
          <a:sy n="75" d="100"/>
        </p:scale>
        <p:origin x="168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96892-371A-894C-BB1D-3374B9FD22A8}" type="datetimeFigureOut">
              <a:rPr lang="en-VN" smtClean="0"/>
              <a:t>6/11/21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FAF19-9C28-EA46-ACE2-17F8A36EC1E6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714203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8c30da526c_2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8c30da526c_2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1;p2">
            <a:extLst>
              <a:ext uri="{FF2B5EF4-FFF2-40B4-BE49-F238E27FC236}">
                <a16:creationId xmlns:a16="http://schemas.microsoft.com/office/drawing/2014/main" id="{05314B96-158E-4B09-A985-8D4507928627}"/>
              </a:ext>
            </a:extLst>
          </p:cNvPr>
          <p:cNvSpPr/>
          <p:nvPr userDrawn="1"/>
        </p:nvSpPr>
        <p:spPr>
          <a:xfrm flipH="1">
            <a:off x="4419291" y="10313"/>
            <a:ext cx="7811295" cy="6187104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10" name="Google Shape;12;p2">
            <a:extLst>
              <a:ext uri="{FF2B5EF4-FFF2-40B4-BE49-F238E27FC236}">
                <a16:creationId xmlns:a16="http://schemas.microsoft.com/office/drawing/2014/main" id="{610AF247-9183-45B2-98AF-A5740E56C7D9}"/>
              </a:ext>
            </a:extLst>
          </p:cNvPr>
          <p:cNvSpPr/>
          <p:nvPr userDrawn="1"/>
        </p:nvSpPr>
        <p:spPr>
          <a:xfrm flipH="1">
            <a:off x="4547057" y="-30326"/>
            <a:ext cx="7644935" cy="6051298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4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C3889BE-3735-A645-99E0-BEDA8DDBCD52}"/>
              </a:ext>
            </a:extLst>
          </p:cNvPr>
          <p:cNvGrpSpPr/>
          <p:nvPr userDrawn="1"/>
        </p:nvGrpSpPr>
        <p:grpSpPr>
          <a:xfrm>
            <a:off x="1357233" y="1824224"/>
            <a:ext cx="3619053" cy="2486493"/>
            <a:chOff x="1357233" y="1824224"/>
            <a:chExt cx="3619053" cy="2486493"/>
          </a:xfrm>
        </p:grpSpPr>
        <p:sp>
          <p:nvSpPr>
            <p:cNvPr id="11" name="Google Shape;9;p2">
              <a:extLst>
                <a:ext uri="{FF2B5EF4-FFF2-40B4-BE49-F238E27FC236}">
                  <a16:creationId xmlns:a16="http://schemas.microsoft.com/office/drawing/2014/main" id="{CD0C4546-01FC-7149-A643-C889CFF9EC10}"/>
                </a:ext>
              </a:extLst>
            </p:cNvPr>
            <p:cNvSpPr/>
            <p:nvPr userDrawn="1"/>
          </p:nvSpPr>
          <p:spPr>
            <a:xfrm>
              <a:off x="1357233" y="1824224"/>
              <a:ext cx="3505575" cy="2443245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 cap="flat" cmpd="sng">
              <a:solidFill>
                <a:srgbClr val="D17657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dirty="0"/>
            </a:p>
          </p:txBody>
        </p:sp>
        <p:sp>
          <p:nvSpPr>
            <p:cNvPr id="12" name="Google Shape;10;p2">
              <a:extLst>
                <a:ext uri="{FF2B5EF4-FFF2-40B4-BE49-F238E27FC236}">
                  <a16:creationId xmlns:a16="http://schemas.microsoft.com/office/drawing/2014/main" id="{14691EBE-A51C-CD48-B5CD-5D49755A8C24}"/>
                </a:ext>
              </a:extLst>
            </p:cNvPr>
            <p:cNvSpPr/>
            <p:nvPr userDrawn="1"/>
          </p:nvSpPr>
          <p:spPr>
            <a:xfrm>
              <a:off x="1470711" y="1867472"/>
              <a:ext cx="3505575" cy="2443245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/>
            </a:p>
          </p:txBody>
        </p:sp>
      </p:grpSp>
    </p:spTree>
    <p:extLst>
      <p:ext uri="{BB962C8B-B14F-4D97-AF65-F5344CB8AC3E}">
        <p14:creationId xmlns:p14="http://schemas.microsoft.com/office/powerpoint/2010/main" val="2757568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464457" y="154819"/>
            <a:ext cx="11514667" cy="6289524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301033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1074057" y="-1074060"/>
            <a:ext cx="2249716" cy="4397829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3" y="1"/>
            <a:ext cx="3837135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THỰC HÀNH</a:t>
            </a:r>
          </a:p>
        </p:txBody>
      </p:sp>
    </p:spTree>
    <p:extLst>
      <p:ext uri="{BB962C8B-B14F-4D97-AF65-F5344CB8AC3E}">
        <p14:creationId xmlns:p14="http://schemas.microsoft.com/office/powerpoint/2010/main" val="69375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 rot="10800000">
            <a:off x="7435514" y="3904277"/>
            <a:ext cx="4766397" cy="2968635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14"/>
          <p:cNvSpPr/>
          <p:nvPr/>
        </p:nvSpPr>
        <p:spPr>
          <a:xfrm rot="10800000">
            <a:off x="7564395" y="4010422"/>
            <a:ext cx="4664871" cy="2903479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14"/>
          <p:cNvSpPr/>
          <p:nvPr/>
        </p:nvSpPr>
        <p:spPr>
          <a:xfrm>
            <a:off x="419770" y="269437"/>
            <a:ext cx="3634857" cy="3634857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4571400" y="5080467"/>
            <a:ext cx="3048000" cy="5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subTitle" idx="1"/>
          </p:nvPr>
        </p:nvSpPr>
        <p:spPr>
          <a:xfrm>
            <a:off x="2832600" y="1968233"/>
            <a:ext cx="6522800" cy="26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3733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0204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24;p17">
            <a:extLst>
              <a:ext uri="{FF2B5EF4-FFF2-40B4-BE49-F238E27FC236}">
                <a16:creationId xmlns:a16="http://schemas.microsoft.com/office/drawing/2014/main" id="{85509A2E-D9F9-43F0-9D83-AA627D852E71}"/>
              </a:ext>
            </a:extLst>
          </p:cNvPr>
          <p:cNvSpPr/>
          <p:nvPr userDrawn="1"/>
        </p:nvSpPr>
        <p:spPr>
          <a:xfrm rot="5400000" flipH="1">
            <a:off x="878117" y="-878119"/>
            <a:ext cx="2249716" cy="4005948"/>
          </a:xfrm>
          <a:custGeom>
            <a:avLst/>
            <a:gdLst/>
            <a:ahLst/>
            <a:cxnLst/>
            <a:rect l="l" t="t" r="r" b="b"/>
            <a:pathLst>
              <a:path w="34291" h="34874" extrusionOk="0">
                <a:moveTo>
                  <a:pt x="24658" y="1"/>
                </a:moveTo>
                <a:cubicBezTo>
                  <a:pt x="24658" y="1"/>
                  <a:pt x="17669" y="715"/>
                  <a:pt x="15824" y="4715"/>
                </a:cubicBezTo>
                <a:cubicBezTo>
                  <a:pt x="13823" y="9073"/>
                  <a:pt x="16824" y="14550"/>
                  <a:pt x="16240" y="19110"/>
                </a:cubicBezTo>
                <a:cubicBezTo>
                  <a:pt x="15609" y="23944"/>
                  <a:pt x="4239" y="29957"/>
                  <a:pt x="2262" y="31754"/>
                </a:cubicBezTo>
                <a:cubicBezTo>
                  <a:pt x="286" y="33564"/>
                  <a:pt x="0" y="34874"/>
                  <a:pt x="0" y="34874"/>
                </a:cubicBezTo>
                <a:lnTo>
                  <a:pt x="34290" y="34874"/>
                </a:lnTo>
                <a:lnTo>
                  <a:pt x="34290" y="1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9EE97-C42B-4EFE-B673-FEF1A48A1F8F}"/>
              </a:ext>
            </a:extLst>
          </p:cNvPr>
          <p:cNvSpPr txBox="1"/>
          <p:nvPr userDrawn="1"/>
        </p:nvSpPr>
        <p:spPr>
          <a:xfrm>
            <a:off x="168813" y="1"/>
            <a:ext cx="3837135" cy="87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50" dirty="0">
                <a:solidFill>
                  <a:schemeClr val="bg1"/>
                </a:solidFill>
                <a:latin typeface="+mj-lt"/>
              </a:rPr>
              <a:t>VẬN DỤNG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E6C9BCC-C608-4601-BC15-84A7B31B4179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082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6/11/21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BF3E76-411D-EA40-8DFB-6C63513292CF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115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593367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536633"/>
            <a:ext cx="1029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9230468" y="6502400"/>
            <a:ext cx="2140085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0937800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17" r:id="rId2"/>
    <p:sldLayoutId id="2147483737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6/11/21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BF3E76-411D-EA40-8DFB-6C63513292CF}"/>
              </a:ext>
            </a:extLst>
          </p:cNvPr>
          <p:cNvSpPr/>
          <p:nvPr userDrawn="1"/>
        </p:nvSpPr>
        <p:spPr>
          <a:xfrm>
            <a:off x="9762630" y="6492875"/>
            <a:ext cx="1260281" cy="184666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6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6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81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5.pn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image" Target="../media/image10.jpeg"/><Relationship Id="rId12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microsoft.com/office/2007/relationships/hdphoto" Target="../media/hdphoto8.wdp"/><Relationship Id="rId4" Type="http://schemas.microsoft.com/office/2007/relationships/hdphoto" Target="../media/hdphoto6.wdp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1328;p45">
            <a:extLst>
              <a:ext uri="{FF2B5EF4-FFF2-40B4-BE49-F238E27FC236}">
                <a16:creationId xmlns:a16="http://schemas.microsoft.com/office/drawing/2014/main" id="{AC6343A0-A4ED-7848-B56B-9279E66ADE4C}"/>
              </a:ext>
            </a:extLst>
          </p:cNvPr>
          <p:cNvGrpSpPr/>
          <p:nvPr/>
        </p:nvGrpSpPr>
        <p:grpSpPr>
          <a:xfrm>
            <a:off x="10951467" y="1061181"/>
            <a:ext cx="749151" cy="704096"/>
            <a:chOff x="1177525" y="2233150"/>
            <a:chExt cx="544125" cy="511400"/>
          </a:xfrm>
        </p:grpSpPr>
        <p:sp>
          <p:nvSpPr>
            <p:cNvPr id="98" name="Google Shape;1329;p45">
              <a:extLst>
                <a:ext uri="{FF2B5EF4-FFF2-40B4-BE49-F238E27FC236}">
                  <a16:creationId xmlns:a16="http://schemas.microsoft.com/office/drawing/2014/main" id="{8634067D-0D00-3A44-9033-51778347C32F}"/>
                </a:ext>
              </a:extLst>
            </p:cNvPr>
            <p:cNvSpPr/>
            <p:nvPr/>
          </p:nvSpPr>
          <p:spPr>
            <a:xfrm>
              <a:off x="1449575" y="2489425"/>
              <a:ext cx="71175" cy="120575"/>
            </a:xfrm>
            <a:custGeom>
              <a:avLst/>
              <a:gdLst/>
              <a:ahLst/>
              <a:cxnLst/>
              <a:rect l="l" t="t" r="r" b="b"/>
              <a:pathLst>
                <a:path w="2847" h="4823" extrusionOk="0">
                  <a:moveTo>
                    <a:pt x="12" y="72"/>
                  </a:moveTo>
                  <a:cubicBezTo>
                    <a:pt x="358" y="24"/>
                    <a:pt x="1941" y="0"/>
                    <a:pt x="2620" y="24"/>
                  </a:cubicBezTo>
                  <a:cubicBezTo>
                    <a:pt x="2679" y="24"/>
                    <a:pt x="2739" y="48"/>
                    <a:pt x="2810" y="60"/>
                  </a:cubicBezTo>
                  <a:cubicBezTo>
                    <a:pt x="2834" y="167"/>
                    <a:pt x="2846" y="262"/>
                    <a:pt x="2846" y="358"/>
                  </a:cubicBezTo>
                  <a:lnTo>
                    <a:pt x="2846" y="2215"/>
                  </a:lnTo>
                  <a:cubicBezTo>
                    <a:pt x="2846" y="2394"/>
                    <a:pt x="2798" y="2560"/>
                    <a:pt x="2727" y="2715"/>
                  </a:cubicBezTo>
                  <a:cubicBezTo>
                    <a:pt x="2632" y="2917"/>
                    <a:pt x="2560" y="3108"/>
                    <a:pt x="2489" y="3298"/>
                  </a:cubicBezTo>
                  <a:cubicBezTo>
                    <a:pt x="2370" y="3584"/>
                    <a:pt x="2191" y="3810"/>
                    <a:pt x="2013" y="4060"/>
                  </a:cubicBezTo>
                  <a:cubicBezTo>
                    <a:pt x="1941" y="4168"/>
                    <a:pt x="1858" y="4287"/>
                    <a:pt x="1739" y="4430"/>
                  </a:cubicBezTo>
                  <a:cubicBezTo>
                    <a:pt x="1465" y="4525"/>
                    <a:pt x="1143" y="4703"/>
                    <a:pt x="774" y="4680"/>
                  </a:cubicBezTo>
                  <a:cubicBezTo>
                    <a:pt x="667" y="4680"/>
                    <a:pt x="548" y="4727"/>
                    <a:pt x="453" y="4763"/>
                  </a:cubicBezTo>
                  <a:cubicBezTo>
                    <a:pt x="358" y="4787"/>
                    <a:pt x="250" y="4822"/>
                    <a:pt x="143" y="4775"/>
                  </a:cubicBezTo>
                  <a:cubicBezTo>
                    <a:pt x="72" y="4668"/>
                    <a:pt x="108" y="4537"/>
                    <a:pt x="108" y="4418"/>
                  </a:cubicBezTo>
                  <a:lnTo>
                    <a:pt x="108" y="1739"/>
                  </a:lnTo>
                  <a:cubicBezTo>
                    <a:pt x="108" y="1560"/>
                    <a:pt x="120" y="1370"/>
                    <a:pt x="24" y="1191"/>
                  </a:cubicBezTo>
                  <a:cubicBezTo>
                    <a:pt x="12" y="1143"/>
                    <a:pt x="0" y="1096"/>
                    <a:pt x="0" y="1036"/>
                  </a:cubicBezTo>
                  <a:cubicBezTo>
                    <a:pt x="12" y="727"/>
                    <a:pt x="12" y="417"/>
                    <a:pt x="12" y="7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1330;p45">
              <a:extLst>
                <a:ext uri="{FF2B5EF4-FFF2-40B4-BE49-F238E27FC236}">
                  <a16:creationId xmlns:a16="http://schemas.microsoft.com/office/drawing/2014/main" id="{754E7684-7C9E-D442-BC67-EAF61C9DF66E}"/>
                </a:ext>
              </a:extLst>
            </p:cNvPr>
            <p:cNvSpPr/>
            <p:nvPr/>
          </p:nvSpPr>
          <p:spPr>
            <a:xfrm>
              <a:off x="1366825" y="2489725"/>
              <a:ext cx="72350" cy="119375"/>
            </a:xfrm>
            <a:custGeom>
              <a:avLst/>
              <a:gdLst/>
              <a:ahLst/>
              <a:cxnLst/>
              <a:rect l="l" t="t" r="r" b="b"/>
              <a:pathLst>
                <a:path w="2894" h="4775" extrusionOk="0">
                  <a:moveTo>
                    <a:pt x="48" y="155"/>
                  </a:moveTo>
                  <a:cubicBezTo>
                    <a:pt x="346" y="48"/>
                    <a:pt x="643" y="0"/>
                    <a:pt x="941" y="0"/>
                  </a:cubicBezTo>
                  <a:cubicBezTo>
                    <a:pt x="1405" y="12"/>
                    <a:pt x="1870" y="0"/>
                    <a:pt x="2334" y="0"/>
                  </a:cubicBezTo>
                  <a:lnTo>
                    <a:pt x="2715" y="0"/>
                  </a:lnTo>
                  <a:cubicBezTo>
                    <a:pt x="2727" y="96"/>
                    <a:pt x="2763" y="167"/>
                    <a:pt x="2763" y="227"/>
                  </a:cubicBezTo>
                  <a:lnTo>
                    <a:pt x="2763" y="893"/>
                  </a:lnTo>
                  <a:cubicBezTo>
                    <a:pt x="2763" y="1072"/>
                    <a:pt x="2763" y="1239"/>
                    <a:pt x="2834" y="1405"/>
                  </a:cubicBezTo>
                  <a:cubicBezTo>
                    <a:pt x="2870" y="1477"/>
                    <a:pt x="2882" y="1560"/>
                    <a:pt x="2882" y="1655"/>
                  </a:cubicBezTo>
                  <a:cubicBezTo>
                    <a:pt x="2882" y="2632"/>
                    <a:pt x="2882" y="3620"/>
                    <a:pt x="2894" y="4596"/>
                  </a:cubicBezTo>
                  <a:cubicBezTo>
                    <a:pt x="2894" y="4632"/>
                    <a:pt x="2882" y="4680"/>
                    <a:pt x="2870" y="4739"/>
                  </a:cubicBezTo>
                  <a:cubicBezTo>
                    <a:pt x="2810" y="4751"/>
                    <a:pt x="2751" y="4775"/>
                    <a:pt x="2703" y="4763"/>
                  </a:cubicBezTo>
                  <a:cubicBezTo>
                    <a:pt x="2417" y="4715"/>
                    <a:pt x="2132" y="4668"/>
                    <a:pt x="1941" y="4418"/>
                  </a:cubicBezTo>
                  <a:cubicBezTo>
                    <a:pt x="1917" y="4370"/>
                    <a:pt x="1858" y="4334"/>
                    <a:pt x="1798" y="4299"/>
                  </a:cubicBezTo>
                  <a:cubicBezTo>
                    <a:pt x="1596" y="4215"/>
                    <a:pt x="1477" y="4060"/>
                    <a:pt x="1382" y="3882"/>
                  </a:cubicBezTo>
                  <a:cubicBezTo>
                    <a:pt x="1322" y="3775"/>
                    <a:pt x="1227" y="3691"/>
                    <a:pt x="1144" y="3596"/>
                  </a:cubicBezTo>
                  <a:cubicBezTo>
                    <a:pt x="977" y="3453"/>
                    <a:pt x="846" y="3263"/>
                    <a:pt x="751" y="3060"/>
                  </a:cubicBezTo>
                  <a:lnTo>
                    <a:pt x="477" y="2524"/>
                  </a:lnTo>
                  <a:cubicBezTo>
                    <a:pt x="358" y="2310"/>
                    <a:pt x="274" y="2084"/>
                    <a:pt x="239" y="1834"/>
                  </a:cubicBezTo>
                  <a:cubicBezTo>
                    <a:pt x="215" y="1536"/>
                    <a:pt x="120" y="1251"/>
                    <a:pt x="60" y="965"/>
                  </a:cubicBezTo>
                  <a:cubicBezTo>
                    <a:pt x="1" y="715"/>
                    <a:pt x="1" y="429"/>
                    <a:pt x="48" y="155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1331;p45">
              <a:extLst>
                <a:ext uri="{FF2B5EF4-FFF2-40B4-BE49-F238E27FC236}">
                  <a16:creationId xmlns:a16="http://schemas.microsoft.com/office/drawing/2014/main" id="{60488772-6F89-8145-AB50-F882B63F1400}"/>
                </a:ext>
              </a:extLst>
            </p:cNvPr>
            <p:cNvSpPr/>
            <p:nvPr/>
          </p:nvSpPr>
          <p:spPr>
            <a:xfrm>
              <a:off x="1448075" y="2363225"/>
              <a:ext cx="71475" cy="114025"/>
            </a:xfrm>
            <a:custGeom>
              <a:avLst/>
              <a:gdLst/>
              <a:ahLst/>
              <a:cxnLst/>
              <a:rect l="l" t="t" r="r" b="b"/>
              <a:pathLst>
                <a:path w="2859" h="4561" extrusionOk="0">
                  <a:moveTo>
                    <a:pt x="60" y="36"/>
                  </a:moveTo>
                  <a:cubicBezTo>
                    <a:pt x="215" y="36"/>
                    <a:pt x="346" y="0"/>
                    <a:pt x="477" y="36"/>
                  </a:cubicBezTo>
                  <a:cubicBezTo>
                    <a:pt x="775" y="95"/>
                    <a:pt x="1072" y="179"/>
                    <a:pt x="1370" y="274"/>
                  </a:cubicBezTo>
                  <a:cubicBezTo>
                    <a:pt x="1584" y="334"/>
                    <a:pt x="1715" y="465"/>
                    <a:pt x="1799" y="655"/>
                  </a:cubicBezTo>
                  <a:cubicBezTo>
                    <a:pt x="1906" y="846"/>
                    <a:pt x="2013" y="1048"/>
                    <a:pt x="2132" y="1250"/>
                  </a:cubicBezTo>
                  <a:cubicBezTo>
                    <a:pt x="2180" y="1346"/>
                    <a:pt x="2239" y="1429"/>
                    <a:pt x="2263" y="1524"/>
                  </a:cubicBezTo>
                  <a:cubicBezTo>
                    <a:pt x="2382" y="1893"/>
                    <a:pt x="2513" y="2250"/>
                    <a:pt x="2620" y="2620"/>
                  </a:cubicBezTo>
                  <a:cubicBezTo>
                    <a:pt x="2668" y="2786"/>
                    <a:pt x="2680" y="2965"/>
                    <a:pt x="2692" y="3143"/>
                  </a:cubicBezTo>
                  <a:cubicBezTo>
                    <a:pt x="2716" y="3203"/>
                    <a:pt x="2692" y="3274"/>
                    <a:pt x="2716" y="3322"/>
                  </a:cubicBezTo>
                  <a:cubicBezTo>
                    <a:pt x="2858" y="3703"/>
                    <a:pt x="2751" y="4108"/>
                    <a:pt x="2799" y="4513"/>
                  </a:cubicBezTo>
                  <a:cubicBezTo>
                    <a:pt x="2716" y="4525"/>
                    <a:pt x="2632" y="4560"/>
                    <a:pt x="2561" y="4560"/>
                  </a:cubicBezTo>
                  <a:lnTo>
                    <a:pt x="322" y="4560"/>
                  </a:lnTo>
                  <a:cubicBezTo>
                    <a:pt x="251" y="4560"/>
                    <a:pt x="180" y="4536"/>
                    <a:pt x="120" y="4525"/>
                  </a:cubicBezTo>
                  <a:cubicBezTo>
                    <a:pt x="108" y="4501"/>
                    <a:pt x="96" y="4501"/>
                    <a:pt x="96" y="4477"/>
                  </a:cubicBezTo>
                  <a:cubicBezTo>
                    <a:pt x="72" y="4453"/>
                    <a:pt x="60" y="4406"/>
                    <a:pt x="60" y="4382"/>
                  </a:cubicBezTo>
                  <a:cubicBezTo>
                    <a:pt x="49" y="2965"/>
                    <a:pt x="13" y="1548"/>
                    <a:pt x="1" y="119"/>
                  </a:cubicBezTo>
                  <a:cubicBezTo>
                    <a:pt x="13" y="107"/>
                    <a:pt x="49" y="72"/>
                    <a:pt x="60" y="36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332;p45">
              <a:extLst>
                <a:ext uri="{FF2B5EF4-FFF2-40B4-BE49-F238E27FC236}">
                  <a16:creationId xmlns:a16="http://schemas.microsoft.com/office/drawing/2014/main" id="{E5A798AD-7F49-EA4F-95FF-C47C3C05D540}"/>
                </a:ext>
              </a:extLst>
            </p:cNvPr>
            <p:cNvSpPr/>
            <p:nvPr/>
          </p:nvSpPr>
          <p:spPr>
            <a:xfrm>
              <a:off x="1366525" y="2365900"/>
              <a:ext cx="70575" cy="113425"/>
            </a:xfrm>
            <a:custGeom>
              <a:avLst/>
              <a:gdLst/>
              <a:ahLst/>
              <a:cxnLst/>
              <a:rect l="l" t="t" r="r" b="b"/>
              <a:pathLst>
                <a:path w="2823" h="4537" extrusionOk="0">
                  <a:moveTo>
                    <a:pt x="2739" y="4429"/>
                  </a:moveTo>
                  <a:cubicBezTo>
                    <a:pt x="1834" y="4513"/>
                    <a:pt x="953" y="4358"/>
                    <a:pt x="84" y="4537"/>
                  </a:cubicBezTo>
                  <a:cubicBezTo>
                    <a:pt x="1" y="4334"/>
                    <a:pt x="36" y="4132"/>
                    <a:pt x="48" y="3941"/>
                  </a:cubicBezTo>
                  <a:cubicBezTo>
                    <a:pt x="84" y="3620"/>
                    <a:pt x="96" y="3286"/>
                    <a:pt x="167" y="2989"/>
                  </a:cubicBezTo>
                  <a:cubicBezTo>
                    <a:pt x="239" y="2667"/>
                    <a:pt x="227" y="2322"/>
                    <a:pt x="417" y="2024"/>
                  </a:cubicBezTo>
                  <a:cubicBezTo>
                    <a:pt x="465" y="1965"/>
                    <a:pt x="465" y="1870"/>
                    <a:pt x="465" y="1810"/>
                  </a:cubicBezTo>
                  <a:cubicBezTo>
                    <a:pt x="453" y="1536"/>
                    <a:pt x="584" y="1322"/>
                    <a:pt x="763" y="1120"/>
                  </a:cubicBezTo>
                  <a:cubicBezTo>
                    <a:pt x="858" y="1000"/>
                    <a:pt x="941" y="881"/>
                    <a:pt x="1048" y="774"/>
                  </a:cubicBezTo>
                  <a:cubicBezTo>
                    <a:pt x="1334" y="429"/>
                    <a:pt x="1691" y="191"/>
                    <a:pt x="2132" y="108"/>
                  </a:cubicBezTo>
                  <a:cubicBezTo>
                    <a:pt x="2227" y="84"/>
                    <a:pt x="2299" y="72"/>
                    <a:pt x="2382" y="48"/>
                  </a:cubicBezTo>
                  <a:cubicBezTo>
                    <a:pt x="2525" y="0"/>
                    <a:pt x="2656" y="0"/>
                    <a:pt x="2775" y="12"/>
                  </a:cubicBezTo>
                  <a:cubicBezTo>
                    <a:pt x="2787" y="24"/>
                    <a:pt x="2799" y="48"/>
                    <a:pt x="2799" y="60"/>
                  </a:cubicBezTo>
                  <a:cubicBezTo>
                    <a:pt x="2799" y="72"/>
                    <a:pt x="2822" y="72"/>
                    <a:pt x="2822" y="84"/>
                  </a:cubicBezTo>
                  <a:cubicBezTo>
                    <a:pt x="2787" y="1512"/>
                    <a:pt x="2775" y="2965"/>
                    <a:pt x="2739" y="442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333;p45">
              <a:extLst>
                <a:ext uri="{FF2B5EF4-FFF2-40B4-BE49-F238E27FC236}">
                  <a16:creationId xmlns:a16="http://schemas.microsoft.com/office/drawing/2014/main" id="{74D8C022-3428-9E44-8744-BF1EB062B4A5}"/>
                </a:ext>
              </a:extLst>
            </p:cNvPr>
            <p:cNvSpPr/>
            <p:nvPr/>
          </p:nvSpPr>
          <p:spPr>
            <a:xfrm>
              <a:off x="1516550" y="2492400"/>
              <a:ext cx="64900" cy="99750"/>
            </a:xfrm>
            <a:custGeom>
              <a:avLst/>
              <a:gdLst/>
              <a:ahLst/>
              <a:cxnLst/>
              <a:rect l="l" t="t" r="r" b="b"/>
              <a:pathLst>
                <a:path w="2596" h="3990" extrusionOk="0">
                  <a:moveTo>
                    <a:pt x="0" y="3989"/>
                  </a:moveTo>
                  <a:cubicBezTo>
                    <a:pt x="227" y="3477"/>
                    <a:pt x="429" y="3060"/>
                    <a:pt x="596" y="2632"/>
                  </a:cubicBezTo>
                  <a:cubicBezTo>
                    <a:pt x="655" y="2501"/>
                    <a:pt x="667" y="2346"/>
                    <a:pt x="667" y="2203"/>
                  </a:cubicBezTo>
                  <a:lnTo>
                    <a:pt x="667" y="382"/>
                  </a:lnTo>
                  <a:cubicBezTo>
                    <a:pt x="667" y="262"/>
                    <a:pt x="691" y="143"/>
                    <a:pt x="691" y="1"/>
                  </a:cubicBezTo>
                  <a:cubicBezTo>
                    <a:pt x="1298" y="48"/>
                    <a:pt x="1905" y="1"/>
                    <a:pt x="2513" y="24"/>
                  </a:cubicBezTo>
                  <a:cubicBezTo>
                    <a:pt x="2596" y="239"/>
                    <a:pt x="2572" y="441"/>
                    <a:pt x="2536" y="655"/>
                  </a:cubicBezTo>
                  <a:cubicBezTo>
                    <a:pt x="2501" y="822"/>
                    <a:pt x="2477" y="965"/>
                    <a:pt x="2429" y="1132"/>
                  </a:cubicBezTo>
                  <a:cubicBezTo>
                    <a:pt x="2370" y="1322"/>
                    <a:pt x="2274" y="1513"/>
                    <a:pt x="2191" y="1703"/>
                  </a:cubicBezTo>
                  <a:cubicBezTo>
                    <a:pt x="2096" y="1882"/>
                    <a:pt x="2001" y="2048"/>
                    <a:pt x="1893" y="2227"/>
                  </a:cubicBezTo>
                  <a:cubicBezTo>
                    <a:pt x="1858" y="2287"/>
                    <a:pt x="1834" y="2346"/>
                    <a:pt x="1786" y="2394"/>
                  </a:cubicBezTo>
                  <a:cubicBezTo>
                    <a:pt x="1524" y="2644"/>
                    <a:pt x="1310" y="2929"/>
                    <a:pt x="1084" y="3215"/>
                  </a:cubicBezTo>
                  <a:cubicBezTo>
                    <a:pt x="941" y="3394"/>
                    <a:pt x="762" y="3560"/>
                    <a:pt x="548" y="3656"/>
                  </a:cubicBezTo>
                  <a:cubicBezTo>
                    <a:pt x="393" y="3715"/>
                    <a:pt x="227" y="3834"/>
                    <a:pt x="0" y="398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1334;p45">
              <a:extLst>
                <a:ext uri="{FF2B5EF4-FFF2-40B4-BE49-F238E27FC236}">
                  <a16:creationId xmlns:a16="http://schemas.microsoft.com/office/drawing/2014/main" id="{EB743730-7041-A94B-8985-852175D669D2}"/>
                </a:ext>
              </a:extLst>
            </p:cNvPr>
            <p:cNvSpPr/>
            <p:nvPr/>
          </p:nvSpPr>
          <p:spPr>
            <a:xfrm>
              <a:off x="1509400" y="2382875"/>
              <a:ext cx="69375" cy="97350"/>
            </a:xfrm>
            <a:custGeom>
              <a:avLst/>
              <a:gdLst/>
              <a:ahLst/>
              <a:cxnLst/>
              <a:rect l="l" t="t" r="r" b="b"/>
              <a:pathLst>
                <a:path w="2775" h="3894" extrusionOk="0">
                  <a:moveTo>
                    <a:pt x="2775" y="3846"/>
                  </a:moveTo>
                  <a:cubicBezTo>
                    <a:pt x="2680" y="3858"/>
                    <a:pt x="2596" y="3870"/>
                    <a:pt x="2525" y="3870"/>
                  </a:cubicBezTo>
                  <a:lnTo>
                    <a:pt x="1513" y="3870"/>
                  </a:lnTo>
                  <a:cubicBezTo>
                    <a:pt x="1453" y="3870"/>
                    <a:pt x="1370" y="3893"/>
                    <a:pt x="1334" y="3858"/>
                  </a:cubicBezTo>
                  <a:cubicBezTo>
                    <a:pt x="977" y="3762"/>
                    <a:pt x="858" y="3798"/>
                    <a:pt x="870" y="3322"/>
                  </a:cubicBezTo>
                  <a:cubicBezTo>
                    <a:pt x="870" y="3012"/>
                    <a:pt x="882" y="2715"/>
                    <a:pt x="775" y="2393"/>
                  </a:cubicBezTo>
                  <a:cubicBezTo>
                    <a:pt x="715" y="2238"/>
                    <a:pt x="763" y="2048"/>
                    <a:pt x="703" y="1893"/>
                  </a:cubicBezTo>
                  <a:cubicBezTo>
                    <a:pt x="572" y="1453"/>
                    <a:pt x="417" y="988"/>
                    <a:pt x="274" y="560"/>
                  </a:cubicBezTo>
                  <a:cubicBezTo>
                    <a:pt x="215" y="381"/>
                    <a:pt x="96" y="226"/>
                    <a:pt x="1" y="60"/>
                  </a:cubicBezTo>
                  <a:cubicBezTo>
                    <a:pt x="48" y="0"/>
                    <a:pt x="96" y="36"/>
                    <a:pt x="120" y="48"/>
                  </a:cubicBezTo>
                  <a:cubicBezTo>
                    <a:pt x="441" y="191"/>
                    <a:pt x="715" y="357"/>
                    <a:pt x="941" y="607"/>
                  </a:cubicBezTo>
                  <a:cubicBezTo>
                    <a:pt x="953" y="631"/>
                    <a:pt x="977" y="655"/>
                    <a:pt x="1001" y="667"/>
                  </a:cubicBezTo>
                  <a:cubicBezTo>
                    <a:pt x="1501" y="1024"/>
                    <a:pt x="1846" y="1536"/>
                    <a:pt x="2179" y="2036"/>
                  </a:cubicBezTo>
                  <a:cubicBezTo>
                    <a:pt x="2191" y="2060"/>
                    <a:pt x="2203" y="2084"/>
                    <a:pt x="2227" y="2096"/>
                  </a:cubicBezTo>
                  <a:cubicBezTo>
                    <a:pt x="2596" y="2500"/>
                    <a:pt x="2715" y="3012"/>
                    <a:pt x="2763" y="3524"/>
                  </a:cubicBezTo>
                  <a:cubicBezTo>
                    <a:pt x="2763" y="3572"/>
                    <a:pt x="2775" y="3631"/>
                    <a:pt x="2775" y="367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1335;p45">
              <a:extLst>
                <a:ext uri="{FF2B5EF4-FFF2-40B4-BE49-F238E27FC236}">
                  <a16:creationId xmlns:a16="http://schemas.microsoft.com/office/drawing/2014/main" id="{8536C1A6-0CBA-4A4A-BFCF-CAB1E2B55617}"/>
                </a:ext>
              </a:extLst>
            </p:cNvPr>
            <p:cNvSpPr/>
            <p:nvPr/>
          </p:nvSpPr>
          <p:spPr>
            <a:xfrm>
              <a:off x="1318300" y="2492100"/>
              <a:ext cx="72075" cy="104800"/>
            </a:xfrm>
            <a:custGeom>
              <a:avLst/>
              <a:gdLst/>
              <a:ahLst/>
              <a:cxnLst/>
              <a:rect l="l" t="t" r="r" b="b"/>
              <a:pathLst>
                <a:path w="2883" h="4192" extrusionOk="0">
                  <a:moveTo>
                    <a:pt x="2882" y="4192"/>
                  </a:moveTo>
                  <a:cubicBezTo>
                    <a:pt x="2537" y="4073"/>
                    <a:pt x="2275" y="3930"/>
                    <a:pt x="2025" y="3727"/>
                  </a:cubicBezTo>
                  <a:cubicBezTo>
                    <a:pt x="1727" y="3489"/>
                    <a:pt x="1430" y="3239"/>
                    <a:pt x="1132" y="3001"/>
                  </a:cubicBezTo>
                  <a:cubicBezTo>
                    <a:pt x="1049" y="2941"/>
                    <a:pt x="977" y="2882"/>
                    <a:pt x="953" y="2775"/>
                  </a:cubicBezTo>
                  <a:cubicBezTo>
                    <a:pt x="906" y="2596"/>
                    <a:pt x="775" y="2477"/>
                    <a:pt x="656" y="2358"/>
                  </a:cubicBezTo>
                  <a:cubicBezTo>
                    <a:pt x="358" y="2084"/>
                    <a:pt x="179" y="1739"/>
                    <a:pt x="144" y="1322"/>
                  </a:cubicBezTo>
                  <a:cubicBezTo>
                    <a:pt x="144" y="1263"/>
                    <a:pt x="132" y="1203"/>
                    <a:pt x="108" y="1144"/>
                  </a:cubicBezTo>
                  <a:cubicBezTo>
                    <a:pt x="1" y="822"/>
                    <a:pt x="25" y="501"/>
                    <a:pt x="48" y="203"/>
                  </a:cubicBezTo>
                  <a:cubicBezTo>
                    <a:pt x="72" y="179"/>
                    <a:pt x="84" y="155"/>
                    <a:pt x="120" y="143"/>
                  </a:cubicBezTo>
                  <a:cubicBezTo>
                    <a:pt x="382" y="120"/>
                    <a:pt x="656" y="132"/>
                    <a:pt x="918" y="36"/>
                  </a:cubicBezTo>
                  <a:cubicBezTo>
                    <a:pt x="1072" y="1"/>
                    <a:pt x="1263" y="13"/>
                    <a:pt x="1430" y="60"/>
                  </a:cubicBezTo>
                  <a:cubicBezTo>
                    <a:pt x="1501" y="179"/>
                    <a:pt x="1477" y="310"/>
                    <a:pt x="1477" y="429"/>
                  </a:cubicBezTo>
                  <a:cubicBezTo>
                    <a:pt x="1477" y="679"/>
                    <a:pt x="1441" y="953"/>
                    <a:pt x="1561" y="1203"/>
                  </a:cubicBezTo>
                  <a:cubicBezTo>
                    <a:pt x="1537" y="1513"/>
                    <a:pt x="1691" y="1798"/>
                    <a:pt x="1715" y="2108"/>
                  </a:cubicBezTo>
                  <a:cubicBezTo>
                    <a:pt x="1715" y="2215"/>
                    <a:pt x="1775" y="2322"/>
                    <a:pt x="1811" y="2418"/>
                  </a:cubicBezTo>
                  <a:cubicBezTo>
                    <a:pt x="1965" y="2715"/>
                    <a:pt x="2108" y="3013"/>
                    <a:pt x="2263" y="3334"/>
                  </a:cubicBezTo>
                  <a:cubicBezTo>
                    <a:pt x="2346" y="3525"/>
                    <a:pt x="2465" y="3692"/>
                    <a:pt x="2632" y="3834"/>
                  </a:cubicBezTo>
                  <a:cubicBezTo>
                    <a:pt x="2727" y="3930"/>
                    <a:pt x="2834" y="4001"/>
                    <a:pt x="2882" y="4192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1336;p45">
              <a:extLst>
                <a:ext uri="{FF2B5EF4-FFF2-40B4-BE49-F238E27FC236}">
                  <a16:creationId xmlns:a16="http://schemas.microsoft.com/office/drawing/2014/main" id="{7848C3FD-30A9-B749-92F2-B6FCDD7A2B14}"/>
                </a:ext>
              </a:extLst>
            </p:cNvPr>
            <p:cNvSpPr/>
            <p:nvPr/>
          </p:nvSpPr>
          <p:spPr>
            <a:xfrm>
              <a:off x="1318300" y="2391200"/>
              <a:ext cx="53600" cy="92300"/>
            </a:xfrm>
            <a:custGeom>
              <a:avLst/>
              <a:gdLst/>
              <a:ahLst/>
              <a:cxnLst/>
              <a:rect l="l" t="t" r="r" b="b"/>
              <a:pathLst>
                <a:path w="2144" h="3692" extrusionOk="0">
                  <a:moveTo>
                    <a:pt x="1453" y="3537"/>
                  </a:moveTo>
                  <a:lnTo>
                    <a:pt x="1072" y="3537"/>
                  </a:lnTo>
                  <a:cubicBezTo>
                    <a:pt x="906" y="3537"/>
                    <a:pt x="739" y="3560"/>
                    <a:pt x="596" y="3620"/>
                  </a:cubicBezTo>
                  <a:cubicBezTo>
                    <a:pt x="418" y="3691"/>
                    <a:pt x="239" y="3668"/>
                    <a:pt x="72" y="3644"/>
                  </a:cubicBezTo>
                  <a:cubicBezTo>
                    <a:pt x="1" y="3525"/>
                    <a:pt x="48" y="3417"/>
                    <a:pt x="72" y="3334"/>
                  </a:cubicBezTo>
                  <a:cubicBezTo>
                    <a:pt x="203" y="2917"/>
                    <a:pt x="346" y="2513"/>
                    <a:pt x="477" y="2096"/>
                  </a:cubicBezTo>
                  <a:cubicBezTo>
                    <a:pt x="489" y="2036"/>
                    <a:pt x="501" y="1965"/>
                    <a:pt x="548" y="1929"/>
                  </a:cubicBezTo>
                  <a:cubicBezTo>
                    <a:pt x="727" y="1751"/>
                    <a:pt x="787" y="1501"/>
                    <a:pt x="918" y="1286"/>
                  </a:cubicBezTo>
                  <a:cubicBezTo>
                    <a:pt x="1144" y="953"/>
                    <a:pt x="1418" y="631"/>
                    <a:pt x="1680" y="334"/>
                  </a:cubicBezTo>
                  <a:cubicBezTo>
                    <a:pt x="1787" y="215"/>
                    <a:pt x="1965" y="131"/>
                    <a:pt x="2144" y="0"/>
                  </a:cubicBezTo>
                  <a:cubicBezTo>
                    <a:pt x="2108" y="84"/>
                    <a:pt x="2108" y="131"/>
                    <a:pt x="2084" y="179"/>
                  </a:cubicBezTo>
                  <a:cubicBezTo>
                    <a:pt x="1989" y="334"/>
                    <a:pt x="1918" y="500"/>
                    <a:pt x="1918" y="691"/>
                  </a:cubicBezTo>
                  <a:cubicBezTo>
                    <a:pt x="1918" y="798"/>
                    <a:pt x="1858" y="905"/>
                    <a:pt x="1811" y="1012"/>
                  </a:cubicBezTo>
                  <a:cubicBezTo>
                    <a:pt x="1739" y="1143"/>
                    <a:pt x="1691" y="1274"/>
                    <a:pt x="1691" y="1429"/>
                  </a:cubicBezTo>
                  <a:cubicBezTo>
                    <a:pt x="1691" y="1489"/>
                    <a:pt x="1691" y="1560"/>
                    <a:pt x="1668" y="1608"/>
                  </a:cubicBezTo>
                  <a:cubicBezTo>
                    <a:pt x="1572" y="1786"/>
                    <a:pt x="1572" y="1965"/>
                    <a:pt x="1561" y="2155"/>
                  </a:cubicBezTo>
                  <a:cubicBezTo>
                    <a:pt x="1549" y="2382"/>
                    <a:pt x="1489" y="2596"/>
                    <a:pt x="1477" y="2822"/>
                  </a:cubicBezTo>
                  <a:cubicBezTo>
                    <a:pt x="1453" y="3048"/>
                    <a:pt x="1477" y="3275"/>
                    <a:pt x="1453" y="3537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337;p45">
              <a:extLst>
                <a:ext uri="{FF2B5EF4-FFF2-40B4-BE49-F238E27FC236}">
                  <a16:creationId xmlns:a16="http://schemas.microsoft.com/office/drawing/2014/main" id="{7A6AE9E3-CEBD-D44C-9220-D55C42E35A9B}"/>
                </a:ext>
              </a:extLst>
            </p:cNvPr>
            <p:cNvSpPr/>
            <p:nvPr/>
          </p:nvSpPr>
          <p:spPr>
            <a:xfrm>
              <a:off x="1300450" y="2349825"/>
              <a:ext cx="297975" cy="277150"/>
            </a:xfrm>
            <a:custGeom>
              <a:avLst/>
              <a:gdLst/>
              <a:ahLst/>
              <a:cxnLst/>
              <a:rect l="l" t="t" r="r" b="b"/>
              <a:pathLst>
                <a:path w="11919" h="11086" extrusionOk="0">
                  <a:moveTo>
                    <a:pt x="60" y="5787"/>
                  </a:moveTo>
                  <a:cubicBezTo>
                    <a:pt x="0" y="5358"/>
                    <a:pt x="119" y="4834"/>
                    <a:pt x="310" y="4334"/>
                  </a:cubicBezTo>
                  <a:cubicBezTo>
                    <a:pt x="417" y="4084"/>
                    <a:pt x="489" y="3810"/>
                    <a:pt x="560" y="3560"/>
                  </a:cubicBezTo>
                  <a:cubicBezTo>
                    <a:pt x="620" y="3382"/>
                    <a:pt x="679" y="3215"/>
                    <a:pt x="834" y="3072"/>
                  </a:cubicBezTo>
                  <a:cubicBezTo>
                    <a:pt x="870" y="3025"/>
                    <a:pt x="905" y="2941"/>
                    <a:pt x="929" y="2870"/>
                  </a:cubicBezTo>
                  <a:cubicBezTo>
                    <a:pt x="953" y="2822"/>
                    <a:pt x="965" y="2786"/>
                    <a:pt x="989" y="2739"/>
                  </a:cubicBezTo>
                  <a:cubicBezTo>
                    <a:pt x="1143" y="2417"/>
                    <a:pt x="1846" y="1596"/>
                    <a:pt x="2120" y="1370"/>
                  </a:cubicBezTo>
                  <a:cubicBezTo>
                    <a:pt x="2227" y="1298"/>
                    <a:pt x="2346" y="1203"/>
                    <a:pt x="2453" y="1120"/>
                  </a:cubicBezTo>
                  <a:cubicBezTo>
                    <a:pt x="2679" y="929"/>
                    <a:pt x="2929" y="786"/>
                    <a:pt x="3227" y="691"/>
                  </a:cubicBezTo>
                  <a:cubicBezTo>
                    <a:pt x="3572" y="548"/>
                    <a:pt x="3929" y="429"/>
                    <a:pt x="4287" y="358"/>
                  </a:cubicBezTo>
                  <a:cubicBezTo>
                    <a:pt x="4358" y="346"/>
                    <a:pt x="4430" y="310"/>
                    <a:pt x="4489" y="298"/>
                  </a:cubicBezTo>
                  <a:cubicBezTo>
                    <a:pt x="4787" y="179"/>
                    <a:pt x="5084" y="60"/>
                    <a:pt x="5430" y="108"/>
                  </a:cubicBezTo>
                  <a:cubicBezTo>
                    <a:pt x="5739" y="0"/>
                    <a:pt x="6073" y="12"/>
                    <a:pt x="6382" y="36"/>
                  </a:cubicBezTo>
                  <a:cubicBezTo>
                    <a:pt x="6632" y="48"/>
                    <a:pt x="6870" y="72"/>
                    <a:pt x="7108" y="155"/>
                  </a:cubicBezTo>
                  <a:cubicBezTo>
                    <a:pt x="7501" y="274"/>
                    <a:pt x="7882" y="405"/>
                    <a:pt x="8251" y="584"/>
                  </a:cubicBezTo>
                  <a:cubicBezTo>
                    <a:pt x="8609" y="751"/>
                    <a:pt x="8954" y="953"/>
                    <a:pt x="9299" y="1143"/>
                  </a:cubicBezTo>
                  <a:cubicBezTo>
                    <a:pt x="9418" y="1227"/>
                    <a:pt x="9502" y="1310"/>
                    <a:pt x="9609" y="1405"/>
                  </a:cubicBezTo>
                  <a:cubicBezTo>
                    <a:pt x="9656" y="1429"/>
                    <a:pt x="9668" y="1477"/>
                    <a:pt x="9716" y="1501"/>
                  </a:cubicBezTo>
                  <a:cubicBezTo>
                    <a:pt x="10025" y="1715"/>
                    <a:pt x="10276" y="1977"/>
                    <a:pt x="10502" y="2275"/>
                  </a:cubicBezTo>
                  <a:cubicBezTo>
                    <a:pt x="10597" y="2417"/>
                    <a:pt x="10692" y="2536"/>
                    <a:pt x="10799" y="2667"/>
                  </a:cubicBezTo>
                  <a:cubicBezTo>
                    <a:pt x="10954" y="2858"/>
                    <a:pt x="11085" y="3037"/>
                    <a:pt x="11216" y="3227"/>
                  </a:cubicBezTo>
                  <a:cubicBezTo>
                    <a:pt x="11288" y="3334"/>
                    <a:pt x="11347" y="3441"/>
                    <a:pt x="11395" y="3560"/>
                  </a:cubicBezTo>
                  <a:cubicBezTo>
                    <a:pt x="11490" y="3799"/>
                    <a:pt x="11561" y="4049"/>
                    <a:pt x="11645" y="4299"/>
                  </a:cubicBezTo>
                  <a:cubicBezTo>
                    <a:pt x="11669" y="4334"/>
                    <a:pt x="11680" y="4382"/>
                    <a:pt x="11680" y="4406"/>
                  </a:cubicBezTo>
                  <a:cubicBezTo>
                    <a:pt x="11752" y="5013"/>
                    <a:pt x="11919" y="5632"/>
                    <a:pt x="11823" y="6251"/>
                  </a:cubicBezTo>
                  <a:cubicBezTo>
                    <a:pt x="11752" y="6823"/>
                    <a:pt x="11645" y="7382"/>
                    <a:pt x="11288" y="7859"/>
                  </a:cubicBezTo>
                  <a:cubicBezTo>
                    <a:pt x="11276" y="7870"/>
                    <a:pt x="11264" y="7906"/>
                    <a:pt x="11252" y="7918"/>
                  </a:cubicBezTo>
                  <a:cubicBezTo>
                    <a:pt x="11085" y="8287"/>
                    <a:pt x="10847" y="8609"/>
                    <a:pt x="10549" y="8871"/>
                  </a:cubicBezTo>
                  <a:cubicBezTo>
                    <a:pt x="10359" y="9061"/>
                    <a:pt x="10204" y="9287"/>
                    <a:pt x="10025" y="9490"/>
                  </a:cubicBezTo>
                  <a:cubicBezTo>
                    <a:pt x="9895" y="9644"/>
                    <a:pt x="9740" y="9775"/>
                    <a:pt x="9561" y="9871"/>
                  </a:cubicBezTo>
                  <a:lnTo>
                    <a:pt x="9347" y="10002"/>
                  </a:lnTo>
                  <a:cubicBezTo>
                    <a:pt x="9013" y="10252"/>
                    <a:pt x="8644" y="10430"/>
                    <a:pt x="8240" y="10537"/>
                  </a:cubicBezTo>
                  <a:cubicBezTo>
                    <a:pt x="8156" y="10561"/>
                    <a:pt x="8061" y="10585"/>
                    <a:pt x="8001" y="10645"/>
                  </a:cubicBezTo>
                  <a:cubicBezTo>
                    <a:pt x="7835" y="10787"/>
                    <a:pt x="7620" y="10811"/>
                    <a:pt x="7442" y="10895"/>
                  </a:cubicBezTo>
                  <a:cubicBezTo>
                    <a:pt x="7382" y="10918"/>
                    <a:pt x="7287" y="10907"/>
                    <a:pt x="7216" y="10907"/>
                  </a:cubicBezTo>
                  <a:cubicBezTo>
                    <a:pt x="6966" y="10930"/>
                    <a:pt x="6727" y="10930"/>
                    <a:pt x="6489" y="11002"/>
                  </a:cubicBezTo>
                  <a:cubicBezTo>
                    <a:pt x="6382" y="11026"/>
                    <a:pt x="6263" y="11026"/>
                    <a:pt x="6156" y="11049"/>
                  </a:cubicBezTo>
                  <a:lnTo>
                    <a:pt x="6049" y="11049"/>
                  </a:lnTo>
                  <a:cubicBezTo>
                    <a:pt x="5453" y="11085"/>
                    <a:pt x="4894" y="11014"/>
                    <a:pt x="4322" y="10835"/>
                  </a:cubicBezTo>
                  <a:cubicBezTo>
                    <a:pt x="3834" y="10668"/>
                    <a:pt x="3334" y="10537"/>
                    <a:pt x="2858" y="10299"/>
                  </a:cubicBezTo>
                  <a:cubicBezTo>
                    <a:pt x="2596" y="10168"/>
                    <a:pt x="2358" y="10002"/>
                    <a:pt x="2155" y="9823"/>
                  </a:cubicBezTo>
                  <a:cubicBezTo>
                    <a:pt x="1882" y="9597"/>
                    <a:pt x="1620" y="9383"/>
                    <a:pt x="1334" y="9168"/>
                  </a:cubicBezTo>
                  <a:cubicBezTo>
                    <a:pt x="1191" y="9061"/>
                    <a:pt x="1072" y="8942"/>
                    <a:pt x="1024" y="8763"/>
                  </a:cubicBezTo>
                  <a:cubicBezTo>
                    <a:pt x="989" y="8632"/>
                    <a:pt x="893" y="8525"/>
                    <a:pt x="786" y="8442"/>
                  </a:cubicBezTo>
                  <a:cubicBezTo>
                    <a:pt x="417" y="8085"/>
                    <a:pt x="215" y="7632"/>
                    <a:pt x="143" y="7132"/>
                  </a:cubicBezTo>
                  <a:lnTo>
                    <a:pt x="143" y="7061"/>
                  </a:lnTo>
                  <a:cubicBezTo>
                    <a:pt x="24" y="6704"/>
                    <a:pt x="72" y="6299"/>
                    <a:pt x="60" y="5787"/>
                  </a:cubicBezTo>
                  <a:close/>
                  <a:moveTo>
                    <a:pt x="5977" y="5656"/>
                  </a:moveTo>
                  <a:lnTo>
                    <a:pt x="5977" y="6644"/>
                  </a:lnTo>
                  <a:cubicBezTo>
                    <a:pt x="5977" y="6680"/>
                    <a:pt x="5977" y="6739"/>
                    <a:pt x="6013" y="6787"/>
                  </a:cubicBezTo>
                  <a:cubicBezTo>
                    <a:pt x="6096" y="6966"/>
                    <a:pt x="6085" y="7144"/>
                    <a:pt x="6085" y="7335"/>
                  </a:cubicBezTo>
                  <a:lnTo>
                    <a:pt x="6085" y="10014"/>
                  </a:lnTo>
                  <a:cubicBezTo>
                    <a:pt x="6085" y="10133"/>
                    <a:pt x="6061" y="10276"/>
                    <a:pt x="6132" y="10371"/>
                  </a:cubicBezTo>
                  <a:cubicBezTo>
                    <a:pt x="6227" y="10418"/>
                    <a:pt x="6323" y="10395"/>
                    <a:pt x="6430" y="10359"/>
                  </a:cubicBezTo>
                  <a:cubicBezTo>
                    <a:pt x="6537" y="10335"/>
                    <a:pt x="6656" y="10287"/>
                    <a:pt x="6751" y="10287"/>
                  </a:cubicBezTo>
                  <a:cubicBezTo>
                    <a:pt x="7132" y="10287"/>
                    <a:pt x="7454" y="10121"/>
                    <a:pt x="7728" y="10037"/>
                  </a:cubicBezTo>
                  <a:cubicBezTo>
                    <a:pt x="7823" y="9883"/>
                    <a:pt x="7906" y="9764"/>
                    <a:pt x="7990" y="9656"/>
                  </a:cubicBezTo>
                  <a:cubicBezTo>
                    <a:pt x="8168" y="9418"/>
                    <a:pt x="8347" y="9180"/>
                    <a:pt x="8466" y="8894"/>
                  </a:cubicBezTo>
                  <a:cubicBezTo>
                    <a:pt x="8537" y="8704"/>
                    <a:pt x="8621" y="8513"/>
                    <a:pt x="8704" y="8323"/>
                  </a:cubicBezTo>
                  <a:cubicBezTo>
                    <a:pt x="8775" y="8156"/>
                    <a:pt x="8823" y="8001"/>
                    <a:pt x="8823" y="7811"/>
                  </a:cubicBezTo>
                  <a:lnTo>
                    <a:pt x="8823" y="5954"/>
                  </a:lnTo>
                  <a:cubicBezTo>
                    <a:pt x="8823" y="5870"/>
                    <a:pt x="8811" y="5763"/>
                    <a:pt x="8799" y="5656"/>
                  </a:cubicBezTo>
                  <a:cubicBezTo>
                    <a:pt x="8716" y="5644"/>
                    <a:pt x="8656" y="5632"/>
                    <a:pt x="8597" y="5632"/>
                  </a:cubicBezTo>
                  <a:cubicBezTo>
                    <a:pt x="7918" y="5584"/>
                    <a:pt x="6323" y="5608"/>
                    <a:pt x="5977" y="5656"/>
                  </a:cubicBezTo>
                  <a:close/>
                  <a:moveTo>
                    <a:pt x="2703" y="5751"/>
                  </a:moveTo>
                  <a:cubicBezTo>
                    <a:pt x="2656" y="6025"/>
                    <a:pt x="2656" y="6311"/>
                    <a:pt x="2703" y="6596"/>
                  </a:cubicBezTo>
                  <a:cubicBezTo>
                    <a:pt x="2763" y="6894"/>
                    <a:pt x="2858" y="7180"/>
                    <a:pt x="2882" y="7454"/>
                  </a:cubicBezTo>
                  <a:cubicBezTo>
                    <a:pt x="2917" y="7716"/>
                    <a:pt x="3001" y="7930"/>
                    <a:pt x="3120" y="8156"/>
                  </a:cubicBezTo>
                  <a:lnTo>
                    <a:pt x="3394" y="8692"/>
                  </a:lnTo>
                  <a:cubicBezTo>
                    <a:pt x="3477" y="8906"/>
                    <a:pt x="3620" y="9085"/>
                    <a:pt x="3775" y="9228"/>
                  </a:cubicBezTo>
                  <a:cubicBezTo>
                    <a:pt x="3870" y="9323"/>
                    <a:pt x="3953" y="9406"/>
                    <a:pt x="4013" y="9514"/>
                  </a:cubicBezTo>
                  <a:cubicBezTo>
                    <a:pt x="4120" y="9692"/>
                    <a:pt x="4251" y="9823"/>
                    <a:pt x="4430" y="9930"/>
                  </a:cubicBezTo>
                  <a:cubicBezTo>
                    <a:pt x="4489" y="9954"/>
                    <a:pt x="4537" y="9990"/>
                    <a:pt x="4584" y="10049"/>
                  </a:cubicBezTo>
                  <a:cubicBezTo>
                    <a:pt x="4775" y="10299"/>
                    <a:pt x="5061" y="10347"/>
                    <a:pt x="5346" y="10395"/>
                  </a:cubicBezTo>
                  <a:cubicBezTo>
                    <a:pt x="5406" y="10406"/>
                    <a:pt x="5465" y="10371"/>
                    <a:pt x="5501" y="10359"/>
                  </a:cubicBezTo>
                  <a:cubicBezTo>
                    <a:pt x="5525" y="10299"/>
                    <a:pt x="5537" y="10276"/>
                    <a:pt x="5537" y="10228"/>
                  </a:cubicBezTo>
                  <a:cubicBezTo>
                    <a:pt x="5537" y="9240"/>
                    <a:pt x="5537" y="8263"/>
                    <a:pt x="5525" y="7275"/>
                  </a:cubicBezTo>
                  <a:cubicBezTo>
                    <a:pt x="5525" y="7192"/>
                    <a:pt x="5525" y="7097"/>
                    <a:pt x="5477" y="7025"/>
                  </a:cubicBezTo>
                  <a:cubicBezTo>
                    <a:pt x="5406" y="6858"/>
                    <a:pt x="5406" y="6680"/>
                    <a:pt x="5406" y="6525"/>
                  </a:cubicBezTo>
                  <a:lnTo>
                    <a:pt x="5406" y="5846"/>
                  </a:lnTo>
                  <a:cubicBezTo>
                    <a:pt x="5406" y="5775"/>
                    <a:pt x="5370" y="5715"/>
                    <a:pt x="5358" y="5632"/>
                  </a:cubicBezTo>
                  <a:lnTo>
                    <a:pt x="4965" y="5632"/>
                  </a:lnTo>
                  <a:lnTo>
                    <a:pt x="3584" y="5632"/>
                  </a:lnTo>
                  <a:cubicBezTo>
                    <a:pt x="3298" y="5596"/>
                    <a:pt x="3001" y="5644"/>
                    <a:pt x="2703" y="5751"/>
                  </a:cubicBezTo>
                  <a:close/>
                  <a:moveTo>
                    <a:pt x="5965" y="572"/>
                  </a:moveTo>
                  <a:cubicBezTo>
                    <a:pt x="5954" y="631"/>
                    <a:pt x="5918" y="643"/>
                    <a:pt x="5942" y="667"/>
                  </a:cubicBezTo>
                  <a:cubicBezTo>
                    <a:pt x="5954" y="2084"/>
                    <a:pt x="5965" y="3501"/>
                    <a:pt x="6001" y="4930"/>
                  </a:cubicBezTo>
                  <a:cubicBezTo>
                    <a:pt x="6001" y="4953"/>
                    <a:pt x="6013" y="5001"/>
                    <a:pt x="6025" y="5037"/>
                  </a:cubicBezTo>
                  <a:cubicBezTo>
                    <a:pt x="6025" y="5049"/>
                    <a:pt x="6037" y="5049"/>
                    <a:pt x="6061" y="5072"/>
                  </a:cubicBezTo>
                  <a:cubicBezTo>
                    <a:pt x="6108" y="5072"/>
                    <a:pt x="6192" y="5108"/>
                    <a:pt x="6263" y="5108"/>
                  </a:cubicBezTo>
                  <a:lnTo>
                    <a:pt x="8501" y="5108"/>
                  </a:lnTo>
                  <a:cubicBezTo>
                    <a:pt x="8573" y="5108"/>
                    <a:pt x="8632" y="5072"/>
                    <a:pt x="8740" y="5061"/>
                  </a:cubicBezTo>
                  <a:cubicBezTo>
                    <a:pt x="8680" y="4656"/>
                    <a:pt x="8775" y="4263"/>
                    <a:pt x="8644" y="3870"/>
                  </a:cubicBezTo>
                  <a:cubicBezTo>
                    <a:pt x="8632" y="3810"/>
                    <a:pt x="8632" y="3751"/>
                    <a:pt x="8632" y="3691"/>
                  </a:cubicBezTo>
                  <a:cubicBezTo>
                    <a:pt x="8597" y="3513"/>
                    <a:pt x="8597" y="3346"/>
                    <a:pt x="8549" y="3167"/>
                  </a:cubicBezTo>
                  <a:cubicBezTo>
                    <a:pt x="8454" y="2798"/>
                    <a:pt x="8335" y="2441"/>
                    <a:pt x="8204" y="2072"/>
                  </a:cubicBezTo>
                  <a:cubicBezTo>
                    <a:pt x="8168" y="1977"/>
                    <a:pt x="8109" y="1894"/>
                    <a:pt x="8061" y="1798"/>
                  </a:cubicBezTo>
                  <a:cubicBezTo>
                    <a:pt x="7966" y="1608"/>
                    <a:pt x="7847" y="1417"/>
                    <a:pt x="7739" y="1203"/>
                  </a:cubicBezTo>
                  <a:cubicBezTo>
                    <a:pt x="7644" y="1012"/>
                    <a:pt x="7513" y="881"/>
                    <a:pt x="7311" y="822"/>
                  </a:cubicBezTo>
                  <a:cubicBezTo>
                    <a:pt x="7013" y="727"/>
                    <a:pt x="6716" y="643"/>
                    <a:pt x="6418" y="584"/>
                  </a:cubicBezTo>
                  <a:cubicBezTo>
                    <a:pt x="6251" y="536"/>
                    <a:pt x="6120" y="572"/>
                    <a:pt x="5965" y="572"/>
                  </a:cubicBezTo>
                  <a:close/>
                  <a:moveTo>
                    <a:pt x="5382" y="5072"/>
                  </a:moveTo>
                  <a:cubicBezTo>
                    <a:pt x="5406" y="3608"/>
                    <a:pt x="5430" y="2155"/>
                    <a:pt x="5442" y="715"/>
                  </a:cubicBezTo>
                  <a:cubicBezTo>
                    <a:pt x="5442" y="703"/>
                    <a:pt x="5430" y="703"/>
                    <a:pt x="5430" y="691"/>
                  </a:cubicBezTo>
                  <a:cubicBezTo>
                    <a:pt x="5430" y="667"/>
                    <a:pt x="5418" y="667"/>
                    <a:pt x="5394" y="643"/>
                  </a:cubicBezTo>
                  <a:cubicBezTo>
                    <a:pt x="5275" y="631"/>
                    <a:pt x="5144" y="631"/>
                    <a:pt x="5013" y="667"/>
                  </a:cubicBezTo>
                  <a:cubicBezTo>
                    <a:pt x="4918" y="703"/>
                    <a:pt x="4846" y="715"/>
                    <a:pt x="4763" y="727"/>
                  </a:cubicBezTo>
                  <a:cubicBezTo>
                    <a:pt x="4310" y="822"/>
                    <a:pt x="3953" y="1048"/>
                    <a:pt x="3668" y="1405"/>
                  </a:cubicBezTo>
                  <a:cubicBezTo>
                    <a:pt x="3584" y="1524"/>
                    <a:pt x="3489" y="1643"/>
                    <a:pt x="3394" y="1739"/>
                  </a:cubicBezTo>
                  <a:cubicBezTo>
                    <a:pt x="3227" y="1953"/>
                    <a:pt x="3072" y="2155"/>
                    <a:pt x="3096" y="2441"/>
                  </a:cubicBezTo>
                  <a:cubicBezTo>
                    <a:pt x="3096" y="2513"/>
                    <a:pt x="3096" y="2608"/>
                    <a:pt x="3048" y="2644"/>
                  </a:cubicBezTo>
                  <a:cubicBezTo>
                    <a:pt x="2858" y="2941"/>
                    <a:pt x="2882" y="3287"/>
                    <a:pt x="2798" y="3620"/>
                  </a:cubicBezTo>
                  <a:cubicBezTo>
                    <a:pt x="2715" y="3929"/>
                    <a:pt x="2703" y="4263"/>
                    <a:pt x="2679" y="4572"/>
                  </a:cubicBezTo>
                  <a:cubicBezTo>
                    <a:pt x="2656" y="4763"/>
                    <a:pt x="2632" y="4953"/>
                    <a:pt x="2703" y="5168"/>
                  </a:cubicBezTo>
                  <a:cubicBezTo>
                    <a:pt x="3596" y="5013"/>
                    <a:pt x="4477" y="5156"/>
                    <a:pt x="5382" y="5072"/>
                  </a:cubicBezTo>
                  <a:close/>
                  <a:moveTo>
                    <a:pt x="8644" y="9692"/>
                  </a:moveTo>
                  <a:cubicBezTo>
                    <a:pt x="8871" y="9537"/>
                    <a:pt x="9037" y="9418"/>
                    <a:pt x="9216" y="9335"/>
                  </a:cubicBezTo>
                  <a:cubicBezTo>
                    <a:pt x="9418" y="9228"/>
                    <a:pt x="9597" y="9061"/>
                    <a:pt x="9752" y="8882"/>
                  </a:cubicBezTo>
                  <a:cubicBezTo>
                    <a:pt x="9966" y="8609"/>
                    <a:pt x="10192" y="8323"/>
                    <a:pt x="10442" y="8073"/>
                  </a:cubicBezTo>
                  <a:cubicBezTo>
                    <a:pt x="10490" y="8025"/>
                    <a:pt x="10526" y="7966"/>
                    <a:pt x="10549" y="7906"/>
                  </a:cubicBezTo>
                  <a:cubicBezTo>
                    <a:pt x="10657" y="7728"/>
                    <a:pt x="10764" y="7561"/>
                    <a:pt x="10847" y="7382"/>
                  </a:cubicBezTo>
                  <a:cubicBezTo>
                    <a:pt x="10942" y="7192"/>
                    <a:pt x="11026" y="7001"/>
                    <a:pt x="11085" y="6799"/>
                  </a:cubicBezTo>
                  <a:cubicBezTo>
                    <a:pt x="11133" y="6656"/>
                    <a:pt x="11157" y="6489"/>
                    <a:pt x="11192" y="6323"/>
                  </a:cubicBezTo>
                  <a:cubicBezTo>
                    <a:pt x="11240" y="6120"/>
                    <a:pt x="11252" y="5930"/>
                    <a:pt x="11180" y="5704"/>
                  </a:cubicBezTo>
                  <a:cubicBezTo>
                    <a:pt x="10561" y="5668"/>
                    <a:pt x="9954" y="5715"/>
                    <a:pt x="9347" y="5668"/>
                  </a:cubicBezTo>
                  <a:cubicBezTo>
                    <a:pt x="9347" y="5823"/>
                    <a:pt x="9335" y="5942"/>
                    <a:pt x="9335" y="6061"/>
                  </a:cubicBezTo>
                  <a:lnTo>
                    <a:pt x="9335" y="7870"/>
                  </a:lnTo>
                  <a:cubicBezTo>
                    <a:pt x="9335" y="8025"/>
                    <a:pt x="9311" y="8168"/>
                    <a:pt x="9252" y="8311"/>
                  </a:cubicBezTo>
                  <a:cubicBezTo>
                    <a:pt x="9061" y="8763"/>
                    <a:pt x="8871" y="9204"/>
                    <a:pt x="8644" y="9692"/>
                  </a:cubicBezTo>
                  <a:close/>
                  <a:moveTo>
                    <a:pt x="11133" y="5168"/>
                  </a:moveTo>
                  <a:lnTo>
                    <a:pt x="11133" y="5001"/>
                  </a:lnTo>
                  <a:cubicBezTo>
                    <a:pt x="11133" y="4953"/>
                    <a:pt x="11121" y="4894"/>
                    <a:pt x="11121" y="4858"/>
                  </a:cubicBezTo>
                  <a:cubicBezTo>
                    <a:pt x="11073" y="4334"/>
                    <a:pt x="10954" y="3822"/>
                    <a:pt x="10585" y="3418"/>
                  </a:cubicBezTo>
                  <a:cubicBezTo>
                    <a:pt x="10561" y="3406"/>
                    <a:pt x="10549" y="3382"/>
                    <a:pt x="10537" y="3370"/>
                  </a:cubicBezTo>
                  <a:cubicBezTo>
                    <a:pt x="10192" y="2858"/>
                    <a:pt x="9847" y="2346"/>
                    <a:pt x="9359" y="2001"/>
                  </a:cubicBezTo>
                  <a:lnTo>
                    <a:pt x="9299" y="1941"/>
                  </a:lnTo>
                  <a:cubicBezTo>
                    <a:pt x="9073" y="1679"/>
                    <a:pt x="8775" y="1524"/>
                    <a:pt x="8478" y="1370"/>
                  </a:cubicBezTo>
                  <a:cubicBezTo>
                    <a:pt x="8442" y="1358"/>
                    <a:pt x="8394" y="1310"/>
                    <a:pt x="8359" y="1382"/>
                  </a:cubicBezTo>
                  <a:cubicBezTo>
                    <a:pt x="8454" y="1548"/>
                    <a:pt x="8561" y="1703"/>
                    <a:pt x="8632" y="1882"/>
                  </a:cubicBezTo>
                  <a:cubicBezTo>
                    <a:pt x="8799" y="2322"/>
                    <a:pt x="8930" y="2775"/>
                    <a:pt x="9061" y="3215"/>
                  </a:cubicBezTo>
                  <a:cubicBezTo>
                    <a:pt x="9109" y="3382"/>
                    <a:pt x="9073" y="3572"/>
                    <a:pt x="9133" y="3727"/>
                  </a:cubicBezTo>
                  <a:cubicBezTo>
                    <a:pt x="9240" y="4025"/>
                    <a:pt x="9240" y="4334"/>
                    <a:pt x="9228" y="4644"/>
                  </a:cubicBezTo>
                  <a:cubicBezTo>
                    <a:pt x="9228" y="5108"/>
                    <a:pt x="9347" y="5072"/>
                    <a:pt x="9692" y="5180"/>
                  </a:cubicBezTo>
                  <a:cubicBezTo>
                    <a:pt x="9752" y="5192"/>
                    <a:pt x="9811" y="5192"/>
                    <a:pt x="9871" y="5192"/>
                  </a:cubicBezTo>
                  <a:lnTo>
                    <a:pt x="10883" y="5192"/>
                  </a:lnTo>
                  <a:cubicBezTo>
                    <a:pt x="10954" y="5192"/>
                    <a:pt x="11038" y="5180"/>
                    <a:pt x="11133" y="5168"/>
                  </a:cubicBezTo>
                  <a:close/>
                  <a:moveTo>
                    <a:pt x="3596" y="9883"/>
                  </a:moveTo>
                  <a:cubicBezTo>
                    <a:pt x="3548" y="9692"/>
                    <a:pt x="3429" y="9621"/>
                    <a:pt x="3346" y="9514"/>
                  </a:cubicBezTo>
                  <a:cubicBezTo>
                    <a:pt x="3203" y="9359"/>
                    <a:pt x="3084" y="9192"/>
                    <a:pt x="2977" y="9002"/>
                  </a:cubicBezTo>
                  <a:cubicBezTo>
                    <a:pt x="2822" y="8704"/>
                    <a:pt x="2679" y="8406"/>
                    <a:pt x="2525" y="8097"/>
                  </a:cubicBezTo>
                  <a:cubicBezTo>
                    <a:pt x="2489" y="7990"/>
                    <a:pt x="2429" y="7894"/>
                    <a:pt x="2429" y="7787"/>
                  </a:cubicBezTo>
                  <a:cubicBezTo>
                    <a:pt x="2405" y="7466"/>
                    <a:pt x="2251" y="7192"/>
                    <a:pt x="2275" y="6870"/>
                  </a:cubicBezTo>
                  <a:cubicBezTo>
                    <a:pt x="2167" y="6620"/>
                    <a:pt x="2203" y="6370"/>
                    <a:pt x="2191" y="6096"/>
                  </a:cubicBezTo>
                  <a:cubicBezTo>
                    <a:pt x="2191" y="5977"/>
                    <a:pt x="2215" y="5846"/>
                    <a:pt x="2144" y="5727"/>
                  </a:cubicBezTo>
                  <a:cubicBezTo>
                    <a:pt x="1977" y="5680"/>
                    <a:pt x="1798" y="5668"/>
                    <a:pt x="1632" y="5715"/>
                  </a:cubicBezTo>
                  <a:cubicBezTo>
                    <a:pt x="1370" y="5799"/>
                    <a:pt x="1096" y="5787"/>
                    <a:pt x="834" y="5823"/>
                  </a:cubicBezTo>
                  <a:cubicBezTo>
                    <a:pt x="822" y="5823"/>
                    <a:pt x="786" y="5846"/>
                    <a:pt x="762" y="5882"/>
                  </a:cubicBezTo>
                  <a:cubicBezTo>
                    <a:pt x="727" y="6192"/>
                    <a:pt x="703" y="6501"/>
                    <a:pt x="822" y="6811"/>
                  </a:cubicBezTo>
                  <a:lnTo>
                    <a:pt x="858" y="6989"/>
                  </a:lnTo>
                  <a:cubicBezTo>
                    <a:pt x="893" y="7406"/>
                    <a:pt x="1072" y="7751"/>
                    <a:pt x="1370" y="8037"/>
                  </a:cubicBezTo>
                  <a:cubicBezTo>
                    <a:pt x="1501" y="8156"/>
                    <a:pt x="1620" y="8275"/>
                    <a:pt x="1667" y="8454"/>
                  </a:cubicBezTo>
                  <a:cubicBezTo>
                    <a:pt x="1691" y="8561"/>
                    <a:pt x="1763" y="8621"/>
                    <a:pt x="1846" y="8680"/>
                  </a:cubicBezTo>
                  <a:cubicBezTo>
                    <a:pt x="2144" y="8918"/>
                    <a:pt x="2441" y="9168"/>
                    <a:pt x="2739" y="9406"/>
                  </a:cubicBezTo>
                  <a:cubicBezTo>
                    <a:pt x="2977" y="9621"/>
                    <a:pt x="3239" y="9764"/>
                    <a:pt x="3596" y="9883"/>
                  </a:cubicBezTo>
                  <a:close/>
                  <a:moveTo>
                    <a:pt x="2167" y="5192"/>
                  </a:moveTo>
                  <a:cubicBezTo>
                    <a:pt x="2167" y="4930"/>
                    <a:pt x="2167" y="4703"/>
                    <a:pt x="2191" y="4477"/>
                  </a:cubicBezTo>
                  <a:cubicBezTo>
                    <a:pt x="2203" y="4263"/>
                    <a:pt x="2263" y="4037"/>
                    <a:pt x="2275" y="3810"/>
                  </a:cubicBezTo>
                  <a:cubicBezTo>
                    <a:pt x="2286" y="3620"/>
                    <a:pt x="2286" y="3441"/>
                    <a:pt x="2382" y="3263"/>
                  </a:cubicBezTo>
                  <a:cubicBezTo>
                    <a:pt x="2405" y="3203"/>
                    <a:pt x="2405" y="3144"/>
                    <a:pt x="2405" y="3084"/>
                  </a:cubicBezTo>
                  <a:cubicBezTo>
                    <a:pt x="2405" y="2929"/>
                    <a:pt x="2465" y="2798"/>
                    <a:pt x="2525" y="2667"/>
                  </a:cubicBezTo>
                  <a:cubicBezTo>
                    <a:pt x="2572" y="2560"/>
                    <a:pt x="2632" y="2453"/>
                    <a:pt x="2632" y="2346"/>
                  </a:cubicBezTo>
                  <a:cubicBezTo>
                    <a:pt x="2632" y="2155"/>
                    <a:pt x="2703" y="2001"/>
                    <a:pt x="2798" y="1834"/>
                  </a:cubicBezTo>
                  <a:cubicBezTo>
                    <a:pt x="2810" y="1798"/>
                    <a:pt x="2822" y="1751"/>
                    <a:pt x="2858" y="1655"/>
                  </a:cubicBezTo>
                  <a:cubicBezTo>
                    <a:pt x="2667" y="1786"/>
                    <a:pt x="2501" y="1858"/>
                    <a:pt x="2394" y="2001"/>
                  </a:cubicBezTo>
                  <a:cubicBezTo>
                    <a:pt x="2132" y="2310"/>
                    <a:pt x="1858" y="2620"/>
                    <a:pt x="1632" y="2941"/>
                  </a:cubicBezTo>
                  <a:cubicBezTo>
                    <a:pt x="1501" y="3156"/>
                    <a:pt x="1441" y="3406"/>
                    <a:pt x="1262" y="3584"/>
                  </a:cubicBezTo>
                  <a:cubicBezTo>
                    <a:pt x="1215" y="3632"/>
                    <a:pt x="1215" y="3691"/>
                    <a:pt x="1191" y="3751"/>
                  </a:cubicBezTo>
                  <a:cubicBezTo>
                    <a:pt x="1060" y="4168"/>
                    <a:pt x="905" y="4572"/>
                    <a:pt x="786" y="4989"/>
                  </a:cubicBezTo>
                  <a:cubicBezTo>
                    <a:pt x="762" y="5072"/>
                    <a:pt x="715" y="5168"/>
                    <a:pt x="786" y="5299"/>
                  </a:cubicBezTo>
                  <a:cubicBezTo>
                    <a:pt x="953" y="5311"/>
                    <a:pt x="1143" y="5346"/>
                    <a:pt x="1310" y="5275"/>
                  </a:cubicBezTo>
                  <a:cubicBezTo>
                    <a:pt x="1453" y="5192"/>
                    <a:pt x="1620" y="5180"/>
                    <a:pt x="1786" y="5192"/>
                  </a:cubicBezTo>
                  <a:cubicBezTo>
                    <a:pt x="1905" y="5215"/>
                    <a:pt x="2024" y="5192"/>
                    <a:pt x="2167" y="519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1338;p45">
              <a:extLst>
                <a:ext uri="{FF2B5EF4-FFF2-40B4-BE49-F238E27FC236}">
                  <a16:creationId xmlns:a16="http://schemas.microsoft.com/office/drawing/2014/main" id="{9C1ED7D1-C757-0045-90FD-774AF19ED131}"/>
                </a:ext>
              </a:extLst>
            </p:cNvPr>
            <p:cNvSpPr/>
            <p:nvPr/>
          </p:nvSpPr>
          <p:spPr>
            <a:xfrm>
              <a:off x="1415950" y="2244750"/>
              <a:ext cx="295875" cy="221775"/>
            </a:xfrm>
            <a:custGeom>
              <a:avLst/>
              <a:gdLst/>
              <a:ahLst/>
              <a:cxnLst/>
              <a:rect l="l" t="t" r="r" b="b"/>
              <a:pathLst>
                <a:path w="11835" h="8871" extrusionOk="0">
                  <a:moveTo>
                    <a:pt x="10704" y="5858"/>
                  </a:moveTo>
                  <a:cubicBezTo>
                    <a:pt x="10918" y="5763"/>
                    <a:pt x="11097" y="5692"/>
                    <a:pt x="11287" y="5620"/>
                  </a:cubicBezTo>
                  <a:cubicBezTo>
                    <a:pt x="11466" y="5549"/>
                    <a:pt x="11561" y="5370"/>
                    <a:pt x="11752" y="5335"/>
                  </a:cubicBezTo>
                  <a:cubicBezTo>
                    <a:pt x="11835" y="5394"/>
                    <a:pt x="11823" y="5465"/>
                    <a:pt x="11811" y="5549"/>
                  </a:cubicBezTo>
                  <a:cubicBezTo>
                    <a:pt x="11775" y="5763"/>
                    <a:pt x="11763" y="5989"/>
                    <a:pt x="11692" y="6204"/>
                  </a:cubicBezTo>
                  <a:cubicBezTo>
                    <a:pt x="11632" y="6382"/>
                    <a:pt x="11585" y="6549"/>
                    <a:pt x="11585" y="6739"/>
                  </a:cubicBezTo>
                  <a:cubicBezTo>
                    <a:pt x="11585" y="6799"/>
                    <a:pt x="11573" y="6859"/>
                    <a:pt x="11537" y="6918"/>
                  </a:cubicBezTo>
                  <a:cubicBezTo>
                    <a:pt x="11442" y="7156"/>
                    <a:pt x="11418" y="7394"/>
                    <a:pt x="11418" y="7644"/>
                  </a:cubicBezTo>
                  <a:cubicBezTo>
                    <a:pt x="11406" y="8037"/>
                    <a:pt x="11371" y="8430"/>
                    <a:pt x="11347" y="8811"/>
                  </a:cubicBezTo>
                  <a:cubicBezTo>
                    <a:pt x="11109" y="8871"/>
                    <a:pt x="11001" y="8668"/>
                    <a:pt x="10847" y="8597"/>
                  </a:cubicBezTo>
                  <a:cubicBezTo>
                    <a:pt x="10680" y="8513"/>
                    <a:pt x="10513" y="8418"/>
                    <a:pt x="10323" y="8311"/>
                  </a:cubicBezTo>
                  <a:cubicBezTo>
                    <a:pt x="10287" y="8240"/>
                    <a:pt x="10228" y="8144"/>
                    <a:pt x="10192" y="8037"/>
                  </a:cubicBezTo>
                  <a:cubicBezTo>
                    <a:pt x="9906" y="7942"/>
                    <a:pt x="9608" y="7823"/>
                    <a:pt x="9323" y="7716"/>
                  </a:cubicBezTo>
                  <a:cubicBezTo>
                    <a:pt x="9061" y="7609"/>
                    <a:pt x="8775" y="7490"/>
                    <a:pt x="8501" y="7394"/>
                  </a:cubicBezTo>
                  <a:cubicBezTo>
                    <a:pt x="8549" y="7240"/>
                    <a:pt x="8656" y="7168"/>
                    <a:pt x="8763" y="7109"/>
                  </a:cubicBezTo>
                  <a:cubicBezTo>
                    <a:pt x="8846" y="7049"/>
                    <a:pt x="8918" y="7001"/>
                    <a:pt x="9013" y="6942"/>
                  </a:cubicBezTo>
                  <a:cubicBezTo>
                    <a:pt x="9287" y="6739"/>
                    <a:pt x="9358" y="6442"/>
                    <a:pt x="9180" y="6144"/>
                  </a:cubicBezTo>
                  <a:cubicBezTo>
                    <a:pt x="9073" y="5942"/>
                    <a:pt x="8954" y="5751"/>
                    <a:pt x="8894" y="5549"/>
                  </a:cubicBezTo>
                  <a:cubicBezTo>
                    <a:pt x="8823" y="5323"/>
                    <a:pt x="8620" y="5192"/>
                    <a:pt x="8525" y="4989"/>
                  </a:cubicBezTo>
                  <a:cubicBezTo>
                    <a:pt x="8418" y="4811"/>
                    <a:pt x="8358" y="4608"/>
                    <a:pt x="8144" y="4501"/>
                  </a:cubicBezTo>
                  <a:cubicBezTo>
                    <a:pt x="8108" y="4477"/>
                    <a:pt x="8072" y="4418"/>
                    <a:pt x="8025" y="4370"/>
                  </a:cubicBezTo>
                  <a:cubicBezTo>
                    <a:pt x="7870" y="4156"/>
                    <a:pt x="7691" y="3965"/>
                    <a:pt x="7465" y="3846"/>
                  </a:cubicBezTo>
                  <a:cubicBezTo>
                    <a:pt x="7430" y="3834"/>
                    <a:pt x="7406" y="3799"/>
                    <a:pt x="7370" y="3787"/>
                  </a:cubicBezTo>
                  <a:cubicBezTo>
                    <a:pt x="7025" y="3525"/>
                    <a:pt x="6715" y="3227"/>
                    <a:pt x="6358" y="2989"/>
                  </a:cubicBezTo>
                  <a:cubicBezTo>
                    <a:pt x="6120" y="2822"/>
                    <a:pt x="5870" y="2656"/>
                    <a:pt x="5584" y="2572"/>
                  </a:cubicBezTo>
                  <a:cubicBezTo>
                    <a:pt x="5382" y="2513"/>
                    <a:pt x="5191" y="2394"/>
                    <a:pt x="4977" y="2310"/>
                  </a:cubicBezTo>
                  <a:cubicBezTo>
                    <a:pt x="4608" y="2179"/>
                    <a:pt x="4215" y="2060"/>
                    <a:pt x="3846" y="1941"/>
                  </a:cubicBezTo>
                  <a:cubicBezTo>
                    <a:pt x="3774" y="1917"/>
                    <a:pt x="3691" y="1894"/>
                    <a:pt x="3631" y="1870"/>
                  </a:cubicBezTo>
                  <a:cubicBezTo>
                    <a:pt x="3500" y="1810"/>
                    <a:pt x="3358" y="1775"/>
                    <a:pt x="3203" y="1775"/>
                  </a:cubicBezTo>
                  <a:cubicBezTo>
                    <a:pt x="3012" y="1775"/>
                    <a:pt x="2834" y="1775"/>
                    <a:pt x="2655" y="1703"/>
                  </a:cubicBezTo>
                  <a:cubicBezTo>
                    <a:pt x="2584" y="1679"/>
                    <a:pt x="2512" y="1679"/>
                    <a:pt x="2429" y="1679"/>
                  </a:cubicBezTo>
                  <a:cubicBezTo>
                    <a:pt x="1834" y="1656"/>
                    <a:pt x="1238" y="1644"/>
                    <a:pt x="643" y="1644"/>
                  </a:cubicBezTo>
                  <a:cubicBezTo>
                    <a:pt x="512" y="1644"/>
                    <a:pt x="381" y="1644"/>
                    <a:pt x="262" y="1632"/>
                  </a:cubicBezTo>
                  <a:cubicBezTo>
                    <a:pt x="0" y="1298"/>
                    <a:pt x="0" y="941"/>
                    <a:pt x="24" y="572"/>
                  </a:cubicBezTo>
                  <a:cubicBezTo>
                    <a:pt x="36" y="322"/>
                    <a:pt x="333" y="72"/>
                    <a:pt x="619" y="36"/>
                  </a:cubicBezTo>
                  <a:cubicBezTo>
                    <a:pt x="762" y="24"/>
                    <a:pt x="917" y="24"/>
                    <a:pt x="1060" y="24"/>
                  </a:cubicBezTo>
                  <a:cubicBezTo>
                    <a:pt x="1476" y="24"/>
                    <a:pt x="1905" y="1"/>
                    <a:pt x="2322" y="24"/>
                  </a:cubicBezTo>
                  <a:cubicBezTo>
                    <a:pt x="2608" y="36"/>
                    <a:pt x="2893" y="84"/>
                    <a:pt x="3179" y="108"/>
                  </a:cubicBezTo>
                  <a:cubicBezTo>
                    <a:pt x="3393" y="143"/>
                    <a:pt x="3608" y="251"/>
                    <a:pt x="3834" y="167"/>
                  </a:cubicBezTo>
                  <a:cubicBezTo>
                    <a:pt x="4322" y="346"/>
                    <a:pt x="4870" y="251"/>
                    <a:pt x="5346" y="489"/>
                  </a:cubicBezTo>
                  <a:cubicBezTo>
                    <a:pt x="5596" y="608"/>
                    <a:pt x="5870" y="703"/>
                    <a:pt x="6120" y="846"/>
                  </a:cubicBezTo>
                  <a:cubicBezTo>
                    <a:pt x="6191" y="870"/>
                    <a:pt x="6251" y="941"/>
                    <a:pt x="6334" y="989"/>
                  </a:cubicBezTo>
                  <a:cubicBezTo>
                    <a:pt x="6429" y="1084"/>
                    <a:pt x="6548" y="1144"/>
                    <a:pt x="6691" y="1167"/>
                  </a:cubicBezTo>
                  <a:cubicBezTo>
                    <a:pt x="6763" y="1179"/>
                    <a:pt x="6846" y="1239"/>
                    <a:pt x="6906" y="1286"/>
                  </a:cubicBezTo>
                  <a:cubicBezTo>
                    <a:pt x="7144" y="1465"/>
                    <a:pt x="7370" y="1679"/>
                    <a:pt x="7596" y="1858"/>
                  </a:cubicBezTo>
                  <a:cubicBezTo>
                    <a:pt x="7703" y="1941"/>
                    <a:pt x="7799" y="2013"/>
                    <a:pt x="7882" y="2156"/>
                  </a:cubicBezTo>
                  <a:cubicBezTo>
                    <a:pt x="7918" y="2227"/>
                    <a:pt x="7977" y="2298"/>
                    <a:pt x="8061" y="2334"/>
                  </a:cubicBezTo>
                  <a:cubicBezTo>
                    <a:pt x="8215" y="2418"/>
                    <a:pt x="8334" y="2548"/>
                    <a:pt x="8442" y="2715"/>
                  </a:cubicBezTo>
                  <a:cubicBezTo>
                    <a:pt x="8501" y="2810"/>
                    <a:pt x="8573" y="2894"/>
                    <a:pt x="8656" y="2965"/>
                  </a:cubicBezTo>
                  <a:cubicBezTo>
                    <a:pt x="8727" y="3060"/>
                    <a:pt x="8787" y="3144"/>
                    <a:pt x="8858" y="3227"/>
                  </a:cubicBezTo>
                  <a:cubicBezTo>
                    <a:pt x="8930" y="3310"/>
                    <a:pt x="8989" y="3406"/>
                    <a:pt x="9085" y="3465"/>
                  </a:cubicBezTo>
                  <a:cubicBezTo>
                    <a:pt x="9227" y="3561"/>
                    <a:pt x="9335" y="3703"/>
                    <a:pt x="9442" y="3834"/>
                  </a:cubicBezTo>
                  <a:cubicBezTo>
                    <a:pt x="9727" y="4192"/>
                    <a:pt x="9870" y="4608"/>
                    <a:pt x="10120" y="4977"/>
                  </a:cubicBezTo>
                  <a:cubicBezTo>
                    <a:pt x="10335" y="5251"/>
                    <a:pt x="10501" y="5525"/>
                    <a:pt x="10704" y="5858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339;p45">
              <a:extLst>
                <a:ext uri="{FF2B5EF4-FFF2-40B4-BE49-F238E27FC236}">
                  <a16:creationId xmlns:a16="http://schemas.microsoft.com/office/drawing/2014/main" id="{15DF3740-1120-0E41-9944-E700852DD990}"/>
                </a:ext>
              </a:extLst>
            </p:cNvPr>
            <p:cNvSpPr/>
            <p:nvPr/>
          </p:nvSpPr>
          <p:spPr>
            <a:xfrm>
              <a:off x="1400750" y="2233150"/>
              <a:ext cx="320900" cy="251825"/>
            </a:xfrm>
            <a:custGeom>
              <a:avLst/>
              <a:gdLst/>
              <a:ahLst/>
              <a:cxnLst/>
              <a:rect l="l" t="t" r="r" b="b"/>
              <a:pathLst>
                <a:path w="12836" h="10073" extrusionOk="0">
                  <a:moveTo>
                    <a:pt x="513" y="2560"/>
                  </a:moveTo>
                  <a:cubicBezTo>
                    <a:pt x="275" y="2346"/>
                    <a:pt x="275" y="2048"/>
                    <a:pt x="191" y="1786"/>
                  </a:cubicBezTo>
                  <a:cubicBezTo>
                    <a:pt x="120" y="1500"/>
                    <a:pt x="72" y="1203"/>
                    <a:pt x="37" y="905"/>
                  </a:cubicBezTo>
                  <a:cubicBezTo>
                    <a:pt x="13" y="798"/>
                    <a:pt x="13" y="679"/>
                    <a:pt x="1" y="596"/>
                  </a:cubicBezTo>
                  <a:cubicBezTo>
                    <a:pt x="168" y="417"/>
                    <a:pt x="334" y="274"/>
                    <a:pt x="549" y="203"/>
                  </a:cubicBezTo>
                  <a:cubicBezTo>
                    <a:pt x="703" y="155"/>
                    <a:pt x="834" y="119"/>
                    <a:pt x="989" y="119"/>
                  </a:cubicBezTo>
                  <a:cubicBezTo>
                    <a:pt x="1168" y="119"/>
                    <a:pt x="1358" y="119"/>
                    <a:pt x="1537" y="36"/>
                  </a:cubicBezTo>
                  <a:cubicBezTo>
                    <a:pt x="1620" y="0"/>
                    <a:pt x="1727" y="12"/>
                    <a:pt x="1834" y="12"/>
                  </a:cubicBezTo>
                  <a:cubicBezTo>
                    <a:pt x="2454" y="12"/>
                    <a:pt x="3073" y="12"/>
                    <a:pt x="3692" y="24"/>
                  </a:cubicBezTo>
                  <a:cubicBezTo>
                    <a:pt x="4049" y="36"/>
                    <a:pt x="4406" y="119"/>
                    <a:pt x="4751" y="238"/>
                  </a:cubicBezTo>
                  <a:cubicBezTo>
                    <a:pt x="4870" y="274"/>
                    <a:pt x="4990" y="322"/>
                    <a:pt x="5109" y="310"/>
                  </a:cubicBezTo>
                  <a:cubicBezTo>
                    <a:pt x="5573" y="262"/>
                    <a:pt x="5954" y="441"/>
                    <a:pt x="6359" y="607"/>
                  </a:cubicBezTo>
                  <a:cubicBezTo>
                    <a:pt x="6537" y="679"/>
                    <a:pt x="6704" y="750"/>
                    <a:pt x="6859" y="834"/>
                  </a:cubicBezTo>
                  <a:cubicBezTo>
                    <a:pt x="6906" y="846"/>
                    <a:pt x="6966" y="857"/>
                    <a:pt x="7002" y="893"/>
                  </a:cubicBezTo>
                  <a:cubicBezTo>
                    <a:pt x="7299" y="1191"/>
                    <a:pt x="7740" y="1274"/>
                    <a:pt x="8014" y="1631"/>
                  </a:cubicBezTo>
                  <a:cubicBezTo>
                    <a:pt x="8049" y="1691"/>
                    <a:pt x="8133" y="1727"/>
                    <a:pt x="8192" y="1762"/>
                  </a:cubicBezTo>
                  <a:cubicBezTo>
                    <a:pt x="8430" y="1929"/>
                    <a:pt x="8692" y="2084"/>
                    <a:pt x="8871" y="2334"/>
                  </a:cubicBezTo>
                  <a:cubicBezTo>
                    <a:pt x="8966" y="2453"/>
                    <a:pt x="9109" y="2512"/>
                    <a:pt x="9216" y="2608"/>
                  </a:cubicBezTo>
                  <a:cubicBezTo>
                    <a:pt x="9419" y="2846"/>
                    <a:pt x="9621" y="3108"/>
                    <a:pt x="9823" y="3358"/>
                  </a:cubicBezTo>
                  <a:cubicBezTo>
                    <a:pt x="9883" y="3429"/>
                    <a:pt x="9954" y="3501"/>
                    <a:pt x="10038" y="3560"/>
                  </a:cubicBezTo>
                  <a:cubicBezTo>
                    <a:pt x="10193" y="3679"/>
                    <a:pt x="10335" y="3822"/>
                    <a:pt x="10431" y="4001"/>
                  </a:cubicBezTo>
                  <a:cubicBezTo>
                    <a:pt x="10478" y="4072"/>
                    <a:pt x="10538" y="4132"/>
                    <a:pt x="10585" y="4203"/>
                  </a:cubicBezTo>
                  <a:cubicBezTo>
                    <a:pt x="10788" y="4536"/>
                    <a:pt x="11002" y="4846"/>
                    <a:pt x="11169" y="5191"/>
                  </a:cubicBezTo>
                  <a:cubicBezTo>
                    <a:pt x="11252" y="5346"/>
                    <a:pt x="11288" y="5525"/>
                    <a:pt x="11347" y="5703"/>
                  </a:cubicBezTo>
                  <a:cubicBezTo>
                    <a:pt x="11526" y="5691"/>
                    <a:pt x="11657" y="5644"/>
                    <a:pt x="11764" y="5548"/>
                  </a:cubicBezTo>
                  <a:cubicBezTo>
                    <a:pt x="11943" y="5346"/>
                    <a:pt x="12205" y="5275"/>
                    <a:pt x="12431" y="5156"/>
                  </a:cubicBezTo>
                  <a:cubicBezTo>
                    <a:pt x="12479" y="5132"/>
                    <a:pt x="12550" y="5132"/>
                    <a:pt x="12610" y="5132"/>
                  </a:cubicBezTo>
                  <a:cubicBezTo>
                    <a:pt x="12717" y="5132"/>
                    <a:pt x="12788" y="5203"/>
                    <a:pt x="12800" y="5322"/>
                  </a:cubicBezTo>
                  <a:cubicBezTo>
                    <a:pt x="12812" y="5572"/>
                    <a:pt x="12836" y="5846"/>
                    <a:pt x="12812" y="6096"/>
                  </a:cubicBezTo>
                  <a:cubicBezTo>
                    <a:pt x="12800" y="6346"/>
                    <a:pt x="12741" y="6596"/>
                    <a:pt x="12693" y="6858"/>
                  </a:cubicBezTo>
                  <a:cubicBezTo>
                    <a:pt x="12681" y="6930"/>
                    <a:pt x="12657" y="7001"/>
                    <a:pt x="12657" y="7072"/>
                  </a:cubicBezTo>
                  <a:cubicBezTo>
                    <a:pt x="12681" y="7418"/>
                    <a:pt x="12610" y="7751"/>
                    <a:pt x="12562" y="8073"/>
                  </a:cubicBezTo>
                  <a:cubicBezTo>
                    <a:pt x="12550" y="8204"/>
                    <a:pt x="12538" y="8346"/>
                    <a:pt x="12490" y="8477"/>
                  </a:cubicBezTo>
                  <a:cubicBezTo>
                    <a:pt x="12443" y="8585"/>
                    <a:pt x="12455" y="8704"/>
                    <a:pt x="12443" y="8799"/>
                  </a:cubicBezTo>
                  <a:cubicBezTo>
                    <a:pt x="12431" y="9061"/>
                    <a:pt x="12431" y="9299"/>
                    <a:pt x="12431" y="9549"/>
                  </a:cubicBezTo>
                  <a:cubicBezTo>
                    <a:pt x="12431" y="9668"/>
                    <a:pt x="12383" y="9775"/>
                    <a:pt x="12312" y="9859"/>
                  </a:cubicBezTo>
                  <a:cubicBezTo>
                    <a:pt x="12157" y="10037"/>
                    <a:pt x="11967" y="10073"/>
                    <a:pt x="11788" y="9930"/>
                  </a:cubicBezTo>
                  <a:cubicBezTo>
                    <a:pt x="11705" y="9870"/>
                    <a:pt x="11609" y="9799"/>
                    <a:pt x="11490" y="9787"/>
                  </a:cubicBezTo>
                  <a:cubicBezTo>
                    <a:pt x="11419" y="9775"/>
                    <a:pt x="11347" y="9728"/>
                    <a:pt x="11300" y="9680"/>
                  </a:cubicBezTo>
                  <a:cubicBezTo>
                    <a:pt x="11169" y="9537"/>
                    <a:pt x="10990" y="9442"/>
                    <a:pt x="10812" y="9335"/>
                  </a:cubicBezTo>
                  <a:cubicBezTo>
                    <a:pt x="10752" y="9299"/>
                    <a:pt x="10657" y="9275"/>
                    <a:pt x="10609" y="9216"/>
                  </a:cubicBezTo>
                  <a:cubicBezTo>
                    <a:pt x="10466" y="9013"/>
                    <a:pt x="10240" y="8942"/>
                    <a:pt x="10014" y="8847"/>
                  </a:cubicBezTo>
                  <a:cubicBezTo>
                    <a:pt x="9681" y="8716"/>
                    <a:pt x="9347" y="8525"/>
                    <a:pt x="8978" y="8442"/>
                  </a:cubicBezTo>
                  <a:cubicBezTo>
                    <a:pt x="8788" y="8406"/>
                    <a:pt x="8609" y="8263"/>
                    <a:pt x="8407" y="8168"/>
                  </a:cubicBezTo>
                  <a:cubicBezTo>
                    <a:pt x="8311" y="8108"/>
                    <a:pt x="8276" y="7930"/>
                    <a:pt x="8347" y="7787"/>
                  </a:cubicBezTo>
                  <a:cubicBezTo>
                    <a:pt x="8442" y="7644"/>
                    <a:pt x="8550" y="7513"/>
                    <a:pt x="8669" y="7370"/>
                  </a:cubicBezTo>
                  <a:cubicBezTo>
                    <a:pt x="8764" y="7251"/>
                    <a:pt x="8883" y="7156"/>
                    <a:pt x="9061" y="7120"/>
                  </a:cubicBezTo>
                  <a:cubicBezTo>
                    <a:pt x="9145" y="7108"/>
                    <a:pt x="9204" y="7049"/>
                    <a:pt x="9276" y="7001"/>
                  </a:cubicBezTo>
                  <a:cubicBezTo>
                    <a:pt x="9240" y="6930"/>
                    <a:pt x="9216" y="6870"/>
                    <a:pt x="9181" y="6811"/>
                  </a:cubicBezTo>
                  <a:cubicBezTo>
                    <a:pt x="9109" y="6644"/>
                    <a:pt x="9026" y="6501"/>
                    <a:pt x="8966" y="6334"/>
                  </a:cubicBezTo>
                  <a:cubicBezTo>
                    <a:pt x="8907" y="6180"/>
                    <a:pt x="8847" y="6037"/>
                    <a:pt x="8728" y="5918"/>
                  </a:cubicBezTo>
                  <a:cubicBezTo>
                    <a:pt x="8669" y="5858"/>
                    <a:pt x="8621" y="5787"/>
                    <a:pt x="8585" y="5691"/>
                  </a:cubicBezTo>
                  <a:cubicBezTo>
                    <a:pt x="8526" y="5560"/>
                    <a:pt x="8442" y="5441"/>
                    <a:pt x="8311" y="5346"/>
                  </a:cubicBezTo>
                  <a:cubicBezTo>
                    <a:pt x="8228" y="5310"/>
                    <a:pt x="8204" y="5215"/>
                    <a:pt x="8145" y="5156"/>
                  </a:cubicBezTo>
                  <a:cubicBezTo>
                    <a:pt x="8073" y="5072"/>
                    <a:pt x="8014" y="4965"/>
                    <a:pt x="7918" y="4906"/>
                  </a:cubicBezTo>
                  <a:cubicBezTo>
                    <a:pt x="7668" y="4727"/>
                    <a:pt x="7442" y="4513"/>
                    <a:pt x="7204" y="4310"/>
                  </a:cubicBezTo>
                  <a:cubicBezTo>
                    <a:pt x="7014" y="4144"/>
                    <a:pt x="6823" y="4013"/>
                    <a:pt x="6609" y="3882"/>
                  </a:cubicBezTo>
                  <a:cubicBezTo>
                    <a:pt x="6418" y="3739"/>
                    <a:pt x="6204" y="3644"/>
                    <a:pt x="6013" y="3489"/>
                  </a:cubicBezTo>
                  <a:cubicBezTo>
                    <a:pt x="5775" y="3310"/>
                    <a:pt x="5490" y="3203"/>
                    <a:pt x="5216" y="3108"/>
                  </a:cubicBezTo>
                  <a:cubicBezTo>
                    <a:pt x="4775" y="2953"/>
                    <a:pt x="4335" y="2822"/>
                    <a:pt x="3906" y="2667"/>
                  </a:cubicBezTo>
                  <a:cubicBezTo>
                    <a:pt x="3882" y="2667"/>
                    <a:pt x="3870" y="2655"/>
                    <a:pt x="3870" y="2655"/>
                  </a:cubicBezTo>
                  <a:cubicBezTo>
                    <a:pt x="3251" y="2631"/>
                    <a:pt x="2620" y="2453"/>
                    <a:pt x="1977" y="2524"/>
                  </a:cubicBezTo>
                  <a:cubicBezTo>
                    <a:pt x="1489" y="2584"/>
                    <a:pt x="989" y="2536"/>
                    <a:pt x="489" y="2572"/>
                  </a:cubicBezTo>
                  <a:cubicBezTo>
                    <a:pt x="560" y="2572"/>
                    <a:pt x="537" y="2572"/>
                    <a:pt x="513" y="2560"/>
                  </a:cubicBezTo>
                  <a:close/>
                  <a:moveTo>
                    <a:pt x="11312" y="6322"/>
                  </a:moveTo>
                  <a:cubicBezTo>
                    <a:pt x="11109" y="5989"/>
                    <a:pt x="10943" y="5715"/>
                    <a:pt x="10752" y="5441"/>
                  </a:cubicBezTo>
                  <a:cubicBezTo>
                    <a:pt x="10502" y="5072"/>
                    <a:pt x="10347" y="4656"/>
                    <a:pt x="10062" y="4298"/>
                  </a:cubicBezTo>
                  <a:cubicBezTo>
                    <a:pt x="9966" y="4167"/>
                    <a:pt x="9859" y="4025"/>
                    <a:pt x="9704" y="3929"/>
                  </a:cubicBezTo>
                  <a:cubicBezTo>
                    <a:pt x="9621" y="3870"/>
                    <a:pt x="9550" y="3774"/>
                    <a:pt x="9490" y="3691"/>
                  </a:cubicBezTo>
                  <a:cubicBezTo>
                    <a:pt x="9407" y="3596"/>
                    <a:pt x="9347" y="3513"/>
                    <a:pt x="9276" y="3429"/>
                  </a:cubicBezTo>
                  <a:cubicBezTo>
                    <a:pt x="9204" y="3346"/>
                    <a:pt x="9133" y="3274"/>
                    <a:pt x="9073" y="3179"/>
                  </a:cubicBezTo>
                  <a:cubicBezTo>
                    <a:pt x="8978" y="3012"/>
                    <a:pt x="8847" y="2882"/>
                    <a:pt x="8680" y="2798"/>
                  </a:cubicBezTo>
                  <a:cubicBezTo>
                    <a:pt x="8609" y="2751"/>
                    <a:pt x="8550" y="2691"/>
                    <a:pt x="8502" y="2620"/>
                  </a:cubicBezTo>
                  <a:cubicBezTo>
                    <a:pt x="8430" y="2477"/>
                    <a:pt x="8323" y="2405"/>
                    <a:pt x="8216" y="2322"/>
                  </a:cubicBezTo>
                  <a:cubicBezTo>
                    <a:pt x="8002" y="2120"/>
                    <a:pt x="7764" y="1929"/>
                    <a:pt x="7537" y="1750"/>
                  </a:cubicBezTo>
                  <a:cubicBezTo>
                    <a:pt x="7478" y="1691"/>
                    <a:pt x="7383" y="1643"/>
                    <a:pt x="7311" y="1631"/>
                  </a:cubicBezTo>
                  <a:cubicBezTo>
                    <a:pt x="7168" y="1608"/>
                    <a:pt x="7061" y="1548"/>
                    <a:pt x="6954" y="1453"/>
                  </a:cubicBezTo>
                  <a:cubicBezTo>
                    <a:pt x="6895" y="1393"/>
                    <a:pt x="6823" y="1334"/>
                    <a:pt x="6752" y="1310"/>
                  </a:cubicBezTo>
                  <a:cubicBezTo>
                    <a:pt x="6490" y="1191"/>
                    <a:pt x="6228" y="1084"/>
                    <a:pt x="5978" y="953"/>
                  </a:cubicBezTo>
                  <a:cubicBezTo>
                    <a:pt x="5502" y="715"/>
                    <a:pt x="4942" y="810"/>
                    <a:pt x="4454" y="631"/>
                  </a:cubicBezTo>
                  <a:cubicBezTo>
                    <a:pt x="4228" y="691"/>
                    <a:pt x="4013" y="596"/>
                    <a:pt x="3799" y="572"/>
                  </a:cubicBezTo>
                  <a:cubicBezTo>
                    <a:pt x="3513" y="548"/>
                    <a:pt x="3239" y="500"/>
                    <a:pt x="2954" y="488"/>
                  </a:cubicBezTo>
                  <a:cubicBezTo>
                    <a:pt x="2537" y="476"/>
                    <a:pt x="2108" y="488"/>
                    <a:pt x="1692" y="488"/>
                  </a:cubicBezTo>
                  <a:cubicBezTo>
                    <a:pt x="1537" y="488"/>
                    <a:pt x="1394" y="488"/>
                    <a:pt x="1239" y="500"/>
                  </a:cubicBezTo>
                  <a:cubicBezTo>
                    <a:pt x="953" y="536"/>
                    <a:pt x="656" y="786"/>
                    <a:pt x="644" y="1036"/>
                  </a:cubicBezTo>
                  <a:cubicBezTo>
                    <a:pt x="632" y="1393"/>
                    <a:pt x="620" y="1750"/>
                    <a:pt x="882" y="2096"/>
                  </a:cubicBezTo>
                  <a:cubicBezTo>
                    <a:pt x="1001" y="2096"/>
                    <a:pt x="1132" y="2108"/>
                    <a:pt x="1275" y="2108"/>
                  </a:cubicBezTo>
                  <a:cubicBezTo>
                    <a:pt x="1870" y="2120"/>
                    <a:pt x="2465" y="2120"/>
                    <a:pt x="3061" y="2143"/>
                  </a:cubicBezTo>
                  <a:cubicBezTo>
                    <a:pt x="3132" y="2143"/>
                    <a:pt x="3204" y="2143"/>
                    <a:pt x="3275" y="2167"/>
                  </a:cubicBezTo>
                  <a:cubicBezTo>
                    <a:pt x="3454" y="2239"/>
                    <a:pt x="3632" y="2239"/>
                    <a:pt x="3835" y="2239"/>
                  </a:cubicBezTo>
                  <a:cubicBezTo>
                    <a:pt x="3978" y="2239"/>
                    <a:pt x="4132" y="2262"/>
                    <a:pt x="4263" y="2334"/>
                  </a:cubicBezTo>
                  <a:cubicBezTo>
                    <a:pt x="4323" y="2358"/>
                    <a:pt x="4394" y="2381"/>
                    <a:pt x="4466" y="2405"/>
                  </a:cubicBezTo>
                  <a:cubicBezTo>
                    <a:pt x="4847" y="2524"/>
                    <a:pt x="5228" y="2643"/>
                    <a:pt x="5597" y="2774"/>
                  </a:cubicBezTo>
                  <a:cubicBezTo>
                    <a:pt x="5811" y="2858"/>
                    <a:pt x="6002" y="2953"/>
                    <a:pt x="6216" y="3036"/>
                  </a:cubicBezTo>
                  <a:cubicBezTo>
                    <a:pt x="6490" y="3120"/>
                    <a:pt x="6752" y="3286"/>
                    <a:pt x="6990" y="3453"/>
                  </a:cubicBezTo>
                  <a:cubicBezTo>
                    <a:pt x="7347" y="3691"/>
                    <a:pt x="7668" y="3989"/>
                    <a:pt x="8002" y="4251"/>
                  </a:cubicBezTo>
                  <a:cubicBezTo>
                    <a:pt x="8026" y="4286"/>
                    <a:pt x="8061" y="4298"/>
                    <a:pt x="8085" y="4310"/>
                  </a:cubicBezTo>
                  <a:cubicBezTo>
                    <a:pt x="8323" y="4441"/>
                    <a:pt x="8502" y="4620"/>
                    <a:pt x="8657" y="4834"/>
                  </a:cubicBezTo>
                  <a:cubicBezTo>
                    <a:pt x="8680" y="4882"/>
                    <a:pt x="8728" y="4953"/>
                    <a:pt x="8776" y="4965"/>
                  </a:cubicBezTo>
                  <a:cubicBezTo>
                    <a:pt x="8978" y="5072"/>
                    <a:pt x="9050" y="5275"/>
                    <a:pt x="9145" y="5453"/>
                  </a:cubicBezTo>
                  <a:cubicBezTo>
                    <a:pt x="9252" y="5656"/>
                    <a:pt x="9442" y="5787"/>
                    <a:pt x="9514" y="6013"/>
                  </a:cubicBezTo>
                  <a:cubicBezTo>
                    <a:pt x="9585" y="6215"/>
                    <a:pt x="9693" y="6406"/>
                    <a:pt x="9800" y="6608"/>
                  </a:cubicBezTo>
                  <a:cubicBezTo>
                    <a:pt x="9966" y="6906"/>
                    <a:pt x="9919" y="7215"/>
                    <a:pt x="9633" y="7406"/>
                  </a:cubicBezTo>
                  <a:cubicBezTo>
                    <a:pt x="9562" y="7465"/>
                    <a:pt x="9466" y="7513"/>
                    <a:pt x="9383" y="7573"/>
                  </a:cubicBezTo>
                  <a:cubicBezTo>
                    <a:pt x="9276" y="7644"/>
                    <a:pt x="9169" y="7704"/>
                    <a:pt x="9133" y="7858"/>
                  </a:cubicBezTo>
                  <a:cubicBezTo>
                    <a:pt x="9395" y="7954"/>
                    <a:pt x="9681" y="8073"/>
                    <a:pt x="9943" y="8180"/>
                  </a:cubicBezTo>
                  <a:cubicBezTo>
                    <a:pt x="10228" y="8299"/>
                    <a:pt x="10526" y="8406"/>
                    <a:pt x="10812" y="8513"/>
                  </a:cubicBezTo>
                  <a:cubicBezTo>
                    <a:pt x="10859" y="8608"/>
                    <a:pt x="10895" y="8704"/>
                    <a:pt x="10943" y="8775"/>
                  </a:cubicBezTo>
                  <a:cubicBezTo>
                    <a:pt x="11133" y="8882"/>
                    <a:pt x="11300" y="8989"/>
                    <a:pt x="11467" y="9061"/>
                  </a:cubicBezTo>
                  <a:cubicBezTo>
                    <a:pt x="11633" y="9132"/>
                    <a:pt x="11728" y="9347"/>
                    <a:pt x="11967" y="9287"/>
                  </a:cubicBezTo>
                  <a:cubicBezTo>
                    <a:pt x="12002" y="8894"/>
                    <a:pt x="12014" y="8489"/>
                    <a:pt x="12050" y="8108"/>
                  </a:cubicBezTo>
                  <a:cubicBezTo>
                    <a:pt x="12062" y="7858"/>
                    <a:pt x="12074" y="7620"/>
                    <a:pt x="12169" y="7382"/>
                  </a:cubicBezTo>
                  <a:cubicBezTo>
                    <a:pt x="12193" y="7323"/>
                    <a:pt x="12205" y="7263"/>
                    <a:pt x="12205" y="7203"/>
                  </a:cubicBezTo>
                  <a:cubicBezTo>
                    <a:pt x="12205" y="7001"/>
                    <a:pt x="12252" y="6846"/>
                    <a:pt x="12312" y="6668"/>
                  </a:cubicBezTo>
                  <a:cubicBezTo>
                    <a:pt x="12383" y="6453"/>
                    <a:pt x="12407" y="6227"/>
                    <a:pt x="12431" y="6013"/>
                  </a:cubicBezTo>
                  <a:cubicBezTo>
                    <a:pt x="12443" y="5953"/>
                    <a:pt x="12467" y="5858"/>
                    <a:pt x="12371" y="5799"/>
                  </a:cubicBezTo>
                  <a:cubicBezTo>
                    <a:pt x="12181" y="5810"/>
                    <a:pt x="12074" y="6013"/>
                    <a:pt x="11907" y="6084"/>
                  </a:cubicBezTo>
                  <a:cubicBezTo>
                    <a:pt x="11705" y="6144"/>
                    <a:pt x="11526" y="6227"/>
                    <a:pt x="11312" y="6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340;p45">
              <a:extLst>
                <a:ext uri="{FF2B5EF4-FFF2-40B4-BE49-F238E27FC236}">
                  <a16:creationId xmlns:a16="http://schemas.microsoft.com/office/drawing/2014/main" id="{8933A958-2D3A-1A4D-BEC7-2A515B8438E5}"/>
                </a:ext>
              </a:extLst>
            </p:cNvPr>
            <p:cNvSpPr/>
            <p:nvPr/>
          </p:nvSpPr>
          <p:spPr>
            <a:xfrm>
              <a:off x="1187350" y="2510850"/>
              <a:ext cx="295875" cy="221775"/>
            </a:xfrm>
            <a:custGeom>
              <a:avLst/>
              <a:gdLst/>
              <a:ahLst/>
              <a:cxnLst/>
              <a:rect l="l" t="t" r="r" b="b"/>
              <a:pathLst>
                <a:path w="11835" h="8871" extrusionOk="0">
                  <a:moveTo>
                    <a:pt x="1131" y="3025"/>
                  </a:moveTo>
                  <a:cubicBezTo>
                    <a:pt x="917" y="3120"/>
                    <a:pt x="738" y="3192"/>
                    <a:pt x="548" y="3263"/>
                  </a:cubicBezTo>
                  <a:cubicBezTo>
                    <a:pt x="369" y="3334"/>
                    <a:pt x="286" y="3513"/>
                    <a:pt x="83" y="3549"/>
                  </a:cubicBezTo>
                  <a:cubicBezTo>
                    <a:pt x="0" y="3489"/>
                    <a:pt x="12" y="3418"/>
                    <a:pt x="24" y="3334"/>
                  </a:cubicBezTo>
                  <a:cubicBezTo>
                    <a:pt x="60" y="3120"/>
                    <a:pt x="71" y="2894"/>
                    <a:pt x="143" y="2680"/>
                  </a:cubicBezTo>
                  <a:cubicBezTo>
                    <a:pt x="202" y="2501"/>
                    <a:pt x="250" y="2322"/>
                    <a:pt x="250" y="2144"/>
                  </a:cubicBezTo>
                  <a:cubicBezTo>
                    <a:pt x="250" y="2084"/>
                    <a:pt x="262" y="2025"/>
                    <a:pt x="298" y="1965"/>
                  </a:cubicBezTo>
                  <a:cubicBezTo>
                    <a:pt x="405" y="1727"/>
                    <a:pt x="417" y="1489"/>
                    <a:pt x="417" y="1239"/>
                  </a:cubicBezTo>
                  <a:cubicBezTo>
                    <a:pt x="429" y="834"/>
                    <a:pt x="464" y="453"/>
                    <a:pt x="488" y="60"/>
                  </a:cubicBezTo>
                  <a:cubicBezTo>
                    <a:pt x="726" y="1"/>
                    <a:pt x="833" y="215"/>
                    <a:pt x="1000" y="286"/>
                  </a:cubicBezTo>
                  <a:cubicBezTo>
                    <a:pt x="1155" y="358"/>
                    <a:pt x="1322" y="465"/>
                    <a:pt x="1512" y="572"/>
                  </a:cubicBezTo>
                  <a:cubicBezTo>
                    <a:pt x="1548" y="644"/>
                    <a:pt x="1607" y="739"/>
                    <a:pt x="1655" y="834"/>
                  </a:cubicBezTo>
                  <a:cubicBezTo>
                    <a:pt x="1929" y="941"/>
                    <a:pt x="2227" y="1060"/>
                    <a:pt x="2512" y="1168"/>
                  </a:cubicBezTo>
                  <a:cubicBezTo>
                    <a:pt x="2786" y="1275"/>
                    <a:pt x="3060" y="1394"/>
                    <a:pt x="3334" y="1489"/>
                  </a:cubicBezTo>
                  <a:cubicBezTo>
                    <a:pt x="3286" y="1644"/>
                    <a:pt x="3179" y="1715"/>
                    <a:pt x="3084" y="1775"/>
                  </a:cubicBezTo>
                  <a:cubicBezTo>
                    <a:pt x="2989" y="1834"/>
                    <a:pt x="2917" y="1882"/>
                    <a:pt x="2822" y="1941"/>
                  </a:cubicBezTo>
                  <a:cubicBezTo>
                    <a:pt x="2548" y="2144"/>
                    <a:pt x="2488" y="2441"/>
                    <a:pt x="2667" y="2739"/>
                  </a:cubicBezTo>
                  <a:cubicBezTo>
                    <a:pt x="2762" y="2942"/>
                    <a:pt x="2881" y="3132"/>
                    <a:pt x="2941" y="3334"/>
                  </a:cubicBezTo>
                  <a:cubicBezTo>
                    <a:pt x="3012" y="3561"/>
                    <a:pt x="3215" y="3692"/>
                    <a:pt x="3310" y="3894"/>
                  </a:cubicBezTo>
                  <a:cubicBezTo>
                    <a:pt x="3417" y="4073"/>
                    <a:pt x="3477" y="4275"/>
                    <a:pt x="3691" y="4382"/>
                  </a:cubicBezTo>
                  <a:cubicBezTo>
                    <a:pt x="3739" y="4406"/>
                    <a:pt x="3762" y="4466"/>
                    <a:pt x="3810" y="4513"/>
                  </a:cubicBezTo>
                  <a:cubicBezTo>
                    <a:pt x="3977" y="4727"/>
                    <a:pt x="4155" y="4918"/>
                    <a:pt x="4370" y="5037"/>
                  </a:cubicBezTo>
                  <a:cubicBezTo>
                    <a:pt x="4405" y="5049"/>
                    <a:pt x="4429" y="5085"/>
                    <a:pt x="4465" y="5097"/>
                  </a:cubicBezTo>
                  <a:cubicBezTo>
                    <a:pt x="4810" y="5359"/>
                    <a:pt x="5120" y="5656"/>
                    <a:pt x="5477" y="5894"/>
                  </a:cubicBezTo>
                  <a:cubicBezTo>
                    <a:pt x="5715" y="6061"/>
                    <a:pt x="5965" y="6228"/>
                    <a:pt x="6251" y="6311"/>
                  </a:cubicBezTo>
                  <a:cubicBezTo>
                    <a:pt x="6453" y="6371"/>
                    <a:pt x="6656" y="6490"/>
                    <a:pt x="6858" y="6573"/>
                  </a:cubicBezTo>
                  <a:cubicBezTo>
                    <a:pt x="7227" y="6704"/>
                    <a:pt x="7620" y="6823"/>
                    <a:pt x="7989" y="6942"/>
                  </a:cubicBezTo>
                  <a:cubicBezTo>
                    <a:pt x="8061" y="6966"/>
                    <a:pt x="8144" y="6990"/>
                    <a:pt x="8203" y="7013"/>
                  </a:cubicBezTo>
                  <a:cubicBezTo>
                    <a:pt x="8334" y="7073"/>
                    <a:pt x="8477" y="7109"/>
                    <a:pt x="8632" y="7109"/>
                  </a:cubicBezTo>
                  <a:cubicBezTo>
                    <a:pt x="8823" y="7109"/>
                    <a:pt x="9001" y="7109"/>
                    <a:pt x="9180" y="7180"/>
                  </a:cubicBezTo>
                  <a:cubicBezTo>
                    <a:pt x="9251" y="7204"/>
                    <a:pt x="9335" y="7204"/>
                    <a:pt x="9406" y="7204"/>
                  </a:cubicBezTo>
                  <a:cubicBezTo>
                    <a:pt x="10001" y="7228"/>
                    <a:pt x="10597" y="7240"/>
                    <a:pt x="11192" y="7240"/>
                  </a:cubicBezTo>
                  <a:cubicBezTo>
                    <a:pt x="11323" y="7240"/>
                    <a:pt x="11454" y="7240"/>
                    <a:pt x="11573" y="7252"/>
                  </a:cubicBezTo>
                  <a:cubicBezTo>
                    <a:pt x="11835" y="7585"/>
                    <a:pt x="11835" y="7942"/>
                    <a:pt x="11811" y="8311"/>
                  </a:cubicBezTo>
                  <a:cubicBezTo>
                    <a:pt x="11799" y="8561"/>
                    <a:pt x="11501" y="8811"/>
                    <a:pt x="11216" y="8847"/>
                  </a:cubicBezTo>
                  <a:cubicBezTo>
                    <a:pt x="11073" y="8859"/>
                    <a:pt x="10918" y="8859"/>
                    <a:pt x="10775" y="8859"/>
                  </a:cubicBezTo>
                  <a:cubicBezTo>
                    <a:pt x="10358" y="8859"/>
                    <a:pt x="9930" y="8871"/>
                    <a:pt x="9513" y="8859"/>
                  </a:cubicBezTo>
                  <a:cubicBezTo>
                    <a:pt x="9227" y="8847"/>
                    <a:pt x="8942" y="8799"/>
                    <a:pt x="8656" y="8776"/>
                  </a:cubicBezTo>
                  <a:cubicBezTo>
                    <a:pt x="8442" y="8740"/>
                    <a:pt x="8227" y="8633"/>
                    <a:pt x="8001" y="8716"/>
                  </a:cubicBezTo>
                  <a:cubicBezTo>
                    <a:pt x="7513" y="8537"/>
                    <a:pt x="6965" y="8633"/>
                    <a:pt x="6489" y="8395"/>
                  </a:cubicBezTo>
                  <a:cubicBezTo>
                    <a:pt x="6239" y="8276"/>
                    <a:pt x="5965" y="8180"/>
                    <a:pt x="5715" y="8037"/>
                  </a:cubicBezTo>
                  <a:cubicBezTo>
                    <a:pt x="5644" y="8014"/>
                    <a:pt x="5584" y="7942"/>
                    <a:pt x="5501" y="7895"/>
                  </a:cubicBezTo>
                  <a:cubicBezTo>
                    <a:pt x="5405" y="7799"/>
                    <a:pt x="5286" y="7740"/>
                    <a:pt x="5144" y="7716"/>
                  </a:cubicBezTo>
                  <a:cubicBezTo>
                    <a:pt x="5072" y="7704"/>
                    <a:pt x="4989" y="7645"/>
                    <a:pt x="4929" y="7597"/>
                  </a:cubicBezTo>
                  <a:cubicBezTo>
                    <a:pt x="4691" y="7406"/>
                    <a:pt x="4465" y="7204"/>
                    <a:pt x="4239" y="7025"/>
                  </a:cubicBezTo>
                  <a:cubicBezTo>
                    <a:pt x="4132" y="6942"/>
                    <a:pt x="4036" y="6871"/>
                    <a:pt x="3953" y="6728"/>
                  </a:cubicBezTo>
                  <a:cubicBezTo>
                    <a:pt x="3917" y="6656"/>
                    <a:pt x="3858" y="6585"/>
                    <a:pt x="3774" y="6549"/>
                  </a:cubicBezTo>
                  <a:cubicBezTo>
                    <a:pt x="3620" y="6466"/>
                    <a:pt x="3500" y="6335"/>
                    <a:pt x="3393" y="6168"/>
                  </a:cubicBezTo>
                  <a:cubicBezTo>
                    <a:pt x="3334" y="6073"/>
                    <a:pt x="3262" y="5990"/>
                    <a:pt x="3179" y="5918"/>
                  </a:cubicBezTo>
                  <a:cubicBezTo>
                    <a:pt x="3108" y="5823"/>
                    <a:pt x="3048" y="5740"/>
                    <a:pt x="2977" y="5656"/>
                  </a:cubicBezTo>
                  <a:cubicBezTo>
                    <a:pt x="2905" y="5573"/>
                    <a:pt x="2846" y="5478"/>
                    <a:pt x="2750" y="5418"/>
                  </a:cubicBezTo>
                  <a:cubicBezTo>
                    <a:pt x="2608" y="5323"/>
                    <a:pt x="2500" y="5180"/>
                    <a:pt x="2393" y="5049"/>
                  </a:cubicBezTo>
                  <a:cubicBezTo>
                    <a:pt x="2107" y="4692"/>
                    <a:pt x="1965" y="4275"/>
                    <a:pt x="1715" y="3906"/>
                  </a:cubicBezTo>
                  <a:cubicBezTo>
                    <a:pt x="1500" y="3632"/>
                    <a:pt x="1334" y="3358"/>
                    <a:pt x="1131" y="3025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341;p45">
              <a:extLst>
                <a:ext uri="{FF2B5EF4-FFF2-40B4-BE49-F238E27FC236}">
                  <a16:creationId xmlns:a16="http://schemas.microsoft.com/office/drawing/2014/main" id="{5C2AE0C0-1728-194F-8A07-5B7FFD17490B}"/>
                </a:ext>
              </a:extLst>
            </p:cNvPr>
            <p:cNvSpPr/>
            <p:nvPr/>
          </p:nvSpPr>
          <p:spPr>
            <a:xfrm>
              <a:off x="1177525" y="2492700"/>
              <a:ext cx="320900" cy="251850"/>
            </a:xfrm>
            <a:custGeom>
              <a:avLst/>
              <a:gdLst/>
              <a:ahLst/>
              <a:cxnLst/>
              <a:rect l="l" t="t" r="r" b="b"/>
              <a:pathLst>
                <a:path w="12836" h="10074" extrusionOk="0">
                  <a:moveTo>
                    <a:pt x="12323" y="7513"/>
                  </a:moveTo>
                  <a:cubicBezTo>
                    <a:pt x="12561" y="7728"/>
                    <a:pt x="12561" y="8025"/>
                    <a:pt x="12645" y="8287"/>
                  </a:cubicBezTo>
                  <a:cubicBezTo>
                    <a:pt x="12716" y="8573"/>
                    <a:pt x="12764" y="8871"/>
                    <a:pt x="12799" y="9168"/>
                  </a:cubicBezTo>
                  <a:cubicBezTo>
                    <a:pt x="12823" y="9275"/>
                    <a:pt x="12823" y="9394"/>
                    <a:pt x="12835" y="9478"/>
                  </a:cubicBezTo>
                  <a:cubicBezTo>
                    <a:pt x="12668" y="9656"/>
                    <a:pt x="12502" y="9799"/>
                    <a:pt x="12287" y="9871"/>
                  </a:cubicBezTo>
                  <a:cubicBezTo>
                    <a:pt x="12133" y="9918"/>
                    <a:pt x="12002" y="9954"/>
                    <a:pt x="11847" y="9954"/>
                  </a:cubicBezTo>
                  <a:cubicBezTo>
                    <a:pt x="11668" y="9954"/>
                    <a:pt x="11478" y="9954"/>
                    <a:pt x="11299" y="10037"/>
                  </a:cubicBezTo>
                  <a:cubicBezTo>
                    <a:pt x="11216" y="10073"/>
                    <a:pt x="11109" y="10061"/>
                    <a:pt x="11002" y="10061"/>
                  </a:cubicBezTo>
                  <a:cubicBezTo>
                    <a:pt x="10382" y="10061"/>
                    <a:pt x="9763" y="10061"/>
                    <a:pt x="9144" y="10049"/>
                  </a:cubicBezTo>
                  <a:cubicBezTo>
                    <a:pt x="8787" y="10025"/>
                    <a:pt x="8430" y="9954"/>
                    <a:pt x="8084" y="9835"/>
                  </a:cubicBezTo>
                  <a:cubicBezTo>
                    <a:pt x="7965" y="9799"/>
                    <a:pt x="7846" y="9752"/>
                    <a:pt x="7727" y="9764"/>
                  </a:cubicBezTo>
                  <a:cubicBezTo>
                    <a:pt x="7287" y="9811"/>
                    <a:pt x="6882" y="9633"/>
                    <a:pt x="6477" y="9466"/>
                  </a:cubicBezTo>
                  <a:cubicBezTo>
                    <a:pt x="6299" y="9394"/>
                    <a:pt x="6132" y="9323"/>
                    <a:pt x="5977" y="9240"/>
                  </a:cubicBezTo>
                  <a:cubicBezTo>
                    <a:pt x="5929" y="9228"/>
                    <a:pt x="5870" y="9216"/>
                    <a:pt x="5834" y="9180"/>
                  </a:cubicBezTo>
                  <a:cubicBezTo>
                    <a:pt x="5537" y="8882"/>
                    <a:pt x="5096" y="8799"/>
                    <a:pt x="4822" y="8442"/>
                  </a:cubicBezTo>
                  <a:cubicBezTo>
                    <a:pt x="4786" y="8382"/>
                    <a:pt x="4703" y="8347"/>
                    <a:pt x="4644" y="8311"/>
                  </a:cubicBezTo>
                  <a:cubicBezTo>
                    <a:pt x="4405" y="8144"/>
                    <a:pt x="4144" y="7990"/>
                    <a:pt x="3965" y="7739"/>
                  </a:cubicBezTo>
                  <a:cubicBezTo>
                    <a:pt x="3870" y="7620"/>
                    <a:pt x="3727" y="7561"/>
                    <a:pt x="3620" y="7454"/>
                  </a:cubicBezTo>
                  <a:cubicBezTo>
                    <a:pt x="3417" y="7216"/>
                    <a:pt x="3215" y="6966"/>
                    <a:pt x="3012" y="6716"/>
                  </a:cubicBezTo>
                  <a:cubicBezTo>
                    <a:pt x="2953" y="6644"/>
                    <a:pt x="2881" y="6561"/>
                    <a:pt x="2798" y="6501"/>
                  </a:cubicBezTo>
                  <a:cubicBezTo>
                    <a:pt x="2643" y="6382"/>
                    <a:pt x="2500" y="6251"/>
                    <a:pt x="2405" y="6073"/>
                  </a:cubicBezTo>
                  <a:cubicBezTo>
                    <a:pt x="2358" y="6001"/>
                    <a:pt x="2298" y="5942"/>
                    <a:pt x="2250" y="5870"/>
                  </a:cubicBezTo>
                  <a:cubicBezTo>
                    <a:pt x="2048" y="5537"/>
                    <a:pt x="1834" y="5227"/>
                    <a:pt x="1667" y="4882"/>
                  </a:cubicBezTo>
                  <a:cubicBezTo>
                    <a:pt x="1584" y="4715"/>
                    <a:pt x="1548" y="4537"/>
                    <a:pt x="1488" y="4358"/>
                  </a:cubicBezTo>
                  <a:cubicBezTo>
                    <a:pt x="1310" y="4382"/>
                    <a:pt x="1179" y="4418"/>
                    <a:pt x="1072" y="4525"/>
                  </a:cubicBezTo>
                  <a:cubicBezTo>
                    <a:pt x="893" y="4715"/>
                    <a:pt x="631" y="4799"/>
                    <a:pt x="405" y="4918"/>
                  </a:cubicBezTo>
                  <a:cubicBezTo>
                    <a:pt x="357" y="4942"/>
                    <a:pt x="286" y="4942"/>
                    <a:pt x="226" y="4942"/>
                  </a:cubicBezTo>
                  <a:cubicBezTo>
                    <a:pt x="119" y="4942"/>
                    <a:pt x="48" y="4870"/>
                    <a:pt x="36" y="4751"/>
                  </a:cubicBezTo>
                  <a:cubicBezTo>
                    <a:pt x="24" y="4501"/>
                    <a:pt x="0" y="4227"/>
                    <a:pt x="24" y="3977"/>
                  </a:cubicBezTo>
                  <a:cubicBezTo>
                    <a:pt x="36" y="3727"/>
                    <a:pt x="95" y="3465"/>
                    <a:pt x="143" y="3215"/>
                  </a:cubicBezTo>
                  <a:cubicBezTo>
                    <a:pt x="155" y="3144"/>
                    <a:pt x="179" y="3072"/>
                    <a:pt x="179" y="2989"/>
                  </a:cubicBezTo>
                  <a:cubicBezTo>
                    <a:pt x="155" y="2656"/>
                    <a:pt x="226" y="2322"/>
                    <a:pt x="274" y="2001"/>
                  </a:cubicBezTo>
                  <a:cubicBezTo>
                    <a:pt x="286" y="1858"/>
                    <a:pt x="298" y="1727"/>
                    <a:pt x="345" y="1596"/>
                  </a:cubicBezTo>
                  <a:cubicBezTo>
                    <a:pt x="393" y="1489"/>
                    <a:pt x="381" y="1370"/>
                    <a:pt x="393" y="1262"/>
                  </a:cubicBezTo>
                  <a:cubicBezTo>
                    <a:pt x="405" y="1012"/>
                    <a:pt x="405" y="774"/>
                    <a:pt x="405" y="524"/>
                  </a:cubicBezTo>
                  <a:cubicBezTo>
                    <a:pt x="405" y="405"/>
                    <a:pt x="453" y="298"/>
                    <a:pt x="524" y="215"/>
                  </a:cubicBezTo>
                  <a:cubicBezTo>
                    <a:pt x="679" y="36"/>
                    <a:pt x="869" y="0"/>
                    <a:pt x="1048" y="131"/>
                  </a:cubicBezTo>
                  <a:cubicBezTo>
                    <a:pt x="1131" y="191"/>
                    <a:pt x="1226" y="274"/>
                    <a:pt x="1346" y="286"/>
                  </a:cubicBezTo>
                  <a:cubicBezTo>
                    <a:pt x="1417" y="298"/>
                    <a:pt x="1488" y="346"/>
                    <a:pt x="1536" y="393"/>
                  </a:cubicBezTo>
                  <a:cubicBezTo>
                    <a:pt x="1667" y="536"/>
                    <a:pt x="1846" y="631"/>
                    <a:pt x="2024" y="727"/>
                  </a:cubicBezTo>
                  <a:cubicBezTo>
                    <a:pt x="2084" y="774"/>
                    <a:pt x="2179" y="786"/>
                    <a:pt x="2227" y="846"/>
                  </a:cubicBezTo>
                  <a:cubicBezTo>
                    <a:pt x="2369" y="1060"/>
                    <a:pt x="2596" y="1132"/>
                    <a:pt x="2822" y="1227"/>
                  </a:cubicBezTo>
                  <a:cubicBezTo>
                    <a:pt x="3155" y="1358"/>
                    <a:pt x="3489" y="1548"/>
                    <a:pt x="3858" y="1620"/>
                  </a:cubicBezTo>
                  <a:cubicBezTo>
                    <a:pt x="4048" y="1667"/>
                    <a:pt x="4227" y="1798"/>
                    <a:pt x="4429" y="1905"/>
                  </a:cubicBezTo>
                  <a:cubicBezTo>
                    <a:pt x="4525" y="1965"/>
                    <a:pt x="4560" y="2144"/>
                    <a:pt x="4489" y="2275"/>
                  </a:cubicBezTo>
                  <a:cubicBezTo>
                    <a:pt x="4394" y="2429"/>
                    <a:pt x="4286" y="2560"/>
                    <a:pt x="4167" y="2691"/>
                  </a:cubicBezTo>
                  <a:cubicBezTo>
                    <a:pt x="4072" y="2810"/>
                    <a:pt x="3953" y="2917"/>
                    <a:pt x="3774" y="2953"/>
                  </a:cubicBezTo>
                  <a:cubicBezTo>
                    <a:pt x="3691" y="2965"/>
                    <a:pt x="3632" y="3025"/>
                    <a:pt x="3560" y="3072"/>
                  </a:cubicBezTo>
                  <a:cubicBezTo>
                    <a:pt x="3596" y="3144"/>
                    <a:pt x="3620" y="3203"/>
                    <a:pt x="3655" y="3263"/>
                  </a:cubicBezTo>
                  <a:cubicBezTo>
                    <a:pt x="3727" y="3429"/>
                    <a:pt x="3810" y="3572"/>
                    <a:pt x="3870" y="3739"/>
                  </a:cubicBezTo>
                  <a:cubicBezTo>
                    <a:pt x="3929" y="3882"/>
                    <a:pt x="3989" y="4037"/>
                    <a:pt x="4108" y="4156"/>
                  </a:cubicBezTo>
                  <a:cubicBezTo>
                    <a:pt x="4167" y="4215"/>
                    <a:pt x="4215" y="4287"/>
                    <a:pt x="4251" y="4382"/>
                  </a:cubicBezTo>
                  <a:cubicBezTo>
                    <a:pt x="4310" y="4513"/>
                    <a:pt x="4394" y="4632"/>
                    <a:pt x="4525" y="4715"/>
                  </a:cubicBezTo>
                  <a:cubicBezTo>
                    <a:pt x="4608" y="4763"/>
                    <a:pt x="4632" y="4858"/>
                    <a:pt x="4691" y="4918"/>
                  </a:cubicBezTo>
                  <a:cubicBezTo>
                    <a:pt x="4763" y="5001"/>
                    <a:pt x="4822" y="5108"/>
                    <a:pt x="4917" y="5168"/>
                  </a:cubicBezTo>
                  <a:cubicBezTo>
                    <a:pt x="5167" y="5346"/>
                    <a:pt x="5394" y="5549"/>
                    <a:pt x="5632" y="5763"/>
                  </a:cubicBezTo>
                  <a:cubicBezTo>
                    <a:pt x="5822" y="5930"/>
                    <a:pt x="6013" y="6061"/>
                    <a:pt x="6227" y="6192"/>
                  </a:cubicBezTo>
                  <a:cubicBezTo>
                    <a:pt x="6418" y="6323"/>
                    <a:pt x="6632" y="6430"/>
                    <a:pt x="6822" y="6585"/>
                  </a:cubicBezTo>
                  <a:cubicBezTo>
                    <a:pt x="7061" y="6763"/>
                    <a:pt x="7346" y="6858"/>
                    <a:pt x="7620" y="6966"/>
                  </a:cubicBezTo>
                  <a:cubicBezTo>
                    <a:pt x="8061" y="7120"/>
                    <a:pt x="8501" y="7251"/>
                    <a:pt x="8930" y="7394"/>
                  </a:cubicBezTo>
                  <a:cubicBezTo>
                    <a:pt x="8954" y="7394"/>
                    <a:pt x="8966" y="7418"/>
                    <a:pt x="8966" y="7418"/>
                  </a:cubicBezTo>
                  <a:cubicBezTo>
                    <a:pt x="9585" y="7442"/>
                    <a:pt x="10216" y="7620"/>
                    <a:pt x="10859" y="7549"/>
                  </a:cubicBezTo>
                  <a:cubicBezTo>
                    <a:pt x="11347" y="7489"/>
                    <a:pt x="11847" y="7537"/>
                    <a:pt x="12347" y="7501"/>
                  </a:cubicBezTo>
                  <a:cubicBezTo>
                    <a:pt x="12287" y="7501"/>
                    <a:pt x="12311" y="7501"/>
                    <a:pt x="12323" y="7513"/>
                  </a:cubicBezTo>
                  <a:close/>
                  <a:moveTo>
                    <a:pt x="1524" y="3751"/>
                  </a:moveTo>
                  <a:cubicBezTo>
                    <a:pt x="1727" y="4084"/>
                    <a:pt x="1893" y="4358"/>
                    <a:pt x="2084" y="4632"/>
                  </a:cubicBezTo>
                  <a:cubicBezTo>
                    <a:pt x="2346" y="5001"/>
                    <a:pt x="2489" y="5418"/>
                    <a:pt x="2774" y="5775"/>
                  </a:cubicBezTo>
                  <a:cubicBezTo>
                    <a:pt x="2881" y="5906"/>
                    <a:pt x="2977" y="6049"/>
                    <a:pt x="3131" y="6144"/>
                  </a:cubicBezTo>
                  <a:cubicBezTo>
                    <a:pt x="3215" y="6204"/>
                    <a:pt x="3298" y="6299"/>
                    <a:pt x="3358" y="6382"/>
                  </a:cubicBezTo>
                  <a:cubicBezTo>
                    <a:pt x="3429" y="6477"/>
                    <a:pt x="3489" y="6561"/>
                    <a:pt x="3560" y="6644"/>
                  </a:cubicBezTo>
                  <a:cubicBezTo>
                    <a:pt x="3632" y="6727"/>
                    <a:pt x="3703" y="6799"/>
                    <a:pt x="3763" y="6894"/>
                  </a:cubicBezTo>
                  <a:cubicBezTo>
                    <a:pt x="3858" y="7061"/>
                    <a:pt x="3989" y="7192"/>
                    <a:pt x="4155" y="7275"/>
                  </a:cubicBezTo>
                  <a:cubicBezTo>
                    <a:pt x="4227" y="7323"/>
                    <a:pt x="4286" y="7382"/>
                    <a:pt x="4334" y="7454"/>
                  </a:cubicBezTo>
                  <a:cubicBezTo>
                    <a:pt x="4405" y="7597"/>
                    <a:pt x="4513" y="7668"/>
                    <a:pt x="4620" y="7751"/>
                  </a:cubicBezTo>
                  <a:cubicBezTo>
                    <a:pt x="4834" y="7954"/>
                    <a:pt x="5072" y="8144"/>
                    <a:pt x="5298" y="8323"/>
                  </a:cubicBezTo>
                  <a:cubicBezTo>
                    <a:pt x="5358" y="8382"/>
                    <a:pt x="5453" y="8430"/>
                    <a:pt x="5525" y="8442"/>
                  </a:cubicBezTo>
                  <a:cubicBezTo>
                    <a:pt x="5668" y="8466"/>
                    <a:pt x="5775" y="8525"/>
                    <a:pt x="5882" y="8621"/>
                  </a:cubicBezTo>
                  <a:cubicBezTo>
                    <a:pt x="5941" y="8680"/>
                    <a:pt x="6013" y="8740"/>
                    <a:pt x="6084" y="8763"/>
                  </a:cubicBezTo>
                  <a:cubicBezTo>
                    <a:pt x="6346" y="8882"/>
                    <a:pt x="6608" y="8990"/>
                    <a:pt x="6858" y="9121"/>
                  </a:cubicBezTo>
                  <a:cubicBezTo>
                    <a:pt x="7334" y="9359"/>
                    <a:pt x="7894" y="9263"/>
                    <a:pt x="8382" y="9442"/>
                  </a:cubicBezTo>
                  <a:cubicBezTo>
                    <a:pt x="8608" y="9383"/>
                    <a:pt x="8823" y="9478"/>
                    <a:pt x="9037" y="9502"/>
                  </a:cubicBezTo>
                  <a:cubicBezTo>
                    <a:pt x="9323" y="9525"/>
                    <a:pt x="9597" y="9573"/>
                    <a:pt x="9882" y="9585"/>
                  </a:cubicBezTo>
                  <a:cubicBezTo>
                    <a:pt x="10299" y="9597"/>
                    <a:pt x="10728" y="9585"/>
                    <a:pt x="11144" y="9585"/>
                  </a:cubicBezTo>
                  <a:cubicBezTo>
                    <a:pt x="11299" y="9585"/>
                    <a:pt x="11442" y="9585"/>
                    <a:pt x="11597" y="9573"/>
                  </a:cubicBezTo>
                  <a:cubicBezTo>
                    <a:pt x="11883" y="9537"/>
                    <a:pt x="12180" y="9287"/>
                    <a:pt x="12192" y="9037"/>
                  </a:cubicBezTo>
                  <a:cubicBezTo>
                    <a:pt x="12204" y="8680"/>
                    <a:pt x="12216" y="8323"/>
                    <a:pt x="11954" y="7978"/>
                  </a:cubicBezTo>
                  <a:cubicBezTo>
                    <a:pt x="11835" y="7978"/>
                    <a:pt x="11704" y="7966"/>
                    <a:pt x="11561" y="7966"/>
                  </a:cubicBezTo>
                  <a:cubicBezTo>
                    <a:pt x="10966" y="7942"/>
                    <a:pt x="10370" y="7942"/>
                    <a:pt x="9775" y="7930"/>
                  </a:cubicBezTo>
                  <a:cubicBezTo>
                    <a:pt x="9704" y="7930"/>
                    <a:pt x="9632" y="7930"/>
                    <a:pt x="9561" y="7906"/>
                  </a:cubicBezTo>
                  <a:cubicBezTo>
                    <a:pt x="9382" y="7823"/>
                    <a:pt x="9204" y="7823"/>
                    <a:pt x="9001" y="7823"/>
                  </a:cubicBezTo>
                  <a:cubicBezTo>
                    <a:pt x="8858" y="7823"/>
                    <a:pt x="8704" y="7811"/>
                    <a:pt x="8573" y="7739"/>
                  </a:cubicBezTo>
                  <a:cubicBezTo>
                    <a:pt x="8513" y="7704"/>
                    <a:pt x="8442" y="7692"/>
                    <a:pt x="8370" y="7668"/>
                  </a:cubicBezTo>
                  <a:cubicBezTo>
                    <a:pt x="7989" y="7549"/>
                    <a:pt x="7608" y="7430"/>
                    <a:pt x="7239" y="7287"/>
                  </a:cubicBezTo>
                  <a:cubicBezTo>
                    <a:pt x="7025" y="7216"/>
                    <a:pt x="6834" y="7108"/>
                    <a:pt x="6620" y="7037"/>
                  </a:cubicBezTo>
                  <a:cubicBezTo>
                    <a:pt x="6346" y="6954"/>
                    <a:pt x="6084" y="6787"/>
                    <a:pt x="5846" y="6620"/>
                  </a:cubicBezTo>
                  <a:cubicBezTo>
                    <a:pt x="5489" y="6382"/>
                    <a:pt x="5167" y="6085"/>
                    <a:pt x="4834" y="5823"/>
                  </a:cubicBezTo>
                  <a:cubicBezTo>
                    <a:pt x="4810" y="5787"/>
                    <a:pt x="4775" y="5775"/>
                    <a:pt x="4751" y="5763"/>
                  </a:cubicBezTo>
                  <a:cubicBezTo>
                    <a:pt x="4513" y="5632"/>
                    <a:pt x="4334" y="5442"/>
                    <a:pt x="4179" y="5239"/>
                  </a:cubicBezTo>
                  <a:cubicBezTo>
                    <a:pt x="4144" y="5192"/>
                    <a:pt x="4108" y="5120"/>
                    <a:pt x="4060" y="5108"/>
                  </a:cubicBezTo>
                  <a:cubicBezTo>
                    <a:pt x="3858" y="5001"/>
                    <a:pt x="3786" y="4799"/>
                    <a:pt x="3691" y="4620"/>
                  </a:cubicBezTo>
                  <a:cubicBezTo>
                    <a:pt x="3584" y="4418"/>
                    <a:pt x="3393" y="4287"/>
                    <a:pt x="3322" y="4060"/>
                  </a:cubicBezTo>
                  <a:cubicBezTo>
                    <a:pt x="3251" y="3858"/>
                    <a:pt x="3143" y="3668"/>
                    <a:pt x="3036" y="3465"/>
                  </a:cubicBezTo>
                  <a:cubicBezTo>
                    <a:pt x="2870" y="3167"/>
                    <a:pt x="2917" y="2858"/>
                    <a:pt x="3203" y="2667"/>
                  </a:cubicBezTo>
                  <a:cubicBezTo>
                    <a:pt x="3274" y="2608"/>
                    <a:pt x="3370" y="2560"/>
                    <a:pt x="3453" y="2501"/>
                  </a:cubicBezTo>
                  <a:cubicBezTo>
                    <a:pt x="3560" y="2429"/>
                    <a:pt x="3667" y="2370"/>
                    <a:pt x="3703" y="2215"/>
                  </a:cubicBezTo>
                  <a:cubicBezTo>
                    <a:pt x="3441" y="2120"/>
                    <a:pt x="3155" y="2001"/>
                    <a:pt x="2893" y="1894"/>
                  </a:cubicBezTo>
                  <a:cubicBezTo>
                    <a:pt x="2608" y="1774"/>
                    <a:pt x="2310" y="1667"/>
                    <a:pt x="2024" y="1560"/>
                  </a:cubicBezTo>
                  <a:cubicBezTo>
                    <a:pt x="1977" y="1465"/>
                    <a:pt x="1941" y="1370"/>
                    <a:pt x="1893" y="1298"/>
                  </a:cubicBezTo>
                  <a:cubicBezTo>
                    <a:pt x="1703" y="1191"/>
                    <a:pt x="1536" y="1084"/>
                    <a:pt x="1369" y="1012"/>
                  </a:cubicBezTo>
                  <a:cubicBezTo>
                    <a:pt x="1203" y="941"/>
                    <a:pt x="1107" y="727"/>
                    <a:pt x="869" y="786"/>
                  </a:cubicBezTo>
                  <a:cubicBezTo>
                    <a:pt x="834" y="1179"/>
                    <a:pt x="822" y="1584"/>
                    <a:pt x="786" y="1965"/>
                  </a:cubicBezTo>
                  <a:cubicBezTo>
                    <a:pt x="774" y="2215"/>
                    <a:pt x="762" y="2453"/>
                    <a:pt x="667" y="2691"/>
                  </a:cubicBezTo>
                  <a:cubicBezTo>
                    <a:pt x="643" y="2751"/>
                    <a:pt x="631" y="2810"/>
                    <a:pt x="631" y="2870"/>
                  </a:cubicBezTo>
                  <a:cubicBezTo>
                    <a:pt x="631" y="3072"/>
                    <a:pt x="584" y="3227"/>
                    <a:pt x="524" y="3406"/>
                  </a:cubicBezTo>
                  <a:cubicBezTo>
                    <a:pt x="453" y="3620"/>
                    <a:pt x="429" y="3846"/>
                    <a:pt x="405" y="4060"/>
                  </a:cubicBezTo>
                  <a:cubicBezTo>
                    <a:pt x="393" y="4120"/>
                    <a:pt x="369" y="4215"/>
                    <a:pt x="464" y="4275"/>
                  </a:cubicBezTo>
                  <a:cubicBezTo>
                    <a:pt x="655" y="4251"/>
                    <a:pt x="762" y="4060"/>
                    <a:pt x="929" y="3989"/>
                  </a:cubicBezTo>
                  <a:cubicBezTo>
                    <a:pt x="1131" y="3918"/>
                    <a:pt x="1310" y="3846"/>
                    <a:pt x="1524" y="375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342;p45">
              <a:extLst>
                <a:ext uri="{FF2B5EF4-FFF2-40B4-BE49-F238E27FC236}">
                  <a16:creationId xmlns:a16="http://schemas.microsoft.com/office/drawing/2014/main" id="{F350D7CB-886F-9948-A2BD-AED5F89D513D}"/>
                </a:ext>
              </a:extLst>
            </p:cNvPr>
            <p:cNvSpPr/>
            <p:nvPr/>
          </p:nvSpPr>
          <p:spPr>
            <a:xfrm>
              <a:off x="1228125" y="2238200"/>
              <a:ext cx="73825" cy="112550"/>
            </a:xfrm>
            <a:custGeom>
              <a:avLst/>
              <a:gdLst/>
              <a:ahLst/>
              <a:cxnLst/>
              <a:rect l="l" t="t" r="r" b="b"/>
              <a:pathLst>
                <a:path w="2953" h="4502" extrusionOk="0">
                  <a:moveTo>
                    <a:pt x="2012" y="3263"/>
                  </a:moveTo>
                  <a:cubicBezTo>
                    <a:pt x="1572" y="3442"/>
                    <a:pt x="1119" y="3346"/>
                    <a:pt x="691" y="3370"/>
                  </a:cubicBezTo>
                  <a:cubicBezTo>
                    <a:pt x="619" y="3584"/>
                    <a:pt x="584" y="3823"/>
                    <a:pt x="560" y="4049"/>
                  </a:cubicBezTo>
                  <a:cubicBezTo>
                    <a:pt x="536" y="4144"/>
                    <a:pt x="536" y="4227"/>
                    <a:pt x="512" y="4299"/>
                  </a:cubicBezTo>
                  <a:cubicBezTo>
                    <a:pt x="465" y="4418"/>
                    <a:pt x="381" y="4501"/>
                    <a:pt x="262" y="4477"/>
                  </a:cubicBezTo>
                  <a:cubicBezTo>
                    <a:pt x="155" y="4477"/>
                    <a:pt x="48" y="4394"/>
                    <a:pt x="36" y="4275"/>
                  </a:cubicBezTo>
                  <a:cubicBezTo>
                    <a:pt x="24" y="4180"/>
                    <a:pt x="0" y="4084"/>
                    <a:pt x="0" y="3977"/>
                  </a:cubicBezTo>
                  <a:cubicBezTo>
                    <a:pt x="36" y="3584"/>
                    <a:pt x="84" y="3215"/>
                    <a:pt x="203" y="2846"/>
                  </a:cubicBezTo>
                  <a:cubicBezTo>
                    <a:pt x="298" y="2489"/>
                    <a:pt x="381" y="2120"/>
                    <a:pt x="476" y="1751"/>
                  </a:cubicBezTo>
                  <a:cubicBezTo>
                    <a:pt x="572" y="1453"/>
                    <a:pt x="643" y="1156"/>
                    <a:pt x="750" y="858"/>
                  </a:cubicBezTo>
                  <a:cubicBezTo>
                    <a:pt x="822" y="655"/>
                    <a:pt x="941" y="465"/>
                    <a:pt x="1048" y="263"/>
                  </a:cubicBezTo>
                  <a:cubicBezTo>
                    <a:pt x="1155" y="60"/>
                    <a:pt x="1488" y="1"/>
                    <a:pt x="1655" y="251"/>
                  </a:cubicBezTo>
                  <a:cubicBezTo>
                    <a:pt x="1715" y="358"/>
                    <a:pt x="1786" y="477"/>
                    <a:pt x="1786" y="596"/>
                  </a:cubicBezTo>
                  <a:cubicBezTo>
                    <a:pt x="1834" y="1025"/>
                    <a:pt x="2000" y="1417"/>
                    <a:pt x="2179" y="1798"/>
                  </a:cubicBezTo>
                  <a:cubicBezTo>
                    <a:pt x="2370" y="2227"/>
                    <a:pt x="2489" y="2691"/>
                    <a:pt x="2620" y="3144"/>
                  </a:cubicBezTo>
                  <a:cubicBezTo>
                    <a:pt x="2703" y="3406"/>
                    <a:pt x="2762" y="3680"/>
                    <a:pt x="2882" y="3918"/>
                  </a:cubicBezTo>
                  <a:cubicBezTo>
                    <a:pt x="2941" y="4013"/>
                    <a:pt x="2953" y="4120"/>
                    <a:pt x="2917" y="4239"/>
                  </a:cubicBezTo>
                  <a:cubicBezTo>
                    <a:pt x="2893" y="4358"/>
                    <a:pt x="2822" y="4430"/>
                    <a:pt x="2703" y="4465"/>
                  </a:cubicBezTo>
                  <a:cubicBezTo>
                    <a:pt x="2584" y="4489"/>
                    <a:pt x="2477" y="4454"/>
                    <a:pt x="2405" y="4346"/>
                  </a:cubicBezTo>
                  <a:cubicBezTo>
                    <a:pt x="2250" y="4120"/>
                    <a:pt x="2179" y="3870"/>
                    <a:pt x="2108" y="3632"/>
                  </a:cubicBezTo>
                  <a:cubicBezTo>
                    <a:pt x="2072" y="3525"/>
                    <a:pt x="2060" y="3430"/>
                    <a:pt x="2012" y="3263"/>
                  </a:cubicBezTo>
                  <a:close/>
                  <a:moveTo>
                    <a:pt x="834" y="2775"/>
                  </a:moveTo>
                  <a:cubicBezTo>
                    <a:pt x="1334" y="2834"/>
                    <a:pt x="1417" y="2810"/>
                    <a:pt x="1834" y="2632"/>
                  </a:cubicBezTo>
                  <a:cubicBezTo>
                    <a:pt x="1822" y="2560"/>
                    <a:pt x="1822" y="2477"/>
                    <a:pt x="1786" y="2394"/>
                  </a:cubicBezTo>
                  <a:cubicBezTo>
                    <a:pt x="1608" y="2072"/>
                    <a:pt x="1488" y="1715"/>
                    <a:pt x="1381" y="1358"/>
                  </a:cubicBezTo>
                  <a:cubicBezTo>
                    <a:pt x="1369" y="1310"/>
                    <a:pt x="1334" y="1286"/>
                    <a:pt x="1262" y="1203"/>
                  </a:cubicBezTo>
                  <a:cubicBezTo>
                    <a:pt x="1060" y="1727"/>
                    <a:pt x="953" y="2239"/>
                    <a:pt x="834" y="277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343;p45">
              <a:extLst>
                <a:ext uri="{FF2B5EF4-FFF2-40B4-BE49-F238E27FC236}">
                  <a16:creationId xmlns:a16="http://schemas.microsoft.com/office/drawing/2014/main" id="{9C0E6093-E428-F445-A10B-1B5BD327B275}"/>
                </a:ext>
              </a:extLst>
            </p:cNvPr>
            <p:cNvSpPr/>
            <p:nvPr/>
          </p:nvSpPr>
          <p:spPr>
            <a:xfrm>
              <a:off x="1621625" y="2571575"/>
              <a:ext cx="89900" cy="110150"/>
            </a:xfrm>
            <a:custGeom>
              <a:avLst/>
              <a:gdLst/>
              <a:ahLst/>
              <a:cxnLst/>
              <a:rect l="l" t="t" r="r" b="b"/>
              <a:pathLst>
                <a:path w="3596" h="4406" extrusionOk="0">
                  <a:moveTo>
                    <a:pt x="1679" y="1834"/>
                  </a:moveTo>
                  <a:cubicBezTo>
                    <a:pt x="1846" y="1489"/>
                    <a:pt x="2024" y="1167"/>
                    <a:pt x="2036" y="763"/>
                  </a:cubicBezTo>
                  <a:cubicBezTo>
                    <a:pt x="1905" y="763"/>
                    <a:pt x="1798" y="774"/>
                    <a:pt x="1679" y="774"/>
                  </a:cubicBezTo>
                  <a:cubicBezTo>
                    <a:pt x="1310" y="822"/>
                    <a:pt x="929" y="870"/>
                    <a:pt x="560" y="894"/>
                  </a:cubicBezTo>
                  <a:cubicBezTo>
                    <a:pt x="441" y="905"/>
                    <a:pt x="334" y="905"/>
                    <a:pt x="215" y="894"/>
                  </a:cubicBezTo>
                  <a:cubicBezTo>
                    <a:pt x="96" y="882"/>
                    <a:pt x="12" y="774"/>
                    <a:pt x="0" y="655"/>
                  </a:cubicBezTo>
                  <a:cubicBezTo>
                    <a:pt x="0" y="548"/>
                    <a:pt x="36" y="453"/>
                    <a:pt x="143" y="417"/>
                  </a:cubicBezTo>
                  <a:cubicBezTo>
                    <a:pt x="274" y="370"/>
                    <a:pt x="417" y="310"/>
                    <a:pt x="560" y="298"/>
                  </a:cubicBezTo>
                  <a:cubicBezTo>
                    <a:pt x="1072" y="203"/>
                    <a:pt x="1584" y="120"/>
                    <a:pt x="2096" y="60"/>
                  </a:cubicBezTo>
                  <a:cubicBezTo>
                    <a:pt x="2572" y="1"/>
                    <a:pt x="2893" y="358"/>
                    <a:pt x="2774" y="834"/>
                  </a:cubicBezTo>
                  <a:cubicBezTo>
                    <a:pt x="2703" y="1120"/>
                    <a:pt x="2596" y="1382"/>
                    <a:pt x="2501" y="1656"/>
                  </a:cubicBezTo>
                  <a:lnTo>
                    <a:pt x="2322" y="2096"/>
                  </a:lnTo>
                  <a:cubicBezTo>
                    <a:pt x="2393" y="2168"/>
                    <a:pt x="2465" y="2215"/>
                    <a:pt x="2512" y="2275"/>
                  </a:cubicBezTo>
                  <a:cubicBezTo>
                    <a:pt x="2643" y="2441"/>
                    <a:pt x="2584" y="2668"/>
                    <a:pt x="2393" y="2727"/>
                  </a:cubicBezTo>
                  <a:cubicBezTo>
                    <a:pt x="2286" y="2751"/>
                    <a:pt x="2167" y="2763"/>
                    <a:pt x="2048" y="2799"/>
                  </a:cubicBezTo>
                  <a:cubicBezTo>
                    <a:pt x="1977" y="3001"/>
                    <a:pt x="1810" y="3203"/>
                    <a:pt x="1905" y="3441"/>
                  </a:cubicBezTo>
                  <a:cubicBezTo>
                    <a:pt x="2036" y="3501"/>
                    <a:pt x="2143" y="3453"/>
                    <a:pt x="2227" y="3394"/>
                  </a:cubicBezTo>
                  <a:cubicBezTo>
                    <a:pt x="2536" y="3215"/>
                    <a:pt x="2893" y="3215"/>
                    <a:pt x="3239" y="3203"/>
                  </a:cubicBezTo>
                  <a:cubicBezTo>
                    <a:pt x="3417" y="3180"/>
                    <a:pt x="3572" y="3322"/>
                    <a:pt x="3584" y="3465"/>
                  </a:cubicBezTo>
                  <a:cubicBezTo>
                    <a:pt x="3596" y="3620"/>
                    <a:pt x="3513" y="3763"/>
                    <a:pt x="3334" y="3822"/>
                  </a:cubicBezTo>
                  <a:cubicBezTo>
                    <a:pt x="3274" y="3834"/>
                    <a:pt x="3227" y="3858"/>
                    <a:pt x="3167" y="3870"/>
                  </a:cubicBezTo>
                  <a:cubicBezTo>
                    <a:pt x="2715" y="3918"/>
                    <a:pt x="2322" y="4120"/>
                    <a:pt x="1905" y="4287"/>
                  </a:cubicBezTo>
                  <a:cubicBezTo>
                    <a:pt x="1727" y="4358"/>
                    <a:pt x="1512" y="4394"/>
                    <a:pt x="1310" y="4394"/>
                  </a:cubicBezTo>
                  <a:cubicBezTo>
                    <a:pt x="1048" y="4406"/>
                    <a:pt x="893" y="4215"/>
                    <a:pt x="953" y="3977"/>
                  </a:cubicBezTo>
                  <a:cubicBezTo>
                    <a:pt x="988" y="3763"/>
                    <a:pt x="977" y="3537"/>
                    <a:pt x="1155" y="3382"/>
                  </a:cubicBezTo>
                  <a:cubicBezTo>
                    <a:pt x="1167" y="3358"/>
                    <a:pt x="1191" y="3322"/>
                    <a:pt x="1191" y="3299"/>
                  </a:cubicBezTo>
                  <a:cubicBezTo>
                    <a:pt x="1155" y="3084"/>
                    <a:pt x="1286" y="2882"/>
                    <a:pt x="1369" y="2691"/>
                  </a:cubicBezTo>
                  <a:cubicBezTo>
                    <a:pt x="1393" y="2632"/>
                    <a:pt x="1393" y="2560"/>
                    <a:pt x="1429" y="2465"/>
                  </a:cubicBezTo>
                  <a:cubicBezTo>
                    <a:pt x="1286" y="2406"/>
                    <a:pt x="1191" y="2370"/>
                    <a:pt x="1072" y="2310"/>
                  </a:cubicBezTo>
                  <a:cubicBezTo>
                    <a:pt x="988" y="2275"/>
                    <a:pt x="905" y="2251"/>
                    <a:pt x="834" y="2203"/>
                  </a:cubicBezTo>
                  <a:cubicBezTo>
                    <a:pt x="727" y="2144"/>
                    <a:pt x="715" y="1989"/>
                    <a:pt x="786" y="1906"/>
                  </a:cubicBezTo>
                  <a:cubicBezTo>
                    <a:pt x="893" y="1775"/>
                    <a:pt x="1036" y="1715"/>
                    <a:pt x="1203" y="1751"/>
                  </a:cubicBezTo>
                  <a:cubicBezTo>
                    <a:pt x="1346" y="1763"/>
                    <a:pt x="1512" y="1787"/>
                    <a:pt x="1679" y="183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3" name="Google Shape;199;p25">
            <a:extLst>
              <a:ext uri="{FF2B5EF4-FFF2-40B4-BE49-F238E27FC236}">
                <a16:creationId xmlns:a16="http://schemas.microsoft.com/office/drawing/2014/main" id="{C027FF70-7D11-EC4B-A2E8-5AE3C0FAEE56}"/>
              </a:ext>
            </a:extLst>
          </p:cNvPr>
          <p:cNvSpPr/>
          <p:nvPr/>
        </p:nvSpPr>
        <p:spPr>
          <a:xfrm>
            <a:off x="1216208" y="423514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99;p25">
            <a:extLst>
              <a:ext uri="{FF2B5EF4-FFF2-40B4-BE49-F238E27FC236}">
                <a16:creationId xmlns:a16="http://schemas.microsoft.com/office/drawing/2014/main" id="{08993F4A-61B5-A547-9A38-D823C7C66CB7}"/>
              </a:ext>
            </a:extLst>
          </p:cNvPr>
          <p:cNvSpPr/>
          <p:nvPr/>
        </p:nvSpPr>
        <p:spPr>
          <a:xfrm>
            <a:off x="344453" y="2482711"/>
            <a:ext cx="332914" cy="32005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99;p25">
            <a:extLst>
              <a:ext uri="{FF2B5EF4-FFF2-40B4-BE49-F238E27FC236}">
                <a16:creationId xmlns:a16="http://schemas.microsoft.com/office/drawing/2014/main" id="{159C7B1B-A14B-E54D-9185-7E783E8E4EA5}"/>
              </a:ext>
            </a:extLst>
          </p:cNvPr>
          <p:cNvSpPr/>
          <p:nvPr/>
        </p:nvSpPr>
        <p:spPr>
          <a:xfrm>
            <a:off x="3771640" y="465915"/>
            <a:ext cx="332914" cy="32005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A34F734-AC2D-954D-894A-3768FB501570}"/>
              </a:ext>
            </a:extLst>
          </p:cNvPr>
          <p:cNvSpPr txBox="1"/>
          <p:nvPr/>
        </p:nvSpPr>
        <p:spPr>
          <a:xfrm>
            <a:off x="5176885" y="231436"/>
            <a:ext cx="71915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0" cap="none" spc="0" normalizeH="0" baseline="0" noProof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 </a:t>
            </a:r>
            <a:r>
              <a:rPr lang="en-US" sz="4000" kern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latin typeface="UTM Cookies"/>
              </a:rPr>
              <a:t>CHỦ  ĐỀ 1</a:t>
            </a:r>
            <a:endParaRPr kumimoji="0" lang="vi-VN" sz="4000" b="0" i="0" u="none" strike="noStrike" kern="0" cap="none" spc="0" normalizeH="0" baseline="0" noProof="0" dirty="0">
              <a:ln>
                <a:solidFill>
                  <a:srgbClr val="FFC000">
                    <a:lumMod val="40000"/>
                    <a:lumOff val="60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0" normalizeH="0" baseline="0" noProof="0" dirty="0">
                <a:ln>
                  <a:solidFill>
                    <a:srgbClr val="FFC000">
                      <a:lumMod val="40000"/>
                      <a:lumOff val="6000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Cookies"/>
              </a:rPr>
              <a:t>GIA ĐÌNH</a:t>
            </a:r>
            <a:endParaRPr kumimoji="0" lang="vi-VN" sz="7200" b="0" i="0" u="none" strike="noStrike" kern="0" cap="none" spc="0" normalizeH="0" baseline="0" noProof="0" dirty="0">
              <a:ln>
                <a:solidFill>
                  <a:srgbClr val="FFC000">
                    <a:lumMod val="40000"/>
                    <a:lumOff val="6000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88937E-C735-8140-AC9A-7BFA0AE2D867}"/>
              </a:ext>
            </a:extLst>
          </p:cNvPr>
          <p:cNvSpPr txBox="1"/>
          <p:nvPr/>
        </p:nvSpPr>
        <p:spPr>
          <a:xfrm>
            <a:off x="539326" y="4499970"/>
            <a:ext cx="563487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4400" dirty="0">
                <a:latin typeface="UTM Cooper Black" panose="02040603050506020204" pitchFamily="18" charset="0"/>
              </a:rPr>
              <a:t>ÔN TẬP</a:t>
            </a:r>
          </a:p>
          <a:p>
            <a:pPr algn="ctr"/>
            <a:r>
              <a:rPr lang="en-VN" sz="4400" dirty="0">
                <a:latin typeface="UTM Cooper Black" panose="02040603050506020204" pitchFamily="18" charset="0"/>
              </a:rPr>
              <a:t>CHỦ ĐỀ GIA ĐÌNH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E70C91D-1A1D-914A-B138-E3A0EFAE68F0}"/>
              </a:ext>
            </a:extLst>
          </p:cNvPr>
          <p:cNvSpPr txBox="1"/>
          <p:nvPr/>
        </p:nvSpPr>
        <p:spPr>
          <a:xfrm>
            <a:off x="1428842" y="2472833"/>
            <a:ext cx="3520069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/>
              </a:rPr>
              <a:t>BÀI5</a:t>
            </a:r>
            <a:endParaRPr kumimoji="0" lang="vi-VN" sz="8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grpSp>
        <p:nvGrpSpPr>
          <p:cNvPr id="85" name="Google Shape;536;p34">
            <a:extLst>
              <a:ext uri="{FF2B5EF4-FFF2-40B4-BE49-F238E27FC236}">
                <a16:creationId xmlns:a16="http://schemas.microsoft.com/office/drawing/2014/main" id="{D57FEF6A-5102-1749-A140-2C3EDC373443}"/>
              </a:ext>
            </a:extLst>
          </p:cNvPr>
          <p:cNvGrpSpPr/>
          <p:nvPr/>
        </p:nvGrpSpPr>
        <p:grpSpPr>
          <a:xfrm>
            <a:off x="510910" y="3007255"/>
            <a:ext cx="1191594" cy="1544846"/>
            <a:chOff x="5685225" y="1586850"/>
            <a:chExt cx="598600" cy="724900"/>
          </a:xfrm>
        </p:grpSpPr>
        <p:sp>
          <p:nvSpPr>
            <p:cNvPr id="86" name="Google Shape;537;p34">
              <a:extLst>
                <a:ext uri="{FF2B5EF4-FFF2-40B4-BE49-F238E27FC236}">
                  <a16:creationId xmlns:a16="http://schemas.microsoft.com/office/drawing/2014/main" id="{9179B5ED-915F-2D4B-8C16-70B236A85ADD}"/>
                </a:ext>
              </a:extLst>
            </p:cNvPr>
            <p:cNvSpPr/>
            <p:nvPr/>
          </p:nvSpPr>
          <p:spPr>
            <a:xfrm>
              <a:off x="5982875" y="1825225"/>
              <a:ext cx="300950" cy="420750"/>
            </a:xfrm>
            <a:custGeom>
              <a:avLst/>
              <a:gdLst/>
              <a:ahLst/>
              <a:cxnLst/>
              <a:rect l="l" t="t" r="r" b="b"/>
              <a:pathLst>
                <a:path w="12038" h="16830" extrusionOk="0">
                  <a:moveTo>
                    <a:pt x="6058" y="759"/>
                  </a:moveTo>
                  <a:cubicBezTo>
                    <a:pt x="7204" y="759"/>
                    <a:pt x="8291" y="1014"/>
                    <a:pt x="9299" y="1518"/>
                  </a:cubicBezTo>
                  <a:cubicBezTo>
                    <a:pt x="9871" y="1804"/>
                    <a:pt x="10264" y="2280"/>
                    <a:pt x="10621" y="3077"/>
                  </a:cubicBezTo>
                  <a:cubicBezTo>
                    <a:pt x="11014" y="3959"/>
                    <a:pt x="11216" y="4923"/>
                    <a:pt x="11216" y="5959"/>
                  </a:cubicBezTo>
                  <a:cubicBezTo>
                    <a:pt x="11252" y="6221"/>
                    <a:pt x="11252" y="6471"/>
                    <a:pt x="11264" y="6733"/>
                  </a:cubicBezTo>
                  <a:cubicBezTo>
                    <a:pt x="11288" y="7030"/>
                    <a:pt x="11288" y="7352"/>
                    <a:pt x="11288" y="7649"/>
                  </a:cubicBezTo>
                  <a:cubicBezTo>
                    <a:pt x="11288" y="7923"/>
                    <a:pt x="11252" y="8185"/>
                    <a:pt x="11204" y="8471"/>
                  </a:cubicBezTo>
                  <a:lnTo>
                    <a:pt x="11181" y="8673"/>
                  </a:lnTo>
                  <a:cubicBezTo>
                    <a:pt x="11169" y="8781"/>
                    <a:pt x="11133" y="8792"/>
                    <a:pt x="11062" y="8792"/>
                  </a:cubicBezTo>
                  <a:lnTo>
                    <a:pt x="10109" y="8852"/>
                  </a:lnTo>
                  <a:lnTo>
                    <a:pt x="10109" y="8852"/>
                  </a:lnTo>
                  <a:lnTo>
                    <a:pt x="10145" y="8769"/>
                  </a:lnTo>
                  <a:cubicBezTo>
                    <a:pt x="10300" y="8435"/>
                    <a:pt x="10442" y="8126"/>
                    <a:pt x="10538" y="7792"/>
                  </a:cubicBezTo>
                  <a:cubicBezTo>
                    <a:pt x="10657" y="7364"/>
                    <a:pt x="10704" y="6899"/>
                    <a:pt x="10740" y="6459"/>
                  </a:cubicBezTo>
                  <a:lnTo>
                    <a:pt x="10764" y="6292"/>
                  </a:lnTo>
                  <a:cubicBezTo>
                    <a:pt x="10788" y="5947"/>
                    <a:pt x="10823" y="5625"/>
                    <a:pt x="10835" y="5268"/>
                  </a:cubicBezTo>
                  <a:cubicBezTo>
                    <a:pt x="10847" y="5102"/>
                    <a:pt x="10847" y="4959"/>
                    <a:pt x="10859" y="4780"/>
                  </a:cubicBezTo>
                  <a:lnTo>
                    <a:pt x="10883" y="4578"/>
                  </a:lnTo>
                  <a:lnTo>
                    <a:pt x="10526" y="4506"/>
                  </a:lnTo>
                  <a:cubicBezTo>
                    <a:pt x="10195" y="4440"/>
                    <a:pt x="9895" y="4374"/>
                    <a:pt x="9569" y="4374"/>
                  </a:cubicBezTo>
                  <a:cubicBezTo>
                    <a:pt x="9543" y="4374"/>
                    <a:pt x="9516" y="4374"/>
                    <a:pt x="9490" y="4375"/>
                  </a:cubicBezTo>
                  <a:cubicBezTo>
                    <a:pt x="9398" y="4378"/>
                    <a:pt x="9305" y="4380"/>
                    <a:pt x="9211" y="4380"/>
                  </a:cubicBezTo>
                  <a:cubicBezTo>
                    <a:pt x="8930" y="4380"/>
                    <a:pt x="8642" y="4366"/>
                    <a:pt x="8347" y="4340"/>
                  </a:cubicBezTo>
                  <a:cubicBezTo>
                    <a:pt x="8180" y="4328"/>
                    <a:pt x="8025" y="4328"/>
                    <a:pt x="7871" y="4316"/>
                  </a:cubicBezTo>
                  <a:cubicBezTo>
                    <a:pt x="7764" y="4316"/>
                    <a:pt x="7668" y="4304"/>
                    <a:pt x="7549" y="4304"/>
                  </a:cubicBezTo>
                  <a:cubicBezTo>
                    <a:pt x="7323" y="4280"/>
                    <a:pt x="7097" y="4268"/>
                    <a:pt x="6871" y="4268"/>
                  </a:cubicBezTo>
                  <a:cubicBezTo>
                    <a:pt x="6668" y="4268"/>
                    <a:pt x="6573" y="4209"/>
                    <a:pt x="6501" y="3982"/>
                  </a:cubicBezTo>
                  <a:cubicBezTo>
                    <a:pt x="6394" y="3685"/>
                    <a:pt x="6275" y="3387"/>
                    <a:pt x="6120" y="3066"/>
                  </a:cubicBezTo>
                  <a:cubicBezTo>
                    <a:pt x="6037" y="2911"/>
                    <a:pt x="5942" y="2768"/>
                    <a:pt x="5859" y="2649"/>
                  </a:cubicBezTo>
                  <a:cubicBezTo>
                    <a:pt x="5835" y="2601"/>
                    <a:pt x="5787" y="2554"/>
                    <a:pt x="5763" y="2518"/>
                  </a:cubicBezTo>
                  <a:lnTo>
                    <a:pt x="5680" y="2399"/>
                  </a:lnTo>
                  <a:lnTo>
                    <a:pt x="5549" y="2411"/>
                  </a:lnTo>
                  <a:cubicBezTo>
                    <a:pt x="5168" y="2458"/>
                    <a:pt x="5085" y="2720"/>
                    <a:pt x="5049" y="2875"/>
                  </a:cubicBezTo>
                  <a:lnTo>
                    <a:pt x="4954" y="3137"/>
                  </a:lnTo>
                  <a:cubicBezTo>
                    <a:pt x="4870" y="3435"/>
                    <a:pt x="4763" y="3756"/>
                    <a:pt x="4668" y="4054"/>
                  </a:cubicBezTo>
                  <a:cubicBezTo>
                    <a:pt x="4632" y="4197"/>
                    <a:pt x="4585" y="4244"/>
                    <a:pt x="4418" y="4268"/>
                  </a:cubicBezTo>
                  <a:cubicBezTo>
                    <a:pt x="4049" y="4328"/>
                    <a:pt x="3656" y="4387"/>
                    <a:pt x="3299" y="4447"/>
                  </a:cubicBezTo>
                  <a:cubicBezTo>
                    <a:pt x="3001" y="4494"/>
                    <a:pt x="2727" y="4554"/>
                    <a:pt x="2406" y="4601"/>
                  </a:cubicBezTo>
                  <a:cubicBezTo>
                    <a:pt x="1846" y="4685"/>
                    <a:pt x="1751" y="4768"/>
                    <a:pt x="1691" y="5328"/>
                  </a:cubicBezTo>
                  <a:cubicBezTo>
                    <a:pt x="1560" y="6566"/>
                    <a:pt x="1751" y="7769"/>
                    <a:pt x="2275" y="9019"/>
                  </a:cubicBezTo>
                  <a:lnTo>
                    <a:pt x="2310" y="9114"/>
                  </a:lnTo>
                  <a:cubicBezTo>
                    <a:pt x="2310" y="9126"/>
                    <a:pt x="2322" y="9138"/>
                    <a:pt x="2322" y="9138"/>
                  </a:cubicBezTo>
                  <a:cubicBezTo>
                    <a:pt x="2096" y="9190"/>
                    <a:pt x="1863" y="9223"/>
                    <a:pt x="1633" y="9223"/>
                  </a:cubicBezTo>
                  <a:cubicBezTo>
                    <a:pt x="1549" y="9223"/>
                    <a:pt x="1465" y="9219"/>
                    <a:pt x="1382" y="9209"/>
                  </a:cubicBezTo>
                  <a:cubicBezTo>
                    <a:pt x="1370" y="9185"/>
                    <a:pt x="1370" y="9114"/>
                    <a:pt x="1358" y="9066"/>
                  </a:cubicBezTo>
                  <a:lnTo>
                    <a:pt x="1310" y="8661"/>
                  </a:lnTo>
                  <a:cubicBezTo>
                    <a:pt x="1263" y="8316"/>
                    <a:pt x="1215" y="7959"/>
                    <a:pt x="1215" y="7626"/>
                  </a:cubicBezTo>
                  <a:lnTo>
                    <a:pt x="1215" y="7566"/>
                  </a:lnTo>
                  <a:cubicBezTo>
                    <a:pt x="1179" y="6376"/>
                    <a:pt x="1144" y="5149"/>
                    <a:pt x="1382" y="3959"/>
                  </a:cubicBezTo>
                  <a:cubicBezTo>
                    <a:pt x="1572" y="3006"/>
                    <a:pt x="1989" y="2268"/>
                    <a:pt x="2644" y="1768"/>
                  </a:cubicBezTo>
                  <a:cubicBezTo>
                    <a:pt x="3287" y="1280"/>
                    <a:pt x="4037" y="970"/>
                    <a:pt x="4846" y="851"/>
                  </a:cubicBezTo>
                  <a:cubicBezTo>
                    <a:pt x="5257" y="790"/>
                    <a:pt x="5661" y="759"/>
                    <a:pt x="6058" y="759"/>
                  </a:cubicBezTo>
                  <a:close/>
                  <a:moveTo>
                    <a:pt x="5537" y="3613"/>
                  </a:moveTo>
                  <a:cubicBezTo>
                    <a:pt x="5644" y="3804"/>
                    <a:pt x="5716" y="4006"/>
                    <a:pt x="5787" y="4209"/>
                  </a:cubicBezTo>
                  <a:cubicBezTo>
                    <a:pt x="5811" y="4268"/>
                    <a:pt x="5835" y="4328"/>
                    <a:pt x="5847" y="4387"/>
                  </a:cubicBezTo>
                  <a:cubicBezTo>
                    <a:pt x="6061" y="4959"/>
                    <a:pt x="6132" y="5018"/>
                    <a:pt x="6680" y="5042"/>
                  </a:cubicBezTo>
                  <a:lnTo>
                    <a:pt x="6716" y="5042"/>
                  </a:lnTo>
                  <a:cubicBezTo>
                    <a:pt x="7263" y="5078"/>
                    <a:pt x="7799" y="5102"/>
                    <a:pt x="8347" y="5137"/>
                  </a:cubicBezTo>
                  <a:cubicBezTo>
                    <a:pt x="8740" y="5161"/>
                    <a:pt x="9109" y="5173"/>
                    <a:pt x="9502" y="5209"/>
                  </a:cubicBezTo>
                  <a:lnTo>
                    <a:pt x="9752" y="5209"/>
                  </a:lnTo>
                  <a:cubicBezTo>
                    <a:pt x="9792" y="5209"/>
                    <a:pt x="9831" y="5203"/>
                    <a:pt x="9867" y="5203"/>
                  </a:cubicBezTo>
                  <a:cubicBezTo>
                    <a:pt x="9885" y="5203"/>
                    <a:pt x="9903" y="5205"/>
                    <a:pt x="9919" y="5209"/>
                  </a:cubicBezTo>
                  <a:cubicBezTo>
                    <a:pt x="10002" y="5209"/>
                    <a:pt x="10038" y="5221"/>
                    <a:pt x="10038" y="5221"/>
                  </a:cubicBezTo>
                  <a:cubicBezTo>
                    <a:pt x="10038" y="5221"/>
                    <a:pt x="10050" y="5256"/>
                    <a:pt x="10038" y="5328"/>
                  </a:cubicBezTo>
                  <a:cubicBezTo>
                    <a:pt x="10014" y="5506"/>
                    <a:pt x="10014" y="5685"/>
                    <a:pt x="10002" y="5875"/>
                  </a:cubicBezTo>
                  <a:cubicBezTo>
                    <a:pt x="9978" y="6411"/>
                    <a:pt x="9954" y="6959"/>
                    <a:pt x="9835" y="7483"/>
                  </a:cubicBezTo>
                  <a:cubicBezTo>
                    <a:pt x="9645" y="8411"/>
                    <a:pt x="9121" y="9138"/>
                    <a:pt x="8335" y="9626"/>
                  </a:cubicBezTo>
                  <a:lnTo>
                    <a:pt x="8073" y="9804"/>
                  </a:lnTo>
                  <a:cubicBezTo>
                    <a:pt x="7716" y="10031"/>
                    <a:pt x="7383" y="10257"/>
                    <a:pt x="7002" y="10340"/>
                  </a:cubicBezTo>
                  <a:cubicBezTo>
                    <a:pt x="6662" y="10421"/>
                    <a:pt x="6339" y="10462"/>
                    <a:pt x="6034" y="10462"/>
                  </a:cubicBezTo>
                  <a:cubicBezTo>
                    <a:pt x="5709" y="10462"/>
                    <a:pt x="5403" y="10415"/>
                    <a:pt x="5120" y="10316"/>
                  </a:cubicBezTo>
                  <a:cubicBezTo>
                    <a:pt x="4406" y="10078"/>
                    <a:pt x="3680" y="9769"/>
                    <a:pt x="3192" y="9102"/>
                  </a:cubicBezTo>
                  <a:cubicBezTo>
                    <a:pt x="2906" y="8733"/>
                    <a:pt x="2727" y="8316"/>
                    <a:pt x="2632" y="7852"/>
                  </a:cubicBezTo>
                  <a:cubicBezTo>
                    <a:pt x="2549" y="7399"/>
                    <a:pt x="2501" y="6923"/>
                    <a:pt x="2453" y="6471"/>
                  </a:cubicBezTo>
                  <a:cubicBezTo>
                    <a:pt x="2441" y="6292"/>
                    <a:pt x="2418" y="6102"/>
                    <a:pt x="2394" y="5923"/>
                  </a:cubicBezTo>
                  <a:cubicBezTo>
                    <a:pt x="2418" y="5840"/>
                    <a:pt x="2418" y="5780"/>
                    <a:pt x="2430" y="5733"/>
                  </a:cubicBezTo>
                  <a:cubicBezTo>
                    <a:pt x="2441" y="5602"/>
                    <a:pt x="2453" y="5399"/>
                    <a:pt x="2489" y="5375"/>
                  </a:cubicBezTo>
                  <a:cubicBezTo>
                    <a:pt x="2513" y="5340"/>
                    <a:pt x="2715" y="5316"/>
                    <a:pt x="2834" y="5304"/>
                  </a:cubicBezTo>
                  <a:cubicBezTo>
                    <a:pt x="3346" y="5209"/>
                    <a:pt x="3918" y="5137"/>
                    <a:pt x="4620" y="5030"/>
                  </a:cubicBezTo>
                  <a:cubicBezTo>
                    <a:pt x="4823" y="5006"/>
                    <a:pt x="5239" y="4947"/>
                    <a:pt x="5311" y="4387"/>
                  </a:cubicBezTo>
                  <a:cubicBezTo>
                    <a:pt x="5347" y="4185"/>
                    <a:pt x="5406" y="3994"/>
                    <a:pt x="5478" y="3780"/>
                  </a:cubicBezTo>
                  <a:cubicBezTo>
                    <a:pt x="5489" y="3720"/>
                    <a:pt x="5513" y="3673"/>
                    <a:pt x="5537" y="3613"/>
                  </a:cubicBezTo>
                  <a:close/>
                  <a:moveTo>
                    <a:pt x="6882" y="11174"/>
                  </a:moveTo>
                  <a:cubicBezTo>
                    <a:pt x="6918" y="11448"/>
                    <a:pt x="6906" y="11733"/>
                    <a:pt x="6906" y="12043"/>
                  </a:cubicBezTo>
                  <a:lnTo>
                    <a:pt x="6906" y="12126"/>
                  </a:lnTo>
                  <a:cubicBezTo>
                    <a:pt x="6894" y="12150"/>
                    <a:pt x="6859" y="12174"/>
                    <a:pt x="6847" y="12174"/>
                  </a:cubicBezTo>
                  <a:cubicBezTo>
                    <a:pt x="6638" y="12245"/>
                    <a:pt x="6434" y="12280"/>
                    <a:pt x="6235" y="12280"/>
                  </a:cubicBezTo>
                  <a:cubicBezTo>
                    <a:pt x="5935" y="12280"/>
                    <a:pt x="5645" y="12200"/>
                    <a:pt x="5358" y="12043"/>
                  </a:cubicBezTo>
                  <a:cubicBezTo>
                    <a:pt x="5335" y="12031"/>
                    <a:pt x="5287" y="11971"/>
                    <a:pt x="5275" y="11936"/>
                  </a:cubicBezTo>
                  <a:cubicBezTo>
                    <a:pt x="5251" y="11733"/>
                    <a:pt x="5275" y="11495"/>
                    <a:pt x="5275" y="11257"/>
                  </a:cubicBezTo>
                  <a:lnTo>
                    <a:pt x="5275" y="11174"/>
                  </a:lnTo>
                  <a:close/>
                  <a:moveTo>
                    <a:pt x="4465" y="12352"/>
                  </a:moveTo>
                  <a:cubicBezTo>
                    <a:pt x="4561" y="12579"/>
                    <a:pt x="4763" y="12686"/>
                    <a:pt x="4930" y="12769"/>
                  </a:cubicBezTo>
                  <a:cubicBezTo>
                    <a:pt x="5321" y="12975"/>
                    <a:pt x="5733" y="13079"/>
                    <a:pt x="6181" y="13079"/>
                  </a:cubicBezTo>
                  <a:cubicBezTo>
                    <a:pt x="6484" y="13079"/>
                    <a:pt x="6803" y="13032"/>
                    <a:pt x="7144" y="12936"/>
                  </a:cubicBezTo>
                  <a:lnTo>
                    <a:pt x="7156" y="12936"/>
                  </a:lnTo>
                  <a:cubicBezTo>
                    <a:pt x="7299" y="12900"/>
                    <a:pt x="7454" y="12841"/>
                    <a:pt x="7561" y="12710"/>
                  </a:cubicBezTo>
                  <a:cubicBezTo>
                    <a:pt x="7619" y="12623"/>
                    <a:pt x="7692" y="12599"/>
                    <a:pt x="7837" y="12599"/>
                  </a:cubicBezTo>
                  <a:cubicBezTo>
                    <a:pt x="7871" y="12599"/>
                    <a:pt x="7910" y="12600"/>
                    <a:pt x="7954" y="12602"/>
                  </a:cubicBezTo>
                  <a:lnTo>
                    <a:pt x="8025" y="12602"/>
                  </a:lnTo>
                  <a:cubicBezTo>
                    <a:pt x="8490" y="12626"/>
                    <a:pt x="8883" y="12769"/>
                    <a:pt x="9323" y="13114"/>
                  </a:cubicBezTo>
                  <a:cubicBezTo>
                    <a:pt x="10180" y="13793"/>
                    <a:pt x="10692" y="14746"/>
                    <a:pt x="11050" y="15496"/>
                  </a:cubicBezTo>
                  <a:cubicBezTo>
                    <a:pt x="11073" y="15555"/>
                    <a:pt x="11085" y="15639"/>
                    <a:pt x="11109" y="15734"/>
                  </a:cubicBezTo>
                  <a:lnTo>
                    <a:pt x="11109" y="15781"/>
                  </a:lnTo>
                  <a:lnTo>
                    <a:pt x="10847" y="15793"/>
                  </a:lnTo>
                  <a:cubicBezTo>
                    <a:pt x="10490" y="15805"/>
                    <a:pt x="10133" y="15817"/>
                    <a:pt x="9799" y="15841"/>
                  </a:cubicBezTo>
                  <a:cubicBezTo>
                    <a:pt x="8907" y="15877"/>
                    <a:pt x="8025" y="15912"/>
                    <a:pt x="7144" y="15960"/>
                  </a:cubicBezTo>
                  <a:cubicBezTo>
                    <a:pt x="6966" y="15960"/>
                    <a:pt x="6787" y="15972"/>
                    <a:pt x="6609" y="15984"/>
                  </a:cubicBezTo>
                  <a:cubicBezTo>
                    <a:pt x="6308" y="16010"/>
                    <a:pt x="6008" y="16029"/>
                    <a:pt x="5708" y="16029"/>
                  </a:cubicBezTo>
                  <a:cubicBezTo>
                    <a:pt x="5591" y="16029"/>
                    <a:pt x="5475" y="16026"/>
                    <a:pt x="5358" y="16020"/>
                  </a:cubicBezTo>
                  <a:cubicBezTo>
                    <a:pt x="3739" y="15912"/>
                    <a:pt x="2382" y="15841"/>
                    <a:pt x="1001" y="15841"/>
                  </a:cubicBezTo>
                  <a:cubicBezTo>
                    <a:pt x="953" y="15841"/>
                    <a:pt x="894" y="15841"/>
                    <a:pt x="846" y="15817"/>
                  </a:cubicBezTo>
                  <a:cubicBezTo>
                    <a:pt x="846" y="15317"/>
                    <a:pt x="1263" y="14388"/>
                    <a:pt x="1798" y="13698"/>
                  </a:cubicBezTo>
                  <a:cubicBezTo>
                    <a:pt x="2263" y="13079"/>
                    <a:pt x="3453" y="12424"/>
                    <a:pt x="4465" y="12352"/>
                  </a:cubicBezTo>
                  <a:close/>
                  <a:moveTo>
                    <a:pt x="6347" y="1"/>
                  </a:moveTo>
                  <a:cubicBezTo>
                    <a:pt x="6248" y="1"/>
                    <a:pt x="6149" y="2"/>
                    <a:pt x="6049" y="6"/>
                  </a:cubicBezTo>
                  <a:cubicBezTo>
                    <a:pt x="4680" y="41"/>
                    <a:pt x="3561" y="387"/>
                    <a:pt x="2656" y="1042"/>
                  </a:cubicBezTo>
                  <a:cubicBezTo>
                    <a:pt x="2560" y="1101"/>
                    <a:pt x="2453" y="1161"/>
                    <a:pt x="2370" y="1232"/>
                  </a:cubicBezTo>
                  <a:cubicBezTo>
                    <a:pt x="2132" y="1387"/>
                    <a:pt x="1882" y="1530"/>
                    <a:pt x="1703" y="1768"/>
                  </a:cubicBezTo>
                  <a:cubicBezTo>
                    <a:pt x="1251" y="2387"/>
                    <a:pt x="786" y="3137"/>
                    <a:pt x="655" y="4030"/>
                  </a:cubicBezTo>
                  <a:cubicBezTo>
                    <a:pt x="536" y="4923"/>
                    <a:pt x="477" y="5637"/>
                    <a:pt x="489" y="6292"/>
                  </a:cubicBezTo>
                  <a:cubicBezTo>
                    <a:pt x="513" y="7090"/>
                    <a:pt x="572" y="7888"/>
                    <a:pt x="632" y="8661"/>
                  </a:cubicBezTo>
                  <a:cubicBezTo>
                    <a:pt x="655" y="8947"/>
                    <a:pt x="667" y="9233"/>
                    <a:pt x="691" y="9507"/>
                  </a:cubicBezTo>
                  <a:cubicBezTo>
                    <a:pt x="713" y="9937"/>
                    <a:pt x="858" y="10081"/>
                    <a:pt x="1248" y="10081"/>
                  </a:cubicBezTo>
                  <a:cubicBezTo>
                    <a:pt x="1279" y="10081"/>
                    <a:pt x="1312" y="10080"/>
                    <a:pt x="1346" y="10078"/>
                  </a:cubicBezTo>
                  <a:cubicBezTo>
                    <a:pt x="1763" y="10043"/>
                    <a:pt x="2191" y="10007"/>
                    <a:pt x="2668" y="9947"/>
                  </a:cubicBezTo>
                  <a:cubicBezTo>
                    <a:pt x="2714" y="9939"/>
                    <a:pt x="2756" y="9934"/>
                    <a:pt x="2794" y="9934"/>
                  </a:cubicBezTo>
                  <a:cubicBezTo>
                    <a:pt x="2911" y="9934"/>
                    <a:pt x="2994" y="9977"/>
                    <a:pt x="3084" y="10066"/>
                  </a:cubicBezTo>
                  <a:cubicBezTo>
                    <a:pt x="3227" y="10209"/>
                    <a:pt x="3406" y="10364"/>
                    <a:pt x="3680" y="10507"/>
                  </a:cubicBezTo>
                  <a:cubicBezTo>
                    <a:pt x="3906" y="10638"/>
                    <a:pt x="4144" y="10757"/>
                    <a:pt x="4358" y="10864"/>
                  </a:cubicBezTo>
                  <a:cubicBezTo>
                    <a:pt x="4418" y="10900"/>
                    <a:pt x="4465" y="10924"/>
                    <a:pt x="4525" y="10936"/>
                  </a:cubicBezTo>
                  <a:lnTo>
                    <a:pt x="4525" y="11055"/>
                  </a:lnTo>
                  <a:lnTo>
                    <a:pt x="4525" y="11198"/>
                  </a:lnTo>
                  <a:lnTo>
                    <a:pt x="4525" y="11317"/>
                  </a:lnTo>
                  <a:cubicBezTo>
                    <a:pt x="4525" y="11388"/>
                    <a:pt x="4525" y="11471"/>
                    <a:pt x="4513" y="11507"/>
                  </a:cubicBezTo>
                  <a:cubicBezTo>
                    <a:pt x="4465" y="11519"/>
                    <a:pt x="4394" y="11531"/>
                    <a:pt x="4323" y="11531"/>
                  </a:cubicBezTo>
                  <a:cubicBezTo>
                    <a:pt x="3251" y="11698"/>
                    <a:pt x="2275" y="12186"/>
                    <a:pt x="1465" y="12995"/>
                  </a:cubicBezTo>
                  <a:cubicBezTo>
                    <a:pt x="775" y="13662"/>
                    <a:pt x="405" y="14531"/>
                    <a:pt x="132" y="15281"/>
                  </a:cubicBezTo>
                  <a:cubicBezTo>
                    <a:pt x="1" y="15639"/>
                    <a:pt x="1" y="16020"/>
                    <a:pt x="120" y="16448"/>
                  </a:cubicBezTo>
                  <a:lnTo>
                    <a:pt x="167" y="16591"/>
                  </a:lnTo>
                  <a:lnTo>
                    <a:pt x="334" y="16615"/>
                  </a:lnTo>
                  <a:cubicBezTo>
                    <a:pt x="370" y="16615"/>
                    <a:pt x="429" y="16615"/>
                    <a:pt x="477" y="16627"/>
                  </a:cubicBezTo>
                  <a:cubicBezTo>
                    <a:pt x="584" y="16639"/>
                    <a:pt x="703" y="16639"/>
                    <a:pt x="810" y="16639"/>
                  </a:cubicBezTo>
                  <a:lnTo>
                    <a:pt x="1322" y="16639"/>
                  </a:lnTo>
                  <a:cubicBezTo>
                    <a:pt x="1537" y="16639"/>
                    <a:pt x="1746" y="16633"/>
                    <a:pt x="1953" y="16633"/>
                  </a:cubicBezTo>
                  <a:cubicBezTo>
                    <a:pt x="2056" y="16633"/>
                    <a:pt x="2160" y="16635"/>
                    <a:pt x="2263" y="16639"/>
                  </a:cubicBezTo>
                  <a:cubicBezTo>
                    <a:pt x="2715" y="16651"/>
                    <a:pt x="3168" y="16698"/>
                    <a:pt x="3608" y="16734"/>
                  </a:cubicBezTo>
                  <a:cubicBezTo>
                    <a:pt x="4037" y="16758"/>
                    <a:pt x="4477" y="16793"/>
                    <a:pt x="4918" y="16817"/>
                  </a:cubicBezTo>
                  <a:cubicBezTo>
                    <a:pt x="5108" y="16829"/>
                    <a:pt x="5299" y="16829"/>
                    <a:pt x="5513" y="16829"/>
                  </a:cubicBezTo>
                  <a:cubicBezTo>
                    <a:pt x="5763" y="16829"/>
                    <a:pt x="6025" y="16829"/>
                    <a:pt x="6323" y="16817"/>
                  </a:cubicBezTo>
                  <a:cubicBezTo>
                    <a:pt x="6775" y="16805"/>
                    <a:pt x="7216" y="16770"/>
                    <a:pt x="7656" y="16746"/>
                  </a:cubicBezTo>
                  <a:cubicBezTo>
                    <a:pt x="8145" y="16710"/>
                    <a:pt x="8645" y="16686"/>
                    <a:pt x="9145" y="16651"/>
                  </a:cubicBezTo>
                  <a:cubicBezTo>
                    <a:pt x="9657" y="16639"/>
                    <a:pt x="10192" y="16627"/>
                    <a:pt x="10716" y="16627"/>
                  </a:cubicBezTo>
                  <a:cubicBezTo>
                    <a:pt x="10942" y="16627"/>
                    <a:pt x="11145" y="16627"/>
                    <a:pt x="11371" y="16615"/>
                  </a:cubicBezTo>
                  <a:cubicBezTo>
                    <a:pt x="11538" y="16615"/>
                    <a:pt x="11669" y="16555"/>
                    <a:pt x="11764" y="16460"/>
                  </a:cubicBezTo>
                  <a:cubicBezTo>
                    <a:pt x="11824" y="16401"/>
                    <a:pt x="11883" y="16293"/>
                    <a:pt x="11859" y="16115"/>
                  </a:cubicBezTo>
                  <a:cubicBezTo>
                    <a:pt x="11859" y="16055"/>
                    <a:pt x="11847" y="15984"/>
                    <a:pt x="11847" y="15924"/>
                  </a:cubicBezTo>
                  <a:cubicBezTo>
                    <a:pt x="11835" y="15686"/>
                    <a:pt x="11824" y="15436"/>
                    <a:pt x="11716" y="15198"/>
                  </a:cubicBezTo>
                  <a:cubicBezTo>
                    <a:pt x="11609" y="14948"/>
                    <a:pt x="11466" y="14710"/>
                    <a:pt x="11323" y="14484"/>
                  </a:cubicBezTo>
                  <a:cubicBezTo>
                    <a:pt x="11228" y="14305"/>
                    <a:pt x="11121" y="14126"/>
                    <a:pt x="11026" y="13948"/>
                  </a:cubicBezTo>
                  <a:cubicBezTo>
                    <a:pt x="10728" y="13341"/>
                    <a:pt x="10276" y="12829"/>
                    <a:pt x="9585" y="12352"/>
                  </a:cubicBezTo>
                  <a:cubicBezTo>
                    <a:pt x="9216" y="12102"/>
                    <a:pt x="8823" y="11936"/>
                    <a:pt x="8395" y="11888"/>
                  </a:cubicBezTo>
                  <a:cubicBezTo>
                    <a:pt x="8204" y="11864"/>
                    <a:pt x="8014" y="11829"/>
                    <a:pt x="7787" y="11805"/>
                  </a:cubicBezTo>
                  <a:lnTo>
                    <a:pt x="7668" y="11793"/>
                  </a:lnTo>
                  <a:lnTo>
                    <a:pt x="7668" y="11686"/>
                  </a:lnTo>
                  <a:lnTo>
                    <a:pt x="7668" y="11102"/>
                  </a:lnTo>
                  <a:cubicBezTo>
                    <a:pt x="7656" y="11019"/>
                    <a:pt x="7680" y="10971"/>
                    <a:pt x="7847" y="10852"/>
                  </a:cubicBezTo>
                  <a:cubicBezTo>
                    <a:pt x="8014" y="10733"/>
                    <a:pt x="8204" y="10626"/>
                    <a:pt x="8371" y="10519"/>
                  </a:cubicBezTo>
                  <a:cubicBezTo>
                    <a:pt x="8752" y="10281"/>
                    <a:pt x="9168" y="10043"/>
                    <a:pt x="9514" y="9709"/>
                  </a:cubicBezTo>
                  <a:cubicBezTo>
                    <a:pt x="9538" y="9674"/>
                    <a:pt x="9573" y="9662"/>
                    <a:pt x="9585" y="9662"/>
                  </a:cubicBezTo>
                  <a:cubicBezTo>
                    <a:pt x="9990" y="9626"/>
                    <a:pt x="10371" y="9614"/>
                    <a:pt x="10752" y="9602"/>
                  </a:cubicBezTo>
                  <a:cubicBezTo>
                    <a:pt x="11764" y="9566"/>
                    <a:pt x="11978" y="9364"/>
                    <a:pt x="12038" y="8352"/>
                  </a:cubicBezTo>
                  <a:lnTo>
                    <a:pt x="12038" y="8126"/>
                  </a:lnTo>
                  <a:cubicBezTo>
                    <a:pt x="12026" y="7816"/>
                    <a:pt x="12026" y="7483"/>
                    <a:pt x="12026" y="7173"/>
                  </a:cubicBezTo>
                  <a:cubicBezTo>
                    <a:pt x="12014" y="6435"/>
                    <a:pt x="12002" y="5673"/>
                    <a:pt x="11966" y="4923"/>
                  </a:cubicBezTo>
                  <a:cubicBezTo>
                    <a:pt x="11907" y="3828"/>
                    <a:pt x="11526" y="2780"/>
                    <a:pt x="10764" y="1732"/>
                  </a:cubicBezTo>
                  <a:cubicBezTo>
                    <a:pt x="10288" y="1077"/>
                    <a:pt x="9585" y="732"/>
                    <a:pt x="8942" y="482"/>
                  </a:cubicBezTo>
                  <a:cubicBezTo>
                    <a:pt x="8165" y="158"/>
                    <a:pt x="7300" y="1"/>
                    <a:pt x="6347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7" name="Google Shape;538;p34">
              <a:extLst>
                <a:ext uri="{FF2B5EF4-FFF2-40B4-BE49-F238E27FC236}">
                  <a16:creationId xmlns:a16="http://schemas.microsoft.com/office/drawing/2014/main" id="{360EA908-79E4-9449-9405-5FC164810220}"/>
                </a:ext>
              </a:extLst>
            </p:cNvPr>
            <p:cNvSpPr/>
            <p:nvPr/>
          </p:nvSpPr>
          <p:spPr>
            <a:xfrm>
              <a:off x="5685225" y="1900300"/>
              <a:ext cx="312275" cy="411450"/>
            </a:xfrm>
            <a:custGeom>
              <a:avLst/>
              <a:gdLst/>
              <a:ahLst/>
              <a:cxnLst/>
              <a:rect l="l" t="t" r="r" b="b"/>
              <a:pathLst>
                <a:path w="12491" h="16458" extrusionOk="0">
                  <a:moveTo>
                    <a:pt x="7063" y="755"/>
                  </a:moveTo>
                  <a:cubicBezTo>
                    <a:pt x="7831" y="755"/>
                    <a:pt x="8540" y="960"/>
                    <a:pt x="9192" y="1372"/>
                  </a:cubicBezTo>
                  <a:cubicBezTo>
                    <a:pt x="9406" y="1503"/>
                    <a:pt x="9597" y="1682"/>
                    <a:pt x="9775" y="1896"/>
                  </a:cubicBezTo>
                  <a:cubicBezTo>
                    <a:pt x="9930" y="2075"/>
                    <a:pt x="10049" y="2265"/>
                    <a:pt x="10180" y="2456"/>
                  </a:cubicBezTo>
                  <a:cubicBezTo>
                    <a:pt x="10240" y="2551"/>
                    <a:pt x="10287" y="2622"/>
                    <a:pt x="10347" y="2706"/>
                  </a:cubicBezTo>
                  <a:cubicBezTo>
                    <a:pt x="10609" y="3134"/>
                    <a:pt x="10728" y="3587"/>
                    <a:pt x="10704" y="4123"/>
                  </a:cubicBezTo>
                  <a:lnTo>
                    <a:pt x="10668" y="4123"/>
                  </a:lnTo>
                  <a:cubicBezTo>
                    <a:pt x="10587" y="4123"/>
                    <a:pt x="10501" y="4130"/>
                    <a:pt x="10418" y="4130"/>
                  </a:cubicBezTo>
                  <a:cubicBezTo>
                    <a:pt x="10356" y="4130"/>
                    <a:pt x="10296" y="4126"/>
                    <a:pt x="10240" y="4111"/>
                  </a:cubicBezTo>
                  <a:cubicBezTo>
                    <a:pt x="9775" y="4039"/>
                    <a:pt x="9287" y="3956"/>
                    <a:pt x="8811" y="3837"/>
                  </a:cubicBezTo>
                  <a:cubicBezTo>
                    <a:pt x="8144" y="3682"/>
                    <a:pt x="7632" y="3289"/>
                    <a:pt x="7335" y="2706"/>
                  </a:cubicBezTo>
                  <a:cubicBezTo>
                    <a:pt x="7299" y="2622"/>
                    <a:pt x="7251" y="2527"/>
                    <a:pt x="7192" y="2456"/>
                  </a:cubicBezTo>
                  <a:lnTo>
                    <a:pt x="7156" y="2408"/>
                  </a:lnTo>
                  <a:cubicBezTo>
                    <a:pt x="7132" y="2349"/>
                    <a:pt x="7085" y="2325"/>
                    <a:pt x="7061" y="2313"/>
                  </a:cubicBezTo>
                  <a:cubicBezTo>
                    <a:pt x="7037" y="2313"/>
                    <a:pt x="7037" y="2289"/>
                    <a:pt x="7013" y="2277"/>
                  </a:cubicBezTo>
                  <a:lnTo>
                    <a:pt x="6906" y="2206"/>
                  </a:lnTo>
                  <a:lnTo>
                    <a:pt x="6787" y="2265"/>
                  </a:lnTo>
                  <a:cubicBezTo>
                    <a:pt x="6727" y="2289"/>
                    <a:pt x="6656" y="2337"/>
                    <a:pt x="6573" y="2372"/>
                  </a:cubicBezTo>
                  <a:cubicBezTo>
                    <a:pt x="6394" y="2456"/>
                    <a:pt x="6239" y="2551"/>
                    <a:pt x="6061" y="2670"/>
                  </a:cubicBezTo>
                  <a:cubicBezTo>
                    <a:pt x="5311" y="3218"/>
                    <a:pt x="4453" y="3444"/>
                    <a:pt x="3691" y="3587"/>
                  </a:cubicBezTo>
                  <a:cubicBezTo>
                    <a:pt x="3525" y="3619"/>
                    <a:pt x="3347" y="3629"/>
                    <a:pt x="3152" y="3629"/>
                  </a:cubicBezTo>
                  <a:cubicBezTo>
                    <a:pt x="3055" y="3629"/>
                    <a:pt x="2953" y="3626"/>
                    <a:pt x="2846" y="3623"/>
                  </a:cubicBezTo>
                  <a:lnTo>
                    <a:pt x="2667" y="3623"/>
                  </a:lnTo>
                  <a:cubicBezTo>
                    <a:pt x="2691" y="3539"/>
                    <a:pt x="2727" y="3468"/>
                    <a:pt x="2751" y="3408"/>
                  </a:cubicBezTo>
                  <a:cubicBezTo>
                    <a:pt x="3501" y="2110"/>
                    <a:pt x="4453" y="1313"/>
                    <a:pt x="5644" y="967"/>
                  </a:cubicBezTo>
                  <a:cubicBezTo>
                    <a:pt x="6138" y="826"/>
                    <a:pt x="6611" y="755"/>
                    <a:pt x="7063" y="755"/>
                  </a:cubicBezTo>
                  <a:close/>
                  <a:moveTo>
                    <a:pt x="6716" y="3146"/>
                  </a:moveTo>
                  <a:cubicBezTo>
                    <a:pt x="6727" y="3158"/>
                    <a:pt x="6727" y="3170"/>
                    <a:pt x="6739" y="3170"/>
                  </a:cubicBezTo>
                  <a:cubicBezTo>
                    <a:pt x="7180" y="4063"/>
                    <a:pt x="7989" y="4361"/>
                    <a:pt x="8573" y="4515"/>
                  </a:cubicBezTo>
                  <a:cubicBezTo>
                    <a:pt x="9228" y="4694"/>
                    <a:pt x="9918" y="4825"/>
                    <a:pt x="10573" y="4944"/>
                  </a:cubicBezTo>
                  <a:lnTo>
                    <a:pt x="10645" y="4956"/>
                  </a:lnTo>
                  <a:cubicBezTo>
                    <a:pt x="10728" y="4980"/>
                    <a:pt x="10752" y="4992"/>
                    <a:pt x="10752" y="5063"/>
                  </a:cubicBezTo>
                  <a:lnTo>
                    <a:pt x="10835" y="5909"/>
                  </a:lnTo>
                  <a:lnTo>
                    <a:pt x="11418" y="5468"/>
                  </a:lnTo>
                  <a:cubicBezTo>
                    <a:pt x="11621" y="5587"/>
                    <a:pt x="11609" y="5718"/>
                    <a:pt x="11561" y="5837"/>
                  </a:cubicBezTo>
                  <a:cubicBezTo>
                    <a:pt x="11516" y="5992"/>
                    <a:pt x="11470" y="6092"/>
                    <a:pt x="11273" y="6092"/>
                  </a:cubicBezTo>
                  <a:cubicBezTo>
                    <a:pt x="11214" y="6092"/>
                    <a:pt x="11141" y="6083"/>
                    <a:pt x="11049" y="6063"/>
                  </a:cubicBezTo>
                  <a:lnTo>
                    <a:pt x="10835" y="6016"/>
                  </a:lnTo>
                  <a:lnTo>
                    <a:pt x="10776" y="6218"/>
                  </a:lnTo>
                  <a:cubicBezTo>
                    <a:pt x="10776" y="6242"/>
                    <a:pt x="10764" y="6266"/>
                    <a:pt x="10764" y="6278"/>
                  </a:cubicBezTo>
                  <a:cubicBezTo>
                    <a:pt x="10752" y="6337"/>
                    <a:pt x="10716" y="6420"/>
                    <a:pt x="10704" y="6492"/>
                  </a:cubicBezTo>
                  <a:cubicBezTo>
                    <a:pt x="10633" y="7397"/>
                    <a:pt x="10133" y="8171"/>
                    <a:pt x="9692" y="8837"/>
                  </a:cubicBezTo>
                  <a:cubicBezTo>
                    <a:pt x="9097" y="9719"/>
                    <a:pt x="8216" y="10242"/>
                    <a:pt x="7073" y="10385"/>
                  </a:cubicBezTo>
                  <a:cubicBezTo>
                    <a:pt x="6864" y="10413"/>
                    <a:pt x="6655" y="10427"/>
                    <a:pt x="6449" y="10427"/>
                  </a:cubicBezTo>
                  <a:cubicBezTo>
                    <a:pt x="5583" y="10427"/>
                    <a:pt x="4739" y="10185"/>
                    <a:pt x="3941" y="9695"/>
                  </a:cubicBezTo>
                  <a:cubicBezTo>
                    <a:pt x="3691" y="9540"/>
                    <a:pt x="3453" y="9290"/>
                    <a:pt x="3287" y="9016"/>
                  </a:cubicBezTo>
                  <a:cubicBezTo>
                    <a:pt x="2798" y="8218"/>
                    <a:pt x="2560" y="7528"/>
                    <a:pt x="2536" y="6837"/>
                  </a:cubicBezTo>
                  <a:cubicBezTo>
                    <a:pt x="2536" y="6718"/>
                    <a:pt x="2501" y="6599"/>
                    <a:pt x="2477" y="6492"/>
                  </a:cubicBezTo>
                  <a:lnTo>
                    <a:pt x="2429" y="6313"/>
                  </a:lnTo>
                  <a:lnTo>
                    <a:pt x="2358" y="5968"/>
                  </a:lnTo>
                  <a:lnTo>
                    <a:pt x="2072" y="6194"/>
                  </a:lnTo>
                  <a:cubicBezTo>
                    <a:pt x="1871" y="6349"/>
                    <a:pt x="1765" y="6418"/>
                    <a:pt x="1683" y="6418"/>
                  </a:cubicBezTo>
                  <a:cubicBezTo>
                    <a:pt x="1639" y="6418"/>
                    <a:pt x="1602" y="6398"/>
                    <a:pt x="1560" y="6361"/>
                  </a:cubicBezTo>
                  <a:cubicBezTo>
                    <a:pt x="1477" y="6290"/>
                    <a:pt x="1405" y="5956"/>
                    <a:pt x="1477" y="5789"/>
                  </a:cubicBezTo>
                  <a:cubicBezTo>
                    <a:pt x="1524" y="5677"/>
                    <a:pt x="1541" y="5623"/>
                    <a:pt x="1745" y="5623"/>
                  </a:cubicBezTo>
                  <a:cubicBezTo>
                    <a:pt x="1800" y="5623"/>
                    <a:pt x="1868" y="5627"/>
                    <a:pt x="1953" y="5635"/>
                  </a:cubicBezTo>
                  <a:lnTo>
                    <a:pt x="2036" y="5635"/>
                  </a:lnTo>
                  <a:lnTo>
                    <a:pt x="2096" y="5587"/>
                  </a:lnTo>
                  <a:cubicBezTo>
                    <a:pt x="2441" y="5337"/>
                    <a:pt x="2513" y="4992"/>
                    <a:pt x="2560" y="4718"/>
                  </a:cubicBezTo>
                  <a:cubicBezTo>
                    <a:pt x="2608" y="4420"/>
                    <a:pt x="2620" y="4396"/>
                    <a:pt x="2989" y="4373"/>
                  </a:cubicBezTo>
                  <a:cubicBezTo>
                    <a:pt x="4358" y="4325"/>
                    <a:pt x="5465" y="3980"/>
                    <a:pt x="6406" y="3301"/>
                  </a:cubicBezTo>
                  <a:cubicBezTo>
                    <a:pt x="6465" y="3265"/>
                    <a:pt x="6537" y="3218"/>
                    <a:pt x="6620" y="3170"/>
                  </a:cubicBezTo>
                  <a:cubicBezTo>
                    <a:pt x="6656" y="3158"/>
                    <a:pt x="6680" y="3146"/>
                    <a:pt x="6716" y="3146"/>
                  </a:cubicBezTo>
                  <a:close/>
                  <a:moveTo>
                    <a:pt x="5275" y="11147"/>
                  </a:moveTo>
                  <a:cubicBezTo>
                    <a:pt x="5311" y="11147"/>
                    <a:pt x="5358" y="11171"/>
                    <a:pt x="5418" y="11171"/>
                  </a:cubicBezTo>
                  <a:cubicBezTo>
                    <a:pt x="5703" y="11195"/>
                    <a:pt x="5965" y="11207"/>
                    <a:pt x="6251" y="11231"/>
                  </a:cubicBezTo>
                  <a:cubicBezTo>
                    <a:pt x="6388" y="11237"/>
                    <a:pt x="6525" y="11240"/>
                    <a:pt x="6663" y="11240"/>
                  </a:cubicBezTo>
                  <a:cubicBezTo>
                    <a:pt x="6802" y="11240"/>
                    <a:pt x="6942" y="11237"/>
                    <a:pt x="7085" y="11231"/>
                  </a:cubicBezTo>
                  <a:lnTo>
                    <a:pt x="7299" y="11231"/>
                  </a:lnTo>
                  <a:cubicBezTo>
                    <a:pt x="7323" y="11493"/>
                    <a:pt x="7311" y="11778"/>
                    <a:pt x="7216" y="12028"/>
                  </a:cubicBezTo>
                  <a:cubicBezTo>
                    <a:pt x="7204" y="12088"/>
                    <a:pt x="7144" y="12255"/>
                    <a:pt x="6763" y="12314"/>
                  </a:cubicBezTo>
                  <a:cubicBezTo>
                    <a:pt x="6637" y="12335"/>
                    <a:pt x="6516" y="12345"/>
                    <a:pt x="6399" y="12345"/>
                  </a:cubicBezTo>
                  <a:cubicBezTo>
                    <a:pt x="6038" y="12345"/>
                    <a:pt x="5717" y="12247"/>
                    <a:pt x="5430" y="12040"/>
                  </a:cubicBezTo>
                  <a:cubicBezTo>
                    <a:pt x="5311" y="11957"/>
                    <a:pt x="5287" y="11897"/>
                    <a:pt x="5287" y="11814"/>
                  </a:cubicBezTo>
                  <a:cubicBezTo>
                    <a:pt x="5275" y="11612"/>
                    <a:pt x="5275" y="11421"/>
                    <a:pt x="5275" y="11195"/>
                  </a:cubicBezTo>
                  <a:lnTo>
                    <a:pt x="5275" y="11147"/>
                  </a:lnTo>
                  <a:close/>
                  <a:moveTo>
                    <a:pt x="8001" y="11766"/>
                  </a:moveTo>
                  <a:cubicBezTo>
                    <a:pt x="8037" y="11766"/>
                    <a:pt x="8120" y="11766"/>
                    <a:pt x="8240" y="11778"/>
                  </a:cubicBezTo>
                  <a:cubicBezTo>
                    <a:pt x="9192" y="11885"/>
                    <a:pt x="10002" y="12314"/>
                    <a:pt x="10609" y="13040"/>
                  </a:cubicBezTo>
                  <a:cubicBezTo>
                    <a:pt x="11061" y="13576"/>
                    <a:pt x="11538" y="14231"/>
                    <a:pt x="11657" y="15041"/>
                  </a:cubicBezTo>
                  <a:cubicBezTo>
                    <a:pt x="11657" y="15076"/>
                    <a:pt x="11669" y="15112"/>
                    <a:pt x="11680" y="15160"/>
                  </a:cubicBezTo>
                  <a:cubicBezTo>
                    <a:pt x="11680" y="15183"/>
                    <a:pt x="11692" y="15219"/>
                    <a:pt x="11692" y="15243"/>
                  </a:cubicBezTo>
                  <a:cubicBezTo>
                    <a:pt x="11716" y="15374"/>
                    <a:pt x="11716" y="15434"/>
                    <a:pt x="11716" y="15457"/>
                  </a:cubicBezTo>
                  <a:cubicBezTo>
                    <a:pt x="11680" y="15469"/>
                    <a:pt x="11621" y="15469"/>
                    <a:pt x="11478" y="15469"/>
                  </a:cubicBezTo>
                  <a:cubicBezTo>
                    <a:pt x="10668" y="15481"/>
                    <a:pt x="9847" y="15517"/>
                    <a:pt x="9061" y="15541"/>
                  </a:cubicBezTo>
                  <a:cubicBezTo>
                    <a:pt x="8585" y="15553"/>
                    <a:pt x="8109" y="15576"/>
                    <a:pt x="7644" y="15588"/>
                  </a:cubicBezTo>
                  <a:cubicBezTo>
                    <a:pt x="7192" y="15600"/>
                    <a:pt x="6727" y="15612"/>
                    <a:pt x="6263" y="15612"/>
                  </a:cubicBezTo>
                  <a:lnTo>
                    <a:pt x="5965" y="15612"/>
                  </a:lnTo>
                  <a:cubicBezTo>
                    <a:pt x="5763" y="15612"/>
                    <a:pt x="5537" y="15636"/>
                    <a:pt x="5322" y="15636"/>
                  </a:cubicBezTo>
                  <a:cubicBezTo>
                    <a:pt x="4960" y="15661"/>
                    <a:pt x="4598" y="15686"/>
                    <a:pt x="4241" y="15686"/>
                  </a:cubicBezTo>
                  <a:cubicBezTo>
                    <a:pt x="4092" y="15686"/>
                    <a:pt x="3945" y="15682"/>
                    <a:pt x="3798" y="15672"/>
                  </a:cubicBezTo>
                  <a:cubicBezTo>
                    <a:pt x="3108" y="15648"/>
                    <a:pt x="2394" y="15588"/>
                    <a:pt x="1727" y="15529"/>
                  </a:cubicBezTo>
                  <a:cubicBezTo>
                    <a:pt x="1489" y="15517"/>
                    <a:pt x="1239" y="15481"/>
                    <a:pt x="1001" y="15469"/>
                  </a:cubicBezTo>
                  <a:cubicBezTo>
                    <a:pt x="953" y="15469"/>
                    <a:pt x="893" y="15434"/>
                    <a:pt x="822" y="15410"/>
                  </a:cubicBezTo>
                  <a:cubicBezTo>
                    <a:pt x="1001" y="14636"/>
                    <a:pt x="1322" y="14029"/>
                    <a:pt x="1834" y="13529"/>
                  </a:cubicBezTo>
                  <a:cubicBezTo>
                    <a:pt x="2191" y="13195"/>
                    <a:pt x="2560" y="12897"/>
                    <a:pt x="2870" y="12636"/>
                  </a:cubicBezTo>
                  <a:cubicBezTo>
                    <a:pt x="3298" y="12302"/>
                    <a:pt x="3834" y="12076"/>
                    <a:pt x="4549" y="11969"/>
                  </a:cubicBezTo>
                  <a:lnTo>
                    <a:pt x="4549" y="11981"/>
                  </a:lnTo>
                  <a:cubicBezTo>
                    <a:pt x="4465" y="12481"/>
                    <a:pt x="4822" y="12659"/>
                    <a:pt x="5049" y="12778"/>
                  </a:cubicBezTo>
                  <a:cubicBezTo>
                    <a:pt x="5392" y="12950"/>
                    <a:pt x="5835" y="13137"/>
                    <a:pt x="6366" y="13137"/>
                  </a:cubicBezTo>
                  <a:cubicBezTo>
                    <a:pt x="6497" y="13137"/>
                    <a:pt x="6633" y="13126"/>
                    <a:pt x="6775" y="13100"/>
                  </a:cubicBezTo>
                  <a:cubicBezTo>
                    <a:pt x="7108" y="13040"/>
                    <a:pt x="7406" y="12874"/>
                    <a:pt x="7728" y="12600"/>
                  </a:cubicBezTo>
                  <a:cubicBezTo>
                    <a:pt x="7882" y="12445"/>
                    <a:pt x="7930" y="12183"/>
                    <a:pt x="7966" y="12005"/>
                  </a:cubicBezTo>
                  <a:cubicBezTo>
                    <a:pt x="7978" y="11945"/>
                    <a:pt x="7989" y="11802"/>
                    <a:pt x="8001" y="11766"/>
                  </a:cubicBezTo>
                  <a:close/>
                  <a:moveTo>
                    <a:pt x="7165" y="0"/>
                  </a:moveTo>
                  <a:cubicBezTo>
                    <a:pt x="6492" y="0"/>
                    <a:pt x="5790" y="140"/>
                    <a:pt x="5061" y="420"/>
                  </a:cubicBezTo>
                  <a:cubicBezTo>
                    <a:pt x="4179" y="765"/>
                    <a:pt x="3394" y="1372"/>
                    <a:pt x="2691" y="2277"/>
                  </a:cubicBezTo>
                  <a:cubicBezTo>
                    <a:pt x="2108" y="3039"/>
                    <a:pt x="1786" y="3777"/>
                    <a:pt x="1691" y="4575"/>
                  </a:cubicBezTo>
                  <a:cubicBezTo>
                    <a:pt x="1679" y="4658"/>
                    <a:pt x="1679" y="4766"/>
                    <a:pt x="1667" y="4849"/>
                  </a:cubicBezTo>
                  <a:cubicBezTo>
                    <a:pt x="774" y="5087"/>
                    <a:pt x="679" y="5670"/>
                    <a:pt x="715" y="6099"/>
                  </a:cubicBezTo>
                  <a:cubicBezTo>
                    <a:pt x="762" y="6837"/>
                    <a:pt x="1084" y="7171"/>
                    <a:pt x="1846" y="7278"/>
                  </a:cubicBezTo>
                  <a:cubicBezTo>
                    <a:pt x="2013" y="8230"/>
                    <a:pt x="2429" y="9064"/>
                    <a:pt x="2786" y="9671"/>
                  </a:cubicBezTo>
                  <a:cubicBezTo>
                    <a:pt x="2882" y="9873"/>
                    <a:pt x="3048" y="10028"/>
                    <a:pt x="3227" y="10147"/>
                  </a:cubicBezTo>
                  <a:cubicBezTo>
                    <a:pt x="3596" y="10385"/>
                    <a:pt x="4001" y="10623"/>
                    <a:pt x="4453" y="10850"/>
                  </a:cubicBezTo>
                  <a:cubicBezTo>
                    <a:pt x="4549" y="10909"/>
                    <a:pt x="4596" y="10969"/>
                    <a:pt x="4584" y="11159"/>
                  </a:cubicBezTo>
                  <a:cubicBezTo>
                    <a:pt x="4584" y="11207"/>
                    <a:pt x="4584" y="11207"/>
                    <a:pt x="4430" y="11254"/>
                  </a:cubicBezTo>
                  <a:lnTo>
                    <a:pt x="4394" y="11266"/>
                  </a:lnTo>
                  <a:cubicBezTo>
                    <a:pt x="3465" y="11540"/>
                    <a:pt x="2644" y="11981"/>
                    <a:pt x="1893" y="12636"/>
                  </a:cubicBezTo>
                  <a:cubicBezTo>
                    <a:pt x="1143" y="13290"/>
                    <a:pt x="584" y="14112"/>
                    <a:pt x="179" y="15136"/>
                  </a:cubicBezTo>
                  <a:cubicBezTo>
                    <a:pt x="131" y="15255"/>
                    <a:pt x="108" y="15386"/>
                    <a:pt x="84" y="15505"/>
                  </a:cubicBezTo>
                  <a:cubicBezTo>
                    <a:pt x="72" y="15553"/>
                    <a:pt x="72" y="15612"/>
                    <a:pt x="60" y="15660"/>
                  </a:cubicBezTo>
                  <a:cubicBezTo>
                    <a:pt x="0" y="15945"/>
                    <a:pt x="131" y="16148"/>
                    <a:pt x="429" y="16243"/>
                  </a:cubicBezTo>
                  <a:cubicBezTo>
                    <a:pt x="500" y="16255"/>
                    <a:pt x="596" y="16267"/>
                    <a:pt x="679" y="16279"/>
                  </a:cubicBezTo>
                  <a:cubicBezTo>
                    <a:pt x="893" y="16303"/>
                    <a:pt x="1120" y="16326"/>
                    <a:pt x="1322" y="16338"/>
                  </a:cubicBezTo>
                  <a:cubicBezTo>
                    <a:pt x="1810" y="16386"/>
                    <a:pt x="2334" y="16446"/>
                    <a:pt x="2846" y="16446"/>
                  </a:cubicBezTo>
                  <a:cubicBezTo>
                    <a:pt x="3417" y="16457"/>
                    <a:pt x="4013" y="16457"/>
                    <a:pt x="4608" y="16457"/>
                  </a:cubicBezTo>
                  <a:cubicBezTo>
                    <a:pt x="5358" y="16457"/>
                    <a:pt x="6096" y="16457"/>
                    <a:pt x="6858" y="16446"/>
                  </a:cubicBezTo>
                  <a:cubicBezTo>
                    <a:pt x="7144" y="16446"/>
                    <a:pt x="7430" y="16422"/>
                    <a:pt x="7692" y="16398"/>
                  </a:cubicBezTo>
                  <a:cubicBezTo>
                    <a:pt x="7942" y="16386"/>
                    <a:pt x="8216" y="16362"/>
                    <a:pt x="8466" y="16362"/>
                  </a:cubicBezTo>
                  <a:cubicBezTo>
                    <a:pt x="9513" y="16338"/>
                    <a:pt x="10549" y="16338"/>
                    <a:pt x="11716" y="16338"/>
                  </a:cubicBezTo>
                  <a:lnTo>
                    <a:pt x="11728" y="16338"/>
                  </a:lnTo>
                  <a:cubicBezTo>
                    <a:pt x="12323" y="16338"/>
                    <a:pt x="12466" y="16196"/>
                    <a:pt x="12490" y="15612"/>
                  </a:cubicBezTo>
                  <a:cubicBezTo>
                    <a:pt x="12490" y="15541"/>
                    <a:pt x="12490" y="15445"/>
                    <a:pt x="12466" y="15362"/>
                  </a:cubicBezTo>
                  <a:cubicBezTo>
                    <a:pt x="12311" y="14600"/>
                    <a:pt x="12145" y="13790"/>
                    <a:pt x="11561" y="13136"/>
                  </a:cubicBezTo>
                  <a:cubicBezTo>
                    <a:pt x="11538" y="13100"/>
                    <a:pt x="11502" y="13052"/>
                    <a:pt x="11490" y="13028"/>
                  </a:cubicBezTo>
                  <a:lnTo>
                    <a:pt x="11466" y="12981"/>
                  </a:lnTo>
                  <a:cubicBezTo>
                    <a:pt x="10573" y="11695"/>
                    <a:pt x="9454" y="11052"/>
                    <a:pt x="8049" y="11004"/>
                  </a:cubicBezTo>
                  <a:cubicBezTo>
                    <a:pt x="8061" y="11004"/>
                    <a:pt x="8085" y="10981"/>
                    <a:pt x="8132" y="10969"/>
                  </a:cubicBezTo>
                  <a:cubicBezTo>
                    <a:pt x="8228" y="10945"/>
                    <a:pt x="8323" y="10897"/>
                    <a:pt x="8382" y="10873"/>
                  </a:cubicBezTo>
                  <a:cubicBezTo>
                    <a:pt x="8942" y="10611"/>
                    <a:pt x="9764" y="10195"/>
                    <a:pt x="10287" y="9385"/>
                  </a:cubicBezTo>
                  <a:cubicBezTo>
                    <a:pt x="10764" y="8635"/>
                    <a:pt x="11240" y="7837"/>
                    <a:pt x="11442" y="6921"/>
                  </a:cubicBezTo>
                  <a:cubicBezTo>
                    <a:pt x="12085" y="6671"/>
                    <a:pt x="12395" y="6254"/>
                    <a:pt x="12383" y="5670"/>
                  </a:cubicBezTo>
                  <a:cubicBezTo>
                    <a:pt x="12371" y="5158"/>
                    <a:pt x="12085" y="4801"/>
                    <a:pt x="11538" y="4587"/>
                  </a:cubicBezTo>
                  <a:lnTo>
                    <a:pt x="11538" y="4575"/>
                  </a:lnTo>
                  <a:cubicBezTo>
                    <a:pt x="11526" y="4480"/>
                    <a:pt x="11502" y="4396"/>
                    <a:pt x="11526" y="4301"/>
                  </a:cubicBezTo>
                  <a:cubicBezTo>
                    <a:pt x="11526" y="3182"/>
                    <a:pt x="11145" y="2218"/>
                    <a:pt x="10418" y="1432"/>
                  </a:cubicBezTo>
                  <a:cubicBezTo>
                    <a:pt x="10371" y="1384"/>
                    <a:pt x="10335" y="1325"/>
                    <a:pt x="10299" y="1277"/>
                  </a:cubicBezTo>
                  <a:cubicBezTo>
                    <a:pt x="10216" y="1182"/>
                    <a:pt x="10121" y="1063"/>
                    <a:pt x="10002" y="967"/>
                  </a:cubicBezTo>
                  <a:cubicBezTo>
                    <a:pt x="9134" y="322"/>
                    <a:pt x="8184" y="0"/>
                    <a:pt x="7165" y="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8" name="Google Shape;539;p34">
              <a:extLst>
                <a:ext uri="{FF2B5EF4-FFF2-40B4-BE49-F238E27FC236}">
                  <a16:creationId xmlns:a16="http://schemas.microsoft.com/office/drawing/2014/main" id="{C9B6F21C-F6A0-6D4D-A856-8BE226571691}"/>
                </a:ext>
              </a:extLst>
            </p:cNvPr>
            <p:cNvSpPr/>
            <p:nvPr/>
          </p:nvSpPr>
          <p:spPr>
            <a:xfrm>
              <a:off x="5732850" y="1586850"/>
              <a:ext cx="514675" cy="296875"/>
            </a:xfrm>
            <a:custGeom>
              <a:avLst/>
              <a:gdLst/>
              <a:ahLst/>
              <a:cxnLst/>
              <a:rect l="l" t="t" r="r" b="b"/>
              <a:pathLst>
                <a:path w="20587" h="11875" extrusionOk="0">
                  <a:moveTo>
                    <a:pt x="15021" y="660"/>
                  </a:moveTo>
                  <a:cubicBezTo>
                    <a:pt x="15175" y="660"/>
                    <a:pt x="15332" y="663"/>
                    <a:pt x="15490" y="671"/>
                  </a:cubicBezTo>
                  <a:cubicBezTo>
                    <a:pt x="15574" y="671"/>
                    <a:pt x="15633" y="682"/>
                    <a:pt x="15705" y="682"/>
                  </a:cubicBezTo>
                  <a:cubicBezTo>
                    <a:pt x="15824" y="694"/>
                    <a:pt x="15955" y="694"/>
                    <a:pt x="16074" y="694"/>
                  </a:cubicBezTo>
                  <a:lnTo>
                    <a:pt x="16121" y="694"/>
                  </a:lnTo>
                  <a:cubicBezTo>
                    <a:pt x="16907" y="694"/>
                    <a:pt x="17693" y="921"/>
                    <a:pt x="18467" y="1385"/>
                  </a:cubicBezTo>
                  <a:cubicBezTo>
                    <a:pt x="19158" y="1778"/>
                    <a:pt x="19634" y="2421"/>
                    <a:pt x="19824" y="3242"/>
                  </a:cubicBezTo>
                  <a:cubicBezTo>
                    <a:pt x="19943" y="3683"/>
                    <a:pt x="19848" y="4183"/>
                    <a:pt x="19598" y="4623"/>
                  </a:cubicBezTo>
                  <a:cubicBezTo>
                    <a:pt x="19015" y="5635"/>
                    <a:pt x="18181" y="6278"/>
                    <a:pt x="17145" y="6505"/>
                  </a:cubicBezTo>
                  <a:cubicBezTo>
                    <a:pt x="17014" y="6528"/>
                    <a:pt x="16860" y="6528"/>
                    <a:pt x="16693" y="6528"/>
                  </a:cubicBezTo>
                  <a:lnTo>
                    <a:pt x="16598" y="6528"/>
                  </a:lnTo>
                  <a:cubicBezTo>
                    <a:pt x="16181" y="6540"/>
                    <a:pt x="16038" y="6647"/>
                    <a:pt x="15955" y="7052"/>
                  </a:cubicBezTo>
                  <a:lnTo>
                    <a:pt x="15883" y="7398"/>
                  </a:lnTo>
                  <a:cubicBezTo>
                    <a:pt x="15848" y="7552"/>
                    <a:pt x="15800" y="7719"/>
                    <a:pt x="15776" y="7886"/>
                  </a:cubicBezTo>
                  <a:cubicBezTo>
                    <a:pt x="15586" y="7659"/>
                    <a:pt x="15490" y="7374"/>
                    <a:pt x="15490" y="7005"/>
                  </a:cubicBezTo>
                  <a:lnTo>
                    <a:pt x="15490" y="6778"/>
                  </a:lnTo>
                  <a:lnTo>
                    <a:pt x="15062" y="6778"/>
                  </a:lnTo>
                  <a:cubicBezTo>
                    <a:pt x="15014" y="6778"/>
                    <a:pt x="14955" y="6778"/>
                    <a:pt x="14907" y="6802"/>
                  </a:cubicBezTo>
                  <a:cubicBezTo>
                    <a:pt x="14589" y="6855"/>
                    <a:pt x="14270" y="6882"/>
                    <a:pt x="13948" y="6882"/>
                  </a:cubicBezTo>
                  <a:cubicBezTo>
                    <a:pt x="13329" y="6882"/>
                    <a:pt x="12700" y="6784"/>
                    <a:pt x="12050" y="6588"/>
                  </a:cubicBezTo>
                  <a:cubicBezTo>
                    <a:pt x="11978" y="6564"/>
                    <a:pt x="11871" y="6528"/>
                    <a:pt x="11847" y="6516"/>
                  </a:cubicBezTo>
                  <a:cubicBezTo>
                    <a:pt x="11835" y="6469"/>
                    <a:pt x="11835" y="6386"/>
                    <a:pt x="11835" y="6290"/>
                  </a:cubicBezTo>
                  <a:lnTo>
                    <a:pt x="11835" y="6266"/>
                  </a:lnTo>
                  <a:cubicBezTo>
                    <a:pt x="11799" y="5576"/>
                    <a:pt x="11752" y="4909"/>
                    <a:pt x="11454" y="4278"/>
                  </a:cubicBezTo>
                  <a:cubicBezTo>
                    <a:pt x="11335" y="4016"/>
                    <a:pt x="11192" y="3742"/>
                    <a:pt x="11037" y="3528"/>
                  </a:cubicBezTo>
                  <a:cubicBezTo>
                    <a:pt x="10561" y="2814"/>
                    <a:pt x="10537" y="2695"/>
                    <a:pt x="11085" y="1933"/>
                  </a:cubicBezTo>
                  <a:cubicBezTo>
                    <a:pt x="11264" y="1635"/>
                    <a:pt x="11561" y="1409"/>
                    <a:pt x="11954" y="1242"/>
                  </a:cubicBezTo>
                  <a:cubicBezTo>
                    <a:pt x="12867" y="854"/>
                    <a:pt x="13881" y="660"/>
                    <a:pt x="15021" y="660"/>
                  </a:cubicBezTo>
                  <a:close/>
                  <a:moveTo>
                    <a:pt x="7132" y="2361"/>
                  </a:moveTo>
                  <a:cubicBezTo>
                    <a:pt x="7835" y="2361"/>
                    <a:pt x="8478" y="2528"/>
                    <a:pt x="9121" y="2849"/>
                  </a:cubicBezTo>
                  <a:cubicBezTo>
                    <a:pt x="10287" y="3445"/>
                    <a:pt x="10895" y="4421"/>
                    <a:pt x="11014" y="5909"/>
                  </a:cubicBezTo>
                  <a:cubicBezTo>
                    <a:pt x="11049" y="6243"/>
                    <a:pt x="11014" y="6624"/>
                    <a:pt x="10942" y="7112"/>
                  </a:cubicBezTo>
                  <a:cubicBezTo>
                    <a:pt x="10823" y="7814"/>
                    <a:pt x="10430" y="8314"/>
                    <a:pt x="9799" y="8648"/>
                  </a:cubicBezTo>
                  <a:cubicBezTo>
                    <a:pt x="8799" y="9136"/>
                    <a:pt x="7716" y="9434"/>
                    <a:pt x="6561" y="9505"/>
                  </a:cubicBezTo>
                  <a:cubicBezTo>
                    <a:pt x="6477" y="9505"/>
                    <a:pt x="6382" y="9505"/>
                    <a:pt x="6275" y="9493"/>
                  </a:cubicBezTo>
                  <a:cubicBezTo>
                    <a:pt x="6239" y="9493"/>
                    <a:pt x="6180" y="9493"/>
                    <a:pt x="6132" y="9469"/>
                  </a:cubicBezTo>
                  <a:cubicBezTo>
                    <a:pt x="6110" y="9469"/>
                    <a:pt x="6088" y="9468"/>
                    <a:pt x="6067" y="9468"/>
                  </a:cubicBezTo>
                  <a:cubicBezTo>
                    <a:pt x="5602" y="9468"/>
                    <a:pt x="5408" y="9598"/>
                    <a:pt x="5203" y="10065"/>
                  </a:cubicBezTo>
                  <a:cubicBezTo>
                    <a:pt x="5120" y="10291"/>
                    <a:pt x="5013" y="10517"/>
                    <a:pt x="4870" y="10719"/>
                  </a:cubicBezTo>
                  <a:cubicBezTo>
                    <a:pt x="4822" y="10648"/>
                    <a:pt x="4787" y="10577"/>
                    <a:pt x="4763" y="10505"/>
                  </a:cubicBezTo>
                  <a:cubicBezTo>
                    <a:pt x="4715" y="10410"/>
                    <a:pt x="4703" y="10303"/>
                    <a:pt x="4656" y="10207"/>
                  </a:cubicBezTo>
                  <a:cubicBezTo>
                    <a:pt x="4644" y="10148"/>
                    <a:pt x="4632" y="10088"/>
                    <a:pt x="4608" y="10041"/>
                  </a:cubicBezTo>
                  <a:cubicBezTo>
                    <a:pt x="4430" y="9445"/>
                    <a:pt x="4346" y="9386"/>
                    <a:pt x="3751" y="9386"/>
                  </a:cubicBezTo>
                  <a:lnTo>
                    <a:pt x="3668" y="9386"/>
                  </a:lnTo>
                  <a:cubicBezTo>
                    <a:pt x="2739" y="9374"/>
                    <a:pt x="1953" y="9100"/>
                    <a:pt x="1310" y="8552"/>
                  </a:cubicBezTo>
                  <a:cubicBezTo>
                    <a:pt x="941" y="8219"/>
                    <a:pt x="727" y="7767"/>
                    <a:pt x="703" y="7124"/>
                  </a:cubicBezTo>
                  <a:cubicBezTo>
                    <a:pt x="667" y="6433"/>
                    <a:pt x="834" y="5754"/>
                    <a:pt x="1203" y="5100"/>
                  </a:cubicBezTo>
                  <a:cubicBezTo>
                    <a:pt x="1703" y="4219"/>
                    <a:pt x="2298" y="3623"/>
                    <a:pt x="3048" y="3266"/>
                  </a:cubicBezTo>
                  <a:cubicBezTo>
                    <a:pt x="3310" y="3147"/>
                    <a:pt x="3560" y="3052"/>
                    <a:pt x="3846" y="2968"/>
                  </a:cubicBezTo>
                  <a:cubicBezTo>
                    <a:pt x="4918" y="2659"/>
                    <a:pt x="5823" y="2468"/>
                    <a:pt x="6680" y="2373"/>
                  </a:cubicBezTo>
                  <a:cubicBezTo>
                    <a:pt x="6835" y="2361"/>
                    <a:pt x="6977" y="2361"/>
                    <a:pt x="7132" y="2361"/>
                  </a:cubicBezTo>
                  <a:close/>
                  <a:moveTo>
                    <a:pt x="15126" y="1"/>
                  </a:moveTo>
                  <a:cubicBezTo>
                    <a:pt x="13938" y="1"/>
                    <a:pt x="12881" y="173"/>
                    <a:pt x="11919" y="528"/>
                  </a:cubicBezTo>
                  <a:cubicBezTo>
                    <a:pt x="11180" y="813"/>
                    <a:pt x="10692" y="1182"/>
                    <a:pt x="10347" y="1706"/>
                  </a:cubicBezTo>
                  <a:cubicBezTo>
                    <a:pt x="10228" y="1897"/>
                    <a:pt x="10121" y="2111"/>
                    <a:pt x="10014" y="2337"/>
                  </a:cubicBezTo>
                  <a:cubicBezTo>
                    <a:pt x="10002" y="2361"/>
                    <a:pt x="9990" y="2409"/>
                    <a:pt x="9978" y="2433"/>
                  </a:cubicBezTo>
                  <a:lnTo>
                    <a:pt x="9918" y="2409"/>
                  </a:lnTo>
                  <a:cubicBezTo>
                    <a:pt x="9752" y="2337"/>
                    <a:pt x="9585" y="2242"/>
                    <a:pt x="9442" y="2171"/>
                  </a:cubicBezTo>
                  <a:cubicBezTo>
                    <a:pt x="8680" y="1778"/>
                    <a:pt x="8073" y="1623"/>
                    <a:pt x="7442" y="1623"/>
                  </a:cubicBezTo>
                  <a:lnTo>
                    <a:pt x="7394" y="1623"/>
                  </a:lnTo>
                  <a:cubicBezTo>
                    <a:pt x="6787" y="1623"/>
                    <a:pt x="6168" y="1635"/>
                    <a:pt x="5537" y="1778"/>
                  </a:cubicBezTo>
                  <a:cubicBezTo>
                    <a:pt x="4858" y="1956"/>
                    <a:pt x="4299" y="2075"/>
                    <a:pt x="3787" y="2183"/>
                  </a:cubicBezTo>
                  <a:cubicBezTo>
                    <a:pt x="2929" y="2349"/>
                    <a:pt x="2155" y="2814"/>
                    <a:pt x="1417" y="3599"/>
                  </a:cubicBezTo>
                  <a:cubicBezTo>
                    <a:pt x="572" y="4481"/>
                    <a:pt x="72" y="5612"/>
                    <a:pt x="36" y="6874"/>
                  </a:cubicBezTo>
                  <a:cubicBezTo>
                    <a:pt x="0" y="7969"/>
                    <a:pt x="453" y="8850"/>
                    <a:pt x="1382" y="9434"/>
                  </a:cubicBezTo>
                  <a:cubicBezTo>
                    <a:pt x="2036" y="9850"/>
                    <a:pt x="2751" y="10076"/>
                    <a:pt x="3513" y="10112"/>
                  </a:cubicBezTo>
                  <a:cubicBezTo>
                    <a:pt x="3798" y="10136"/>
                    <a:pt x="3894" y="10219"/>
                    <a:pt x="4001" y="10553"/>
                  </a:cubicBezTo>
                  <a:cubicBezTo>
                    <a:pt x="4108" y="10874"/>
                    <a:pt x="4239" y="11208"/>
                    <a:pt x="4394" y="11517"/>
                  </a:cubicBezTo>
                  <a:lnTo>
                    <a:pt x="4406" y="11565"/>
                  </a:lnTo>
                  <a:cubicBezTo>
                    <a:pt x="4489" y="11743"/>
                    <a:pt x="4608" y="11839"/>
                    <a:pt x="4751" y="11874"/>
                  </a:cubicBezTo>
                  <a:lnTo>
                    <a:pt x="4787" y="11874"/>
                  </a:lnTo>
                  <a:cubicBezTo>
                    <a:pt x="4930" y="11874"/>
                    <a:pt x="5049" y="11803"/>
                    <a:pt x="5144" y="11660"/>
                  </a:cubicBezTo>
                  <a:cubicBezTo>
                    <a:pt x="5263" y="11529"/>
                    <a:pt x="5358" y="11386"/>
                    <a:pt x="5430" y="11231"/>
                  </a:cubicBezTo>
                  <a:lnTo>
                    <a:pt x="5465" y="11172"/>
                  </a:lnTo>
                  <a:cubicBezTo>
                    <a:pt x="5596" y="10934"/>
                    <a:pt x="5763" y="10672"/>
                    <a:pt x="5894" y="10386"/>
                  </a:cubicBezTo>
                  <a:cubicBezTo>
                    <a:pt x="5942" y="10291"/>
                    <a:pt x="5977" y="10279"/>
                    <a:pt x="6061" y="10267"/>
                  </a:cubicBezTo>
                  <a:cubicBezTo>
                    <a:pt x="6132" y="10267"/>
                    <a:pt x="6192" y="10255"/>
                    <a:pt x="6263" y="10255"/>
                  </a:cubicBezTo>
                  <a:cubicBezTo>
                    <a:pt x="6311" y="10255"/>
                    <a:pt x="6358" y="10231"/>
                    <a:pt x="6406" y="10231"/>
                  </a:cubicBezTo>
                  <a:cubicBezTo>
                    <a:pt x="7918" y="10172"/>
                    <a:pt x="9228" y="9791"/>
                    <a:pt x="10395" y="9076"/>
                  </a:cubicBezTo>
                  <a:cubicBezTo>
                    <a:pt x="10907" y="8743"/>
                    <a:pt x="11252" y="8326"/>
                    <a:pt x="11442" y="7767"/>
                  </a:cubicBezTo>
                  <a:cubicBezTo>
                    <a:pt x="11490" y="7612"/>
                    <a:pt x="11549" y="7481"/>
                    <a:pt x="11621" y="7338"/>
                  </a:cubicBezTo>
                  <a:cubicBezTo>
                    <a:pt x="11621" y="7314"/>
                    <a:pt x="11633" y="7314"/>
                    <a:pt x="11633" y="7302"/>
                  </a:cubicBezTo>
                  <a:cubicBezTo>
                    <a:pt x="12507" y="7511"/>
                    <a:pt x="13254" y="7619"/>
                    <a:pt x="13969" y="7619"/>
                  </a:cubicBezTo>
                  <a:cubicBezTo>
                    <a:pt x="14072" y="7619"/>
                    <a:pt x="14174" y="7616"/>
                    <a:pt x="14276" y="7612"/>
                  </a:cubicBezTo>
                  <a:cubicBezTo>
                    <a:pt x="14336" y="7612"/>
                    <a:pt x="14383" y="7612"/>
                    <a:pt x="14431" y="7600"/>
                  </a:cubicBezTo>
                  <a:cubicBezTo>
                    <a:pt x="14478" y="7594"/>
                    <a:pt x="14529" y="7591"/>
                    <a:pt x="14577" y="7591"/>
                  </a:cubicBezTo>
                  <a:cubicBezTo>
                    <a:pt x="14624" y="7591"/>
                    <a:pt x="14669" y="7594"/>
                    <a:pt x="14705" y="7600"/>
                  </a:cubicBezTo>
                  <a:cubicBezTo>
                    <a:pt x="14752" y="7600"/>
                    <a:pt x="14788" y="7636"/>
                    <a:pt x="14812" y="7648"/>
                  </a:cubicBezTo>
                  <a:cubicBezTo>
                    <a:pt x="14931" y="7850"/>
                    <a:pt x="15050" y="8064"/>
                    <a:pt x="15169" y="8291"/>
                  </a:cubicBezTo>
                  <a:cubicBezTo>
                    <a:pt x="15276" y="8469"/>
                    <a:pt x="15359" y="8648"/>
                    <a:pt x="15467" y="8826"/>
                  </a:cubicBezTo>
                  <a:cubicBezTo>
                    <a:pt x="15526" y="8910"/>
                    <a:pt x="15598" y="8981"/>
                    <a:pt x="15669" y="9029"/>
                  </a:cubicBezTo>
                  <a:cubicBezTo>
                    <a:pt x="15681" y="9041"/>
                    <a:pt x="15717" y="9064"/>
                    <a:pt x="15729" y="9076"/>
                  </a:cubicBezTo>
                  <a:lnTo>
                    <a:pt x="15931" y="9243"/>
                  </a:lnTo>
                  <a:lnTo>
                    <a:pt x="16074" y="9029"/>
                  </a:lnTo>
                  <a:cubicBezTo>
                    <a:pt x="16086" y="9017"/>
                    <a:pt x="16110" y="8981"/>
                    <a:pt x="16121" y="8969"/>
                  </a:cubicBezTo>
                  <a:cubicBezTo>
                    <a:pt x="16181" y="8898"/>
                    <a:pt x="16252" y="8826"/>
                    <a:pt x="16264" y="8707"/>
                  </a:cubicBezTo>
                  <a:cubicBezTo>
                    <a:pt x="16348" y="8386"/>
                    <a:pt x="16419" y="8064"/>
                    <a:pt x="16479" y="7731"/>
                  </a:cubicBezTo>
                  <a:cubicBezTo>
                    <a:pt x="16533" y="7382"/>
                    <a:pt x="16638" y="7313"/>
                    <a:pt x="16829" y="7313"/>
                  </a:cubicBezTo>
                  <a:cubicBezTo>
                    <a:pt x="16846" y="7313"/>
                    <a:pt x="16864" y="7313"/>
                    <a:pt x="16883" y="7314"/>
                  </a:cubicBezTo>
                  <a:cubicBezTo>
                    <a:pt x="16967" y="7314"/>
                    <a:pt x="17062" y="7302"/>
                    <a:pt x="17133" y="7290"/>
                  </a:cubicBezTo>
                  <a:cubicBezTo>
                    <a:pt x="17157" y="7290"/>
                    <a:pt x="17193" y="7278"/>
                    <a:pt x="17217" y="7278"/>
                  </a:cubicBezTo>
                  <a:cubicBezTo>
                    <a:pt x="18157" y="7159"/>
                    <a:pt x="18991" y="6647"/>
                    <a:pt x="19753" y="5731"/>
                  </a:cubicBezTo>
                  <a:cubicBezTo>
                    <a:pt x="20181" y="5207"/>
                    <a:pt x="20467" y="4504"/>
                    <a:pt x="20551" y="3671"/>
                  </a:cubicBezTo>
                  <a:cubicBezTo>
                    <a:pt x="20586" y="3409"/>
                    <a:pt x="20551" y="3087"/>
                    <a:pt x="20467" y="2837"/>
                  </a:cubicBezTo>
                  <a:cubicBezTo>
                    <a:pt x="20360" y="2552"/>
                    <a:pt x="20217" y="2254"/>
                    <a:pt x="20015" y="1956"/>
                  </a:cubicBezTo>
                  <a:cubicBezTo>
                    <a:pt x="19408" y="1063"/>
                    <a:pt x="18729" y="528"/>
                    <a:pt x="17872" y="313"/>
                  </a:cubicBezTo>
                  <a:cubicBezTo>
                    <a:pt x="17253" y="147"/>
                    <a:pt x="16645" y="87"/>
                    <a:pt x="16133" y="40"/>
                  </a:cubicBezTo>
                  <a:cubicBezTo>
                    <a:pt x="15787" y="14"/>
                    <a:pt x="15451" y="1"/>
                    <a:pt x="15126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89" name="Google Shape;540;p34">
              <a:extLst>
                <a:ext uri="{FF2B5EF4-FFF2-40B4-BE49-F238E27FC236}">
                  <a16:creationId xmlns:a16="http://schemas.microsoft.com/office/drawing/2014/main" id="{2B6AC67D-D6B6-8E4E-BE1F-30911F473D89}"/>
                </a:ext>
              </a:extLst>
            </p:cNvPr>
            <p:cNvSpPr/>
            <p:nvPr/>
          </p:nvSpPr>
          <p:spPr>
            <a:xfrm>
              <a:off x="6007000" y="1835175"/>
              <a:ext cx="264325" cy="227425"/>
            </a:xfrm>
            <a:custGeom>
              <a:avLst/>
              <a:gdLst/>
              <a:ahLst/>
              <a:cxnLst/>
              <a:rect l="l" t="t" r="r" b="b"/>
              <a:pathLst>
                <a:path w="10573" h="9097" extrusionOk="0">
                  <a:moveTo>
                    <a:pt x="9870" y="4418"/>
                  </a:moveTo>
                  <a:cubicBezTo>
                    <a:pt x="9454" y="4334"/>
                    <a:pt x="8918" y="4203"/>
                    <a:pt x="8549" y="4215"/>
                  </a:cubicBezTo>
                  <a:cubicBezTo>
                    <a:pt x="7989" y="4251"/>
                    <a:pt x="7441" y="4192"/>
                    <a:pt x="6906" y="4156"/>
                  </a:cubicBezTo>
                  <a:cubicBezTo>
                    <a:pt x="6584" y="4144"/>
                    <a:pt x="6275" y="4108"/>
                    <a:pt x="5941" y="4108"/>
                  </a:cubicBezTo>
                  <a:cubicBezTo>
                    <a:pt x="5632" y="4108"/>
                    <a:pt x="5453" y="3977"/>
                    <a:pt x="5358" y="3680"/>
                  </a:cubicBezTo>
                  <a:cubicBezTo>
                    <a:pt x="5251" y="3370"/>
                    <a:pt x="5120" y="3072"/>
                    <a:pt x="4989" y="2787"/>
                  </a:cubicBezTo>
                  <a:cubicBezTo>
                    <a:pt x="4905" y="2596"/>
                    <a:pt x="4751" y="2418"/>
                    <a:pt x="4643" y="2251"/>
                  </a:cubicBezTo>
                  <a:cubicBezTo>
                    <a:pt x="4382" y="2287"/>
                    <a:pt x="4358" y="2441"/>
                    <a:pt x="4322" y="2596"/>
                  </a:cubicBezTo>
                  <a:cubicBezTo>
                    <a:pt x="4203" y="2965"/>
                    <a:pt x="4084" y="3334"/>
                    <a:pt x="3977" y="3727"/>
                  </a:cubicBezTo>
                  <a:cubicBezTo>
                    <a:pt x="3917" y="3965"/>
                    <a:pt x="3786" y="4073"/>
                    <a:pt x="3548" y="4108"/>
                  </a:cubicBezTo>
                  <a:cubicBezTo>
                    <a:pt x="2869" y="4203"/>
                    <a:pt x="2203" y="4334"/>
                    <a:pt x="1548" y="4442"/>
                  </a:cubicBezTo>
                  <a:cubicBezTo>
                    <a:pt x="1072" y="4513"/>
                    <a:pt x="929" y="4525"/>
                    <a:pt x="881" y="4989"/>
                  </a:cubicBezTo>
                  <a:cubicBezTo>
                    <a:pt x="750" y="6239"/>
                    <a:pt x="964" y="7430"/>
                    <a:pt x="1441" y="8573"/>
                  </a:cubicBezTo>
                  <a:cubicBezTo>
                    <a:pt x="1476" y="8656"/>
                    <a:pt x="1524" y="8728"/>
                    <a:pt x="1548" y="8811"/>
                  </a:cubicBezTo>
                  <a:cubicBezTo>
                    <a:pt x="1560" y="8847"/>
                    <a:pt x="1548" y="8871"/>
                    <a:pt x="1548" y="8954"/>
                  </a:cubicBezTo>
                  <a:cubicBezTo>
                    <a:pt x="1167" y="9049"/>
                    <a:pt x="893" y="9097"/>
                    <a:pt x="476" y="9073"/>
                  </a:cubicBezTo>
                  <a:cubicBezTo>
                    <a:pt x="286" y="9049"/>
                    <a:pt x="274" y="8871"/>
                    <a:pt x="238" y="8716"/>
                  </a:cubicBezTo>
                  <a:cubicBezTo>
                    <a:pt x="179" y="8216"/>
                    <a:pt x="107" y="7728"/>
                    <a:pt x="95" y="7240"/>
                  </a:cubicBezTo>
                  <a:cubicBezTo>
                    <a:pt x="48" y="6001"/>
                    <a:pt x="0" y="4751"/>
                    <a:pt x="250" y="3537"/>
                  </a:cubicBezTo>
                  <a:cubicBezTo>
                    <a:pt x="429" y="2608"/>
                    <a:pt x="845" y="1787"/>
                    <a:pt x="1595" y="1215"/>
                  </a:cubicBezTo>
                  <a:cubicBezTo>
                    <a:pt x="2262" y="691"/>
                    <a:pt x="3048" y="382"/>
                    <a:pt x="3905" y="239"/>
                  </a:cubicBezTo>
                  <a:cubicBezTo>
                    <a:pt x="5513" y="1"/>
                    <a:pt x="7037" y="203"/>
                    <a:pt x="8489" y="941"/>
                  </a:cubicBezTo>
                  <a:cubicBezTo>
                    <a:pt x="9180" y="1298"/>
                    <a:pt x="9596" y="1906"/>
                    <a:pt x="9918" y="2608"/>
                  </a:cubicBezTo>
                  <a:cubicBezTo>
                    <a:pt x="10335" y="3549"/>
                    <a:pt x="10525" y="4549"/>
                    <a:pt x="10525" y="5573"/>
                  </a:cubicBezTo>
                  <a:cubicBezTo>
                    <a:pt x="10525" y="6132"/>
                    <a:pt x="10573" y="6704"/>
                    <a:pt x="10573" y="7263"/>
                  </a:cubicBezTo>
                  <a:cubicBezTo>
                    <a:pt x="10573" y="7621"/>
                    <a:pt x="10513" y="7966"/>
                    <a:pt x="10478" y="8311"/>
                  </a:cubicBezTo>
                  <a:cubicBezTo>
                    <a:pt x="10466" y="8502"/>
                    <a:pt x="10358" y="8621"/>
                    <a:pt x="10156" y="8633"/>
                  </a:cubicBezTo>
                  <a:cubicBezTo>
                    <a:pt x="9716" y="8668"/>
                    <a:pt x="9477" y="8740"/>
                    <a:pt x="9025" y="8775"/>
                  </a:cubicBezTo>
                  <a:cubicBezTo>
                    <a:pt x="9227" y="8299"/>
                    <a:pt x="9466" y="7859"/>
                    <a:pt x="9585" y="7406"/>
                  </a:cubicBezTo>
                  <a:cubicBezTo>
                    <a:pt x="9716" y="6930"/>
                    <a:pt x="9751" y="6430"/>
                    <a:pt x="9811" y="5942"/>
                  </a:cubicBezTo>
                  <a:cubicBezTo>
                    <a:pt x="9823" y="5454"/>
                    <a:pt x="9847" y="4965"/>
                    <a:pt x="9870" y="4418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0" name="Google Shape;541;p34">
              <a:extLst>
                <a:ext uri="{FF2B5EF4-FFF2-40B4-BE49-F238E27FC236}">
                  <a16:creationId xmlns:a16="http://schemas.microsoft.com/office/drawing/2014/main" id="{D631569B-9391-5640-AD3C-BACA8BE3E3BA}"/>
                </a:ext>
              </a:extLst>
            </p:cNvPr>
            <p:cNvSpPr/>
            <p:nvPr/>
          </p:nvSpPr>
          <p:spPr>
            <a:xfrm>
              <a:off x="6037350" y="1907500"/>
              <a:ext cx="203025" cy="186375"/>
            </a:xfrm>
            <a:custGeom>
              <a:avLst/>
              <a:gdLst/>
              <a:ahLst/>
              <a:cxnLst/>
              <a:rect l="l" t="t" r="r" b="b"/>
              <a:pathLst>
                <a:path w="8121" h="7455" extrusionOk="0">
                  <a:moveTo>
                    <a:pt x="3310" y="1"/>
                  </a:moveTo>
                  <a:cubicBezTo>
                    <a:pt x="3644" y="370"/>
                    <a:pt x="3751" y="775"/>
                    <a:pt x="3882" y="1156"/>
                  </a:cubicBezTo>
                  <a:cubicBezTo>
                    <a:pt x="4061" y="1656"/>
                    <a:pt x="4061" y="1632"/>
                    <a:pt x="4549" y="1668"/>
                  </a:cubicBezTo>
                  <a:cubicBezTo>
                    <a:pt x="5477" y="1715"/>
                    <a:pt x="6406" y="1787"/>
                    <a:pt x="7335" y="1834"/>
                  </a:cubicBezTo>
                  <a:cubicBezTo>
                    <a:pt x="7466" y="1846"/>
                    <a:pt x="7620" y="1811"/>
                    <a:pt x="7751" y="1811"/>
                  </a:cubicBezTo>
                  <a:cubicBezTo>
                    <a:pt x="8013" y="1811"/>
                    <a:pt x="8121" y="1906"/>
                    <a:pt x="8109" y="2168"/>
                  </a:cubicBezTo>
                  <a:cubicBezTo>
                    <a:pt x="8061" y="2894"/>
                    <a:pt x="8061" y="3513"/>
                    <a:pt x="7918" y="4227"/>
                  </a:cubicBezTo>
                  <a:cubicBezTo>
                    <a:pt x="7704" y="5192"/>
                    <a:pt x="7168" y="5978"/>
                    <a:pt x="6311" y="6513"/>
                  </a:cubicBezTo>
                  <a:cubicBezTo>
                    <a:pt x="5858" y="6799"/>
                    <a:pt x="5430" y="7133"/>
                    <a:pt x="4894" y="7264"/>
                  </a:cubicBezTo>
                  <a:cubicBezTo>
                    <a:pt x="4227" y="7430"/>
                    <a:pt x="3549" y="7454"/>
                    <a:pt x="2894" y="7228"/>
                  </a:cubicBezTo>
                  <a:cubicBezTo>
                    <a:pt x="2120" y="6966"/>
                    <a:pt x="1382" y="6633"/>
                    <a:pt x="858" y="5954"/>
                  </a:cubicBezTo>
                  <a:cubicBezTo>
                    <a:pt x="560" y="5549"/>
                    <a:pt x="358" y="5085"/>
                    <a:pt x="262" y="4608"/>
                  </a:cubicBezTo>
                  <a:cubicBezTo>
                    <a:pt x="131" y="3966"/>
                    <a:pt x="84" y="3299"/>
                    <a:pt x="12" y="2644"/>
                  </a:cubicBezTo>
                  <a:cubicBezTo>
                    <a:pt x="0" y="2573"/>
                    <a:pt x="12" y="2513"/>
                    <a:pt x="12" y="2442"/>
                  </a:cubicBezTo>
                  <a:cubicBezTo>
                    <a:pt x="72" y="1906"/>
                    <a:pt x="84" y="2025"/>
                    <a:pt x="608" y="1930"/>
                  </a:cubicBezTo>
                  <a:cubicBezTo>
                    <a:pt x="1203" y="1846"/>
                    <a:pt x="1798" y="1751"/>
                    <a:pt x="2406" y="1668"/>
                  </a:cubicBezTo>
                  <a:cubicBezTo>
                    <a:pt x="2679" y="1620"/>
                    <a:pt x="2882" y="1561"/>
                    <a:pt x="2929" y="1215"/>
                  </a:cubicBezTo>
                  <a:cubicBezTo>
                    <a:pt x="2977" y="918"/>
                    <a:pt x="3096" y="620"/>
                    <a:pt x="3179" y="322"/>
                  </a:cubicBezTo>
                  <a:cubicBezTo>
                    <a:pt x="3215" y="227"/>
                    <a:pt x="3251" y="132"/>
                    <a:pt x="3310" y="1"/>
                  </a:cubicBezTo>
                  <a:close/>
                  <a:moveTo>
                    <a:pt x="4358" y="4406"/>
                  </a:moveTo>
                  <a:cubicBezTo>
                    <a:pt x="4132" y="4430"/>
                    <a:pt x="3906" y="4466"/>
                    <a:pt x="3691" y="4478"/>
                  </a:cubicBezTo>
                  <a:cubicBezTo>
                    <a:pt x="3465" y="4489"/>
                    <a:pt x="3239" y="4489"/>
                    <a:pt x="3013" y="4501"/>
                  </a:cubicBezTo>
                  <a:cubicBezTo>
                    <a:pt x="2798" y="4525"/>
                    <a:pt x="2715" y="4608"/>
                    <a:pt x="2751" y="4835"/>
                  </a:cubicBezTo>
                  <a:cubicBezTo>
                    <a:pt x="2775" y="5013"/>
                    <a:pt x="2822" y="5192"/>
                    <a:pt x="2870" y="5370"/>
                  </a:cubicBezTo>
                  <a:cubicBezTo>
                    <a:pt x="3013" y="5871"/>
                    <a:pt x="3358" y="6132"/>
                    <a:pt x="3941" y="6144"/>
                  </a:cubicBezTo>
                  <a:cubicBezTo>
                    <a:pt x="4382" y="6156"/>
                    <a:pt x="4763" y="5871"/>
                    <a:pt x="4906" y="5418"/>
                  </a:cubicBezTo>
                  <a:cubicBezTo>
                    <a:pt x="4942" y="5347"/>
                    <a:pt x="4953" y="5251"/>
                    <a:pt x="4965" y="5180"/>
                  </a:cubicBezTo>
                  <a:cubicBezTo>
                    <a:pt x="5144" y="4466"/>
                    <a:pt x="5084" y="4394"/>
                    <a:pt x="4358" y="4406"/>
                  </a:cubicBezTo>
                  <a:close/>
                  <a:moveTo>
                    <a:pt x="6347" y="3418"/>
                  </a:moveTo>
                  <a:cubicBezTo>
                    <a:pt x="6347" y="3144"/>
                    <a:pt x="6275" y="2977"/>
                    <a:pt x="6132" y="2977"/>
                  </a:cubicBezTo>
                  <a:cubicBezTo>
                    <a:pt x="5977" y="2977"/>
                    <a:pt x="5858" y="3180"/>
                    <a:pt x="5894" y="3454"/>
                  </a:cubicBezTo>
                  <a:cubicBezTo>
                    <a:pt x="5906" y="3620"/>
                    <a:pt x="5870" y="3823"/>
                    <a:pt x="6108" y="3858"/>
                  </a:cubicBezTo>
                  <a:cubicBezTo>
                    <a:pt x="6263" y="3870"/>
                    <a:pt x="6347" y="3704"/>
                    <a:pt x="6347" y="3418"/>
                  </a:cubicBezTo>
                  <a:close/>
                  <a:moveTo>
                    <a:pt x="2203" y="3692"/>
                  </a:moveTo>
                  <a:cubicBezTo>
                    <a:pt x="2179" y="3608"/>
                    <a:pt x="2167" y="3525"/>
                    <a:pt x="2120" y="3442"/>
                  </a:cubicBezTo>
                  <a:cubicBezTo>
                    <a:pt x="2096" y="3394"/>
                    <a:pt x="2025" y="3311"/>
                    <a:pt x="1977" y="3335"/>
                  </a:cubicBezTo>
                  <a:cubicBezTo>
                    <a:pt x="1917" y="3346"/>
                    <a:pt x="1822" y="3406"/>
                    <a:pt x="1810" y="3465"/>
                  </a:cubicBezTo>
                  <a:cubicBezTo>
                    <a:pt x="1763" y="3585"/>
                    <a:pt x="1751" y="3716"/>
                    <a:pt x="1763" y="3835"/>
                  </a:cubicBezTo>
                  <a:cubicBezTo>
                    <a:pt x="1786" y="3930"/>
                    <a:pt x="1870" y="4049"/>
                    <a:pt x="1965" y="4073"/>
                  </a:cubicBezTo>
                  <a:cubicBezTo>
                    <a:pt x="2108" y="4120"/>
                    <a:pt x="2167" y="3977"/>
                    <a:pt x="2203" y="3835"/>
                  </a:cubicBezTo>
                  <a:cubicBezTo>
                    <a:pt x="2203" y="3799"/>
                    <a:pt x="2179" y="3763"/>
                    <a:pt x="2203" y="36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1" name="Google Shape;542;p34">
              <a:extLst>
                <a:ext uri="{FF2B5EF4-FFF2-40B4-BE49-F238E27FC236}">
                  <a16:creationId xmlns:a16="http://schemas.microsoft.com/office/drawing/2014/main" id="{DEDC3B87-038C-1340-9DDC-12F05A7CBFFA}"/>
                </a:ext>
              </a:extLst>
            </p:cNvPr>
            <p:cNvSpPr/>
            <p:nvPr/>
          </p:nvSpPr>
          <p:spPr>
            <a:xfrm>
              <a:off x="5995375" y="2128375"/>
              <a:ext cx="270600" cy="103600"/>
            </a:xfrm>
            <a:custGeom>
              <a:avLst/>
              <a:gdLst/>
              <a:ahLst/>
              <a:cxnLst/>
              <a:rect l="l" t="t" r="r" b="b"/>
              <a:pathLst>
                <a:path w="10824" h="4144" extrusionOk="0">
                  <a:moveTo>
                    <a:pt x="4132" y="0"/>
                  </a:moveTo>
                  <a:cubicBezTo>
                    <a:pt x="4144" y="262"/>
                    <a:pt x="4335" y="357"/>
                    <a:pt x="4513" y="453"/>
                  </a:cubicBezTo>
                  <a:cubicBezTo>
                    <a:pt x="5180" y="810"/>
                    <a:pt x="5870" y="798"/>
                    <a:pt x="6573" y="596"/>
                  </a:cubicBezTo>
                  <a:cubicBezTo>
                    <a:pt x="6668" y="572"/>
                    <a:pt x="6811" y="536"/>
                    <a:pt x="6871" y="453"/>
                  </a:cubicBezTo>
                  <a:cubicBezTo>
                    <a:pt x="7049" y="215"/>
                    <a:pt x="7287" y="238"/>
                    <a:pt x="7502" y="262"/>
                  </a:cubicBezTo>
                  <a:cubicBezTo>
                    <a:pt x="8037" y="274"/>
                    <a:pt x="8502" y="465"/>
                    <a:pt x="8930" y="810"/>
                  </a:cubicBezTo>
                  <a:cubicBezTo>
                    <a:pt x="9764" y="1465"/>
                    <a:pt x="10288" y="2346"/>
                    <a:pt x="10716" y="3274"/>
                  </a:cubicBezTo>
                  <a:cubicBezTo>
                    <a:pt x="10764" y="3393"/>
                    <a:pt x="10776" y="3513"/>
                    <a:pt x="10812" y="3655"/>
                  </a:cubicBezTo>
                  <a:cubicBezTo>
                    <a:pt x="10823" y="3715"/>
                    <a:pt x="10800" y="3751"/>
                    <a:pt x="10800" y="3858"/>
                  </a:cubicBezTo>
                  <a:cubicBezTo>
                    <a:pt x="10288" y="3894"/>
                    <a:pt x="9800" y="3905"/>
                    <a:pt x="9288" y="3929"/>
                  </a:cubicBezTo>
                  <a:cubicBezTo>
                    <a:pt x="8395" y="3977"/>
                    <a:pt x="7525" y="4013"/>
                    <a:pt x="6632" y="4048"/>
                  </a:cubicBezTo>
                  <a:cubicBezTo>
                    <a:pt x="6013" y="4084"/>
                    <a:pt x="5418" y="4144"/>
                    <a:pt x="4811" y="4108"/>
                  </a:cubicBezTo>
                  <a:cubicBezTo>
                    <a:pt x="3370" y="4025"/>
                    <a:pt x="1930" y="3929"/>
                    <a:pt x="465" y="3929"/>
                  </a:cubicBezTo>
                  <a:cubicBezTo>
                    <a:pt x="346" y="3929"/>
                    <a:pt x="227" y="3905"/>
                    <a:pt x="108" y="3905"/>
                  </a:cubicBezTo>
                  <a:cubicBezTo>
                    <a:pt x="1" y="3358"/>
                    <a:pt x="453" y="2262"/>
                    <a:pt x="1096" y="1429"/>
                  </a:cubicBezTo>
                  <a:cubicBezTo>
                    <a:pt x="1632" y="774"/>
                    <a:pt x="2953" y="0"/>
                    <a:pt x="4132" y="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2" name="Google Shape;543;p34">
              <a:extLst>
                <a:ext uri="{FF2B5EF4-FFF2-40B4-BE49-F238E27FC236}">
                  <a16:creationId xmlns:a16="http://schemas.microsoft.com/office/drawing/2014/main" id="{DE89DCAD-6231-A249-BA34-5F3916A377E0}"/>
                </a:ext>
              </a:extLst>
            </p:cNvPr>
            <p:cNvSpPr/>
            <p:nvPr/>
          </p:nvSpPr>
          <p:spPr>
            <a:xfrm>
              <a:off x="6108775" y="2101575"/>
              <a:ext cx="53625" cy="34250"/>
            </a:xfrm>
            <a:custGeom>
              <a:avLst/>
              <a:gdLst/>
              <a:ahLst/>
              <a:cxnLst/>
              <a:rect l="l" t="t" r="r" b="b"/>
              <a:pathLst>
                <a:path w="2145" h="1370" extrusionOk="0">
                  <a:moveTo>
                    <a:pt x="2037" y="1"/>
                  </a:moveTo>
                  <a:cubicBezTo>
                    <a:pt x="2144" y="334"/>
                    <a:pt x="2108" y="679"/>
                    <a:pt x="2096" y="1036"/>
                  </a:cubicBezTo>
                  <a:cubicBezTo>
                    <a:pt x="2096" y="1096"/>
                    <a:pt x="1977" y="1191"/>
                    <a:pt x="1882" y="1215"/>
                  </a:cubicBezTo>
                  <a:cubicBezTo>
                    <a:pt x="1311" y="1370"/>
                    <a:pt x="751" y="1334"/>
                    <a:pt x="215" y="1096"/>
                  </a:cubicBezTo>
                  <a:cubicBezTo>
                    <a:pt x="132" y="1048"/>
                    <a:pt x="25" y="941"/>
                    <a:pt x="13" y="846"/>
                  </a:cubicBezTo>
                  <a:cubicBezTo>
                    <a:pt x="1" y="572"/>
                    <a:pt x="13" y="298"/>
                    <a:pt x="25" y="13"/>
                  </a:cubicBezTo>
                  <a:cubicBezTo>
                    <a:pt x="727" y="1"/>
                    <a:pt x="1346" y="1"/>
                    <a:pt x="20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3" name="Google Shape;544;p34">
              <a:extLst>
                <a:ext uri="{FF2B5EF4-FFF2-40B4-BE49-F238E27FC236}">
                  <a16:creationId xmlns:a16="http://schemas.microsoft.com/office/drawing/2014/main" id="{35E1638B-E21F-EC4C-B866-0EDC64DB2094}"/>
                </a:ext>
              </a:extLst>
            </p:cNvPr>
            <p:cNvSpPr/>
            <p:nvPr/>
          </p:nvSpPr>
          <p:spPr>
            <a:xfrm>
              <a:off x="5714700" y="1971800"/>
              <a:ext cx="267000" cy="197375"/>
            </a:xfrm>
            <a:custGeom>
              <a:avLst/>
              <a:gdLst/>
              <a:ahLst/>
              <a:cxnLst/>
              <a:rect l="l" t="t" r="r" b="b"/>
              <a:pathLst>
                <a:path w="10680" h="7895" extrusionOk="0">
                  <a:moveTo>
                    <a:pt x="9835" y="3406"/>
                  </a:moveTo>
                  <a:cubicBezTo>
                    <a:pt x="9811" y="3489"/>
                    <a:pt x="9775" y="3572"/>
                    <a:pt x="9775" y="3644"/>
                  </a:cubicBezTo>
                  <a:cubicBezTo>
                    <a:pt x="9692" y="4584"/>
                    <a:pt x="9239" y="5358"/>
                    <a:pt x="8739" y="6108"/>
                  </a:cubicBezTo>
                  <a:cubicBezTo>
                    <a:pt x="8073" y="7073"/>
                    <a:pt x="7108" y="7597"/>
                    <a:pt x="5953" y="7740"/>
                  </a:cubicBezTo>
                  <a:cubicBezTo>
                    <a:pt x="4775" y="7894"/>
                    <a:pt x="3679" y="7621"/>
                    <a:pt x="2679" y="7013"/>
                  </a:cubicBezTo>
                  <a:cubicBezTo>
                    <a:pt x="2393" y="6835"/>
                    <a:pt x="2119" y="6561"/>
                    <a:pt x="1941" y="6263"/>
                  </a:cubicBezTo>
                  <a:cubicBezTo>
                    <a:pt x="1512" y="5573"/>
                    <a:pt x="1203" y="4823"/>
                    <a:pt x="1155" y="3977"/>
                  </a:cubicBezTo>
                  <a:cubicBezTo>
                    <a:pt x="1155" y="3822"/>
                    <a:pt x="1095" y="3691"/>
                    <a:pt x="1048" y="3489"/>
                  </a:cubicBezTo>
                  <a:cubicBezTo>
                    <a:pt x="786" y="3691"/>
                    <a:pt x="548" y="3882"/>
                    <a:pt x="262" y="3644"/>
                  </a:cubicBezTo>
                  <a:cubicBezTo>
                    <a:pt x="83" y="3501"/>
                    <a:pt x="0" y="3072"/>
                    <a:pt x="107" y="2810"/>
                  </a:cubicBezTo>
                  <a:cubicBezTo>
                    <a:pt x="226" y="2548"/>
                    <a:pt x="333" y="2489"/>
                    <a:pt x="798" y="2513"/>
                  </a:cubicBezTo>
                  <a:cubicBezTo>
                    <a:pt x="1036" y="2334"/>
                    <a:pt x="1131" y="2096"/>
                    <a:pt x="1179" y="1798"/>
                  </a:cubicBezTo>
                  <a:cubicBezTo>
                    <a:pt x="1238" y="1358"/>
                    <a:pt x="1369" y="1286"/>
                    <a:pt x="1810" y="1263"/>
                  </a:cubicBezTo>
                  <a:cubicBezTo>
                    <a:pt x="3000" y="1227"/>
                    <a:pt x="4120" y="941"/>
                    <a:pt x="5096" y="239"/>
                  </a:cubicBezTo>
                  <a:cubicBezTo>
                    <a:pt x="5179" y="179"/>
                    <a:pt x="5263" y="132"/>
                    <a:pt x="5358" y="96"/>
                  </a:cubicBezTo>
                  <a:cubicBezTo>
                    <a:pt x="5429" y="60"/>
                    <a:pt x="5501" y="36"/>
                    <a:pt x="5596" y="1"/>
                  </a:cubicBezTo>
                  <a:cubicBezTo>
                    <a:pt x="5656" y="60"/>
                    <a:pt x="5727" y="120"/>
                    <a:pt x="5751" y="191"/>
                  </a:cubicBezTo>
                  <a:cubicBezTo>
                    <a:pt x="6096" y="905"/>
                    <a:pt x="6727" y="1239"/>
                    <a:pt x="7442" y="1417"/>
                  </a:cubicBezTo>
                  <a:cubicBezTo>
                    <a:pt x="8120" y="1596"/>
                    <a:pt x="8811" y="1727"/>
                    <a:pt x="9489" y="1858"/>
                  </a:cubicBezTo>
                  <a:cubicBezTo>
                    <a:pt x="9680" y="1906"/>
                    <a:pt x="9763" y="2001"/>
                    <a:pt x="9775" y="2156"/>
                  </a:cubicBezTo>
                  <a:cubicBezTo>
                    <a:pt x="9787" y="2275"/>
                    <a:pt x="9799" y="2394"/>
                    <a:pt x="9823" y="2608"/>
                  </a:cubicBezTo>
                  <a:cubicBezTo>
                    <a:pt x="10001" y="2477"/>
                    <a:pt x="10085" y="2394"/>
                    <a:pt x="10192" y="2310"/>
                  </a:cubicBezTo>
                  <a:cubicBezTo>
                    <a:pt x="10549" y="2453"/>
                    <a:pt x="10680" y="2691"/>
                    <a:pt x="10597" y="3013"/>
                  </a:cubicBezTo>
                  <a:cubicBezTo>
                    <a:pt x="10501" y="3418"/>
                    <a:pt x="10287" y="3525"/>
                    <a:pt x="9835" y="3406"/>
                  </a:cubicBezTo>
                  <a:close/>
                  <a:moveTo>
                    <a:pt x="4786" y="4322"/>
                  </a:moveTo>
                  <a:lnTo>
                    <a:pt x="4786" y="4346"/>
                  </a:lnTo>
                  <a:cubicBezTo>
                    <a:pt x="4644" y="4346"/>
                    <a:pt x="4477" y="4334"/>
                    <a:pt x="4334" y="4334"/>
                  </a:cubicBezTo>
                  <a:cubicBezTo>
                    <a:pt x="3953" y="4334"/>
                    <a:pt x="3810" y="4477"/>
                    <a:pt x="3953" y="4823"/>
                  </a:cubicBezTo>
                  <a:cubicBezTo>
                    <a:pt x="4096" y="5132"/>
                    <a:pt x="4251" y="5465"/>
                    <a:pt x="4489" y="5704"/>
                  </a:cubicBezTo>
                  <a:cubicBezTo>
                    <a:pt x="4965" y="6192"/>
                    <a:pt x="5656" y="6275"/>
                    <a:pt x="6215" y="5656"/>
                  </a:cubicBezTo>
                  <a:cubicBezTo>
                    <a:pt x="6453" y="5382"/>
                    <a:pt x="6549" y="5073"/>
                    <a:pt x="6620" y="4751"/>
                  </a:cubicBezTo>
                  <a:cubicBezTo>
                    <a:pt x="6691" y="4406"/>
                    <a:pt x="6608" y="4334"/>
                    <a:pt x="6251" y="4311"/>
                  </a:cubicBezTo>
                  <a:cubicBezTo>
                    <a:pt x="5763" y="4299"/>
                    <a:pt x="5263" y="4322"/>
                    <a:pt x="4786" y="4322"/>
                  </a:cubicBezTo>
                  <a:close/>
                  <a:moveTo>
                    <a:pt x="3203" y="3501"/>
                  </a:moveTo>
                  <a:cubicBezTo>
                    <a:pt x="3453" y="3156"/>
                    <a:pt x="3453" y="2882"/>
                    <a:pt x="3334" y="2620"/>
                  </a:cubicBezTo>
                  <a:cubicBezTo>
                    <a:pt x="3274" y="2501"/>
                    <a:pt x="3108" y="2489"/>
                    <a:pt x="3084" y="2620"/>
                  </a:cubicBezTo>
                  <a:cubicBezTo>
                    <a:pt x="3036" y="2798"/>
                    <a:pt x="3024" y="2977"/>
                    <a:pt x="3036" y="3156"/>
                  </a:cubicBezTo>
                  <a:cubicBezTo>
                    <a:pt x="3036" y="3251"/>
                    <a:pt x="3120" y="3334"/>
                    <a:pt x="3203" y="3501"/>
                  </a:cubicBezTo>
                  <a:close/>
                  <a:moveTo>
                    <a:pt x="7584" y="2513"/>
                  </a:moveTo>
                  <a:cubicBezTo>
                    <a:pt x="7370" y="2715"/>
                    <a:pt x="7275" y="3013"/>
                    <a:pt x="7370" y="3203"/>
                  </a:cubicBezTo>
                  <a:cubicBezTo>
                    <a:pt x="7394" y="3263"/>
                    <a:pt x="7453" y="3322"/>
                    <a:pt x="7513" y="3322"/>
                  </a:cubicBezTo>
                  <a:cubicBezTo>
                    <a:pt x="7572" y="3322"/>
                    <a:pt x="7644" y="3275"/>
                    <a:pt x="7680" y="3215"/>
                  </a:cubicBezTo>
                  <a:cubicBezTo>
                    <a:pt x="7763" y="2989"/>
                    <a:pt x="7751" y="2775"/>
                    <a:pt x="7584" y="25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4" name="Google Shape;545;p34">
              <a:extLst>
                <a:ext uri="{FF2B5EF4-FFF2-40B4-BE49-F238E27FC236}">
                  <a16:creationId xmlns:a16="http://schemas.microsoft.com/office/drawing/2014/main" id="{0C405DEC-734F-6240-A510-669D06C0AB75}"/>
                </a:ext>
              </a:extLst>
            </p:cNvPr>
            <p:cNvSpPr/>
            <p:nvPr/>
          </p:nvSpPr>
          <p:spPr>
            <a:xfrm>
              <a:off x="5699500" y="2187900"/>
              <a:ext cx="284600" cy="110450"/>
            </a:xfrm>
            <a:custGeom>
              <a:avLst/>
              <a:gdLst/>
              <a:ahLst/>
              <a:cxnLst/>
              <a:rect l="l" t="t" r="r" b="b"/>
              <a:pathLst>
                <a:path w="11384" h="4418" extrusionOk="0">
                  <a:moveTo>
                    <a:pt x="1" y="4013"/>
                  </a:moveTo>
                  <a:cubicBezTo>
                    <a:pt x="156" y="3191"/>
                    <a:pt x="501" y="2465"/>
                    <a:pt x="1108" y="1882"/>
                  </a:cubicBezTo>
                  <a:cubicBezTo>
                    <a:pt x="1442" y="1548"/>
                    <a:pt x="1811" y="1251"/>
                    <a:pt x="2168" y="965"/>
                  </a:cubicBezTo>
                  <a:cubicBezTo>
                    <a:pt x="2727" y="524"/>
                    <a:pt x="3406" y="322"/>
                    <a:pt x="4132" y="227"/>
                  </a:cubicBezTo>
                  <a:cubicBezTo>
                    <a:pt x="4168" y="334"/>
                    <a:pt x="4216" y="429"/>
                    <a:pt x="4204" y="512"/>
                  </a:cubicBezTo>
                  <a:cubicBezTo>
                    <a:pt x="4144" y="834"/>
                    <a:pt x="4347" y="941"/>
                    <a:pt x="4585" y="1072"/>
                  </a:cubicBezTo>
                  <a:cubicBezTo>
                    <a:pt x="5085" y="1322"/>
                    <a:pt x="5597" y="1489"/>
                    <a:pt x="6156" y="1382"/>
                  </a:cubicBezTo>
                  <a:cubicBezTo>
                    <a:pt x="6502" y="1334"/>
                    <a:pt x="6764" y="1143"/>
                    <a:pt x="6990" y="929"/>
                  </a:cubicBezTo>
                  <a:cubicBezTo>
                    <a:pt x="7097" y="822"/>
                    <a:pt x="7121" y="631"/>
                    <a:pt x="7157" y="465"/>
                  </a:cubicBezTo>
                  <a:cubicBezTo>
                    <a:pt x="7216" y="36"/>
                    <a:pt x="7252" y="0"/>
                    <a:pt x="7692" y="48"/>
                  </a:cubicBezTo>
                  <a:cubicBezTo>
                    <a:pt x="8704" y="167"/>
                    <a:pt x="9550" y="608"/>
                    <a:pt x="10193" y="1382"/>
                  </a:cubicBezTo>
                  <a:cubicBezTo>
                    <a:pt x="10705" y="2013"/>
                    <a:pt x="11157" y="2667"/>
                    <a:pt x="11276" y="3501"/>
                  </a:cubicBezTo>
                  <a:cubicBezTo>
                    <a:pt x="11288" y="3572"/>
                    <a:pt x="11300" y="3632"/>
                    <a:pt x="11324" y="3703"/>
                  </a:cubicBezTo>
                  <a:cubicBezTo>
                    <a:pt x="11383" y="4120"/>
                    <a:pt x="11300" y="4180"/>
                    <a:pt x="10871" y="4203"/>
                  </a:cubicBezTo>
                  <a:cubicBezTo>
                    <a:pt x="9597" y="4227"/>
                    <a:pt x="8311" y="4287"/>
                    <a:pt x="7037" y="4322"/>
                  </a:cubicBezTo>
                  <a:cubicBezTo>
                    <a:pt x="6466" y="4334"/>
                    <a:pt x="5906" y="4346"/>
                    <a:pt x="5347" y="4358"/>
                  </a:cubicBezTo>
                  <a:cubicBezTo>
                    <a:pt x="4632" y="4382"/>
                    <a:pt x="3918" y="4418"/>
                    <a:pt x="3192" y="4394"/>
                  </a:cubicBezTo>
                  <a:cubicBezTo>
                    <a:pt x="2251" y="4346"/>
                    <a:pt x="1322" y="4263"/>
                    <a:pt x="382" y="4180"/>
                  </a:cubicBezTo>
                  <a:cubicBezTo>
                    <a:pt x="287" y="4180"/>
                    <a:pt x="215" y="4144"/>
                    <a:pt x="144" y="4108"/>
                  </a:cubicBezTo>
                  <a:cubicBezTo>
                    <a:pt x="120" y="4096"/>
                    <a:pt x="72" y="4049"/>
                    <a:pt x="1" y="4013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5" name="Google Shape;546;p34">
              <a:extLst>
                <a:ext uri="{FF2B5EF4-FFF2-40B4-BE49-F238E27FC236}">
                  <a16:creationId xmlns:a16="http://schemas.microsoft.com/office/drawing/2014/main" id="{1D1C29DC-7E80-9441-AD56-BF0F5EA36B93}"/>
                </a:ext>
              </a:extLst>
            </p:cNvPr>
            <p:cNvSpPr/>
            <p:nvPr/>
          </p:nvSpPr>
          <p:spPr>
            <a:xfrm>
              <a:off x="5744450" y="1909900"/>
              <a:ext cx="214950" cy="93475"/>
            </a:xfrm>
            <a:custGeom>
              <a:avLst/>
              <a:gdLst/>
              <a:ahLst/>
              <a:cxnLst/>
              <a:rect l="l" t="t" r="r" b="b"/>
              <a:pathLst>
                <a:path w="8598" h="3739" extrusionOk="0">
                  <a:moveTo>
                    <a:pt x="1" y="3239"/>
                  </a:moveTo>
                  <a:cubicBezTo>
                    <a:pt x="72" y="3024"/>
                    <a:pt x="108" y="3072"/>
                    <a:pt x="191" y="2917"/>
                  </a:cubicBezTo>
                  <a:cubicBezTo>
                    <a:pt x="894" y="1715"/>
                    <a:pt x="1846" y="786"/>
                    <a:pt x="3215" y="381"/>
                  </a:cubicBezTo>
                  <a:cubicBezTo>
                    <a:pt x="4513" y="0"/>
                    <a:pt x="5775" y="60"/>
                    <a:pt x="6954" y="798"/>
                  </a:cubicBezTo>
                  <a:cubicBezTo>
                    <a:pt x="7180" y="941"/>
                    <a:pt x="7395" y="1131"/>
                    <a:pt x="7573" y="1345"/>
                  </a:cubicBezTo>
                  <a:cubicBezTo>
                    <a:pt x="7787" y="1595"/>
                    <a:pt x="7966" y="1893"/>
                    <a:pt x="8145" y="2179"/>
                  </a:cubicBezTo>
                  <a:cubicBezTo>
                    <a:pt x="8478" y="2703"/>
                    <a:pt x="8597" y="3072"/>
                    <a:pt x="8526" y="3715"/>
                  </a:cubicBezTo>
                  <a:cubicBezTo>
                    <a:pt x="8287" y="3715"/>
                    <a:pt x="8049" y="3739"/>
                    <a:pt x="7823" y="3715"/>
                  </a:cubicBezTo>
                  <a:cubicBezTo>
                    <a:pt x="7335" y="3643"/>
                    <a:pt x="6859" y="3560"/>
                    <a:pt x="6382" y="3441"/>
                  </a:cubicBezTo>
                  <a:cubicBezTo>
                    <a:pt x="5668" y="3262"/>
                    <a:pt x="5120" y="2869"/>
                    <a:pt x="4763" y="2191"/>
                  </a:cubicBezTo>
                  <a:cubicBezTo>
                    <a:pt x="4704" y="2096"/>
                    <a:pt x="4656" y="2000"/>
                    <a:pt x="4597" y="1893"/>
                  </a:cubicBezTo>
                  <a:cubicBezTo>
                    <a:pt x="4597" y="1881"/>
                    <a:pt x="4561" y="1881"/>
                    <a:pt x="4525" y="1857"/>
                  </a:cubicBezTo>
                  <a:cubicBezTo>
                    <a:pt x="4299" y="1976"/>
                    <a:pt x="4049" y="2096"/>
                    <a:pt x="3823" y="2238"/>
                  </a:cubicBezTo>
                  <a:cubicBezTo>
                    <a:pt x="3096" y="2774"/>
                    <a:pt x="2239" y="3024"/>
                    <a:pt x="1370" y="3191"/>
                  </a:cubicBezTo>
                  <a:cubicBezTo>
                    <a:pt x="953" y="3310"/>
                    <a:pt x="501" y="3239"/>
                    <a:pt x="1" y="3239"/>
                  </a:cubicBezTo>
                  <a:close/>
                </a:path>
              </a:pathLst>
            </a:custGeom>
            <a:solidFill>
              <a:srgbClr val="A775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96" name="Google Shape;547;p34">
              <a:extLst>
                <a:ext uri="{FF2B5EF4-FFF2-40B4-BE49-F238E27FC236}">
                  <a16:creationId xmlns:a16="http://schemas.microsoft.com/office/drawing/2014/main" id="{A857CC19-499C-A040-B5BC-6ADF757DDD7E}"/>
                </a:ext>
              </a:extLst>
            </p:cNvPr>
            <p:cNvSpPr/>
            <p:nvPr/>
          </p:nvSpPr>
          <p:spPr>
            <a:xfrm>
              <a:off x="5811425" y="2175400"/>
              <a:ext cx="61350" cy="38725"/>
            </a:xfrm>
            <a:custGeom>
              <a:avLst/>
              <a:gdLst/>
              <a:ahLst/>
              <a:cxnLst/>
              <a:rect l="l" t="t" r="r" b="b"/>
              <a:pathLst>
                <a:path w="2454" h="1549" extrusionOk="0">
                  <a:moveTo>
                    <a:pt x="1" y="0"/>
                  </a:moveTo>
                  <a:cubicBezTo>
                    <a:pt x="417" y="24"/>
                    <a:pt x="786" y="72"/>
                    <a:pt x="1179" y="84"/>
                  </a:cubicBezTo>
                  <a:cubicBezTo>
                    <a:pt x="1560" y="108"/>
                    <a:pt x="1929" y="84"/>
                    <a:pt x="2370" y="84"/>
                  </a:cubicBezTo>
                  <a:cubicBezTo>
                    <a:pt x="2441" y="429"/>
                    <a:pt x="2453" y="715"/>
                    <a:pt x="2334" y="1060"/>
                  </a:cubicBezTo>
                  <a:cubicBezTo>
                    <a:pt x="2251" y="1322"/>
                    <a:pt x="1989" y="1429"/>
                    <a:pt x="1727" y="1477"/>
                  </a:cubicBezTo>
                  <a:cubicBezTo>
                    <a:pt x="1203" y="1548"/>
                    <a:pt x="715" y="1489"/>
                    <a:pt x="263" y="1191"/>
                  </a:cubicBezTo>
                  <a:cubicBezTo>
                    <a:pt x="120" y="1084"/>
                    <a:pt x="24" y="977"/>
                    <a:pt x="24" y="798"/>
                  </a:cubicBezTo>
                  <a:cubicBezTo>
                    <a:pt x="13" y="500"/>
                    <a:pt x="1" y="298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19" name="Google Shape;548;p34">
              <a:extLst>
                <a:ext uri="{FF2B5EF4-FFF2-40B4-BE49-F238E27FC236}">
                  <a16:creationId xmlns:a16="http://schemas.microsoft.com/office/drawing/2014/main" id="{AF33391A-D78B-6845-AD01-5A66BB115047}"/>
                </a:ext>
              </a:extLst>
            </p:cNvPr>
            <p:cNvSpPr/>
            <p:nvPr/>
          </p:nvSpPr>
          <p:spPr>
            <a:xfrm>
              <a:off x="5744450" y="1638425"/>
              <a:ext cx="270600" cy="226250"/>
            </a:xfrm>
            <a:custGeom>
              <a:avLst/>
              <a:gdLst/>
              <a:ahLst/>
              <a:cxnLst/>
              <a:rect l="l" t="t" r="r" b="b"/>
              <a:pathLst>
                <a:path w="10824" h="9050" extrusionOk="0">
                  <a:moveTo>
                    <a:pt x="4358" y="9049"/>
                  </a:moveTo>
                  <a:cubicBezTo>
                    <a:pt x="4251" y="8823"/>
                    <a:pt x="4168" y="8680"/>
                    <a:pt x="4108" y="8514"/>
                  </a:cubicBezTo>
                  <a:cubicBezTo>
                    <a:pt x="4049" y="8347"/>
                    <a:pt x="4001" y="8192"/>
                    <a:pt x="3954" y="8037"/>
                  </a:cubicBezTo>
                  <a:cubicBezTo>
                    <a:pt x="3799" y="7513"/>
                    <a:pt x="3799" y="7537"/>
                    <a:pt x="3227" y="7537"/>
                  </a:cubicBezTo>
                  <a:cubicBezTo>
                    <a:pt x="2311" y="7513"/>
                    <a:pt x="1441" y="7251"/>
                    <a:pt x="727" y="6644"/>
                  </a:cubicBezTo>
                  <a:cubicBezTo>
                    <a:pt x="251" y="6239"/>
                    <a:pt x="72" y="5656"/>
                    <a:pt x="48" y="5049"/>
                  </a:cubicBezTo>
                  <a:cubicBezTo>
                    <a:pt x="1" y="4275"/>
                    <a:pt x="203" y="3561"/>
                    <a:pt x="560" y="2906"/>
                  </a:cubicBezTo>
                  <a:cubicBezTo>
                    <a:pt x="1013" y="2084"/>
                    <a:pt x="1632" y="1417"/>
                    <a:pt x="2489" y="1001"/>
                  </a:cubicBezTo>
                  <a:cubicBezTo>
                    <a:pt x="2751" y="870"/>
                    <a:pt x="3025" y="763"/>
                    <a:pt x="3299" y="691"/>
                  </a:cubicBezTo>
                  <a:cubicBezTo>
                    <a:pt x="4251" y="405"/>
                    <a:pt x="5204" y="179"/>
                    <a:pt x="6192" y="96"/>
                  </a:cubicBezTo>
                  <a:cubicBezTo>
                    <a:pt x="7085" y="1"/>
                    <a:pt x="7942" y="167"/>
                    <a:pt x="8764" y="584"/>
                  </a:cubicBezTo>
                  <a:cubicBezTo>
                    <a:pt x="10109" y="1263"/>
                    <a:pt x="10657" y="2418"/>
                    <a:pt x="10788" y="3811"/>
                  </a:cubicBezTo>
                  <a:cubicBezTo>
                    <a:pt x="10824" y="4227"/>
                    <a:pt x="10776" y="4656"/>
                    <a:pt x="10716" y="5061"/>
                  </a:cubicBezTo>
                  <a:cubicBezTo>
                    <a:pt x="10585" y="5835"/>
                    <a:pt x="10145" y="6406"/>
                    <a:pt x="9454" y="6763"/>
                  </a:cubicBezTo>
                  <a:cubicBezTo>
                    <a:pt x="8407" y="7275"/>
                    <a:pt x="7287" y="7561"/>
                    <a:pt x="6132" y="7656"/>
                  </a:cubicBezTo>
                  <a:cubicBezTo>
                    <a:pt x="5978" y="7668"/>
                    <a:pt x="5823" y="7632"/>
                    <a:pt x="5668" y="7632"/>
                  </a:cubicBezTo>
                  <a:cubicBezTo>
                    <a:pt x="5239" y="7621"/>
                    <a:pt x="5132" y="7692"/>
                    <a:pt x="4966" y="8085"/>
                  </a:cubicBezTo>
                  <a:cubicBezTo>
                    <a:pt x="4811" y="8406"/>
                    <a:pt x="4668" y="8740"/>
                    <a:pt x="4358" y="9049"/>
                  </a:cubicBezTo>
                  <a:close/>
                  <a:moveTo>
                    <a:pt x="8954" y="3691"/>
                  </a:moveTo>
                  <a:cubicBezTo>
                    <a:pt x="8954" y="3632"/>
                    <a:pt x="8942" y="3572"/>
                    <a:pt x="8942" y="3513"/>
                  </a:cubicBezTo>
                  <a:cubicBezTo>
                    <a:pt x="8883" y="3156"/>
                    <a:pt x="8692" y="2977"/>
                    <a:pt x="8359" y="2989"/>
                  </a:cubicBezTo>
                  <a:cubicBezTo>
                    <a:pt x="8073" y="3013"/>
                    <a:pt x="7859" y="3227"/>
                    <a:pt x="7871" y="3561"/>
                  </a:cubicBezTo>
                  <a:cubicBezTo>
                    <a:pt x="7871" y="3739"/>
                    <a:pt x="7918" y="3918"/>
                    <a:pt x="7990" y="4084"/>
                  </a:cubicBezTo>
                  <a:cubicBezTo>
                    <a:pt x="8073" y="4287"/>
                    <a:pt x="8359" y="4406"/>
                    <a:pt x="8585" y="4382"/>
                  </a:cubicBezTo>
                  <a:cubicBezTo>
                    <a:pt x="8799" y="4346"/>
                    <a:pt x="8895" y="4215"/>
                    <a:pt x="8942" y="3930"/>
                  </a:cubicBezTo>
                  <a:cubicBezTo>
                    <a:pt x="8942" y="3858"/>
                    <a:pt x="8942" y="3763"/>
                    <a:pt x="8954" y="3691"/>
                  </a:cubicBezTo>
                  <a:close/>
                  <a:moveTo>
                    <a:pt x="5668" y="3072"/>
                  </a:moveTo>
                  <a:cubicBezTo>
                    <a:pt x="5311" y="3049"/>
                    <a:pt x="5001" y="3322"/>
                    <a:pt x="4989" y="3668"/>
                  </a:cubicBezTo>
                  <a:cubicBezTo>
                    <a:pt x="4966" y="4001"/>
                    <a:pt x="5263" y="4394"/>
                    <a:pt x="5549" y="4394"/>
                  </a:cubicBezTo>
                  <a:cubicBezTo>
                    <a:pt x="5835" y="4406"/>
                    <a:pt x="6156" y="4037"/>
                    <a:pt x="6180" y="3644"/>
                  </a:cubicBezTo>
                  <a:cubicBezTo>
                    <a:pt x="6204" y="3322"/>
                    <a:pt x="6001" y="3084"/>
                    <a:pt x="5668" y="3072"/>
                  </a:cubicBezTo>
                  <a:close/>
                  <a:moveTo>
                    <a:pt x="2072" y="3942"/>
                  </a:moveTo>
                  <a:cubicBezTo>
                    <a:pt x="2072" y="4275"/>
                    <a:pt x="2346" y="4573"/>
                    <a:pt x="2632" y="4561"/>
                  </a:cubicBezTo>
                  <a:cubicBezTo>
                    <a:pt x="2965" y="4537"/>
                    <a:pt x="3204" y="4275"/>
                    <a:pt x="3204" y="3906"/>
                  </a:cubicBezTo>
                  <a:cubicBezTo>
                    <a:pt x="3204" y="3513"/>
                    <a:pt x="2989" y="3370"/>
                    <a:pt x="2572" y="3334"/>
                  </a:cubicBezTo>
                  <a:cubicBezTo>
                    <a:pt x="2287" y="3334"/>
                    <a:pt x="2072" y="3620"/>
                    <a:pt x="2072" y="3942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0" name="Google Shape;549;p34">
              <a:extLst>
                <a:ext uri="{FF2B5EF4-FFF2-40B4-BE49-F238E27FC236}">
                  <a16:creationId xmlns:a16="http://schemas.microsoft.com/office/drawing/2014/main" id="{59653349-5115-6D4B-86A2-AA91F5F23AE6}"/>
                </a:ext>
              </a:extLst>
            </p:cNvPr>
            <p:cNvSpPr/>
            <p:nvPr/>
          </p:nvSpPr>
          <p:spPr>
            <a:xfrm>
              <a:off x="5988825" y="1596750"/>
              <a:ext cx="247975" cy="196775"/>
            </a:xfrm>
            <a:custGeom>
              <a:avLst/>
              <a:gdLst/>
              <a:ahLst/>
              <a:cxnLst/>
              <a:rect l="l" t="t" r="r" b="b"/>
              <a:pathLst>
                <a:path w="9919" h="7871" extrusionOk="0">
                  <a:moveTo>
                    <a:pt x="5597" y="7871"/>
                  </a:moveTo>
                  <a:cubicBezTo>
                    <a:pt x="5180" y="7549"/>
                    <a:pt x="5013" y="7144"/>
                    <a:pt x="5001" y="6621"/>
                  </a:cubicBezTo>
                  <a:cubicBezTo>
                    <a:pt x="4882" y="6621"/>
                    <a:pt x="4775" y="6609"/>
                    <a:pt x="4680" y="6621"/>
                  </a:cubicBezTo>
                  <a:cubicBezTo>
                    <a:pt x="3668" y="6799"/>
                    <a:pt x="2680" y="6716"/>
                    <a:pt x="1715" y="6418"/>
                  </a:cubicBezTo>
                  <a:cubicBezTo>
                    <a:pt x="1346" y="6299"/>
                    <a:pt x="1525" y="6287"/>
                    <a:pt x="1489" y="5870"/>
                  </a:cubicBezTo>
                  <a:cubicBezTo>
                    <a:pt x="1465" y="5216"/>
                    <a:pt x="1418" y="4573"/>
                    <a:pt x="1132" y="3977"/>
                  </a:cubicBezTo>
                  <a:cubicBezTo>
                    <a:pt x="1013" y="3727"/>
                    <a:pt x="882" y="3465"/>
                    <a:pt x="727" y="3251"/>
                  </a:cubicBezTo>
                  <a:cubicBezTo>
                    <a:pt x="203" y="2453"/>
                    <a:pt x="1" y="2251"/>
                    <a:pt x="608" y="1418"/>
                  </a:cubicBezTo>
                  <a:cubicBezTo>
                    <a:pt x="870" y="1060"/>
                    <a:pt x="1203" y="822"/>
                    <a:pt x="1608" y="656"/>
                  </a:cubicBezTo>
                  <a:cubicBezTo>
                    <a:pt x="2763" y="167"/>
                    <a:pt x="3989" y="1"/>
                    <a:pt x="5240" y="60"/>
                  </a:cubicBezTo>
                  <a:cubicBezTo>
                    <a:pt x="5430" y="72"/>
                    <a:pt x="5632" y="96"/>
                    <a:pt x="5835" y="96"/>
                  </a:cubicBezTo>
                  <a:cubicBezTo>
                    <a:pt x="6728" y="96"/>
                    <a:pt x="7561" y="358"/>
                    <a:pt x="8323" y="810"/>
                  </a:cubicBezTo>
                  <a:cubicBezTo>
                    <a:pt x="9085" y="1251"/>
                    <a:pt x="9573" y="1953"/>
                    <a:pt x="9776" y="2799"/>
                  </a:cubicBezTo>
                  <a:cubicBezTo>
                    <a:pt x="9919" y="3334"/>
                    <a:pt x="9800" y="3882"/>
                    <a:pt x="9526" y="4346"/>
                  </a:cubicBezTo>
                  <a:cubicBezTo>
                    <a:pt x="8942" y="5358"/>
                    <a:pt x="8097" y="6073"/>
                    <a:pt x="6918" y="6323"/>
                  </a:cubicBezTo>
                  <a:cubicBezTo>
                    <a:pt x="6728" y="6371"/>
                    <a:pt x="6537" y="6359"/>
                    <a:pt x="6323" y="6371"/>
                  </a:cubicBezTo>
                  <a:cubicBezTo>
                    <a:pt x="6013" y="6382"/>
                    <a:pt x="5966" y="6418"/>
                    <a:pt x="5894" y="6716"/>
                  </a:cubicBezTo>
                  <a:lnTo>
                    <a:pt x="5668" y="7692"/>
                  </a:lnTo>
                  <a:cubicBezTo>
                    <a:pt x="5692" y="7740"/>
                    <a:pt x="5656" y="7787"/>
                    <a:pt x="5597" y="7871"/>
                  </a:cubicBezTo>
                  <a:close/>
                  <a:moveTo>
                    <a:pt x="7895" y="2930"/>
                  </a:moveTo>
                  <a:cubicBezTo>
                    <a:pt x="7823" y="2846"/>
                    <a:pt x="7776" y="2691"/>
                    <a:pt x="7668" y="2608"/>
                  </a:cubicBezTo>
                  <a:cubicBezTo>
                    <a:pt x="7514" y="2489"/>
                    <a:pt x="7371" y="2596"/>
                    <a:pt x="7252" y="2680"/>
                  </a:cubicBezTo>
                  <a:cubicBezTo>
                    <a:pt x="7204" y="2715"/>
                    <a:pt x="7156" y="2751"/>
                    <a:pt x="7121" y="2787"/>
                  </a:cubicBezTo>
                  <a:cubicBezTo>
                    <a:pt x="6978" y="2930"/>
                    <a:pt x="6894" y="3108"/>
                    <a:pt x="7014" y="3275"/>
                  </a:cubicBezTo>
                  <a:cubicBezTo>
                    <a:pt x="7085" y="3394"/>
                    <a:pt x="7228" y="3501"/>
                    <a:pt x="7347" y="3525"/>
                  </a:cubicBezTo>
                  <a:cubicBezTo>
                    <a:pt x="7549" y="3573"/>
                    <a:pt x="7692" y="3430"/>
                    <a:pt x="7787" y="3263"/>
                  </a:cubicBezTo>
                  <a:cubicBezTo>
                    <a:pt x="7835" y="3203"/>
                    <a:pt x="7847" y="3096"/>
                    <a:pt x="7895" y="2930"/>
                  </a:cubicBezTo>
                  <a:close/>
                  <a:moveTo>
                    <a:pt x="4835" y="3192"/>
                  </a:moveTo>
                  <a:cubicBezTo>
                    <a:pt x="4835" y="3465"/>
                    <a:pt x="4894" y="3584"/>
                    <a:pt x="5073" y="3608"/>
                  </a:cubicBezTo>
                  <a:cubicBezTo>
                    <a:pt x="5299" y="3632"/>
                    <a:pt x="5549" y="3442"/>
                    <a:pt x="5585" y="3203"/>
                  </a:cubicBezTo>
                  <a:cubicBezTo>
                    <a:pt x="5609" y="2965"/>
                    <a:pt x="5430" y="2656"/>
                    <a:pt x="5275" y="2620"/>
                  </a:cubicBezTo>
                  <a:cubicBezTo>
                    <a:pt x="5049" y="2596"/>
                    <a:pt x="4882" y="2787"/>
                    <a:pt x="4859" y="3096"/>
                  </a:cubicBezTo>
                  <a:cubicBezTo>
                    <a:pt x="4835" y="3144"/>
                    <a:pt x="4835" y="3156"/>
                    <a:pt x="4835" y="3192"/>
                  </a:cubicBezTo>
                  <a:close/>
                  <a:moveTo>
                    <a:pt x="3275" y="3323"/>
                  </a:moveTo>
                  <a:cubicBezTo>
                    <a:pt x="3275" y="3084"/>
                    <a:pt x="3108" y="2870"/>
                    <a:pt x="2918" y="2870"/>
                  </a:cubicBezTo>
                  <a:cubicBezTo>
                    <a:pt x="2680" y="2870"/>
                    <a:pt x="2465" y="3132"/>
                    <a:pt x="2465" y="3394"/>
                  </a:cubicBezTo>
                  <a:cubicBezTo>
                    <a:pt x="2489" y="3632"/>
                    <a:pt x="2656" y="3823"/>
                    <a:pt x="2858" y="3823"/>
                  </a:cubicBezTo>
                  <a:cubicBezTo>
                    <a:pt x="3073" y="3823"/>
                    <a:pt x="3275" y="3573"/>
                    <a:pt x="3275" y="33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1" name="Google Shape;550;p34">
              <a:extLst>
                <a:ext uri="{FF2B5EF4-FFF2-40B4-BE49-F238E27FC236}">
                  <a16:creationId xmlns:a16="http://schemas.microsoft.com/office/drawing/2014/main" id="{78391516-206D-BE4C-AA06-E4A381C2B734}"/>
                </a:ext>
              </a:extLst>
            </p:cNvPr>
            <p:cNvSpPr/>
            <p:nvPr/>
          </p:nvSpPr>
          <p:spPr>
            <a:xfrm>
              <a:off x="6105225" y="2017050"/>
              <a:ext cx="60725" cy="44375"/>
            </a:xfrm>
            <a:custGeom>
              <a:avLst/>
              <a:gdLst/>
              <a:ahLst/>
              <a:cxnLst/>
              <a:rect l="l" t="t" r="r" b="b"/>
              <a:pathLst>
                <a:path w="2429" h="1775" extrusionOk="0">
                  <a:moveTo>
                    <a:pt x="1643" y="24"/>
                  </a:moveTo>
                  <a:cubicBezTo>
                    <a:pt x="2381" y="0"/>
                    <a:pt x="2429" y="84"/>
                    <a:pt x="2250" y="798"/>
                  </a:cubicBezTo>
                  <a:cubicBezTo>
                    <a:pt x="2238" y="869"/>
                    <a:pt x="2203" y="965"/>
                    <a:pt x="2191" y="1036"/>
                  </a:cubicBezTo>
                  <a:cubicBezTo>
                    <a:pt x="2048" y="1500"/>
                    <a:pt x="1667" y="1774"/>
                    <a:pt x="1226" y="1762"/>
                  </a:cubicBezTo>
                  <a:cubicBezTo>
                    <a:pt x="643" y="1750"/>
                    <a:pt x="298" y="1512"/>
                    <a:pt x="155" y="988"/>
                  </a:cubicBezTo>
                  <a:cubicBezTo>
                    <a:pt x="107" y="810"/>
                    <a:pt x="60" y="631"/>
                    <a:pt x="36" y="453"/>
                  </a:cubicBezTo>
                  <a:cubicBezTo>
                    <a:pt x="0" y="226"/>
                    <a:pt x="83" y="143"/>
                    <a:pt x="298" y="119"/>
                  </a:cubicBezTo>
                  <a:cubicBezTo>
                    <a:pt x="524" y="107"/>
                    <a:pt x="750" y="107"/>
                    <a:pt x="976" y="96"/>
                  </a:cubicBezTo>
                  <a:cubicBezTo>
                    <a:pt x="1191" y="84"/>
                    <a:pt x="1417" y="36"/>
                    <a:pt x="1643" y="24"/>
                  </a:cubicBezTo>
                  <a:close/>
                  <a:moveTo>
                    <a:pt x="393" y="465"/>
                  </a:moveTo>
                  <a:cubicBezTo>
                    <a:pt x="381" y="881"/>
                    <a:pt x="464" y="1191"/>
                    <a:pt x="822" y="1346"/>
                  </a:cubicBezTo>
                  <a:cubicBezTo>
                    <a:pt x="1119" y="1477"/>
                    <a:pt x="1429" y="1524"/>
                    <a:pt x="1691" y="1274"/>
                  </a:cubicBezTo>
                  <a:cubicBezTo>
                    <a:pt x="1929" y="1048"/>
                    <a:pt x="2060" y="762"/>
                    <a:pt x="1965" y="405"/>
                  </a:cubicBezTo>
                  <a:cubicBezTo>
                    <a:pt x="1405" y="369"/>
                    <a:pt x="893" y="405"/>
                    <a:pt x="393" y="465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2" name="Google Shape;551;p34">
              <a:extLst>
                <a:ext uri="{FF2B5EF4-FFF2-40B4-BE49-F238E27FC236}">
                  <a16:creationId xmlns:a16="http://schemas.microsoft.com/office/drawing/2014/main" id="{71735B25-20FC-F443-A2C2-484157A7B58A}"/>
                </a:ext>
              </a:extLst>
            </p:cNvPr>
            <p:cNvSpPr/>
            <p:nvPr/>
          </p:nvSpPr>
          <p:spPr>
            <a:xfrm>
              <a:off x="6183800" y="1981925"/>
              <a:ext cx="12225" cy="22350"/>
            </a:xfrm>
            <a:custGeom>
              <a:avLst/>
              <a:gdLst/>
              <a:ahLst/>
              <a:cxnLst/>
              <a:rect l="l" t="t" r="r" b="b"/>
              <a:pathLst>
                <a:path w="489" h="894" extrusionOk="0">
                  <a:moveTo>
                    <a:pt x="489" y="441"/>
                  </a:moveTo>
                  <a:cubicBezTo>
                    <a:pt x="489" y="727"/>
                    <a:pt x="405" y="893"/>
                    <a:pt x="250" y="881"/>
                  </a:cubicBezTo>
                  <a:cubicBezTo>
                    <a:pt x="12" y="846"/>
                    <a:pt x="48" y="631"/>
                    <a:pt x="36" y="477"/>
                  </a:cubicBezTo>
                  <a:cubicBezTo>
                    <a:pt x="0" y="227"/>
                    <a:pt x="119" y="0"/>
                    <a:pt x="274" y="0"/>
                  </a:cubicBezTo>
                  <a:cubicBezTo>
                    <a:pt x="417" y="0"/>
                    <a:pt x="489" y="167"/>
                    <a:pt x="489" y="44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3" name="Google Shape;552;p34">
              <a:extLst>
                <a:ext uri="{FF2B5EF4-FFF2-40B4-BE49-F238E27FC236}">
                  <a16:creationId xmlns:a16="http://schemas.microsoft.com/office/drawing/2014/main" id="{1FB36D23-E1EE-3B42-8B24-B308A95F40FB}"/>
                </a:ext>
              </a:extLst>
            </p:cNvPr>
            <p:cNvSpPr/>
            <p:nvPr/>
          </p:nvSpPr>
          <p:spPr>
            <a:xfrm>
              <a:off x="6080500" y="1990250"/>
              <a:ext cx="11950" cy="19975"/>
            </a:xfrm>
            <a:custGeom>
              <a:avLst/>
              <a:gdLst/>
              <a:ahLst/>
              <a:cxnLst/>
              <a:rect l="l" t="t" r="r" b="b"/>
              <a:pathLst>
                <a:path w="478" h="799" extrusionOk="0">
                  <a:moveTo>
                    <a:pt x="477" y="382"/>
                  </a:moveTo>
                  <a:cubicBezTo>
                    <a:pt x="477" y="453"/>
                    <a:pt x="477" y="501"/>
                    <a:pt x="453" y="525"/>
                  </a:cubicBezTo>
                  <a:cubicBezTo>
                    <a:pt x="430" y="644"/>
                    <a:pt x="370" y="798"/>
                    <a:pt x="215" y="763"/>
                  </a:cubicBezTo>
                  <a:cubicBezTo>
                    <a:pt x="144" y="751"/>
                    <a:pt x="60" y="620"/>
                    <a:pt x="25" y="525"/>
                  </a:cubicBezTo>
                  <a:cubicBezTo>
                    <a:pt x="1" y="406"/>
                    <a:pt x="25" y="275"/>
                    <a:pt x="72" y="155"/>
                  </a:cubicBezTo>
                  <a:cubicBezTo>
                    <a:pt x="84" y="96"/>
                    <a:pt x="179" y="36"/>
                    <a:pt x="239" y="25"/>
                  </a:cubicBezTo>
                  <a:cubicBezTo>
                    <a:pt x="275" y="1"/>
                    <a:pt x="370" y="84"/>
                    <a:pt x="382" y="132"/>
                  </a:cubicBezTo>
                  <a:cubicBezTo>
                    <a:pt x="441" y="203"/>
                    <a:pt x="441" y="298"/>
                    <a:pt x="477" y="38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4" name="Google Shape;553;p34">
              <a:extLst>
                <a:ext uri="{FF2B5EF4-FFF2-40B4-BE49-F238E27FC236}">
                  <a16:creationId xmlns:a16="http://schemas.microsoft.com/office/drawing/2014/main" id="{6F2BF591-8759-CD4E-8D2D-B37CF3A5CFBE}"/>
                </a:ext>
              </a:extLst>
            </p:cNvPr>
            <p:cNvSpPr/>
            <p:nvPr/>
          </p:nvSpPr>
          <p:spPr>
            <a:xfrm>
              <a:off x="5810250" y="2079850"/>
              <a:ext cx="72350" cy="49150"/>
            </a:xfrm>
            <a:custGeom>
              <a:avLst/>
              <a:gdLst/>
              <a:ahLst/>
              <a:cxnLst/>
              <a:rect l="l" t="t" r="r" b="b"/>
              <a:pathLst>
                <a:path w="2894" h="1966" extrusionOk="0">
                  <a:moveTo>
                    <a:pt x="964" y="0"/>
                  </a:moveTo>
                  <a:lnTo>
                    <a:pt x="2441" y="0"/>
                  </a:lnTo>
                  <a:cubicBezTo>
                    <a:pt x="2798" y="0"/>
                    <a:pt x="2893" y="84"/>
                    <a:pt x="2810" y="429"/>
                  </a:cubicBezTo>
                  <a:cubicBezTo>
                    <a:pt x="2738" y="751"/>
                    <a:pt x="2655" y="1072"/>
                    <a:pt x="2417" y="1334"/>
                  </a:cubicBezTo>
                  <a:cubicBezTo>
                    <a:pt x="1845" y="1965"/>
                    <a:pt x="1143" y="1858"/>
                    <a:pt x="691" y="1382"/>
                  </a:cubicBezTo>
                  <a:cubicBezTo>
                    <a:pt x="452" y="1143"/>
                    <a:pt x="286" y="810"/>
                    <a:pt x="155" y="501"/>
                  </a:cubicBezTo>
                  <a:cubicBezTo>
                    <a:pt x="0" y="155"/>
                    <a:pt x="155" y="12"/>
                    <a:pt x="524" y="12"/>
                  </a:cubicBezTo>
                  <a:cubicBezTo>
                    <a:pt x="667" y="12"/>
                    <a:pt x="833" y="24"/>
                    <a:pt x="988" y="24"/>
                  </a:cubicBezTo>
                  <a:cubicBezTo>
                    <a:pt x="964" y="12"/>
                    <a:pt x="964" y="0"/>
                    <a:pt x="964" y="0"/>
                  </a:cubicBezTo>
                  <a:close/>
                  <a:moveTo>
                    <a:pt x="2453" y="393"/>
                  </a:moveTo>
                  <a:cubicBezTo>
                    <a:pt x="1786" y="381"/>
                    <a:pt x="1143" y="262"/>
                    <a:pt x="488" y="417"/>
                  </a:cubicBezTo>
                  <a:cubicBezTo>
                    <a:pt x="607" y="1084"/>
                    <a:pt x="964" y="1429"/>
                    <a:pt x="1524" y="1429"/>
                  </a:cubicBezTo>
                  <a:cubicBezTo>
                    <a:pt x="2036" y="1429"/>
                    <a:pt x="2334" y="1108"/>
                    <a:pt x="2453" y="39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5" name="Google Shape;554;p34">
              <a:extLst>
                <a:ext uri="{FF2B5EF4-FFF2-40B4-BE49-F238E27FC236}">
                  <a16:creationId xmlns:a16="http://schemas.microsoft.com/office/drawing/2014/main" id="{B8D7C2C8-496A-A044-B8E0-2A2B8E7A0153}"/>
                </a:ext>
              </a:extLst>
            </p:cNvPr>
            <p:cNvSpPr/>
            <p:nvPr/>
          </p:nvSpPr>
          <p:spPr>
            <a:xfrm>
              <a:off x="5790300" y="2034300"/>
              <a:ext cx="11025" cy="25025"/>
            </a:xfrm>
            <a:custGeom>
              <a:avLst/>
              <a:gdLst/>
              <a:ahLst/>
              <a:cxnLst/>
              <a:rect l="l" t="t" r="r" b="b"/>
              <a:pathLst>
                <a:path w="441" h="1001" extrusionOk="0">
                  <a:moveTo>
                    <a:pt x="179" y="1001"/>
                  </a:moveTo>
                  <a:cubicBezTo>
                    <a:pt x="84" y="834"/>
                    <a:pt x="12" y="751"/>
                    <a:pt x="12" y="656"/>
                  </a:cubicBezTo>
                  <a:cubicBezTo>
                    <a:pt x="0" y="477"/>
                    <a:pt x="12" y="298"/>
                    <a:pt x="60" y="120"/>
                  </a:cubicBezTo>
                  <a:cubicBezTo>
                    <a:pt x="84" y="1"/>
                    <a:pt x="250" y="1"/>
                    <a:pt x="310" y="120"/>
                  </a:cubicBezTo>
                  <a:cubicBezTo>
                    <a:pt x="441" y="394"/>
                    <a:pt x="429" y="656"/>
                    <a:pt x="179" y="100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6" name="Google Shape;555;p34">
              <a:extLst>
                <a:ext uri="{FF2B5EF4-FFF2-40B4-BE49-F238E27FC236}">
                  <a16:creationId xmlns:a16="http://schemas.microsoft.com/office/drawing/2014/main" id="{56719A4E-47AA-6748-8B31-760F12716452}"/>
                </a:ext>
              </a:extLst>
            </p:cNvPr>
            <p:cNvSpPr/>
            <p:nvPr/>
          </p:nvSpPr>
          <p:spPr>
            <a:xfrm>
              <a:off x="5896550" y="2034600"/>
              <a:ext cx="12225" cy="20275"/>
            </a:xfrm>
            <a:custGeom>
              <a:avLst/>
              <a:gdLst/>
              <a:ahLst/>
              <a:cxnLst/>
              <a:rect l="l" t="t" r="r" b="b"/>
              <a:pathLst>
                <a:path w="489" h="811" extrusionOk="0">
                  <a:moveTo>
                    <a:pt x="310" y="1"/>
                  </a:moveTo>
                  <a:cubicBezTo>
                    <a:pt x="477" y="263"/>
                    <a:pt x="489" y="465"/>
                    <a:pt x="394" y="703"/>
                  </a:cubicBezTo>
                  <a:cubicBezTo>
                    <a:pt x="358" y="751"/>
                    <a:pt x="287" y="810"/>
                    <a:pt x="227" y="810"/>
                  </a:cubicBezTo>
                  <a:cubicBezTo>
                    <a:pt x="179" y="810"/>
                    <a:pt x="108" y="751"/>
                    <a:pt x="72" y="691"/>
                  </a:cubicBezTo>
                  <a:cubicBezTo>
                    <a:pt x="1" y="513"/>
                    <a:pt x="96" y="215"/>
                    <a:pt x="31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7" name="Google Shape;556;p34">
              <a:extLst>
                <a:ext uri="{FF2B5EF4-FFF2-40B4-BE49-F238E27FC236}">
                  <a16:creationId xmlns:a16="http://schemas.microsoft.com/office/drawing/2014/main" id="{97642F1D-A09B-6A48-96E8-6DA8BC7C4A14}"/>
                </a:ext>
              </a:extLst>
            </p:cNvPr>
            <p:cNvSpPr/>
            <p:nvPr/>
          </p:nvSpPr>
          <p:spPr>
            <a:xfrm>
              <a:off x="5940900" y="1712850"/>
              <a:ext cx="27425" cy="35725"/>
            </a:xfrm>
            <a:custGeom>
              <a:avLst/>
              <a:gdLst/>
              <a:ahLst/>
              <a:cxnLst/>
              <a:rect l="l" t="t" r="r" b="b"/>
              <a:pathLst>
                <a:path w="1097" h="1429" extrusionOk="0">
                  <a:moveTo>
                    <a:pt x="1096" y="714"/>
                  </a:moveTo>
                  <a:cubicBezTo>
                    <a:pt x="1084" y="786"/>
                    <a:pt x="1084" y="881"/>
                    <a:pt x="1072" y="953"/>
                  </a:cubicBezTo>
                  <a:cubicBezTo>
                    <a:pt x="1025" y="1250"/>
                    <a:pt x="918" y="1369"/>
                    <a:pt x="715" y="1405"/>
                  </a:cubicBezTo>
                  <a:cubicBezTo>
                    <a:pt x="489" y="1429"/>
                    <a:pt x="203" y="1310"/>
                    <a:pt x="120" y="1107"/>
                  </a:cubicBezTo>
                  <a:cubicBezTo>
                    <a:pt x="37" y="941"/>
                    <a:pt x="13" y="762"/>
                    <a:pt x="1" y="584"/>
                  </a:cubicBezTo>
                  <a:cubicBezTo>
                    <a:pt x="1" y="250"/>
                    <a:pt x="215" y="12"/>
                    <a:pt x="489" y="12"/>
                  </a:cubicBezTo>
                  <a:cubicBezTo>
                    <a:pt x="810" y="0"/>
                    <a:pt x="1025" y="179"/>
                    <a:pt x="1072" y="536"/>
                  </a:cubicBezTo>
                  <a:cubicBezTo>
                    <a:pt x="1084" y="595"/>
                    <a:pt x="1084" y="655"/>
                    <a:pt x="1096" y="71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8" name="Google Shape;557;p34">
              <a:extLst>
                <a:ext uri="{FF2B5EF4-FFF2-40B4-BE49-F238E27FC236}">
                  <a16:creationId xmlns:a16="http://schemas.microsoft.com/office/drawing/2014/main" id="{60B3D143-AB9A-0C45-8B15-AC3EC4338E1D}"/>
                </a:ext>
              </a:extLst>
            </p:cNvPr>
            <p:cNvSpPr/>
            <p:nvPr/>
          </p:nvSpPr>
          <p:spPr>
            <a:xfrm>
              <a:off x="5869175" y="1714625"/>
              <a:ext cx="30375" cy="34250"/>
            </a:xfrm>
            <a:custGeom>
              <a:avLst/>
              <a:gdLst/>
              <a:ahLst/>
              <a:cxnLst/>
              <a:rect l="l" t="t" r="r" b="b"/>
              <a:pathLst>
                <a:path w="1215" h="1370" extrusionOk="0">
                  <a:moveTo>
                    <a:pt x="679" y="24"/>
                  </a:moveTo>
                  <a:cubicBezTo>
                    <a:pt x="1012" y="36"/>
                    <a:pt x="1215" y="274"/>
                    <a:pt x="1203" y="620"/>
                  </a:cubicBezTo>
                  <a:cubicBezTo>
                    <a:pt x="1167" y="989"/>
                    <a:pt x="858" y="1370"/>
                    <a:pt x="572" y="1358"/>
                  </a:cubicBezTo>
                  <a:cubicBezTo>
                    <a:pt x="298" y="1346"/>
                    <a:pt x="0" y="953"/>
                    <a:pt x="12" y="632"/>
                  </a:cubicBezTo>
                  <a:cubicBezTo>
                    <a:pt x="12" y="274"/>
                    <a:pt x="322" y="1"/>
                    <a:pt x="679" y="24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29" name="Google Shape;558;p34">
              <a:extLst>
                <a:ext uri="{FF2B5EF4-FFF2-40B4-BE49-F238E27FC236}">
                  <a16:creationId xmlns:a16="http://schemas.microsoft.com/office/drawing/2014/main" id="{F1B261A0-A8E8-1E4C-9C16-4483D70A582E}"/>
                </a:ext>
              </a:extLst>
            </p:cNvPr>
            <p:cNvSpPr/>
            <p:nvPr/>
          </p:nvSpPr>
          <p:spPr>
            <a:xfrm>
              <a:off x="5796250" y="1721475"/>
              <a:ext cx="28300" cy="31275"/>
            </a:xfrm>
            <a:custGeom>
              <a:avLst/>
              <a:gdLst/>
              <a:ahLst/>
              <a:cxnLst/>
              <a:rect l="l" t="t" r="r" b="b"/>
              <a:pathLst>
                <a:path w="1132" h="1251" extrusionOk="0">
                  <a:moveTo>
                    <a:pt x="0" y="620"/>
                  </a:moveTo>
                  <a:cubicBezTo>
                    <a:pt x="0" y="298"/>
                    <a:pt x="215" y="0"/>
                    <a:pt x="500" y="12"/>
                  </a:cubicBezTo>
                  <a:cubicBezTo>
                    <a:pt x="917" y="24"/>
                    <a:pt x="1132" y="191"/>
                    <a:pt x="1132" y="584"/>
                  </a:cubicBezTo>
                  <a:cubicBezTo>
                    <a:pt x="1132" y="953"/>
                    <a:pt x="893" y="1215"/>
                    <a:pt x="560" y="1239"/>
                  </a:cubicBezTo>
                  <a:cubicBezTo>
                    <a:pt x="274" y="1251"/>
                    <a:pt x="0" y="953"/>
                    <a:pt x="0" y="6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0" name="Google Shape;559;p34">
              <a:extLst>
                <a:ext uri="{FF2B5EF4-FFF2-40B4-BE49-F238E27FC236}">
                  <a16:creationId xmlns:a16="http://schemas.microsoft.com/office/drawing/2014/main" id="{B8164E70-8116-404C-A51F-4B6F8CB7DC2B}"/>
                </a:ext>
              </a:extLst>
            </p:cNvPr>
            <p:cNvSpPr/>
            <p:nvPr/>
          </p:nvSpPr>
          <p:spPr>
            <a:xfrm>
              <a:off x="6161775" y="1659250"/>
              <a:ext cx="24425" cy="27125"/>
            </a:xfrm>
            <a:custGeom>
              <a:avLst/>
              <a:gdLst/>
              <a:ahLst/>
              <a:cxnLst/>
              <a:rect l="l" t="t" r="r" b="b"/>
              <a:pathLst>
                <a:path w="977" h="1085" extrusionOk="0">
                  <a:moveTo>
                    <a:pt x="977" y="430"/>
                  </a:moveTo>
                  <a:cubicBezTo>
                    <a:pt x="929" y="584"/>
                    <a:pt x="929" y="692"/>
                    <a:pt x="881" y="775"/>
                  </a:cubicBezTo>
                  <a:cubicBezTo>
                    <a:pt x="798" y="942"/>
                    <a:pt x="643" y="1084"/>
                    <a:pt x="453" y="1049"/>
                  </a:cubicBezTo>
                  <a:cubicBezTo>
                    <a:pt x="310" y="1013"/>
                    <a:pt x="179" y="906"/>
                    <a:pt x="107" y="787"/>
                  </a:cubicBezTo>
                  <a:cubicBezTo>
                    <a:pt x="0" y="608"/>
                    <a:pt x="84" y="430"/>
                    <a:pt x="215" y="299"/>
                  </a:cubicBezTo>
                  <a:cubicBezTo>
                    <a:pt x="262" y="251"/>
                    <a:pt x="298" y="227"/>
                    <a:pt x="346" y="191"/>
                  </a:cubicBezTo>
                  <a:cubicBezTo>
                    <a:pt x="477" y="108"/>
                    <a:pt x="631" y="1"/>
                    <a:pt x="762" y="120"/>
                  </a:cubicBezTo>
                  <a:cubicBezTo>
                    <a:pt x="858" y="191"/>
                    <a:pt x="917" y="346"/>
                    <a:pt x="977" y="43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1" name="Google Shape;560;p34">
              <a:extLst>
                <a:ext uri="{FF2B5EF4-FFF2-40B4-BE49-F238E27FC236}">
                  <a16:creationId xmlns:a16="http://schemas.microsoft.com/office/drawing/2014/main" id="{E879D308-700D-ED4A-AE67-2A3746E190AD}"/>
                </a:ext>
              </a:extLst>
            </p:cNvPr>
            <p:cNvSpPr/>
            <p:nvPr/>
          </p:nvSpPr>
          <p:spPr>
            <a:xfrm>
              <a:off x="6109375" y="1661650"/>
              <a:ext cx="19375" cy="25925"/>
            </a:xfrm>
            <a:custGeom>
              <a:avLst/>
              <a:gdLst/>
              <a:ahLst/>
              <a:cxnLst/>
              <a:rect l="l" t="t" r="r" b="b"/>
              <a:pathLst>
                <a:path w="775" h="1037" extrusionOk="0">
                  <a:moveTo>
                    <a:pt x="13" y="596"/>
                  </a:moveTo>
                  <a:lnTo>
                    <a:pt x="13" y="500"/>
                  </a:lnTo>
                  <a:cubicBezTo>
                    <a:pt x="48" y="191"/>
                    <a:pt x="215" y="0"/>
                    <a:pt x="429" y="24"/>
                  </a:cubicBezTo>
                  <a:cubicBezTo>
                    <a:pt x="608" y="60"/>
                    <a:pt x="775" y="357"/>
                    <a:pt x="739" y="607"/>
                  </a:cubicBezTo>
                  <a:cubicBezTo>
                    <a:pt x="715" y="846"/>
                    <a:pt x="477" y="1036"/>
                    <a:pt x="239" y="1012"/>
                  </a:cubicBezTo>
                  <a:cubicBezTo>
                    <a:pt x="60" y="988"/>
                    <a:pt x="1" y="869"/>
                    <a:pt x="13" y="596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2" name="Google Shape;561;p34">
              <a:extLst>
                <a:ext uri="{FF2B5EF4-FFF2-40B4-BE49-F238E27FC236}">
                  <a16:creationId xmlns:a16="http://schemas.microsoft.com/office/drawing/2014/main" id="{DA5C1CE5-BBC3-CA4A-BF08-42F8A430B742}"/>
                </a:ext>
              </a:extLst>
            </p:cNvPr>
            <p:cNvSpPr/>
            <p:nvPr/>
          </p:nvSpPr>
          <p:spPr>
            <a:xfrm>
              <a:off x="6050150" y="1668500"/>
              <a:ext cx="20550" cy="23825"/>
            </a:xfrm>
            <a:custGeom>
              <a:avLst/>
              <a:gdLst/>
              <a:ahLst/>
              <a:cxnLst/>
              <a:rect l="l" t="t" r="r" b="b"/>
              <a:pathLst>
                <a:path w="822" h="953" extrusionOk="0">
                  <a:moveTo>
                    <a:pt x="822" y="453"/>
                  </a:moveTo>
                  <a:cubicBezTo>
                    <a:pt x="822" y="703"/>
                    <a:pt x="608" y="953"/>
                    <a:pt x="405" y="953"/>
                  </a:cubicBezTo>
                  <a:cubicBezTo>
                    <a:pt x="215" y="953"/>
                    <a:pt x="36" y="762"/>
                    <a:pt x="24" y="524"/>
                  </a:cubicBezTo>
                  <a:cubicBezTo>
                    <a:pt x="0" y="262"/>
                    <a:pt x="227" y="0"/>
                    <a:pt x="465" y="0"/>
                  </a:cubicBezTo>
                  <a:cubicBezTo>
                    <a:pt x="655" y="0"/>
                    <a:pt x="822" y="214"/>
                    <a:pt x="822" y="453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3" name="Google Shape;562;p34">
              <a:extLst>
                <a:ext uri="{FF2B5EF4-FFF2-40B4-BE49-F238E27FC236}">
                  <a16:creationId xmlns:a16="http://schemas.microsoft.com/office/drawing/2014/main" id="{80F90BAA-DAFE-5C4C-9963-94B50A7AE2E9}"/>
                </a:ext>
              </a:extLst>
            </p:cNvPr>
            <p:cNvSpPr/>
            <p:nvPr/>
          </p:nvSpPr>
          <p:spPr>
            <a:xfrm>
              <a:off x="6114750" y="2026275"/>
              <a:ext cx="42275" cy="29200"/>
            </a:xfrm>
            <a:custGeom>
              <a:avLst/>
              <a:gdLst/>
              <a:ahLst/>
              <a:cxnLst/>
              <a:rect l="l" t="t" r="r" b="b"/>
              <a:pathLst>
                <a:path w="1691" h="1168" extrusionOk="0">
                  <a:moveTo>
                    <a:pt x="12" y="96"/>
                  </a:moveTo>
                  <a:cubicBezTo>
                    <a:pt x="536" y="24"/>
                    <a:pt x="1036" y="0"/>
                    <a:pt x="1584" y="48"/>
                  </a:cubicBezTo>
                  <a:cubicBezTo>
                    <a:pt x="1691" y="405"/>
                    <a:pt x="1548" y="691"/>
                    <a:pt x="1298" y="917"/>
                  </a:cubicBezTo>
                  <a:cubicBezTo>
                    <a:pt x="1048" y="1167"/>
                    <a:pt x="738" y="1108"/>
                    <a:pt x="441" y="989"/>
                  </a:cubicBezTo>
                  <a:cubicBezTo>
                    <a:pt x="72" y="834"/>
                    <a:pt x="0" y="512"/>
                    <a:pt x="12" y="96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4" name="Google Shape;563;p34">
              <a:extLst>
                <a:ext uri="{FF2B5EF4-FFF2-40B4-BE49-F238E27FC236}">
                  <a16:creationId xmlns:a16="http://schemas.microsoft.com/office/drawing/2014/main" id="{FCD55636-424E-E648-9014-8EB6F0E2AB9B}"/>
                </a:ext>
              </a:extLst>
            </p:cNvPr>
            <p:cNvSpPr/>
            <p:nvPr/>
          </p:nvSpPr>
          <p:spPr>
            <a:xfrm>
              <a:off x="5822450" y="2086400"/>
              <a:ext cx="49125" cy="29200"/>
            </a:xfrm>
            <a:custGeom>
              <a:avLst/>
              <a:gdLst/>
              <a:ahLst/>
              <a:cxnLst/>
              <a:rect l="l" t="t" r="r" b="b"/>
              <a:pathLst>
                <a:path w="1965" h="1168" extrusionOk="0">
                  <a:moveTo>
                    <a:pt x="1965" y="131"/>
                  </a:moveTo>
                  <a:cubicBezTo>
                    <a:pt x="1846" y="870"/>
                    <a:pt x="1536" y="1167"/>
                    <a:pt x="1036" y="1167"/>
                  </a:cubicBezTo>
                  <a:cubicBezTo>
                    <a:pt x="476" y="1167"/>
                    <a:pt x="143" y="822"/>
                    <a:pt x="0" y="155"/>
                  </a:cubicBezTo>
                  <a:cubicBezTo>
                    <a:pt x="655" y="0"/>
                    <a:pt x="1298" y="119"/>
                    <a:pt x="1965" y="131"/>
                  </a:cubicBezTo>
                  <a:close/>
                </a:path>
              </a:pathLst>
            </a:custGeom>
            <a:solidFill>
              <a:srgbClr val="FE8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grpSp>
        <p:nvGrpSpPr>
          <p:cNvPr id="135" name="Google Shape;201;p25">
            <a:extLst>
              <a:ext uri="{FF2B5EF4-FFF2-40B4-BE49-F238E27FC236}">
                <a16:creationId xmlns:a16="http://schemas.microsoft.com/office/drawing/2014/main" id="{4EB63A93-4700-2A49-A357-E78B3077DF9C}"/>
              </a:ext>
            </a:extLst>
          </p:cNvPr>
          <p:cNvGrpSpPr/>
          <p:nvPr/>
        </p:nvGrpSpPr>
        <p:grpSpPr>
          <a:xfrm rot="20377942">
            <a:off x="4355656" y="1850812"/>
            <a:ext cx="591887" cy="1087435"/>
            <a:chOff x="656025" y="2751350"/>
            <a:chExt cx="311375" cy="629275"/>
          </a:xfrm>
        </p:grpSpPr>
        <p:sp>
          <p:nvSpPr>
            <p:cNvPr id="136" name="Google Shape;202;p25">
              <a:extLst>
                <a:ext uri="{FF2B5EF4-FFF2-40B4-BE49-F238E27FC236}">
                  <a16:creationId xmlns:a16="http://schemas.microsoft.com/office/drawing/2014/main" id="{8D503DC8-0D26-2845-83DD-80A973DC3D83}"/>
                </a:ext>
              </a:extLst>
            </p:cNvPr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rgbClr val="6CD0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7" name="Google Shape;203;p25">
              <a:extLst>
                <a:ext uri="{FF2B5EF4-FFF2-40B4-BE49-F238E27FC236}">
                  <a16:creationId xmlns:a16="http://schemas.microsoft.com/office/drawing/2014/main" id="{62FC2F67-D71C-D94E-A2F7-77A731EFEF3D}"/>
                </a:ext>
              </a:extLst>
            </p:cNvPr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8" name="Google Shape;204;p25">
              <a:extLst>
                <a:ext uri="{FF2B5EF4-FFF2-40B4-BE49-F238E27FC236}">
                  <a16:creationId xmlns:a16="http://schemas.microsoft.com/office/drawing/2014/main" id="{80CB7CC5-081F-8242-A117-FCDC6B3CDD5D}"/>
                </a:ext>
              </a:extLst>
            </p:cNvPr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39" name="Google Shape;205;p25">
              <a:extLst>
                <a:ext uri="{FF2B5EF4-FFF2-40B4-BE49-F238E27FC236}">
                  <a16:creationId xmlns:a16="http://schemas.microsoft.com/office/drawing/2014/main" id="{E4F1E8AF-2E8C-6A44-9314-3B443E64A872}"/>
                </a:ext>
              </a:extLst>
            </p:cNvPr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0" name="Google Shape;206;p25">
              <a:extLst>
                <a:ext uri="{FF2B5EF4-FFF2-40B4-BE49-F238E27FC236}">
                  <a16:creationId xmlns:a16="http://schemas.microsoft.com/office/drawing/2014/main" id="{CC505D45-BAD3-7B44-BC69-05DA5E58E72F}"/>
                </a:ext>
              </a:extLst>
            </p:cNvPr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rgbClr val="6CD0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1" name="Google Shape;207;p25">
              <a:extLst>
                <a:ext uri="{FF2B5EF4-FFF2-40B4-BE49-F238E27FC236}">
                  <a16:creationId xmlns:a16="http://schemas.microsoft.com/office/drawing/2014/main" id="{B6B6F6F9-B5F2-D14E-88FC-73F916D99DD1}"/>
                </a:ext>
              </a:extLst>
            </p:cNvPr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2" name="Google Shape;208;p25">
              <a:extLst>
                <a:ext uri="{FF2B5EF4-FFF2-40B4-BE49-F238E27FC236}">
                  <a16:creationId xmlns:a16="http://schemas.microsoft.com/office/drawing/2014/main" id="{0A5BF131-6667-1545-B24B-6A2B61491D35}"/>
                </a:ext>
              </a:extLst>
            </p:cNvPr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3" name="Google Shape;209;p25">
              <a:extLst>
                <a:ext uri="{FF2B5EF4-FFF2-40B4-BE49-F238E27FC236}">
                  <a16:creationId xmlns:a16="http://schemas.microsoft.com/office/drawing/2014/main" id="{D9EFE98D-102C-9B43-B570-6D4335199D77}"/>
                </a:ext>
              </a:extLst>
            </p:cNvPr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4" name="Google Shape;210;p25">
              <a:extLst>
                <a:ext uri="{FF2B5EF4-FFF2-40B4-BE49-F238E27FC236}">
                  <a16:creationId xmlns:a16="http://schemas.microsoft.com/office/drawing/2014/main" id="{9CE01999-F93E-5D4A-8E0E-992469C24648}"/>
                </a:ext>
              </a:extLst>
            </p:cNvPr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  <p:sp>
          <p:nvSpPr>
            <p:cNvPr id="145" name="Google Shape;211;p25">
              <a:extLst>
                <a:ext uri="{FF2B5EF4-FFF2-40B4-BE49-F238E27FC236}">
                  <a16:creationId xmlns:a16="http://schemas.microsoft.com/office/drawing/2014/main" id="{C6027CBE-79A9-C941-9771-7EB5571F33C9}"/>
                </a:ext>
              </a:extLst>
            </p:cNvPr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rgbClr val="0038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/>
                <a:sym typeface="Arial"/>
              </a:endParaRPr>
            </a:p>
          </p:txBody>
        </p:sp>
      </p:grpSp>
      <p:sp>
        <p:nvSpPr>
          <p:cNvPr id="147" name="Google Shape;533;p34">
            <a:extLst>
              <a:ext uri="{FF2B5EF4-FFF2-40B4-BE49-F238E27FC236}">
                <a16:creationId xmlns:a16="http://schemas.microsoft.com/office/drawing/2014/main" id="{E9B66517-FE66-8745-A977-7BCEC2277ABE}"/>
              </a:ext>
            </a:extLst>
          </p:cNvPr>
          <p:cNvSpPr/>
          <p:nvPr/>
        </p:nvSpPr>
        <p:spPr>
          <a:xfrm>
            <a:off x="5249152" y="342445"/>
            <a:ext cx="606731" cy="490655"/>
          </a:xfrm>
          <a:custGeom>
            <a:avLst/>
            <a:gdLst/>
            <a:ahLst/>
            <a:cxnLst/>
            <a:rect l="l" t="t" r="r" b="b"/>
            <a:pathLst>
              <a:path w="10264" h="8300" extrusionOk="0">
                <a:moveTo>
                  <a:pt x="9037" y="4752"/>
                </a:moveTo>
                <a:cubicBezTo>
                  <a:pt x="9418" y="4894"/>
                  <a:pt x="9776" y="5085"/>
                  <a:pt x="10157" y="5228"/>
                </a:cubicBezTo>
                <a:cubicBezTo>
                  <a:pt x="10228" y="5264"/>
                  <a:pt x="10264" y="5311"/>
                  <a:pt x="10264" y="5383"/>
                </a:cubicBezTo>
                <a:cubicBezTo>
                  <a:pt x="10264" y="5466"/>
                  <a:pt x="10109" y="5585"/>
                  <a:pt x="10049" y="5645"/>
                </a:cubicBezTo>
                <a:cubicBezTo>
                  <a:pt x="9883" y="5787"/>
                  <a:pt x="9704" y="5906"/>
                  <a:pt x="9526" y="6026"/>
                </a:cubicBezTo>
                <a:cubicBezTo>
                  <a:pt x="9014" y="6359"/>
                  <a:pt x="8478" y="6692"/>
                  <a:pt x="7942" y="7002"/>
                </a:cubicBezTo>
                <a:cubicBezTo>
                  <a:pt x="7644" y="7180"/>
                  <a:pt x="5763" y="8300"/>
                  <a:pt x="5489" y="8276"/>
                </a:cubicBezTo>
                <a:cubicBezTo>
                  <a:pt x="5180" y="8276"/>
                  <a:pt x="4334" y="7490"/>
                  <a:pt x="4061" y="7276"/>
                </a:cubicBezTo>
                <a:cubicBezTo>
                  <a:pt x="2703" y="6168"/>
                  <a:pt x="1441" y="4978"/>
                  <a:pt x="167" y="3787"/>
                </a:cubicBezTo>
                <a:cubicBezTo>
                  <a:pt x="1" y="3656"/>
                  <a:pt x="108" y="3228"/>
                  <a:pt x="143" y="3061"/>
                </a:cubicBezTo>
                <a:cubicBezTo>
                  <a:pt x="191" y="2894"/>
                  <a:pt x="286" y="2608"/>
                  <a:pt x="370" y="2477"/>
                </a:cubicBezTo>
                <a:cubicBezTo>
                  <a:pt x="608" y="2025"/>
                  <a:pt x="3942" y="394"/>
                  <a:pt x="4608" y="37"/>
                </a:cubicBezTo>
                <a:cubicBezTo>
                  <a:pt x="4692" y="1"/>
                  <a:pt x="4763" y="25"/>
                  <a:pt x="4811" y="61"/>
                </a:cubicBezTo>
                <a:lnTo>
                  <a:pt x="4846" y="108"/>
                </a:lnTo>
                <a:cubicBezTo>
                  <a:pt x="4942" y="227"/>
                  <a:pt x="5061" y="358"/>
                  <a:pt x="5168" y="465"/>
                </a:cubicBezTo>
                <a:cubicBezTo>
                  <a:pt x="5323" y="644"/>
                  <a:pt x="5501" y="811"/>
                  <a:pt x="5680" y="977"/>
                </a:cubicBezTo>
                <a:cubicBezTo>
                  <a:pt x="6144" y="1394"/>
                  <a:pt x="6620" y="1787"/>
                  <a:pt x="7109" y="2192"/>
                </a:cubicBezTo>
                <a:cubicBezTo>
                  <a:pt x="7573" y="2573"/>
                  <a:pt x="8049" y="2942"/>
                  <a:pt x="8537" y="3287"/>
                </a:cubicBezTo>
                <a:cubicBezTo>
                  <a:pt x="8728" y="3418"/>
                  <a:pt x="8930" y="3549"/>
                  <a:pt x="9133" y="3668"/>
                </a:cubicBezTo>
                <a:cubicBezTo>
                  <a:pt x="9264" y="3751"/>
                  <a:pt x="9430" y="3835"/>
                  <a:pt x="9585" y="3894"/>
                </a:cubicBezTo>
                <a:cubicBezTo>
                  <a:pt x="9597" y="3894"/>
                  <a:pt x="9597" y="3894"/>
                  <a:pt x="9609" y="3906"/>
                </a:cubicBezTo>
                <a:cubicBezTo>
                  <a:pt x="9752" y="3906"/>
                  <a:pt x="9823" y="4109"/>
                  <a:pt x="9680" y="4204"/>
                </a:cubicBezTo>
                <a:cubicBezTo>
                  <a:pt x="9478" y="4335"/>
                  <a:pt x="9252" y="4442"/>
                  <a:pt x="9014" y="4513"/>
                </a:cubicBezTo>
                <a:lnTo>
                  <a:pt x="9014" y="4525"/>
                </a:lnTo>
                <a:cubicBezTo>
                  <a:pt x="8990" y="4573"/>
                  <a:pt x="9002" y="4680"/>
                  <a:pt x="9037" y="4752"/>
                </a:cubicBezTo>
                <a:close/>
                <a:moveTo>
                  <a:pt x="4989" y="5490"/>
                </a:moveTo>
                <a:cubicBezTo>
                  <a:pt x="5132" y="5633"/>
                  <a:pt x="5299" y="5764"/>
                  <a:pt x="5442" y="5918"/>
                </a:cubicBezTo>
                <a:cubicBezTo>
                  <a:pt x="5918" y="5442"/>
                  <a:pt x="6573" y="5097"/>
                  <a:pt x="7168" y="4835"/>
                </a:cubicBezTo>
                <a:cubicBezTo>
                  <a:pt x="7549" y="4668"/>
                  <a:pt x="7918" y="4513"/>
                  <a:pt x="8287" y="4371"/>
                </a:cubicBezTo>
                <a:cubicBezTo>
                  <a:pt x="8573" y="4252"/>
                  <a:pt x="8859" y="4144"/>
                  <a:pt x="9121" y="4013"/>
                </a:cubicBezTo>
                <a:cubicBezTo>
                  <a:pt x="8871" y="3894"/>
                  <a:pt x="8656" y="3740"/>
                  <a:pt x="8418" y="3585"/>
                </a:cubicBezTo>
                <a:cubicBezTo>
                  <a:pt x="7763" y="3835"/>
                  <a:pt x="7156" y="4252"/>
                  <a:pt x="6549" y="4597"/>
                </a:cubicBezTo>
                <a:cubicBezTo>
                  <a:pt x="6144" y="4811"/>
                  <a:pt x="5763" y="5037"/>
                  <a:pt x="5370" y="5264"/>
                </a:cubicBezTo>
                <a:cubicBezTo>
                  <a:pt x="5251" y="5335"/>
                  <a:pt x="5108" y="5406"/>
                  <a:pt x="4989" y="5490"/>
                </a:cubicBezTo>
                <a:close/>
                <a:moveTo>
                  <a:pt x="8109" y="3370"/>
                </a:moveTo>
                <a:cubicBezTo>
                  <a:pt x="7525" y="2954"/>
                  <a:pt x="6966" y="2513"/>
                  <a:pt x="6418" y="2061"/>
                </a:cubicBezTo>
                <a:cubicBezTo>
                  <a:pt x="6073" y="1775"/>
                  <a:pt x="5716" y="1477"/>
                  <a:pt x="5406" y="1168"/>
                </a:cubicBezTo>
                <a:cubicBezTo>
                  <a:pt x="5144" y="930"/>
                  <a:pt x="4882" y="668"/>
                  <a:pt x="4668" y="382"/>
                </a:cubicBezTo>
                <a:cubicBezTo>
                  <a:pt x="4156" y="668"/>
                  <a:pt x="3620" y="942"/>
                  <a:pt x="3096" y="1227"/>
                </a:cubicBezTo>
                <a:cubicBezTo>
                  <a:pt x="2465" y="1561"/>
                  <a:pt x="1846" y="1894"/>
                  <a:pt x="1251" y="2275"/>
                </a:cubicBezTo>
                <a:cubicBezTo>
                  <a:pt x="1263" y="2287"/>
                  <a:pt x="1275" y="2299"/>
                  <a:pt x="1298" y="2299"/>
                </a:cubicBezTo>
                <a:cubicBezTo>
                  <a:pt x="1394" y="2370"/>
                  <a:pt x="1489" y="2466"/>
                  <a:pt x="1596" y="2537"/>
                </a:cubicBezTo>
                <a:cubicBezTo>
                  <a:pt x="1894" y="2775"/>
                  <a:pt x="2191" y="3013"/>
                  <a:pt x="2489" y="3263"/>
                </a:cubicBezTo>
                <a:cubicBezTo>
                  <a:pt x="2763" y="3501"/>
                  <a:pt x="3049" y="3728"/>
                  <a:pt x="3334" y="3966"/>
                </a:cubicBezTo>
                <a:cubicBezTo>
                  <a:pt x="3441" y="4061"/>
                  <a:pt x="3525" y="4132"/>
                  <a:pt x="3632" y="4216"/>
                </a:cubicBezTo>
                <a:cubicBezTo>
                  <a:pt x="3680" y="4263"/>
                  <a:pt x="3739" y="4311"/>
                  <a:pt x="3775" y="4359"/>
                </a:cubicBezTo>
                <a:cubicBezTo>
                  <a:pt x="3930" y="4502"/>
                  <a:pt x="3703" y="4728"/>
                  <a:pt x="3561" y="4573"/>
                </a:cubicBezTo>
                <a:cubicBezTo>
                  <a:pt x="3406" y="4430"/>
                  <a:pt x="3227" y="4275"/>
                  <a:pt x="3060" y="4144"/>
                </a:cubicBezTo>
                <a:cubicBezTo>
                  <a:pt x="2799" y="3918"/>
                  <a:pt x="2525" y="3704"/>
                  <a:pt x="2251" y="3490"/>
                </a:cubicBezTo>
                <a:cubicBezTo>
                  <a:pt x="1977" y="3287"/>
                  <a:pt x="1691" y="3061"/>
                  <a:pt x="1429" y="2847"/>
                </a:cubicBezTo>
                <a:cubicBezTo>
                  <a:pt x="1322" y="2775"/>
                  <a:pt x="1215" y="2692"/>
                  <a:pt x="1096" y="2608"/>
                </a:cubicBezTo>
                <a:cubicBezTo>
                  <a:pt x="1036" y="2573"/>
                  <a:pt x="1001" y="2537"/>
                  <a:pt x="941" y="2489"/>
                </a:cubicBezTo>
                <a:cubicBezTo>
                  <a:pt x="739" y="2692"/>
                  <a:pt x="596" y="2930"/>
                  <a:pt x="536" y="3192"/>
                </a:cubicBezTo>
                <a:cubicBezTo>
                  <a:pt x="489" y="3359"/>
                  <a:pt x="489" y="3490"/>
                  <a:pt x="489" y="3656"/>
                </a:cubicBezTo>
                <a:cubicBezTo>
                  <a:pt x="1370" y="4359"/>
                  <a:pt x="2156" y="5133"/>
                  <a:pt x="2977" y="5883"/>
                </a:cubicBezTo>
                <a:cubicBezTo>
                  <a:pt x="3346" y="6228"/>
                  <a:pt x="3715" y="6573"/>
                  <a:pt x="4096" y="6883"/>
                </a:cubicBezTo>
                <a:cubicBezTo>
                  <a:pt x="3953" y="6502"/>
                  <a:pt x="3918" y="6061"/>
                  <a:pt x="4180" y="5704"/>
                </a:cubicBezTo>
                <a:cubicBezTo>
                  <a:pt x="4430" y="5383"/>
                  <a:pt x="4870" y="5216"/>
                  <a:pt x="5227" y="5014"/>
                </a:cubicBezTo>
                <a:cubicBezTo>
                  <a:pt x="5644" y="4775"/>
                  <a:pt x="6061" y="4537"/>
                  <a:pt x="6489" y="4299"/>
                </a:cubicBezTo>
                <a:cubicBezTo>
                  <a:pt x="7025" y="3978"/>
                  <a:pt x="7549" y="3620"/>
                  <a:pt x="8109" y="3370"/>
                </a:cubicBezTo>
                <a:close/>
                <a:moveTo>
                  <a:pt x="4894" y="2811"/>
                </a:moveTo>
                <a:cubicBezTo>
                  <a:pt x="5049" y="2716"/>
                  <a:pt x="5192" y="2632"/>
                  <a:pt x="5358" y="2525"/>
                </a:cubicBezTo>
                <a:cubicBezTo>
                  <a:pt x="5489" y="2454"/>
                  <a:pt x="5608" y="2358"/>
                  <a:pt x="5739" y="2299"/>
                </a:cubicBezTo>
                <a:cubicBezTo>
                  <a:pt x="5858" y="2239"/>
                  <a:pt x="5847" y="2085"/>
                  <a:pt x="5739" y="2037"/>
                </a:cubicBezTo>
                <a:cubicBezTo>
                  <a:pt x="5692" y="2001"/>
                  <a:pt x="5632" y="2001"/>
                  <a:pt x="5597" y="2037"/>
                </a:cubicBezTo>
                <a:cubicBezTo>
                  <a:pt x="5454" y="2108"/>
                  <a:pt x="5335" y="2180"/>
                  <a:pt x="5204" y="2251"/>
                </a:cubicBezTo>
                <a:cubicBezTo>
                  <a:pt x="5001" y="2370"/>
                  <a:pt x="4787" y="2513"/>
                  <a:pt x="4584" y="2632"/>
                </a:cubicBezTo>
                <a:lnTo>
                  <a:pt x="3906" y="3025"/>
                </a:lnTo>
                <a:cubicBezTo>
                  <a:pt x="3834" y="3073"/>
                  <a:pt x="3751" y="3120"/>
                  <a:pt x="3680" y="3180"/>
                </a:cubicBezTo>
                <a:cubicBezTo>
                  <a:pt x="3644" y="3192"/>
                  <a:pt x="3596" y="3228"/>
                  <a:pt x="3572" y="3239"/>
                </a:cubicBezTo>
                <a:lnTo>
                  <a:pt x="3561" y="3239"/>
                </a:lnTo>
                <a:cubicBezTo>
                  <a:pt x="3358" y="3370"/>
                  <a:pt x="3525" y="3620"/>
                  <a:pt x="3692" y="3525"/>
                </a:cubicBezTo>
                <a:cubicBezTo>
                  <a:pt x="3811" y="3466"/>
                  <a:pt x="3942" y="3370"/>
                  <a:pt x="4061" y="3299"/>
                </a:cubicBezTo>
                <a:cubicBezTo>
                  <a:pt x="4156" y="3251"/>
                  <a:pt x="4239" y="3192"/>
                  <a:pt x="4311" y="3144"/>
                </a:cubicBezTo>
                <a:cubicBezTo>
                  <a:pt x="4275" y="3228"/>
                  <a:pt x="4299" y="3311"/>
                  <a:pt x="4370" y="3359"/>
                </a:cubicBezTo>
                <a:cubicBezTo>
                  <a:pt x="4418" y="3382"/>
                  <a:pt x="4477" y="3382"/>
                  <a:pt x="4525" y="3359"/>
                </a:cubicBezTo>
                <a:lnTo>
                  <a:pt x="5549" y="2775"/>
                </a:lnTo>
                <a:cubicBezTo>
                  <a:pt x="5668" y="2716"/>
                  <a:pt x="5656" y="2549"/>
                  <a:pt x="5549" y="2513"/>
                </a:cubicBezTo>
                <a:cubicBezTo>
                  <a:pt x="5501" y="2477"/>
                  <a:pt x="5442" y="2477"/>
                  <a:pt x="5406" y="2513"/>
                </a:cubicBezTo>
                <a:cubicBezTo>
                  <a:pt x="5239" y="2608"/>
                  <a:pt x="5073" y="2716"/>
                  <a:pt x="4894" y="2811"/>
                </a:cubicBezTo>
                <a:close/>
                <a:moveTo>
                  <a:pt x="3358" y="3228"/>
                </a:moveTo>
                <a:cubicBezTo>
                  <a:pt x="4013" y="2775"/>
                  <a:pt x="4704" y="2394"/>
                  <a:pt x="5406" y="2001"/>
                </a:cubicBezTo>
                <a:cubicBezTo>
                  <a:pt x="5585" y="1930"/>
                  <a:pt x="5489" y="1632"/>
                  <a:pt x="5299" y="1704"/>
                </a:cubicBezTo>
                <a:lnTo>
                  <a:pt x="5299" y="1704"/>
                </a:lnTo>
                <a:cubicBezTo>
                  <a:pt x="4573" y="2108"/>
                  <a:pt x="3822" y="2477"/>
                  <a:pt x="3168" y="2989"/>
                </a:cubicBezTo>
                <a:lnTo>
                  <a:pt x="3168" y="2989"/>
                </a:lnTo>
                <a:cubicBezTo>
                  <a:pt x="3001" y="3132"/>
                  <a:pt x="3215" y="3359"/>
                  <a:pt x="3358" y="3228"/>
                </a:cubicBezTo>
                <a:close/>
                <a:moveTo>
                  <a:pt x="5549" y="3239"/>
                </a:moveTo>
                <a:cubicBezTo>
                  <a:pt x="5204" y="3239"/>
                  <a:pt x="5108" y="3620"/>
                  <a:pt x="5204" y="3906"/>
                </a:cubicBezTo>
                <a:cubicBezTo>
                  <a:pt x="5311" y="4180"/>
                  <a:pt x="5656" y="4323"/>
                  <a:pt x="5906" y="4144"/>
                </a:cubicBezTo>
                <a:cubicBezTo>
                  <a:pt x="6097" y="4013"/>
                  <a:pt x="6156" y="3740"/>
                  <a:pt x="6097" y="3537"/>
                </a:cubicBezTo>
                <a:cubicBezTo>
                  <a:pt x="6025" y="3263"/>
                  <a:pt x="5787" y="3192"/>
                  <a:pt x="5549" y="3239"/>
                </a:cubicBezTo>
                <a:close/>
                <a:moveTo>
                  <a:pt x="5501" y="3585"/>
                </a:moveTo>
                <a:cubicBezTo>
                  <a:pt x="5466" y="3644"/>
                  <a:pt x="5489" y="3775"/>
                  <a:pt x="5537" y="3835"/>
                </a:cubicBezTo>
                <a:cubicBezTo>
                  <a:pt x="5585" y="3906"/>
                  <a:pt x="5704" y="3942"/>
                  <a:pt x="5763" y="3859"/>
                </a:cubicBezTo>
                <a:cubicBezTo>
                  <a:pt x="5823" y="3787"/>
                  <a:pt x="5835" y="3680"/>
                  <a:pt x="5799" y="3609"/>
                </a:cubicBezTo>
                <a:cubicBezTo>
                  <a:pt x="5775" y="3549"/>
                  <a:pt x="5727" y="3549"/>
                  <a:pt x="5680" y="3549"/>
                </a:cubicBezTo>
                <a:cubicBezTo>
                  <a:pt x="5656" y="3561"/>
                  <a:pt x="5620" y="3561"/>
                  <a:pt x="5608" y="3561"/>
                </a:cubicBezTo>
                <a:cubicBezTo>
                  <a:pt x="5597" y="3561"/>
                  <a:pt x="5585" y="3573"/>
                  <a:pt x="5561" y="3573"/>
                </a:cubicBezTo>
                <a:close/>
                <a:moveTo>
                  <a:pt x="4596" y="7288"/>
                </a:moveTo>
                <a:cubicBezTo>
                  <a:pt x="4715" y="7395"/>
                  <a:pt x="4846" y="7478"/>
                  <a:pt x="4989" y="7573"/>
                </a:cubicBezTo>
                <a:cubicBezTo>
                  <a:pt x="5132" y="7692"/>
                  <a:pt x="5346" y="7835"/>
                  <a:pt x="5513" y="7907"/>
                </a:cubicBezTo>
                <a:cubicBezTo>
                  <a:pt x="5537" y="7907"/>
                  <a:pt x="5561" y="7895"/>
                  <a:pt x="5585" y="7895"/>
                </a:cubicBezTo>
                <a:cubicBezTo>
                  <a:pt x="5085" y="7538"/>
                  <a:pt x="5013" y="6692"/>
                  <a:pt x="5251" y="6168"/>
                </a:cubicBezTo>
                <a:cubicBezTo>
                  <a:pt x="5073" y="5978"/>
                  <a:pt x="4882" y="5811"/>
                  <a:pt x="4692" y="5645"/>
                </a:cubicBezTo>
                <a:cubicBezTo>
                  <a:pt x="4358" y="5906"/>
                  <a:pt x="4239" y="6240"/>
                  <a:pt x="4311" y="6645"/>
                </a:cubicBezTo>
                <a:cubicBezTo>
                  <a:pt x="4346" y="6799"/>
                  <a:pt x="4406" y="6930"/>
                  <a:pt x="4465" y="7061"/>
                </a:cubicBezTo>
                <a:cubicBezTo>
                  <a:pt x="4489" y="7109"/>
                  <a:pt x="4501" y="7169"/>
                  <a:pt x="4537" y="7216"/>
                </a:cubicBezTo>
                <a:cubicBezTo>
                  <a:pt x="4584" y="7240"/>
                  <a:pt x="4596" y="7276"/>
                  <a:pt x="4596" y="7288"/>
                </a:cubicBezTo>
                <a:close/>
                <a:moveTo>
                  <a:pt x="5906" y="7704"/>
                </a:moveTo>
                <a:cubicBezTo>
                  <a:pt x="6954" y="7038"/>
                  <a:pt x="8037" y="6442"/>
                  <a:pt x="9109" y="5823"/>
                </a:cubicBezTo>
                <a:cubicBezTo>
                  <a:pt x="9109" y="5823"/>
                  <a:pt x="9109" y="5811"/>
                  <a:pt x="9097" y="5811"/>
                </a:cubicBezTo>
                <a:cubicBezTo>
                  <a:pt x="8954" y="5549"/>
                  <a:pt x="8811" y="5264"/>
                  <a:pt x="8740" y="4966"/>
                </a:cubicBezTo>
                <a:cubicBezTo>
                  <a:pt x="8692" y="4918"/>
                  <a:pt x="8692" y="4859"/>
                  <a:pt x="8704" y="4811"/>
                </a:cubicBezTo>
                <a:cubicBezTo>
                  <a:pt x="8692" y="4740"/>
                  <a:pt x="8692" y="4668"/>
                  <a:pt x="8692" y="4597"/>
                </a:cubicBezTo>
                <a:cubicBezTo>
                  <a:pt x="7799" y="4871"/>
                  <a:pt x="6251" y="5585"/>
                  <a:pt x="5716" y="6264"/>
                </a:cubicBezTo>
                <a:cubicBezTo>
                  <a:pt x="5311" y="6764"/>
                  <a:pt x="5525" y="7288"/>
                  <a:pt x="5906" y="7704"/>
                </a:cubicBezTo>
                <a:close/>
                <a:moveTo>
                  <a:pt x="9395" y="5680"/>
                </a:moveTo>
                <a:cubicBezTo>
                  <a:pt x="9537" y="5585"/>
                  <a:pt x="9692" y="5514"/>
                  <a:pt x="9823" y="5430"/>
                </a:cubicBezTo>
                <a:cubicBezTo>
                  <a:pt x="9609" y="5323"/>
                  <a:pt x="9371" y="5228"/>
                  <a:pt x="9156" y="5144"/>
                </a:cubicBezTo>
                <a:cubicBezTo>
                  <a:pt x="9216" y="5323"/>
                  <a:pt x="9287" y="5502"/>
                  <a:pt x="9395" y="5680"/>
                </a:cubicBezTo>
                <a:cubicBezTo>
                  <a:pt x="9371" y="5668"/>
                  <a:pt x="9371" y="5680"/>
                  <a:pt x="9395" y="56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00" name="Picture 4" descr="Happy cartoon family | Family cartoon, Family picture cartoon, Happy cartoon">
            <a:extLst>
              <a:ext uri="{FF2B5EF4-FFF2-40B4-BE49-F238E27FC236}">
                <a16:creationId xmlns:a16="http://schemas.microsoft.com/office/drawing/2014/main" id="{96837694-692D-7F45-A3A3-0D51824FF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0" b="98820" l="889" r="98889">
                        <a14:foregroundMark x1="1778" y1="66077" x2="6667" y2="56047"/>
                        <a14:foregroundMark x1="6667" y1="56047" x2="6667" y2="55752"/>
                        <a14:foregroundMark x1="6444" y1="56047" x2="3111" y2="68142"/>
                        <a14:foregroundMark x1="3111" y1="68142" x2="1333" y2="70206"/>
                        <a14:foregroundMark x1="18667" y1="18584" x2="13778" y2="15044"/>
                        <a14:foregroundMark x1="13778" y1="14749" x2="12444" y2="16814"/>
                        <a14:foregroundMark x1="12444" y1="16519" x2="21333" y2="21239"/>
                        <a14:foregroundMark x1="21333" y1="21239" x2="30000" y2="20649"/>
                        <a14:foregroundMark x1="30000" y1="20649" x2="33111" y2="15339"/>
                        <a14:foregroundMark x1="33111" y1="15339" x2="35111" y2="19469"/>
                        <a14:foregroundMark x1="54667" y1="11504" x2="67111" y2="590"/>
                        <a14:foregroundMark x1="75111" y1="33923" x2="76444" y2="21829"/>
                        <a14:foregroundMark x1="76444" y1="21829" x2="85556" y2="15929"/>
                        <a14:foregroundMark x1="85556" y1="15929" x2="91333" y2="25664"/>
                        <a14:foregroundMark x1="91333" y1="25664" x2="89111" y2="37463"/>
                        <a14:foregroundMark x1="89111" y1="37463" x2="89111" y2="37463"/>
                        <a14:foregroundMark x1="89111" y1="37168" x2="91111" y2="24189"/>
                        <a14:foregroundMark x1="91111" y1="24189" x2="85556" y2="14454"/>
                        <a14:foregroundMark x1="85556" y1="14454" x2="80222" y2="14749"/>
                        <a14:foregroundMark x1="80222" y1="14454" x2="88667" y2="14749"/>
                        <a14:foregroundMark x1="88667" y1="14749" x2="92444" y2="20059"/>
                        <a14:foregroundMark x1="92444" y1="19764" x2="83778" y2="12979"/>
                        <a14:foregroundMark x1="83778" y1="12979" x2="79556" y2="14454"/>
                        <a14:foregroundMark x1="80444" y1="15634" x2="89111" y2="15634"/>
                        <a14:foregroundMark x1="89111" y1="15634" x2="95556" y2="23599"/>
                        <a14:foregroundMark x1="95556" y1="23599" x2="92222" y2="34218"/>
                        <a14:foregroundMark x1="92222" y1="34218" x2="89778" y2="36578"/>
                        <a14:foregroundMark x1="87333" y1="47788" x2="94222" y2="54867"/>
                        <a14:foregroundMark x1="94222" y1="54867" x2="94222" y2="54572"/>
                        <a14:foregroundMark x1="89333" y1="49558" x2="80667" y2="47198"/>
                        <a14:foregroundMark x1="80667" y1="47198" x2="78667" y2="46018"/>
                        <a14:foregroundMark x1="78667" y1="45723" x2="74000" y2="51917"/>
                        <a14:foregroundMark x1="83778" y1="42478" x2="89556" y2="42478"/>
                        <a14:foregroundMark x1="90667" y1="42478" x2="98667" y2="62537"/>
                        <a14:foregroundMark x1="98667" y1="62537" x2="98889" y2="62537"/>
                        <a14:foregroundMark x1="87111" y1="76401" x2="83111" y2="90265"/>
                        <a14:foregroundMark x1="80222" y1="97640" x2="80222" y2="97640"/>
                        <a14:foregroundMark x1="43333" y1="98230" x2="39111" y2="98820"/>
                        <a14:foregroundMark x1="54667" y1="97640" x2="59111" y2="97935"/>
                        <a14:foregroundMark x1="86444" y1="97345" x2="86667" y2="95575"/>
                        <a14:foregroundMark x1="91111" y1="14159" x2="89778" y2="13274"/>
                      </a14:backgroundRemoval>
                    </a14:imgEffect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155" y="2135512"/>
            <a:ext cx="5715000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Google Shape;532;p34">
            <a:extLst>
              <a:ext uri="{FF2B5EF4-FFF2-40B4-BE49-F238E27FC236}">
                <a16:creationId xmlns:a16="http://schemas.microsoft.com/office/drawing/2014/main" id="{A76B881F-3101-9349-8E58-A9F51AC60CAB}"/>
              </a:ext>
            </a:extLst>
          </p:cNvPr>
          <p:cNvSpPr/>
          <p:nvPr/>
        </p:nvSpPr>
        <p:spPr>
          <a:xfrm rot="3262577">
            <a:off x="6383601" y="2035908"/>
            <a:ext cx="479396" cy="430805"/>
          </a:xfrm>
          <a:custGeom>
            <a:avLst/>
            <a:gdLst/>
            <a:ahLst/>
            <a:cxnLst/>
            <a:rect l="l" t="t" r="r" b="b"/>
            <a:pathLst>
              <a:path w="5632" h="5061" extrusionOk="0">
                <a:moveTo>
                  <a:pt x="2572" y="3835"/>
                </a:moveTo>
                <a:cubicBezTo>
                  <a:pt x="2500" y="4013"/>
                  <a:pt x="2393" y="4192"/>
                  <a:pt x="2262" y="4323"/>
                </a:cubicBezTo>
                <a:cubicBezTo>
                  <a:pt x="2036" y="4561"/>
                  <a:pt x="1786" y="4597"/>
                  <a:pt x="1584" y="4382"/>
                </a:cubicBezTo>
                <a:cubicBezTo>
                  <a:pt x="1441" y="4739"/>
                  <a:pt x="1167" y="5061"/>
                  <a:pt x="738" y="5025"/>
                </a:cubicBezTo>
                <a:cubicBezTo>
                  <a:pt x="631" y="5013"/>
                  <a:pt x="536" y="4978"/>
                  <a:pt x="429" y="4918"/>
                </a:cubicBezTo>
                <a:cubicBezTo>
                  <a:pt x="83" y="4680"/>
                  <a:pt x="0" y="4073"/>
                  <a:pt x="131" y="3692"/>
                </a:cubicBezTo>
                <a:cubicBezTo>
                  <a:pt x="310" y="3192"/>
                  <a:pt x="869" y="2465"/>
                  <a:pt x="1441" y="2870"/>
                </a:cubicBezTo>
                <a:cubicBezTo>
                  <a:pt x="1679" y="3025"/>
                  <a:pt x="1726" y="3311"/>
                  <a:pt x="1619" y="3513"/>
                </a:cubicBezTo>
                <a:cubicBezTo>
                  <a:pt x="1679" y="3525"/>
                  <a:pt x="1738" y="3573"/>
                  <a:pt x="1726" y="3656"/>
                </a:cubicBezTo>
                <a:cubicBezTo>
                  <a:pt x="1726" y="3775"/>
                  <a:pt x="1703" y="3882"/>
                  <a:pt x="1679" y="4001"/>
                </a:cubicBezTo>
                <a:cubicBezTo>
                  <a:pt x="1679" y="4037"/>
                  <a:pt x="1691" y="4108"/>
                  <a:pt x="1726" y="4132"/>
                </a:cubicBezTo>
                <a:cubicBezTo>
                  <a:pt x="1881" y="4168"/>
                  <a:pt x="2036" y="4132"/>
                  <a:pt x="2119" y="3966"/>
                </a:cubicBezTo>
                <a:lnTo>
                  <a:pt x="2119" y="3966"/>
                </a:lnTo>
                <a:cubicBezTo>
                  <a:pt x="2167" y="3906"/>
                  <a:pt x="2203" y="3835"/>
                  <a:pt x="2227" y="3775"/>
                </a:cubicBezTo>
                <a:cubicBezTo>
                  <a:pt x="2286" y="3644"/>
                  <a:pt x="2346" y="3525"/>
                  <a:pt x="2405" y="3394"/>
                </a:cubicBezTo>
                <a:cubicBezTo>
                  <a:pt x="2358" y="3227"/>
                  <a:pt x="2334" y="3061"/>
                  <a:pt x="2298" y="2894"/>
                </a:cubicBezTo>
                <a:cubicBezTo>
                  <a:pt x="2238" y="2573"/>
                  <a:pt x="2203" y="2227"/>
                  <a:pt x="2167" y="1882"/>
                </a:cubicBezTo>
                <a:cubicBezTo>
                  <a:pt x="2155" y="1680"/>
                  <a:pt x="2143" y="1441"/>
                  <a:pt x="2143" y="1227"/>
                </a:cubicBezTo>
                <a:cubicBezTo>
                  <a:pt x="2155" y="1049"/>
                  <a:pt x="2179" y="870"/>
                  <a:pt x="2227" y="691"/>
                </a:cubicBezTo>
                <a:cubicBezTo>
                  <a:pt x="2322" y="382"/>
                  <a:pt x="2512" y="1"/>
                  <a:pt x="2893" y="203"/>
                </a:cubicBezTo>
                <a:cubicBezTo>
                  <a:pt x="3310" y="429"/>
                  <a:pt x="3298" y="1322"/>
                  <a:pt x="3274" y="1739"/>
                </a:cubicBezTo>
                <a:cubicBezTo>
                  <a:pt x="3239" y="2025"/>
                  <a:pt x="3167" y="2287"/>
                  <a:pt x="3060" y="2561"/>
                </a:cubicBezTo>
                <a:cubicBezTo>
                  <a:pt x="3215" y="2442"/>
                  <a:pt x="3417" y="2418"/>
                  <a:pt x="3643" y="2632"/>
                </a:cubicBezTo>
                <a:cubicBezTo>
                  <a:pt x="3667" y="2656"/>
                  <a:pt x="3715" y="2703"/>
                  <a:pt x="3727" y="2751"/>
                </a:cubicBezTo>
                <a:cubicBezTo>
                  <a:pt x="3810" y="2644"/>
                  <a:pt x="3893" y="2537"/>
                  <a:pt x="4024" y="2501"/>
                </a:cubicBezTo>
                <a:cubicBezTo>
                  <a:pt x="4322" y="2394"/>
                  <a:pt x="4608" y="2406"/>
                  <a:pt x="4894" y="2561"/>
                </a:cubicBezTo>
                <a:cubicBezTo>
                  <a:pt x="5132" y="2525"/>
                  <a:pt x="5263" y="2692"/>
                  <a:pt x="5227" y="2942"/>
                </a:cubicBezTo>
                <a:cubicBezTo>
                  <a:pt x="5215" y="3061"/>
                  <a:pt x="5048" y="3096"/>
                  <a:pt x="4977" y="3013"/>
                </a:cubicBezTo>
                <a:cubicBezTo>
                  <a:pt x="4929" y="2977"/>
                  <a:pt x="4894" y="2930"/>
                  <a:pt x="4834" y="2882"/>
                </a:cubicBezTo>
                <a:cubicBezTo>
                  <a:pt x="4739" y="2930"/>
                  <a:pt x="4572" y="3037"/>
                  <a:pt x="4548" y="3073"/>
                </a:cubicBezTo>
                <a:cubicBezTo>
                  <a:pt x="4477" y="3215"/>
                  <a:pt x="4358" y="3394"/>
                  <a:pt x="4382" y="3549"/>
                </a:cubicBezTo>
                <a:cubicBezTo>
                  <a:pt x="4417" y="3727"/>
                  <a:pt x="4620" y="3906"/>
                  <a:pt x="4798" y="3811"/>
                </a:cubicBezTo>
                <a:cubicBezTo>
                  <a:pt x="5108" y="3608"/>
                  <a:pt x="5322" y="3156"/>
                  <a:pt x="5334" y="2799"/>
                </a:cubicBezTo>
                <a:cubicBezTo>
                  <a:pt x="5346" y="2596"/>
                  <a:pt x="5632" y="2620"/>
                  <a:pt x="5632" y="2799"/>
                </a:cubicBezTo>
                <a:cubicBezTo>
                  <a:pt x="5620" y="3239"/>
                  <a:pt x="5382" y="3716"/>
                  <a:pt x="5036" y="4001"/>
                </a:cubicBezTo>
                <a:cubicBezTo>
                  <a:pt x="4691" y="4263"/>
                  <a:pt x="4251" y="4085"/>
                  <a:pt x="4120" y="3704"/>
                </a:cubicBezTo>
                <a:cubicBezTo>
                  <a:pt x="4001" y="3346"/>
                  <a:pt x="4239" y="2954"/>
                  <a:pt x="4513" y="2739"/>
                </a:cubicBezTo>
                <a:cubicBezTo>
                  <a:pt x="4310" y="2692"/>
                  <a:pt x="4120" y="2739"/>
                  <a:pt x="3977" y="2930"/>
                </a:cubicBezTo>
                <a:cubicBezTo>
                  <a:pt x="3941" y="2989"/>
                  <a:pt x="3905" y="3049"/>
                  <a:pt x="3882" y="3108"/>
                </a:cubicBezTo>
                <a:cubicBezTo>
                  <a:pt x="3941" y="3477"/>
                  <a:pt x="3882" y="4061"/>
                  <a:pt x="3608" y="4323"/>
                </a:cubicBezTo>
                <a:cubicBezTo>
                  <a:pt x="3477" y="4466"/>
                  <a:pt x="3298" y="4561"/>
                  <a:pt x="3120" y="4525"/>
                </a:cubicBezTo>
                <a:cubicBezTo>
                  <a:pt x="2834" y="4489"/>
                  <a:pt x="2679" y="4120"/>
                  <a:pt x="2572" y="3835"/>
                </a:cubicBezTo>
                <a:close/>
                <a:moveTo>
                  <a:pt x="1429" y="3716"/>
                </a:moveTo>
                <a:cubicBezTo>
                  <a:pt x="1357" y="3751"/>
                  <a:pt x="1310" y="3763"/>
                  <a:pt x="1250" y="3763"/>
                </a:cubicBezTo>
                <a:cubicBezTo>
                  <a:pt x="1048" y="3775"/>
                  <a:pt x="1048" y="3489"/>
                  <a:pt x="1226" y="3465"/>
                </a:cubicBezTo>
                <a:cubicBezTo>
                  <a:pt x="1286" y="3465"/>
                  <a:pt x="1345" y="3430"/>
                  <a:pt x="1369" y="3394"/>
                </a:cubicBezTo>
                <a:cubicBezTo>
                  <a:pt x="1405" y="3299"/>
                  <a:pt x="1345" y="3168"/>
                  <a:pt x="1274" y="3108"/>
                </a:cubicBezTo>
                <a:cubicBezTo>
                  <a:pt x="1203" y="3049"/>
                  <a:pt x="1131" y="3013"/>
                  <a:pt x="1036" y="3049"/>
                </a:cubicBezTo>
                <a:cubicBezTo>
                  <a:pt x="845" y="3120"/>
                  <a:pt x="679" y="3251"/>
                  <a:pt x="572" y="3430"/>
                </a:cubicBezTo>
                <a:cubicBezTo>
                  <a:pt x="417" y="3680"/>
                  <a:pt x="322" y="3977"/>
                  <a:pt x="393" y="4299"/>
                </a:cubicBezTo>
                <a:cubicBezTo>
                  <a:pt x="500" y="4716"/>
                  <a:pt x="964" y="4918"/>
                  <a:pt x="1215" y="4477"/>
                </a:cubicBezTo>
                <a:cubicBezTo>
                  <a:pt x="1322" y="4311"/>
                  <a:pt x="1381" y="4120"/>
                  <a:pt x="1405" y="3918"/>
                </a:cubicBezTo>
                <a:cubicBezTo>
                  <a:pt x="1405" y="3870"/>
                  <a:pt x="1405" y="3787"/>
                  <a:pt x="1429" y="3716"/>
                </a:cubicBezTo>
                <a:close/>
                <a:moveTo>
                  <a:pt x="2869" y="3073"/>
                </a:moveTo>
                <a:cubicBezTo>
                  <a:pt x="2858" y="3096"/>
                  <a:pt x="2858" y="3120"/>
                  <a:pt x="2834" y="3132"/>
                </a:cubicBezTo>
                <a:cubicBezTo>
                  <a:pt x="2798" y="3227"/>
                  <a:pt x="2762" y="3311"/>
                  <a:pt x="2739" y="3406"/>
                </a:cubicBezTo>
                <a:lnTo>
                  <a:pt x="2774" y="3573"/>
                </a:lnTo>
                <a:cubicBezTo>
                  <a:pt x="2822" y="3763"/>
                  <a:pt x="2881" y="4049"/>
                  <a:pt x="3048" y="4192"/>
                </a:cubicBezTo>
                <a:cubicBezTo>
                  <a:pt x="3108" y="4239"/>
                  <a:pt x="3167" y="4287"/>
                  <a:pt x="3239" y="4263"/>
                </a:cubicBezTo>
                <a:cubicBezTo>
                  <a:pt x="3441" y="4227"/>
                  <a:pt x="3560" y="3787"/>
                  <a:pt x="3584" y="3608"/>
                </a:cubicBezTo>
                <a:lnTo>
                  <a:pt x="3584" y="3489"/>
                </a:lnTo>
                <a:cubicBezTo>
                  <a:pt x="3358" y="3656"/>
                  <a:pt x="3060" y="3704"/>
                  <a:pt x="2929" y="3406"/>
                </a:cubicBezTo>
                <a:cubicBezTo>
                  <a:pt x="2881" y="3311"/>
                  <a:pt x="2869" y="3215"/>
                  <a:pt x="2846" y="3096"/>
                </a:cubicBezTo>
                <a:cubicBezTo>
                  <a:pt x="2869" y="3108"/>
                  <a:pt x="2869" y="3096"/>
                  <a:pt x="2869" y="3073"/>
                </a:cubicBezTo>
                <a:close/>
                <a:moveTo>
                  <a:pt x="3572" y="3073"/>
                </a:moveTo>
                <a:cubicBezTo>
                  <a:pt x="3548" y="3037"/>
                  <a:pt x="3548" y="3001"/>
                  <a:pt x="3536" y="2977"/>
                </a:cubicBezTo>
                <a:lnTo>
                  <a:pt x="3536" y="2954"/>
                </a:lnTo>
                <a:cubicBezTo>
                  <a:pt x="3524" y="2918"/>
                  <a:pt x="3512" y="2870"/>
                  <a:pt x="3465" y="2858"/>
                </a:cubicBezTo>
                <a:cubicBezTo>
                  <a:pt x="3393" y="2811"/>
                  <a:pt x="3250" y="2870"/>
                  <a:pt x="3179" y="2918"/>
                </a:cubicBezTo>
                <a:cubicBezTo>
                  <a:pt x="3143" y="2977"/>
                  <a:pt x="3120" y="3049"/>
                  <a:pt x="3143" y="3096"/>
                </a:cubicBezTo>
                <a:cubicBezTo>
                  <a:pt x="3191" y="3180"/>
                  <a:pt x="3358" y="3215"/>
                  <a:pt x="3477" y="3227"/>
                </a:cubicBezTo>
                <a:cubicBezTo>
                  <a:pt x="3512" y="3180"/>
                  <a:pt x="3536" y="3132"/>
                  <a:pt x="3572" y="3073"/>
                </a:cubicBezTo>
                <a:close/>
                <a:moveTo>
                  <a:pt x="2631" y="2930"/>
                </a:moveTo>
                <a:cubicBezTo>
                  <a:pt x="2631" y="2930"/>
                  <a:pt x="2631" y="2918"/>
                  <a:pt x="2643" y="2918"/>
                </a:cubicBezTo>
                <a:cubicBezTo>
                  <a:pt x="2881" y="2346"/>
                  <a:pt x="3108" y="1763"/>
                  <a:pt x="3012" y="1144"/>
                </a:cubicBezTo>
                <a:cubicBezTo>
                  <a:pt x="2989" y="953"/>
                  <a:pt x="2953" y="691"/>
                  <a:pt x="2858" y="537"/>
                </a:cubicBezTo>
                <a:cubicBezTo>
                  <a:pt x="2834" y="501"/>
                  <a:pt x="2798" y="441"/>
                  <a:pt x="2762" y="453"/>
                </a:cubicBezTo>
                <a:cubicBezTo>
                  <a:pt x="2691" y="477"/>
                  <a:pt x="2596" y="668"/>
                  <a:pt x="2584" y="727"/>
                </a:cubicBezTo>
                <a:cubicBezTo>
                  <a:pt x="2560" y="810"/>
                  <a:pt x="2512" y="965"/>
                  <a:pt x="2500" y="1049"/>
                </a:cubicBezTo>
                <a:cubicBezTo>
                  <a:pt x="2453" y="1525"/>
                  <a:pt x="2453" y="2061"/>
                  <a:pt x="2560" y="2537"/>
                </a:cubicBezTo>
                <a:cubicBezTo>
                  <a:pt x="2572" y="2680"/>
                  <a:pt x="2584" y="2811"/>
                  <a:pt x="2631" y="293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281;p26">
            <a:extLst>
              <a:ext uri="{FF2B5EF4-FFF2-40B4-BE49-F238E27FC236}">
                <a16:creationId xmlns:a16="http://schemas.microsoft.com/office/drawing/2014/main" id="{70813A80-F9CF-A14F-B7C9-5D35028F847D}"/>
              </a:ext>
            </a:extLst>
          </p:cNvPr>
          <p:cNvGrpSpPr/>
          <p:nvPr/>
        </p:nvGrpSpPr>
        <p:grpSpPr>
          <a:xfrm>
            <a:off x="2142239" y="1077152"/>
            <a:ext cx="899464" cy="756921"/>
            <a:chOff x="6075750" y="3009125"/>
            <a:chExt cx="550400" cy="463175"/>
          </a:xfrm>
        </p:grpSpPr>
        <p:sp>
          <p:nvSpPr>
            <p:cNvPr id="78" name="Google Shape;282;p26">
              <a:extLst>
                <a:ext uri="{FF2B5EF4-FFF2-40B4-BE49-F238E27FC236}">
                  <a16:creationId xmlns:a16="http://schemas.microsoft.com/office/drawing/2014/main" id="{B2B70CB7-D605-444E-8897-27261562D138}"/>
                </a:ext>
              </a:extLst>
            </p:cNvPr>
            <p:cNvSpPr/>
            <p:nvPr/>
          </p:nvSpPr>
          <p:spPr>
            <a:xfrm>
              <a:off x="6076650" y="3020750"/>
              <a:ext cx="538175" cy="433700"/>
            </a:xfrm>
            <a:custGeom>
              <a:avLst/>
              <a:gdLst/>
              <a:ahLst/>
              <a:cxnLst/>
              <a:rect l="l" t="t" r="r" b="b"/>
              <a:pathLst>
                <a:path w="21527" h="17348" extrusionOk="0">
                  <a:moveTo>
                    <a:pt x="7572" y="17347"/>
                  </a:moveTo>
                  <a:cubicBezTo>
                    <a:pt x="7858" y="16657"/>
                    <a:pt x="8108" y="16097"/>
                    <a:pt x="8311" y="15538"/>
                  </a:cubicBezTo>
                  <a:cubicBezTo>
                    <a:pt x="8430" y="15204"/>
                    <a:pt x="8465" y="14847"/>
                    <a:pt x="8513" y="14514"/>
                  </a:cubicBezTo>
                  <a:cubicBezTo>
                    <a:pt x="8573" y="14014"/>
                    <a:pt x="8489" y="13883"/>
                    <a:pt x="7989" y="13752"/>
                  </a:cubicBezTo>
                  <a:cubicBezTo>
                    <a:pt x="7358" y="13573"/>
                    <a:pt x="6703" y="13418"/>
                    <a:pt x="6072" y="13228"/>
                  </a:cubicBezTo>
                  <a:cubicBezTo>
                    <a:pt x="5167" y="12942"/>
                    <a:pt x="4239" y="12680"/>
                    <a:pt x="3370" y="12299"/>
                  </a:cubicBezTo>
                  <a:cubicBezTo>
                    <a:pt x="2036" y="11752"/>
                    <a:pt x="1048" y="10775"/>
                    <a:pt x="714" y="9358"/>
                  </a:cubicBezTo>
                  <a:cubicBezTo>
                    <a:pt x="0" y="6287"/>
                    <a:pt x="988" y="3334"/>
                    <a:pt x="3727" y="1441"/>
                  </a:cubicBezTo>
                  <a:cubicBezTo>
                    <a:pt x="4703" y="774"/>
                    <a:pt x="5775" y="393"/>
                    <a:pt x="6977" y="274"/>
                  </a:cubicBezTo>
                  <a:cubicBezTo>
                    <a:pt x="9632" y="0"/>
                    <a:pt x="12252" y="274"/>
                    <a:pt x="14871" y="619"/>
                  </a:cubicBezTo>
                  <a:cubicBezTo>
                    <a:pt x="16014" y="774"/>
                    <a:pt x="17133" y="1012"/>
                    <a:pt x="18252" y="1369"/>
                  </a:cubicBezTo>
                  <a:cubicBezTo>
                    <a:pt x="19514" y="1762"/>
                    <a:pt x="20396" y="2524"/>
                    <a:pt x="20812" y="3810"/>
                  </a:cubicBezTo>
                  <a:cubicBezTo>
                    <a:pt x="21527" y="5929"/>
                    <a:pt x="21467" y="8049"/>
                    <a:pt x="20610" y="10097"/>
                  </a:cubicBezTo>
                  <a:cubicBezTo>
                    <a:pt x="20217" y="11085"/>
                    <a:pt x="19562" y="11942"/>
                    <a:pt x="18574" y="12525"/>
                  </a:cubicBezTo>
                  <a:cubicBezTo>
                    <a:pt x="16645" y="13668"/>
                    <a:pt x="14585" y="14288"/>
                    <a:pt x="12323" y="14109"/>
                  </a:cubicBezTo>
                  <a:cubicBezTo>
                    <a:pt x="12037" y="14085"/>
                    <a:pt x="11835" y="14133"/>
                    <a:pt x="11668" y="14383"/>
                  </a:cubicBezTo>
                  <a:cubicBezTo>
                    <a:pt x="11490" y="14669"/>
                    <a:pt x="11359" y="14978"/>
                    <a:pt x="11132" y="15216"/>
                  </a:cubicBezTo>
                  <a:cubicBezTo>
                    <a:pt x="10359" y="16133"/>
                    <a:pt x="9394" y="16800"/>
                    <a:pt x="8287" y="17240"/>
                  </a:cubicBezTo>
                  <a:cubicBezTo>
                    <a:pt x="8108" y="17324"/>
                    <a:pt x="7906" y="17312"/>
                    <a:pt x="7572" y="17347"/>
                  </a:cubicBezTo>
                  <a:close/>
                  <a:moveTo>
                    <a:pt x="10299" y="3298"/>
                  </a:moveTo>
                  <a:cubicBezTo>
                    <a:pt x="10287" y="3465"/>
                    <a:pt x="10251" y="3655"/>
                    <a:pt x="10239" y="3858"/>
                  </a:cubicBezTo>
                  <a:cubicBezTo>
                    <a:pt x="10132" y="4751"/>
                    <a:pt x="10049" y="5644"/>
                    <a:pt x="9942" y="6537"/>
                  </a:cubicBezTo>
                  <a:cubicBezTo>
                    <a:pt x="9882" y="7049"/>
                    <a:pt x="9811" y="7572"/>
                    <a:pt x="9763" y="8096"/>
                  </a:cubicBezTo>
                  <a:cubicBezTo>
                    <a:pt x="9739" y="8382"/>
                    <a:pt x="9870" y="8537"/>
                    <a:pt x="10168" y="8561"/>
                  </a:cubicBezTo>
                  <a:cubicBezTo>
                    <a:pt x="10573" y="8573"/>
                    <a:pt x="10990" y="8596"/>
                    <a:pt x="11382" y="8561"/>
                  </a:cubicBezTo>
                  <a:cubicBezTo>
                    <a:pt x="11918" y="8501"/>
                    <a:pt x="12264" y="8156"/>
                    <a:pt x="12430" y="7644"/>
                  </a:cubicBezTo>
                  <a:cubicBezTo>
                    <a:pt x="12621" y="7037"/>
                    <a:pt x="12514" y="6775"/>
                    <a:pt x="12025" y="6370"/>
                  </a:cubicBezTo>
                  <a:cubicBezTo>
                    <a:pt x="11918" y="6298"/>
                    <a:pt x="11835" y="6203"/>
                    <a:pt x="11763" y="6156"/>
                  </a:cubicBezTo>
                  <a:cubicBezTo>
                    <a:pt x="12025" y="5775"/>
                    <a:pt x="12323" y="5465"/>
                    <a:pt x="12490" y="5084"/>
                  </a:cubicBezTo>
                  <a:cubicBezTo>
                    <a:pt x="12656" y="4679"/>
                    <a:pt x="12633" y="4239"/>
                    <a:pt x="12371" y="3858"/>
                  </a:cubicBezTo>
                  <a:cubicBezTo>
                    <a:pt x="11894" y="3227"/>
                    <a:pt x="10990" y="2977"/>
                    <a:pt x="10299" y="3298"/>
                  </a:cubicBezTo>
                  <a:close/>
                  <a:moveTo>
                    <a:pt x="7418" y="6560"/>
                  </a:moveTo>
                  <a:cubicBezTo>
                    <a:pt x="7787" y="7096"/>
                    <a:pt x="7549" y="7715"/>
                    <a:pt x="7870" y="8215"/>
                  </a:cubicBezTo>
                  <a:cubicBezTo>
                    <a:pt x="8204" y="7942"/>
                    <a:pt x="8204" y="7942"/>
                    <a:pt x="8156" y="7680"/>
                  </a:cubicBezTo>
                  <a:cubicBezTo>
                    <a:pt x="8096" y="7346"/>
                    <a:pt x="8049" y="7025"/>
                    <a:pt x="7977" y="6691"/>
                  </a:cubicBezTo>
                  <a:cubicBezTo>
                    <a:pt x="7811" y="5917"/>
                    <a:pt x="7668" y="5132"/>
                    <a:pt x="7477" y="4358"/>
                  </a:cubicBezTo>
                  <a:cubicBezTo>
                    <a:pt x="7406" y="4108"/>
                    <a:pt x="7275" y="3881"/>
                    <a:pt x="7180" y="3643"/>
                  </a:cubicBezTo>
                  <a:cubicBezTo>
                    <a:pt x="7132" y="3631"/>
                    <a:pt x="7072" y="3608"/>
                    <a:pt x="7025" y="3584"/>
                  </a:cubicBezTo>
                  <a:cubicBezTo>
                    <a:pt x="6977" y="3655"/>
                    <a:pt x="6941" y="3715"/>
                    <a:pt x="6906" y="3786"/>
                  </a:cubicBezTo>
                  <a:cubicBezTo>
                    <a:pt x="6287" y="5167"/>
                    <a:pt x="5656" y="6513"/>
                    <a:pt x="5036" y="7882"/>
                  </a:cubicBezTo>
                  <a:cubicBezTo>
                    <a:pt x="5001" y="7953"/>
                    <a:pt x="5072" y="8072"/>
                    <a:pt x="5096" y="8168"/>
                  </a:cubicBezTo>
                  <a:cubicBezTo>
                    <a:pt x="5298" y="8001"/>
                    <a:pt x="5394" y="7822"/>
                    <a:pt x="5477" y="7632"/>
                  </a:cubicBezTo>
                  <a:cubicBezTo>
                    <a:pt x="5608" y="7334"/>
                    <a:pt x="5727" y="7001"/>
                    <a:pt x="5882" y="6727"/>
                  </a:cubicBezTo>
                  <a:cubicBezTo>
                    <a:pt x="5941" y="6608"/>
                    <a:pt x="6108" y="6489"/>
                    <a:pt x="6239" y="6489"/>
                  </a:cubicBezTo>
                  <a:cubicBezTo>
                    <a:pt x="6644" y="6501"/>
                    <a:pt x="7061" y="6548"/>
                    <a:pt x="7418" y="6560"/>
                  </a:cubicBezTo>
                  <a:close/>
                  <a:moveTo>
                    <a:pt x="16562" y="8120"/>
                  </a:moveTo>
                  <a:cubicBezTo>
                    <a:pt x="16431" y="8144"/>
                    <a:pt x="16324" y="8144"/>
                    <a:pt x="16240" y="8168"/>
                  </a:cubicBezTo>
                  <a:cubicBezTo>
                    <a:pt x="15871" y="8299"/>
                    <a:pt x="15514" y="8251"/>
                    <a:pt x="15133" y="8168"/>
                  </a:cubicBezTo>
                  <a:cubicBezTo>
                    <a:pt x="14121" y="7930"/>
                    <a:pt x="13657" y="6941"/>
                    <a:pt x="14121" y="6025"/>
                  </a:cubicBezTo>
                  <a:cubicBezTo>
                    <a:pt x="14538" y="5179"/>
                    <a:pt x="15181" y="4632"/>
                    <a:pt x="16169" y="4548"/>
                  </a:cubicBezTo>
                  <a:cubicBezTo>
                    <a:pt x="16347" y="4536"/>
                    <a:pt x="16526" y="4536"/>
                    <a:pt x="16502" y="4251"/>
                  </a:cubicBezTo>
                  <a:cubicBezTo>
                    <a:pt x="16169" y="4048"/>
                    <a:pt x="15824" y="4179"/>
                    <a:pt x="15514" y="4298"/>
                  </a:cubicBezTo>
                  <a:cubicBezTo>
                    <a:pt x="14597" y="4608"/>
                    <a:pt x="13978" y="5263"/>
                    <a:pt x="13645" y="6144"/>
                  </a:cubicBezTo>
                  <a:cubicBezTo>
                    <a:pt x="13287" y="7060"/>
                    <a:pt x="13526" y="7870"/>
                    <a:pt x="14359" y="8406"/>
                  </a:cubicBezTo>
                  <a:cubicBezTo>
                    <a:pt x="14942" y="8775"/>
                    <a:pt x="15609" y="8834"/>
                    <a:pt x="16288" y="8715"/>
                  </a:cubicBezTo>
                  <a:cubicBezTo>
                    <a:pt x="16550" y="8644"/>
                    <a:pt x="16681" y="8477"/>
                    <a:pt x="16562" y="812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83;p26">
              <a:extLst>
                <a:ext uri="{FF2B5EF4-FFF2-40B4-BE49-F238E27FC236}">
                  <a16:creationId xmlns:a16="http://schemas.microsoft.com/office/drawing/2014/main" id="{E7C248C6-8EA5-584F-BDE4-90E98C37A694}"/>
                </a:ext>
              </a:extLst>
            </p:cNvPr>
            <p:cNvSpPr/>
            <p:nvPr/>
          </p:nvSpPr>
          <p:spPr>
            <a:xfrm>
              <a:off x="6332025" y="3176125"/>
              <a:ext cx="50025" cy="49125"/>
            </a:xfrm>
            <a:custGeom>
              <a:avLst/>
              <a:gdLst/>
              <a:ahLst/>
              <a:cxnLst/>
              <a:rect l="l" t="t" r="r" b="b"/>
              <a:pathLst>
                <a:path w="2001" h="1965" extrusionOk="0">
                  <a:moveTo>
                    <a:pt x="1" y="1762"/>
                  </a:moveTo>
                  <a:cubicBezTo>
                    <a:pt x="24" y="1226"/>
                    <a:pt x="72" y="679"/>
                    <a:pt x="96" y="107"/>
                  </a:cubicBezTo>
                  <a:cubicBezTo>
                    <a:pt x="691" y="0"/>
                    <a:pt x="1132" y="226"/>
                    <a:pt x="1548" y="476"/>
                  </a:cubicBezTo>
                  <a:cubicBezTo>
                    <a:pt x="1787" y="631"/>
                    <a:pt x="2001" y="834"/>
                    <a:pt x="1918" y="1143"/>
                  </a:cubicBezTo>
                  <a:cubicBezTo>
                    <a:pt x="1822" y="1441"/>
                    <a:pt x="1668" y="1738"/>
                    <a:pt x="1322" y="1822"/>
                  </a:cubicBezTo>
                  <a:cubicBezTo>
                    <a:pt x="906" y="1929"/>
                    <a:pt x="489" y="1965"/>
                    <a:pt x="1" y="1762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84;p26">
              <a:extLst>
                <a:ext uri="{FF2B5EF4-FFF2-40B4-BE49-F238E27FC236}">
                  <a16:creationId xmlns:a16="http://schemas.microsoft.com/office/drawing/2014/main" id="{ED453071-E4A7-A74C-9DFE-604739C7B326}"/>
                </a:ext>
              </a:extLst>
            </p:cNvPr>
            <p:cNvSpPr/>
            <p:nvPr/>
          </p:nvSpPr>
          <p:spPr>
            <a:xfrm>
              <a:off x="6337100" y="3105875"/>
              <a:ext cx="45850" cy="61625"/>
            </a:xfrm>
            <a:custGeom>
              <a:avLst/>
              <a:gdLst/>
              <a:ahLst/>
              <a:cxnLst/>
              <a:rect l="l" t="t" r="r" b="b"/>
              <a:pathLst>
                <a:path w="1834" h="2465" extrusionOk="0">
                  <a:moveTo>
                    <a:pt x="131" y="1167"/>
                  </a:moveTo>
                  <a:cubicBezTo>
                    <a:pt x="167" y="905"/>
                    <a:pt x="179" y="655"/>
                    <a:pt x="226" y="405"/>
                  </a:cubicBezTo>
                  <a:cubicBezTo>
                    <a:pt x="262" y="131"/>
                    <a:pt x="476" y="0"/>
                    <a:pt x="679" y="131"/>
                  </a:cubicBezTo>
                  <a:cubicBezTo>
                    <a:pt x="1000" y="310"/>
                    <a:pt x="1322" y="524"/>
                    <a:pt x="1548" y="786"/>
                  </a:cubicBezTo>
                  <a:cubicBezTo>
                    <a:pt x="1834" y="1131"/>
                    <a:pt x="1726" y="1655"/>
                    <a:pt x="1381" y="1953"/>
                  </a:cubicBezTo>
                  <a:cubicBezTo>
                    <a:pt x="1238" y="2072"/>
                    <a:pt x="1060" y="2167"/>
                    <a:pt x="881" y="2227"/>
                  </a:cubicBezTo>
                  <a:cubicBezTo>
                    <a:pt x="179" y="2465"/>
                    <a:pt x="0" y="2310"/>
                    <a:pt x="72" y="1560"/>
                  </a:cubicBezTo>
                  <a:cubicBezTo>
                    <a:pt x="95" y="1429"/>
                    <a:pt x="107" y="1298"/>
                    <a:pt x="131" y="116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85;p26">
              <a:extLst>
                <a:ext uri="{FF2B5EF4-FFF2-40B4-BE49-F238E27FC236}">
                  <a16:creationId xmlns:a16="http://schemas.microsoft.com/office/drawing/2014/main" id="{1F0CB53D-B2BC-2A4C-9D0B-E34596F818CB}"/>
                </a:ext>
              </a:extLst>
            </p:cNvPr>
            <p:cNvSpPr/>
            <p:nvPr/>
          </p:nvSpPr>
          <p:spPr>
            <a:xfrm>
              <a:off x="6234100" y="3131775"/>
              <a:ext cx="27100" cy="42275"/>
            </a:xfrm>
            <a:custGeom>
              <a:avLst/>
              <a:gdLst/>
              <a:ahLst/>
              <a:cxnLst/>
              <a:rect l="l" t="t" r="r" b="b"/>
              <a:pathLst>
                <a:path w="1084" h="1691" extrusionOk="0">
                  <a:moveTo>
                    <a:pt x="1084" y="1584"/>
                  </a:moveTo>
                  <a:cubicBezTo>
                    <a:pt x="667" y="1679"/>
                    <a:pt x="322" y="1691"/>
                    <a:pt x="1" y="1476"/>
                  </a:cubicBezTo>
                  <a:cubicBezTo>
                    <a:pt x="60" y="929"/>
                    <a:pt x="358" y="512"/>
                    <a:pt x="703" y="0"/>
                  </a:cubicBezTo>
                  <a:cubicBezTo>
                    <a:pt x="965" y="524"/>
                    <a:pt x="1024" y="1036"/>
                    <a:pt x="1084" y="1584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86;p26">
              <a:extLst>
                <a:ext uri="{FF2B5EF4-FFF2-40B4-BE49-F238E27FC236}">
                  <a16:creationId xmlns:a16="http://schemas.microsoft.com/office/drawing/2014/main" id="{D1F1E721-6B42-C149-BF10-A1D1C697C969}"/>
                </a:ext>
              </a:extLst>
            </p:cNvPr>
            <p:cNvSpPr/>
            <p:nvPr/>
          </p:nvSpPr>
          <p:spPr>
            <a:xfrm>
              <a:off x="6075750" y="3009125"/>
              <a:ext cx="550400" cy="463175"/>
            </a:xfrm>
            <a:custGeom>
              <a:avLst/>
              <a:gdLst/>
              <a:ahLst/>
              <a:cxnLst/>
              <a:rect l="l" t="t" r="r" b="b"/>
              <a:pathLst>
                <a:path w="22016" h="18527" extrusionOk="0">
                  <a:moveTo>
                    <a:pt x="21515" y="4323"/>
                  </a:moveTo>
                  <a:cubicBezTo>
                    <a:pt x="21229" y="3394"/>
                    <a:pt x="20801" y="2382"/>
                    <a:pt x="19777" y="1846"/>
                  </a:cubicBezTo>
                  <a:cubicBezTo>
                    <a:pt x="19146" y="1525"/>
                    <a:pt x="18407" y="1168"/>
                    <a:pt x="17610" y="1001"/>
                  </a:cubicBezTo>
                  <a:cubicBezTo>
                    <a:pt x="16241" y="715"/>
                    <a:pt x="14443" y="370"/>
                    <a:pt x="12633" y="191"/>
                  </a:cubicBezTo>
                  <a:cubicBezTo>
                    <a:pt x="11657" y="108"/>
                    <a:pt x="10514" y="1"/>
                    <a:pt x="9359" y="1"/>
                  </a:cubicBezTo>
                  <a:cubicBezTo>
                    <a:pt x="8561" y="1"/>
                    <a:pt x="7847" y="48"/>
                    <a:pt x="7168" y="132"/>
                  </a:cubicBezTo>
                  <a:cubicBezTo>
                    <a:pt x="5811" y="310"/>
                    <a:pt x="4811" y="632"/>
                    <a:pt x="3906" y="1168"/>
                  </a:cubicBezTo>
                  <a:cubicBezTo>
                    <a:pt x="1810" y="2430"/>
                    <a:pt x="572" y="4216"/>
                    <a:pt x="119" y="6621"/>
                  </a:cubicBezTo>
                  <a:cubicBezTo>
                    <a:pt x="0" y="7311"/>
                    <a:pt x="60" y="7978"/>
                    <a:pt x="108" y="8633"/>
                  </a:cubicBezTo>
                  <a:cubicBezTo>
                    <a:pt x="143" y="8907"/>
                    <a:pt x="155" y="9180"/>
                    <a:pt x="167" y="9466"/>
                  </a:cubicBezTo>
                  <a:cubicBezTo>
                    <a:pt x="203" y="10252"/>
                    <a:pt x="608" y="10871"/>
                    <a:pt x="1001" y="11443"/>
                  </a:cubicBezTo>
                  <a:cubicBezTo>
                    <a:pt x="1143" y="11657"/>
                    <a:pt x="1286" y="11859"/>
                    <a:pt x="1405" y="12086"/>
                  </a:cubicBezTo>
                  <a:cubicBezTo>
                    <a:pt x="1441" y="12145"/>
                    <a:pt x="1489" y="12193"/>
                    <a:pt x="1536" y="12217"/>
                  </a:cubicBezTo>
                  <a:lnTo>
                    <a:pt x="1572" y="12252"/>
                  </a:lnTo>
                  <a:cubicBezTo>
                    <a:pt x="2489" y="12990"/>
                    <a:pt x="3608" y="13550"/>
                    <a:pt x="5084" y="13943"/>
                  </a:cubicBezTo>
                  <a:cubicBezTo>
                    <a:pt x="5918" y="14181"/>
                    <a:pt x="6775" y="14455"/>
                    <a:pt x="7644" y="14741"/>
                  </a:cubicBezTo>
                  <a:cubicBezTo>
                    <a:pt x="8061" y="14872"/>
                    <a:pt x="8061" y="14872"/>
                    <a:pt x="7966" y="15348"/>
                  </a:cubicBezTo>
                  <a:cubicBezTo>
                    <a:pt x="7787" y="16265"/>
                    <a:pt x="7335" y="17074"/>
                    <a:pt x="6918" y="17741"/>
                  </a:cubicBezTo>
                  <a:cubicBezTo>
                    <a:pt x="6823" y="17872"/>
                    <a:pt x="6763" y="18110"/>
                    <a:pt x="6823" y="18289"/>
                  </a:cubicBezTo>
                  <a:cubicBezTo>
                    <a:pt x="6882" y="18455"/>
                    <a:pt x="7156" y="18527"/>
                    <a:pt x="7287" y="18527"/>
                  </a:cubicBezTo>
                  <a:lnTo>
                    <a:pt x="7335" y="18527"/>
                  </a:lnTo>
                  <a:cubicBezTo>
                    <a:pt x="7406" y="18527"/>
                    <a:pt x="7478" y="18515"/>
                    <a:pt x="7549" y="18515"/>
                  </a:cubicBezTo>
                  <a:cubicBezTo>
                    <a:pt x="7870" y="18491"/>
                    <a:pt x="8192" y="18467"/>
                    <a:pt x="8478" y="18336"/>
                  </a:cubicBezTo>
                  <a:cubicBezTo>
                    <a:pt x="9692" y="17753"/>
                    <a:pt x="11061" y="16979"/>
                    <a:pt x="11930" y="15586"/>
                  </a:cubicBezTo>
                  <a:cubicBezTo>
                    <a:pt x="12073" y="15348"/>
                    <a:pt x="12240" y="15253"/>
                    <a:pt x="12514" y="15253"/>
                  </a:cubicBezTo>
                  <a:lnTo>
                    <a:pt x="12657" y="15253"/>
                  </a:lnTo>
                  <a:lnTo>
                    <a:pt x="13026" y="15253"/>
                  </a:lnTo>
                  <a:cubicBezTo>
                    <a:pt x="13419" y="15253"/>
                    <a:pt x="13859" y="15241"/>
                    <a:pt x="14300" y="15169"/>
                  </a:cubicBezTo>
                  <a:cubicBezTo>
                    <a:pt x="15550" y="14943"/>
                    <a:pt x="17003" y="14598"/>
                    <a:pt x="18324" y="13848"/>
                  </a:cubicBezTo>
                  <a:lnTo>
                    <a:pt x="18384" y="13812"/>
                  </a:lnTo>
                  <a:cubicBezTo>
                    <a:pt x="19015" y="13455"/>
                    <a:pt x="19658" y="13086"/>
                    <a:pt x="20134" y="12467"/>
                  </a:cubicBezTo>
                  <a:cubicBezTo>
                    <a:pt x="21158" y="11145"/>
                    <a:pt x="21717" y="9788"/>
                    <a:pt x="21801" y="8478"/>
                  </a:cubicBezTo>
                  <a:cubicBezTo>
                    <a:pt x="22015" y="6966"/>
                    <a:pt x="21920" y="5609"/>
                    <a:pt x="21515" y="4323"/>
                  </a:cubicBezTo>
                  <a:close/>
                  <a:moveTo>
                    <a:pt x="11573" y="14764"/>
                  </a:moveTo>
                  <a:cubicBezTo>
                    <a:pt x="11526" y="14860"/>
                    <a:pt x="11466" y="14931"/>
                    <a:pt x="11418" y="15014"/>
                  </a:cubicBezTo>
                  <a:cubicBezTo>
                    <a:pt x="11299" y="15229"/>
                    <a:pt x="11204" y="15419"/>
                    <a:pt x="11049" y="15586"/>
                  </a:cubicBezTo>
                  <a:cubicBezTo>
                    <a:pt x="10311" y="16443"/>
                    <a:pt x="9371" y="17122"/>
                    <a:pt x="8263" y="17562"/>
                  </a:cubicBezTo>
                  <a:cubicBezTo>
                    <a:pt x="8168" y="17610"/>
                    <a:pt x="8049" y="17610"/>
                    <a:pt x="7894" y="17622"/>
                  </a:cubicBezTo>
                  <a:lnTo>
                    <a:pt x="7835" y="17622"/>
                  </a:lnTo>
                  <a:cubicBezTo>
                    <a:pt x="7894" y="17491"/>
                    <a:pt x="7942" y="17372"/>
                    <a:pt x="8001" y="17229"/>
                  </a:cubicBezTo>
                  <a:cubicBezTo>
                    <a:pt x="8180" y="16789"/>
                    <a:pt x="8335" y="16419"/>
                    <a:pt x="8478" y="16015"/>
                  </a:cubicBezTo>
                  <a:cubicBezTo>
                    <a:pt x="8585" y="15717"/>
                    <a:pt x="8632" y="15407"/>
                    <a:pt x="8704" y="14955"/>
                  </a:cubicBezTo>
                  <a:cubicBezTo>
                    <a:pt x="8763" y="14395"/>
                    <a:pt x="8621" y="14193"/>
                    <a:pt x="8073" y="14038"/>
                  </a:cubicBezTo>
                  <a:lnTo>
                    <a:pt x="7227" y="13812"/>
                  </a:lnTo>
                  <a:cubicBezTo>
                    <a:pt x="6870" y="13717"/>
                    <a:pt x="6513" y="13633"/>
                    <a:pt x="6156" y="13514"/>
                  </a:cubicBezTo>
                  <a:lnTo>
                    <a:pt x="5715" y="13383"/>
                  </a:lnTo>
                  <a:cubicBezTo>
                    <a:pt x="4965" y="13145"/>
                    <a:pt x="4191" y="12907"/>
                    <a:pt x="3441" y="12586"/>
                  </a:cubicBezTo>
                  <a:cubicBezTo>
                    <a:pt x="2060" y="12014"/>
                    <a:pt x="1179" y="11026"/>
                    <a:pt x="870" y="9752"/>
                  </a:cubicBezTo>
                  <a:cubicBezTo>
                    <a:pt x="119" y="6609"/>
                    <a:pt x="1215" y="3775"/>
                    <a:pt x="3810" y="1989"/>
                  </a:cubicBezTo>
                  <a:cubicBezTo>
                    <a:pt x="4739" y="1358"/>
                    <a:pt x="5775" y="977"/>
                    <a:pt x="7013" y="846"/>
                  </a:cubicBezTo>
                  <a:cubicBezTo>
                    <a:pt x="7739" y="775"/>
                    <a:pt x="8490" y="727"/>
                    <a:pt x="9275" y="727"/>
                  </a:cubicBezTo>
                  <a:cubicBezTo>
                    <a:pt x="11180" y="727"/>
                    <a:pt x="13073" y="953"/>
                    <a:pt x="14859" y="1191"/>
                  </a:cubicBezTo>
                  <a:cubicBezTo>
                    <a:pt x="16062" y="1358"/>
                    <a:pt x="17145" y="1596"/>
                    <a:pt x="18205" y="1918"/>
                  </a:cubicBezTo>
                  <a:cubicBezTo>
                    <a:pt x="19503" y="2334"/>
                    <a:pt x="20277" y="3084"/>
                    <a:pt x="20682" y="4251"/>
                  </a:cubicBezTo>
                  <a:cubicBezTo>
                    <a:pt x="21372" y="6359"/>
                    <a:pt x="21313" y="8442"/>
                    <a:pt x="20503" y="10442"/>
                  </a:cubicBezTo>
                  <a:cubicBezTo>
                    <a:pt x="20086" y="11478"/>
                    <a:pt x="19408" y="12264"/>
                    <a:pt x="18515" y="12800"/>
                  </a:cubicBezTo>
                  <a:cubicBezTo>
                    <a:pt x="16705" y="13871"/>
                    <a:pt x="14931" y="14395"/>
                    <a:pt x="13097" y="14395"/>
                  </a:cubicBezTo>
                  <a:cubicBezTo>
                    <a:pt x="12847" y="14395"/>
                    <a:pt x="12597" y="14372"/>
                    <a:pt x="12347" y="14360"/>
                  </a:cubicBezTo>
                  <a:lnTo>
                    <a:pt x="12228" y="14360"/>
                  </a:lnTo>
                  <a:cubicBezTo>
                    <a:pt x="11930" y="14407"/>
                    <a:pt x="11716" y="14526"/>
                    <a:pt x="11573" y="1476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87;p26">
              <a:extLst>
                <a:ext uri="{FF2B5EF4-FFF2-40B4-BE49-F238E27FC236}">
                  <a16:creationId xmlns:a16="http://schemas.microsoft.com/office/drawing/2014/main" id="{7506A2AF-1EAB-DC46-9ABF-EC483B13412B}"/>
                </a:ext>
              </a:extLst>
            </p:cNvPr>
            <p:cNvSpPr/>
            <p:nvPr/>
          </p:nvSpPr>
          <p:spPr>
            <a:xfrm>
              <a:off x="6315950" y="3095450"/>
              <a:ext cx="81000" cy="143200"/>
            </a:xfrm>
            <a:custGeom>
              <a:avLst/>
              <a:gdLst/>
              <a:ahLst/>
              <a:cxnLst/>
              <a:rect l="l" t="t" r="r" b="b"/>
              <a:pathLst>
                <a:path w="3240" h="5728" extrusionOk="0">
                  <a:moveTo>
                    <a:pt x="2549" y="3263"/>
                  </a:moveTo>
                  <a:lnTo>
                    <a:pt x="2382" y="3132"/>
                  </a:lnTo>
                  <a:cubicBezTo>
                    <a:pt x="2442" y="3049"/>
                    <a:pt x="2501" y="2977"/>
                    <a:pt x="2549" y="2906"/>
                  </a:cubicBezTo>
                  <a:cubicBezTo>
                    <a:pt x="2739" y="2644"/>
                    <a:pt x="2918" y="2417"/>
                    <a:pt x="3037" y="2132"/>
                  </a:cubicBezTo>
                  <a:cubicBezTo>
                    <a:pt x="3239" y="1655"/>
                    <a:pt x="3180" y="1144"/>
                    <a:pt x="2882" y="751"/>
                  </a:cubicBezTo>
                  <a:cubicBezTo>
                    <a:pt x="2549" y="286"/>
                    <a:pt x="1965" y="1"/>
                    <a:pt x="1382" y="1"/>
                  </a:cubicBezTo>
                  <a:cubicBezTo>
                    <a:pt x="1132" y="1"/>
                    <a:pt x="882" y="60"/>
                    <a:pt x="656" y="167"/>
                  </a:cubicBezTo>
                  <a:lnTo>
                    <a:pt x="584" y="191"/>
                  </a:lnTo>
                  <a:lnTo>
                    <a:pt x="548" y="465"/>
                  </a:lnTo>
                  <a:lnTo>
                    <a:pt x="501" y="822"/>
                  </a:lnTo>
                  <a:lnTo>
                    <a:pt x="382" y="1894"/>
                  </a:lnTo>
                  <a:lnTo>
                    <a:pt x="203" y="3501"/>
                  </a:lnTo>
                  <a:cubicBezTo>
                    <a:pt x="191" y="3691"/>
                    <a:pt x="167" y="3870"/>
                    <a:pt x="144" y="4061"/>
                  </a:cubicBezTo>
                  <a:cubicBezTo>
                    <a:pt x="96" y="4394"/>
                    <a:pt x="72" y="4727"/>
                    <a:pt x="25" y="5073"/>
                  </a:cubicBezTo>
                  <a:cubicBezTo>
                    <a:pt x="1" y="5311"/>
                    <a:pt x="84" y="5442"/>
                    <a:pt x="144" y="5525"/>
                  </a:cubicBezTo>
                  <a:cubicBezTo>
                    <a:pt x="215" y="5596"/>
                    <a:pt x="334" y="5680"/>
                    <a:pt x="584" y="5704"/>
                  </a:cubicBezTo>
                  <a:cubicBezTo>
                    <a:pt x="667" y="5704"/>
                    <a:pt x="763" y="5704"/>
                    <a:pt x="858" y="5716"/>
                  </a:cubicBezTo>
                  <a:cubicBezTo>
                    <a:pt x="1025" y="5716"/>
                    <a:pt x="1179" y="5727"/>
                    <a:pt x="1334" y="5727"/>
                  </a:cubicBezTo>
                  <a:cubicBezTo>
                    <a:pt x="1537" y="5727"/>
                    <a:pt x="1680" y="5716"/>
                    <a:pt x="1834" y="5704"/>
                  </a:cubicBezTo>
                  <a:cubicBezTo>
                    <a:pt x="2394" y="5644"/>
                    <a:pt x="2811" y="5287"/>
                    <a:pt x="2989" y="4692"/>
                  </a:cubicBezTo>
                  <a:cubicBezTo>
                    <a:pt x="3204" y="4049"/>
                    <a:pt x="3096" y="3703"/>
                    <a:pt x="2549" y="3263"/>
                  </a:cubicBezTo>
                  <a:close/>
                  <a:moveTo>
                    <a:pt x="2287" y="1310"/>
                  </a:moveTo>
                  <a:cubicBezTo>
                    <a:pt x="2513" y="1584"/>
                    <a:pt x="2442" y="2013"/>
                    <a:pt x="2144" y="2263"/>
                  </a:cubicBezTo>
                  <a:cubicBezTo>
                    <a:pt x="2025" y="2370"/>
                    <a:pt x="1858" y="2453"/>
                    <a:pt x="1680" y="2513"/>
                  </a:cubicBezTo>
                  <a:cubicBezTo>
                    <a:pt x="1501" y="2572"/>
                    <a:pt x="1370" y="2608"/>
                    <a:pt x="1263" y="2608"/>
                  </a:cubicBezTo>
                  <a:cubicBezTo>
                    <a:pt x="1179" y="2608"/>
                    <a:pt x="1144" y="2572"/>
                    <a:pt x="1120" y="2560"/>
                  </a:cubicBezTo>
                  <a:cubicBezTo>
                    <a:pt x="1060" y="2489"/>
                    <a:pt x="1037" y="2310"/>
                    <a:pt x="1072" y="2013"/>
                  </a:cubicBezTo>
                  <a:cubicBezTo>
                    <a:pt x="1084" y="1917"/>
                    <a:pt x="1084" y="1834"/>
                    <a:pt x="1096" y="1763"/>
                  </a:cubicBezTo>
                  <a:lnTo>
                    <a:pt x="1120" y="1763"/>
                  </a:lnTo>
                  <a:lnTo>
                    <a:pt x="1132" y="1608"/>
                  </a:lnTo>
                  <a:cubicBezTo>
                    <a:pt x="1144" y="1536"/>
                    <a:pt x="1144" y="1465"/>
                    <a:pt x="1156" y="1382"/>
                  </a:cubicBezTo>
                  <a:cubicBezTo>
                    <a:pt x="1179" y="1227"/>
                    <a:pt x="1203" y="1048"/>
                    <a:pt x="1239" y="870"/>
                  </a:cubicBezTo>
                  <a:cubicBezTo>
                    <a:pt x="1251" y="774"/>
                    <a:pt x="1299" y="667"/>
                    <a:pt x="1394" y="667"/>
                  </a:cubicBezTo>
                  <a:cubicBezTo>
                    <a:pt x="1429" y="667"/>
                    <a:pt x="1453" y="691"/>
                    <a:pt x="1489" y="703"/>
                  </a:cubicBezTo>
                  <a:cubicBezTo>
                    <a:pt x="1715" y="822"/>
                    <a:pt x="2072" y="1024"/>
                    <a:pt x="2287" y="1310"/>
                  </a:cubicBezTo>
                  <a:close/>
                  <a:moveTo>
                    <a:pt x="894" y="3453"/>
                  </a:moveTo>
                  <a:cubicBezTo>
                    <a:pt x="953" y="3453"/>
                    <a:pt x="1001" y="3441"/>
                    <a:pt x="1037" y="3441"/>
                  </a:cubicBezTo>
                  <a:cubicBezTo>
                    <a:pt x="1453" y="3441"/>
                    <a:pt x="1787" y="3620"/>
                    <a:pt x="2108" y="3811"/>
                  </a:cubicBezTo>
                  <a:cubicBezTo>
                    <a:pt x="2453" y="4025"/>
                    <a:pt x="2453" y="4180"/>
                    <a:pt x="2406" y="4299"/>
                  </a:cubicBezTo>
                  <a:cubicBezTo>
                    <a:pt x="2311" y="4644"/>
                    <a:pt x="2156" y="4823"/>
                    <a:pt x="1930" y="4870"/>
                  </a:cubicBezTo>
                  <a:cubicBezTo>
                    <a:pt x="1751" y="4906"/>
                    <a:pt x="1560" y="4954"/>
                    <a:pt x="1334" y="4954"/>
                  </a:cubicBezTo>
                  <a:cubicBezTo>
                    <a:pt x="1144" y="4954"/>
                    <a:pt x="965" y="4930"/>
                    <a:pt x="787" y="4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88;p26">
              <a:extLst>
                <a:ext uri="{FF2B5EF4-FFF2-40B4-BE49-F238E27FC236}">
                  <a16:creationId xmlns:a16="http://schemas.microsoft.com/office/drawing/2014/main" id="{F56B9425-72D9-B84A-88D5-9C10ED2F6FE2}"/>
                </a:ext>
              </a:extLst>
            </p:cNvPr>
            <p:cNvSpPr/>
            <p:nvPr/>
          </p:nvSpPr>
          <p:spPr>
            <a:xfrm>
              <a:off x="6197775" y="3106750"/>
              <a:ext cx="87250" cy="125350"/>
            </a:xfrm>
            <a:custGeom>
              <a:avLst/>
              <a:gdLst/>
              <a:ahLst/>
              <a:cxnLst/>
              <a:rect l="l" t="t" r="r" b="b"/>
              <a:pathLst>
                <a:path w="3490" h="5014" extrusionOk="0">
                  <a:moveTo>
                    <a:pt x="3263" y="3239"/>
                  </a:moveTo>
                  <a:lnTo>
                    <a:pt x="3192" y="2858"/>
                  </a:lnTo>
                  <a:cubicBezTo>
                    <a:pt x="3061" y="2216"/>
                    <a:pt x="2930" y="1561"/>
                    <a:pt x="2775" y="906"/>
                  </a:cubicBezTo>
                  <a:cubicBezTo>
                    <a:pt x="2727" y="715"/>
                    <a:pt x="2644" y="549"/>
                    <a:pt x="2573" y="382"/>
                  </a:cubicBezTo>
                  <a:cubicBezTo>
                    <a:pt x="2537" y="311"/>
                    <a:pt x="2489" y="239"/>
                    <a:pt x="2466" y="180"/>
                  </a:cubicBezTo>
                  <a:lnTo>
                    <a:pt x="2430" y="120"/>
                  </a:lnTo>
                  <a:lnTo>
                    <a:pt x="2370" y="96"/>
                  </a:lnTo>
                  <a:cubicBezTo>
                    <a:pt x="2335" y="84"/>
                    <a:pt x="2263" y="72"/>
                    <a:pt x="2227" y="37"/>
                  </a:cubicBezTo>
                  <a:lnTo>
                    <a:pt x="2108" y="1"/>
                  </a:lnTo>
                  <a:lnTo>
                    <a:pt x="2049" y="96"/>
                  </a:lnTo>
                  <a:cubicBezTo>
                    <a:pt x="2037" y="120"/>
                    <a:pt x="2013" y="144"/>
                    <a:pt x="2013" y="156"/>
                  </a:cubicBezTo>
                  <a:cubicBezTo>
                    <a:pt x="1989" y="203"/>
                    <a:pt x="1954" y="263"/>
                    <a:pt x="1930" y="322"/>
                  </a:cubicBezTo>
                  <a:lnTo>
                    <a:pt x="1715" y="775"/>
                  </a:lnTo>
                  <a:cubicBezTo>
                    <a:pt x="1168" y="1965"/>
                    <a:pt x="596" y="3192"/>
                    <a:pt x="49" y="4418"/>
                  </a:cubicBezTo>
                  <a:cubicBezTo>
                    <a:pt x="1" y="4525"/>
                    <a:pt x="49" y="4621"/>
                    <a:pt x="84" y="4716"/>
                  </a:cubicBezTo>
                  <a:cubicBezTo>
                    <a:pt x="96" y="4740"/>
                    <a:pt x="96" y="4775"/>
                    <a:pt x="108" y="4787"/>
                  </a:cubicBezTo>
                  <a:lnTo>
                    <a:pt x="168" y="5013"/>
                  </a:lnTo>
                  <a:lnTo>
                    <a:pt x="346" y="4859"/>
                  </a:lnTo>
                  <a:cubicBezTo>
                    <a:pt x="584" y="4680"/>
                    <a:pt x="692" y="4478"/>
                    <a:pt x="763" y="4287"/>
                  </a:cubicBezTo>
                  <a:lnTo>
                    <a:pt x="906" y="3966"/>
                  </a:lnTo>
                  <a:cubicBezTo>
                    <a:pt x="989" y="3763"/>
                    <a:pt x="1061" y="3573"/>
                    <a:pt x="1168" y="3394"/>
                  </a:cubicBezTo>
                  <a:cubicBezTo>
                    <a:pt x="1215" y="3311"/>
                    <a:pt x="1334" y="3228"/>
                    <a:pt x="1394" y="3228"/>
                  </a:cubicBezTo>
                  <a:lnTo>
                    <a:pt x="1537" y="3228"/>
                  </a:lnTo>
                  <a:cubicBezTo>
                    <a:pt x="1775" y="3228"/>
                    <a:pt x="2013" y="3239"/>
                    <a:pt x="2251" y="3251"/>
                  </a:cubicBezTo>
                  <a:cubicBezTo>
                    <a:pt x="2335" y="3251"/>
                    <a:pt x="2406" y="3275"/>
                    <a:pt x="2477" y="3275"/>
                  </a:cubicBezTo>
                  <a:cubicBezTo>
                    <a:pt x="2608" y="3489"/>
                    <a:pt x="2644" y="3751"/>
                    <a:pt x="2656" y="4013"/>
                  </a:cubicBezTo>
                  <a:cubicBezTo>
                    <a:pt x="2692" y="4299"/>
                    <a:pt x="2716" y="4597"/>
                    <a:pt x="2894" y="4883"/>
                  </a:cubicBezTo>
                  <a:lnTo>
                    <a:pt x="2978" y="5013"/>
                  </a:lnTo>
                  <a:lnTo>
                    <a:pt x="3120" y="4894"/>
                  </a:lnTo>
                  <a:cubicBezTo>
                    <a:pt x="3430" y="4621"/>
                    <a:pt x="3489" y="4585"/>
                    <a:pt x="3430" y="4240"/>
                  </a:cubicBezTo>
                  <a:cubicBezTo>
                    <a:pt x="3406" y="3906"/>
                    <a:pt x="3347" y="3585"/>
                    <a:pt x="3263" y="3239"/>
                  </a:cubicBezTo>
                  <a:close/>
                  <a:moveTo>
                    <a:pt x="2370" y="2466"/>
                  </a:moveTo>
                  <a:cubicBezTo>
                    <a:pt x="2239" y="2501"/>
                    <a:pt x="2132" y="2501"/>
                    <a:pt x="2037" y="2501"/>
                  </a:cubicBezTo>
                  <a:cubicBezTo>
                    <a:pt x="1870" y="2501"/>
                    <a:pt x="1739" y="2466"/>
                    <a:pt x="1596" y="2394"/>
                  </a:cubicBezTo>
                  <a:cubicBezTo>
                    <a:pt x="1656" y="2001"/>
                    <a:pt x="1858" y="1680"/>
                    <a:pt x="2108" y="1287"/>
                  </a:cubicBezTo>
                  <a:cubicBezTo>
                    <a:pt x="2275" y="1680"/>
                    <a:pt x="2335" y="2049"/>
                    <a:pt x="2370" y="2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89;p26">
              <a:extLst>
                <a:ext uri="{FF2B5EF4-FFF2-40B4-BE49-F238E27FC236}">
                  <a16:creationId xmlns:a16="http://schemas.microsoft.com/office/drawing/2014/main" id="{01B6FAE6-58F5-3C4B-88EE-8259BE627C2C}"/>
                </a:ext>
              </a:extLst>
            </p:cNvPr>
            <p:cNvSpPr/>
            <p:nvPr/>
          </p:nvSpPr>
          <p:spPr>
            <a:xfrm>
              <a:off x="6404950" y="3120750"/>
              <a:ext cx="91400" cy="122375"/>
            </a:xfrm>
            <a:custGeom>
              <a:avLst/>
              <a:gdLst/>
              <a:ahLst/>
              <a:cxnLst/>
              <a:rect l="l" t="t" r="r" b="b"/>
              <a:pathLst>
                <a:path w="3656" h="4895" extrusionOk="0">
                  <a:moveTo>
                    <a:pt x="1156" y="4513"/>
                  </a:moveTo>
                  <a:cubicBezTo>
                    <a:pt x="1560" y="4763"/>
                    <a:pt x="2025" y="4894"/>
                    <a:pt x="2537" y="4894"/>
                  </a:cubicBezTo>
                  <a:cubicBezTo>
                    <a:pt x="2751" y="4894"/>
                    <a:pt x="2953" y="4882"/>
                    <a:pt x="3180" y="4834"/>
                  </a:cubicBezTo>
                  <a:cubicBezTo>
                    <a:pt x="3358" y="4811"/>
                    <a:pt x="3489" y="4739"/>
                    <a:pt x="3573" y="4596"/>
                  </a:cubicBezTo>
                  <a:cubicBezTo>
                    <a:pt x="3656" y="4465"/>
                    <a:pt x="3656" y="4287"/>
                    <a:pt x="3584" y="4061"/>
                  </a:cubicBezTo>
                  <a:lnTo>
                    <a:pt x="3537" y="3942"/>
                  </a:lnTo>
                  <a:lnTo>
                    <a:pt x="3418" y="3965"/>
                  </a:lnTo>
                  <a:cubicBezTo>
                    <a:pt x="3370" y="3965"/>
                    <a:pt x="3334" y="3977"/>
                    <a:pt x="3299" y="3977"/>
                  </a:cubicBezTo>
                  <a:cubicBezTo>
                    <a:pt x="3227" y="3977"/>
                    <a:pt x="3132" y="3989"/>
                    <a:pt x="3061" y="4025"/>
                  </a:cubicBezTo>
                  <a:cubicBezTo>
                    <a:pt x="2930" y="4061"/>
                    <a:pt x="2799" y="4096"/>
                    <a:pt x="2632" y="4096"/>
                  </a:cubicBezTo>
                  <a:cubicBezTo>
                    <a:pt x="2418" y="4096"/>
                    <a:pt x="2227" y="4049"/>
                    <a:pt x="2049" y="4001"/>
                  </a:cubicBezTo>
                  <a:cubicBezTo>
                    <a:pt x="1596" y="3906"/>
                    <a:pt x="1263" y="3632"/>
                    <a:pt x="1096" y="3275"/>
                  </a:cubicBezTo>
                  <a:cubicBezTo>
                    <a:pt x="917" y="2906"/>
                    <a:pt x="929" y="2489"/>
                    <a:pt x="1144" y="2084"/>
                  </a:cubicBezTo>
                  <a:cubicBezTo>
                    <a:pt x="1572" y="1227"/>
                    <a:pt x="2191" y="763"/>
                    <a:pt x="3073" y="703"/>
                  </a:cubicBezTo>
                  <a:cubicBezTo>
                    <a:pt x="3239" y="691"/>
                    <a:pt x="3561" y="655"/>
                    <a:pt x="3549" y="251"/>
                  </a:cubicBezTo>
                  <a:lnTo>
                    <a:pt x="3549" y="179"/>
                  </a:lnTo>
                  <a:lnTo>
                    <a:pt x="3477" y="132"/>
                  </a:lnTo>
                  <a:cubicBezTo>
                    <a:pt x="3323" y="48"/>
                    <a:pt x="3180" y="1"/>
                    <a:pt x="3013" y="1"/>
                  </a:cubicBezTo>
                  <a:cubicBezTo>
                    <a:pt x="2787" y="1"/>
                    <a:pt x="2596" y="72"/>
                    <a:pt x="2394" y="155"/>
                  </a:cubicBezTo>
                  <a:lnTo>
                    <a:pt x="2346" y="167"/>
                  </a:lnTo>
                  <a:cubicBezTo>
                    <a:pt x="1418" y="489"/>
                    <a:pt x="751" y="1144"/>
                    <a:pt x="394" y="2096"/>
                  </a:cubicBezTo>
                  <a:cubicBezTo>
                    <a:pt x="1" y="3084"/>
                    <a:pt x="263" y="3942"/>
                    <a:pt x="1156" y="45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29739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6B8D42A-D5D3-424F-8182-2C7F478901AD}"/>
              </a:ext>
            </a:extLst>
          </p:cNvPr>
          <p:cNvGrpSpPr/>
          <p:nvPr/>
        </p:nvGrpSpPr>
        <p:grpSpPr>
          <a:xfrm>
            <a:off x="835491" y="233669"/>
            <a:ext cx="10560773" cy="6191882"/>
            <a:chOff x="835491" y="233669"/>
            <a:chExt cx="10560773" cy="619188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BF6A0F0-FD62-9B4A-A967-B9F1BEB42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491" y="233669"/>
              <a:ext cx="10560773" cy="6191882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D587E8-65ED-E24C-8B4A-8320DD3AAF74}"/>
                </a:ext>
              </a:extLst>
            </p:cNvPr>
            <p:cNvGrpSpPr/>
            <p:nvPr/>
          </p:nvGrpSpPr>
          <p:grpSpPr>
            <a:xfrm>
              <a:off x="4247297" y="352937"/>
              <a:ext cx="2361720" cy="1331843"/>
              <a:chOff x="6155633" y="6543438"/>
              <a:chExt cx="2793864" cy="1575542"/>
            </a:xfrm>
          </p:grpSpPr>
          <p:sp>
            <p:nvSpPr>
              <p:cNvPr id="17" name="Rounded Rectangular Callout 16">
                <a:extLst>
                  <a:ext uri="{FF2B5EF4-FFF2-40B4-BE49-F238E27FC236}">
                    <a16:creationId xmlns:a16="http://schemas.microsoft.com/office/drawing/2014/main" id="{FE95B5D6-0229-8841-A1DB-C3968857F70A}"/>
                  </a:ext>
                </a:extLst>
              </p:cNvPr>
              <p:cNvSpPr/>
              <p:nvPr/>
            </p:nvSpPr>
            <p:spPr>
              <a:xfrm>
                <a:off x="6155633" y="6543438"/>
                <a:ext cx="2770350" cy="1575542"/>
              </a:xfrm>
              <a:prstGeom prst="wedgeRoundRectCallout">
                <a:avLst>
                  <a:gd name="adj1" fmla="val 55719"/>
                  <a:gd name="adj2" fmla="val 41091"/>
                  <a:gd name="adj3" fmla="val 16667"/>
                </a:avLst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160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A12107B-7879-9F44-BDCA-D49903AB336A}"/>
                  </a:ext>
                </a:extLst>
              </p:cNvPr>
              <p:cNvSpPr txBox="1"/>
              <p:nvPr/>
            </p:nvSpPr>
            <p:spPr>
              <a:xfrm>
                <a:off x="6179147" y="6656944"/>
                <a:ext cx="2770350" cy="14199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400" dirty="0"/>
                  <a:t>Mình đã làm sơ đồ các hệ trong gia đình đấy!</a:t>
                </a:r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0344AC-038C-4845-B537-0042083150D6}"/>
                </a:ext>
              </a:extLst>
            </p:cNvPr>
            <p:cNvSpPr/>
            <p:nvPr/>
          </p:nvSpPr>
          <p:spPr>
            <a:xfrm>
              <a:off x="1590261" y="1854563"/>
              <a:ext cx="4273826" cy="3214394"/>
            </a:xfrm>
            <a:prstGeom prst="rect">
              <a:avLst/>
            </a:prstGeom>
            <a:solidFill>
              <a:srgbClr val="D4EF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682E673-07C0-E84D-9530-BADC1DFA8E37}"/>
              </a:ext>
            </a:extLst>
          </p:cNvPr>
          <p:cNvSpPr txBox="1"/>
          <p:nvPr/>
        </p:nvSpPr>
        <p:spPr>
          <a:xfrm>
            <a:off x="1268895" y="1943944"/>
            <a:ext cx="4595192" cy="4093428"/>
          </a:xfrm>
          <a:prstGeom prst="rect">
            <a:avLst/>
          </a:prstGeom>
          <a:solidFill>
            <a:srgbClr val="D4EFFB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VN" sz="2600" dirty="0"/>
              <a:t>Làm một số việc thể hiện sự quan tâm, chăm sóc đối với các thế hệ trong gia đình.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VN" sz="2600" dirty="0"/>
              <a:t>Nói được nghề nghiệp của người lớn trong gia đình và nghề nghiệp em yêu thích.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VN" sz="2600" dirty="0"/>
              <a:t>Biết cách phòng tránh ngộ độc qua đường ăn uống và giữ gìn vệ sinh nhà ở.</a:t>
            </a:r>
          </a:p>
        </p:txBody>
      </p:sp>
    </p:spTree>
    <p:extLst>
      <p:ext uri="{BB962C8B-B14F-4D97-AF65-F5344CB8AC3E}">
        <p14:creationId xmlns:p14="http://schemas.microsoft.com/office/powerpoint/2010/main" val="401320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FFEF44-42A6-5345-88E8-9B6208AB32E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91710" y="171450"/>
            <a:ext cx="935181" cy="914400"/>
          </a:xfrm>
          <a:prstGeom prst="roundRect">
            <a:avLst>
              <a:gd name="adj" fmla="val 26822"/>
            </a:avLst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B3F4BE-E262-8B42-8FFE-320564BDE3F1}"/>
              </a:ext>
            </a:extLst>
          </p:cNvPr>
          <p:cNvSpPr txBox="1"/>
          <p:nvPr/>
        </p:nvSpPr>
        <p:spPr>
          <a:xfrm>
            <a:off x="5526891" y="405795"/>
            <a:ext cx="5106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Cùng hoàn thành sơ đồ sau: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9614D5-1C54-3C45-8FA6-F9076A403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987" y="1295400"/>
            <a:ext cx="8889163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46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Bent Arrow 43">
            <a:extLst>
              <a:ext uri="{FF2B5EF4-FFF2-40B4-BE49-F238E27FC236}">
                <a16:creationId xmlns:a16="http://schemas.microsoft.com/office/drawing/2014/main" id="{EC04802A-678B-484C-B2FA-A3FCFE659930}"/>
              </a:ext>
            </a:extLst>
          </p:cNvPr>
          <p:cNvSpPr/>
          <p:nvPr/>
        </p:nvSpPr>
        <p:spPr>
          <a:xfrm rot="5400000">
            <a:off x="9870863" y="1310979"/>
            <a:ext cx="69784" cy="486595"/>
          </a:xfrm>
          <a:custGeom>
            <a:avLst/>
            <a:gdLst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813816 w 813816"/>
              <a:gd name="connsiteY7" fmla="*/ 76906 h 1755465"/>
              <a:gd name="connsiteX8" fmla="*/ 395238 w 813816"/>
              <a:gd name="connsiteY8" fmla="*/ 76906 h 1755465"/>
              <a:gd name="connsiteX9" fmla="*/ 76906 w 813816"/>
              <a:gd name="connsiteY9" fmla="*/ 395238 h 1755465"/>
              <a:gd name="connsiteX10" fmla="*/ 76906 w 813816"/>
              <a:gd name="connsiteY10" fmla="*/ 1755465 h 1755465"/>
              <a:gd name="connsiteX11" fmla="*/ 0 w 813816"/>
              <a:gd name="connsiteY11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395238 w 813816"/>
              <a:gd name="connsiteY7" fmla="*/ 76906 h 1755465"/>
              <a:gd name="connsiteX8" fmla="*/ 76906 w 813816"/>
              <a:gd name="connsiteY8" fmla="*/ 395238 h 1755465"/>
              <a:gd name="connsiteX9" fmla="*/ 76906 w 813816"/>
              <a:gd name="connsiteY9" fmla="*/ 1755465 h 1755465"/>
              <a:gd name="connsiteX10" fmla="*/ 0 w 813816"/>
              <a:gd name="connsiteY10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76906 h 1755465"/>
              <a:gd name="connsiteX6" fmla="*/ 395238 w 813816"/>
              <a:gd name="connsiteY6" fmla="*/ 76906 h 1755465"/>
              <a:gd name="connsiteX7" fmla="*/ 76906 w 813816"/>
              <a:gd name="connsiteY7" fmla="*/ 395238 h 1755465"/>
              <a:gd name="connsiteX8" fmla="*/ 76906 w 813816"/>
              <a:gd name="connsiteY8" fmla="*/ 1755465 h 1755465"/>
              <a:gd name="connsiteX9" fmla="*/ 0 w 813816"/>
              <a:gd name="connsiteY9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395238 w 813816"/>
              <a:gd name="connsiteY5" fmla="*/ 76906 h 1755465"/>
              <a:gd name="connsiteX6" fmla="*/ 76906 w 813816"/>
              <a:gd name="connsiteY6" fmla="*/ 395238 h 1755465"/>
              <a:gd name="connsiteX7" fmla="*/ 76906 w 813816"/>
              <a:gd name="connsiteY7" fmla="*/ 1755465 h 1755465"/>
              <a:gd name="connsiteX8" fmla="*/ 0 w 813816"/>
              <a:gd name="connsiteY8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395238 w 813816"/>
              <a:gd name="connsiteY4" fmla="*/ 76906 h 1755465"/>
              <a:gd name="connsiteX5" fmla="*/ 76906 w 813816"/>
              <a:gd name="connsiteY5" fmla="*/ 395238 h 1755465"/>
              <a:gd name="connsiteX6" fmla="*/ 76906 w 813816"/>
              <a:gd name="connsiteY6" fmla="*/ 1755465 h 1755465"/>
              <a:gd name="connsiteX7" fmla="*/ 0 w 813816"/>
              <a:gd name="connsiteY7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76906 w 813816"/>
              <a:gd name="connsiteY4" fmla="*/ 395238 h 1755465"/>
              <a:gd name="connsiteX5" fmla="*/ 76906 w 813816"/>
              <a:gd name="connsiteY5" fmla="*/ 1755465 h 1755465"/>
              <a:gd name="connsiteX6" fmla="*/ 0 w 813816"/>
              <a:gd name="connsiteY6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813816 w 813816"/>
              <a:gd name="connsiteY2" fmla="*/ 0 h 1755465"/>
              <a:gd name="connsiteX3" fmla="*/ 76906 w 813816"/>
              <a:gd name="connsiteY3" fmla="*/ 395238 h 1755465"/>
              <a:gd name="connsiteX4" fmla="*/ 76906 w 813816"/>
              <a:gd name="connsiteY4" fmla="*/ 1755465 h 1755465"/>
              <a:gd name="connsiteX5" fmla="*/ 0 w 813816"/>
              <a:gd name="connsiteY5" fmla="*/ 1755465 h 1755465"/>
              <a:gd name="connsiteX0" fmla="*/ 0 w 76906"/>
              <a:gd name="connsiteY0" fmla="*/ 1530255 h 1530255"/>
              <a:gd name="connsiteX1" fmla="*/ 0 w 76906"/>
              <a:gd name="connsiteY1" fmla="*/ 170028 h 1530255"/>
              <a:gd name="connsiteX2" fmla="*/ 76906 w 76906"/>
              <a:gd name="connsiteY2" fmla="*/ 170028 h 1530255"/>
              <a:gd name="connsiteX3" fmla="*/ 76906 w 76906"/>
              <a:gd name="connsiteY3" fmla="*/ 1530255 h 1530255"/>
              <a:gd name="connsiteX4" fmla="*/ 0 w 76906"/>
              <a:gd name="connsiteY4" fmla="*/ 1530255 h 1530255"/>
              <a:gd name="connsiteX0" fmla="*/ 0 w 110287"/>
              <a:gd name="connsiteY0" fmla="*/ 1463094 h 1463094"/>
              <a:gd name="connsiteX1" fmla="*/ 0 w 110287"/>
              <a:gd name="connsiteY1" fmla="*/ 102867 h 1463094"/>
              <a:gd name="connsiteX2" fmla="*/ 76906 w 110287"/>
              <a:gd name="connsiteY2" fmla="*/ 102867 h 1463094"/>
              <a:gd name="connsiteX3" fmla="*/ 76906 w 110287"/>
              <a:gd name="connsiteY3" fmla="*/ 1463094 h 1463094"/>
              <a:gd name="connsiteX4" fmla="*/ 0 w 110287"/>
              <a:gd name="connsiteY4" fmla="*/ 1463094 h 1463094"/>
              <a:gd name="connsiteX0" fmla="*/ 0 w 81322"/>
              <a:gd name="connsiteY0" fmla="*/ 1364824 h 1364824"/>
              <a:gd name="connsiteX1" fmla="*/ 0 w 81322"/>
              <a:gd name="connsiteY1" fmla="*/ 4597 h 1364824"/>
              <a:gd name="connsiteX2" fmla="*/ 76906 w 81322"/>
              <a:gd name="connsiteY2" fmla="*/ 4597 h 1364824"/>
              <a:gd name="connsiteX3" fmla="*/ 76906 w 81322"/>
              <a:gd name="connsiteY3" fmla="*/ 1364824 h 1364824"/>
              <a:gd name="connsiteX4" fmla="*/ 0 w 81322"/>
              <a:gd name="connsiteY4" fmla="*/ 1364824 h 1364824"/>
              <a:gd name="connsiteX0" fmla="*/ 0 w 112700"/>
              <a:gd name="connsiteY0" fmla="*/ 1396055 h 1396055"/>
              <a:gd name="connsiteX1" fmla="*/ 0 w 112700"/>
              <a:gd name="connsiteY1" fmla="*/ 35828 h 1396055"/>
              <a:gd name="connsiteX2" fmla="*/ 76906 w 112700"/>
              <a:gd name="connsiteY2" fmla="*/ 35828 h 1396055"/>
              <a:gd name="connsiteX3" fmla="*/ 76906 w 112700"/>
              <a:gd name="connsiteY3" fmla="*/ 1396055 h 1396055"/>
              <a:gd name="connsiteX4" fmla="*/ 0 w 112700"/>
              <a:gd name="connsiteY4" fmla="*/ 1396055 h 1396055"/>
              <a:gd name="connsiteX0" fmla="*/ 0 w 76906"/>
              <a:gd name="connsiteY0" fmla="*/ 1393770 h 1393770"/>
              <a:gd name="connsiteX1" fmla="*/ 0 w 76906"/>
              <a:gd name="connsiteY1" fmla="*/ 33543 h 1393770"/>
              <a:gd name="connsiteX2" fmla="*/ 76906 w 76906"/>
              <a:gd name="connsiteY2" fmla="*/ 33543 h 1393770"/>
              <a:gd name="connsiteX3" fmla="*/ 76906 w 76906"/>
              <a:gd name="connsiteY3" fmla="*/ 1393770 h 1393770"/>
              <a:gd name="connsiteX4" fmla="*/ 0 w 76906"/>
              <a:gd name="connsiteY4" fmla="*/ 1393770 h 1393770"/>
              <a:gd name="connsiteX0" fmla="*/ 0 w 76906"/>
              <a:gd name="connsiteY0" fmla="*/ 1360227 h 1360227"/>
              <a:gd name="connsiteX1" fmla="*/ 0 w 76906"/>
              <a:gd name="connsiteY1" fmla="*/ 0 h 1360227"/>
              <a:gd name="connsiteX2" fmla="*/ 76906 w 76906"/>
              <a:gd name="connsiteY2" fmla="*/ 0 h 1360227"/>
              <a:gd name="connsiteX3" fmla="*/ 76906 w 76906"/>
              <a:gd name="connsiteY3" fmla="*/ 1360227 h 1360227"/>
              <a:gd name="connsiteX4" fmla="*/ 0 w 76906"/>
              <a:gd name="connsiteY4" fmla="*/ 1360227 h 136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06" h="1360227">
                <a:moveTo>
                  <a:pt x="0" y="1360227"/>
                </a:moveTo>
                <a:lnTo>
                  <a:pt x="0" y="0"/>
                </a:lnTo>
                <a:cubicBezTo>
                  <a:pt x="12081" y="503"/>
                  <a:pt x="63294" y="612"/>
                  <a:pt x="76906" y="0"/>
                </a:cubicBezTo>
                <a:lnTo>
                  <a:pt x="76906" y="1360227"/>
                </a:lnTo>
                <a:lnTo>
                  <a:pt x="0" y="1360227"/>
                </a:lnTo>
                <a:close/>
              </a:path>
            </a:pathLst>
          </a:custGeom>
          <a:solidFill>
            <a:srgbClr val="EE5DA3"/>
          </a:solidFill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37" name="Bent Arrow 36">
            <a:extLst>
              <a:ext uri="{FF2B5EF4-FFF2-40B4-BE49-F238E27FC236}">
                <a16:creationId xmlns:a16="http://schemas.microsoft.com/office/drawing/2014/main" id="{1C620C5D-3D8C-AB4D-A19D-FCB0862FB114}"/>
              </a:ext>
            </a:extLst>
          </p:cNvPr>
          <p:cNvSpPr/>
          <p:nvPr/>
        </p:nvSpPr>
        <p:spPr>
          <a:xfrm>
            <a:off x="6674838" y="1517555"/>
            <a:ext cx="813816" cy="1755465"/>
          </a:xfrm>
          <a:prstGeom prst="bentArrow">
            <a:avLst>
              <a:gd name="adj1" fmla="val 25000"/>
              <a:gd name="adj2" fmla="val 4725"/>
              <a:gd name="adj3" fmla="val 0"/>
              <a:gd name="adj4" fmla="val 43750"/>
            </a:avLst>
          </a:prstGeom>
          <a:solidFill>
            <a:srgbClr val="EE5DA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44" name="Bent Arrow 43">
            <a:extLst>
              <a:ext uri="{FF2B5EF4-FFF2-40B4-BE49-F238E27FC236}">
                <a16:creationId xmlns:a16="http://schemas.microsoft.com/office/drawing/2014/main" id="{30D8C83A-CAC2-ED4F-9EA3-949C690C05BB}"/>
              </a:ext>
            </a:extLst>
          </p:cNvPr>
          <p:cNvSpPr/>
          <p:nvPr/>
        </p:nvSpPr>
        <p:spPr>
          <a:xfrm rot="5400000">
            <a:off x="9346956" y="1312639"/>
            <a:ext cx="76762" cy="486595"/>
          </a:xfrm>
          <a:custGeom>
            <a:avLst/>
            <a:gdLst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813816 w 813816"/>
              <a:gd name="connsiteY7" fmla="*/ 76906 h 1755465"/>
              <a:gd name="connsiteX8" fmla="*/ 395238 w 813816"/>
              <a:gd name="connsiteY8" fmla="*/ 76906 h 1755465"/>
              <a:gd name="connsiteX9" fmla="*/ 76906 w 813816"/>
              <a:gd name="connsiteY9" fmla="*/ 395238 h 1755465"/>
              <a:gd name="connsiteX10" fmla="*/ 76906 w 813816"/>
              <a:gd name="connsiteY10" fmla="*/ 1755465 h 1755465"/>
              <a:gd name="connsiteX11" fmla="*/ 0 w 813816"/>
              <a:gd name="connsiteY11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395238 w 813816"/>
              <a:gd name="connsiteY7" fmla="*/ 76906 h 1755465"/>
              <a:gd name="connsiteX8" fmla="*/ 76906 w 813816"/>
              <a:gd name="connsiteY8" fmla="*/ 395238 h 1755465"/>
              <a:gd name="connsiteX9" fmla="*/ 76906 w 813816"/>
              <a:gd name="connsiteY9" fmla="*/ 1755465 h 1755465"/>
              <a:gd name="connsiteX10" fmla="*/ 0 w 813816"/>
              <a:gd name="connsiteY10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76906 h 1755465"/>
              <a:gd name="connsiteX6" fmla="*/ 395238 w 813816"/>
              <a:gd name="connsiteY6" fmla="*/ 76906 h 1755465"/>
              <a:gd name="connsiteX7" fmla="*/ 76906 w 813816"/>
              <a:gd name="connsiteY7" fmla="*/ 395238 h 1755465"/>
              <a:gd name="connsiteX8" fmla="*/ 76906 w 813816"/>
              <a:gd name="connsiteY8" fmla="*/ 1755465 h 1755465"/>
              <a:gd name="connsiteX9" fmla="*/ 0 w 813816"/>
              <a:gd name="connsiteY9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395238 w 813816"/>
              <a:gd name="connsiteY5" fmla="*/ 76906 h 1755465"/>
              <a:gd name="connsiteX6" fmla="*/ 76906 w 813816"/>
              <a:gd name="connsiteY6" fmla="*/ 395238 h 1755465"/>
              <a:gd name="connsiteX7" fmla="*/ 76906 w 813816"/>
              <a:gd name="connsiteY7" fmla="*/ 1755465 h 1755465"/>
              <a:gd name="connsiteX8" fmla="*/ 0 w 813816"/>
              <a:gd name="connsiteY8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395238 w 813816"/>
              <a:gd name="connsiteY4" fmla="*/ 76906 h 1755465"/>
              <a:gd name="connsiteX5" fmla="*/ 76906 w 813816"/>
              <a:gd name="connsiteY5" fmla="*/ 395238 h 1755465"/>
              <a:gd name="connsiteX6" fmla="*/ 76906 w 813816"/>
              <a:gd name="connsiteY6" fmla="*/ 1755465 h 1755465"/>
              <a:gd name="connsiteX7" fmla="*/ 0 w 813816"/>
              <a:gd name="connsiteY7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76906 w 813816"/>
              <a:gd name="connsiteY4" fmla="*/ 395238 h 1755465"/>
              <a:gd name="connsiteX5" fmla="*/ 76906 w 813816"/>
              <a:gd name="connsiteY5" fmla="*/ 1755465 h 1755465"/>
              <a:gd name="connsiteX6" fmla="*/ 0 w 813816"/>
              <a:gd name="connsiteY6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813816 w 813816"/>
              <a:gd name="connsiteY2" fmla="*/ 0 h 1755465"/>
              <a:gd name="connsiteX3" fmla="*/ 76906 w 813816"/>
              <a:gd name="connsiteY3" fmla="*/ 395238 h 1755465"/>
              <a:gd name="connsiteX4" fmla="*/ 76906 w 813816"/>
              <a:gd name="connsiteY4" fmla="*/ 1755465 h 1755465"/>
              <a:gd name="connsiteX5" fmla="*/ 0 w 813816"/>
              <a:gd name="connsiteY5" fmla="*/ 1755465 h 1755465"/>
              <a:gd name="connsiteX0" fmla="*/ 0 w 76906"/>
              <a:gd name="connsiteY0" fmla="*/ 1530255 h 1530255"/>
              <a:gd name="connsiteX1" fmla="*/ 0 w 76906"/>
              <a:gd name="connsiteY1" fmla="*/ 170028 h 1530255"/>
              <a:gd name="connsiteX2" fmla="*/ 76906 w 76906"/>
              <a:gd name="connsiteY2" fmla="*/ 170028 h 1530255"/>
              <a:gd name="connsiteX3" fmla="*/ 76906 w 76906"/>
              <a:gd name="connsiteY3" fmla="*/ 1530255 h 1530255"/>
              <a:gd name="connsiteX4" fmla="*/ 0 w 76906"/>
              <a:gd name="connsiteY4" fmla="*/ 1530255 h 1530255"/>
              <a:gd name="connsiteX0" fmla="*/ 0 w 110287"/>
              <a:gd name="connsiteY0" fmla="*/ 1463094 h 1463094"/>
              <a:gd name="connsiteX1" fmla="*/ 0 w 110287"/>
              <a:gd name="connsiteY1" fmla="*/ 102867 h 1463094"/>
              <a:gd name="connsiteX2" fmla="*/ 76906 w 110287"/>
              <a:gd name="connsiteY2" fmla="*/ 102867 h 1463094"/>
              <a:gd name="connsiteX3" fmla="*/ 76906 w 110287"/>
              <a:gd name="connsiteY3" fmla="*/ 1463094 h 1463094"/>
              <a:gd name="connsiteX4" fmla="*/ 0 w 110287"/>
              <a:gd name="connsiteY4" fmla="*/ 1463094 h 1463094"/>
              <a:gd name="connsiteX0" fmla="*/ 0 w 81322"/>
              <a:gd name="connsiteY0" fmla="*/ 1364824 h 1364824"/>
              <a:gd name="connsiteX1" fmla="*/ 0 w 81322"/>
              <a:gd name="connsiteY1" fmla="*/ 4597 h 1364824"/>
              <a:gd name="connsiteX2" fmla="*/ 76906 w 81322"/>
              <a:gd name="connsiteY2" fmla="*/ 4597 h 1364824"/>
              <a:gd name="connsiteX3" fmla="*/ 76906 w 81322"/>
              <a:gd name="connsiteY3" fmla="*/ 1364824 h 1364824"/>
              <a:gd name="connsiteX4" fmla="*/ 0 w 81322"/>
              <a:gd name="connsiteY4" fmla="*/ 1364824 h 1364824"/>
              <a:gd name="connsiteX0" fmla="*/ 0 w 112700"/>
              <a:gd name="connsiteY0" fmla="*/ 1396055 h 1396055"/>
              <a:gd name="connsiteX1" fmla="*/ 0 w 112700"/>
              <a:gd name="connsiteY1" fmla="*/ 35828 h 1396055"/>
              <a:gd name="connsiteX2" fmla="*/ 76906 w 112700"/>
              <a:gd name="connsiteY2" fmla="*/ 35828 h 1396055"/>
              <a:gd name="connsiteX3" fmla="*/ 76906 w 112700"/>
              <a:gd name="connsiteY3" fmla="*/ 1396055 h 1396055"/>
              <a:gd name="connsiteX4" fmla="*/ 0 w 112700"/>
              <a:gd name="connsiteY4" fmla="*/ 1396055 h 1396055"/>
              <a:gd name="connsiteX0" fmla="*/ 0 w 76906"/>
              <a:gd name="connsiteY0" fmla="*/ 1393770 h 1393770"/>
              <a:gd name="connsiteX1" fmla="*/ 0 w 76906"/>
              <a:gd name="connsiteY1" fmla="*/ 33543 h 1393770"/>
              <a:gd name="connsiteX2" fmla="*/ 76906 w 76906"/>
              <a:gd name="connsiteY2" fmla="*/ 33543 h 1393770"/>
              <a:gd name="connsiteX3" fmla="*/ 76906 w 76906"/>
              <a:gd name="connsiteY3" fmla="*/ 1393770 h 1393770"/>
              <a:gd name="connsiteX4" fmla="*/ 0 w 76906"/>
              <a:gd name="connsiteY4" fmla="*/ 1393770 h 1393770"/>
              <a:gd name="connsiteX0" fmla="*/ 0 w 76906"/>
              <a:gd name="connsiteY0" fmla="*/ 1360227 h 1360227"/>
              <a:gd name="connsiteX1" fmla="*/ 0 w 76906"/>
              <a:gd name="connsiteY1" fmla="*/ 0 h 1360227"/>
              <a:gd name="connsiteX2" fmla="*/ 76906 w 76906"/>
              <a:gd name="connsiteY2" fmla="*/ 0 h 1360227"/>
              <a:gd name="connsiteX3" fmla="*/ 76906 w 76906"/>
              <a:gd name="connsiteY3" fmla="*/ 1360227 h 1360227"/>
              <a:gd name="connsiteX4" fmla="*/ 0 w 76906"/>
              <a:gd name="connsiteY4" fmla="*/ 1360227 h 136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06" h="1360227">
                <a:moveTo>
                  <a:pt x="0" y="1360227"/>
                </a:moveTo>
                <a:lnTo>
                  <a:pt x="0" y="0"/>
                </a:lnTo>
                <a:cubicBezTo>
                  <a:pt x="12081" y="503"/>
                  <a:pt x="63294" y="612"/>
                  <a:pt x="76906" y="0"/>
                </a:cubicBezTo>
                <a:lnTo>
                  <a:pt x="76906" y="1360227"/>
                </a:lnTo>
                <a:lnTo>
                  <a:pt x="0" y="1360227"/>
                </a:lnTo>
                <a:close/>
              </a:path>
            </a:pathLst>
          </a:custGeom>
          <a:solidFill>
            <a:srgbClr val="EE5DA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6503D03-0A44-5B48-AE09-6D9BC63FFE9A}"/>
              </a:ext>
            </a:extLst>
          </p:cNvPr>
          <p:cNvSpPr/>
          <p:nvPr/>
        </p:nvSpPr>
        <p:spPr>
          <a:xfrm>
            <a:off x="7488654" y="932965"/>
            <a:ext cx="1675224" cy="1126763"/>
          </a:xfrm>
          <a:prstGeom prst="rect">
            <a:avLst/>
          </a:prstGeom>
          <a:solidFill>
            <a:srgbClr val="EE5DA3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0B0207"/>
                </a:solidFill>
              </a:rPr>
              <a:t>CÁC THẾ HỆ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2D32138-CC8A-8E48-887B-58F2FE4E86D4}"/>
              </a:ext>
            </a:extLst>
          </p:cNvPr>
          <p:cNvGrpSpPr/>
          <p:nvPr/>
        </p:nvGrpSpPr>
        <p:grpSpPr>
          <a:xfrm>
            <a:off x="9630750" y="843464"/>
            <a:ext cx="509635" cy="1514861"/>
            <a:chOff x="9614875" y="1023083"/>
            <a:chExt cx="509635" cy="1514861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660DA2D-C68B-A54F-9AA0-6A58CE0080B1}"/>
                </a:ext>
              </a:extLst>
            </p:cNvPr>
            <p:cNvGrpSpPr/>
            <p:nvPr/>
          </p:nvGrpSpPr>
          <p:grpSpPr>
            <a:xfrm>
              <a:off x="9614875" y="1023083"/>
              <a:ext cx="509635" cy="1514861"/>
              <a:chOff x="9690132" y="3003180"/>
              <a:chExt cx="813816" cy="3541688"/>
            </a:xfrm>
          </p:grpSpPr>
          <p:sp>
            <p:nvSpPr>
              <p:cNvPr id="54" name="Bent Arrow 53">
                <a:extLst>
                  <a:ext uri="{FF2B5EF4-FFF2-40B4-BE49-F238E27FC236}">
                    <a16:creationId xmlns:a16="http://schemas.microsoft.com/office/drawing/2014/main" id="{E7CA723F-6324-EA4A-9EB8-AE8D4B670E3F}"/>
                  </a:ext>
                </a:extLst>
              </p:cNvPr>
              <p:cNvSpPr/>
              <p:nvPr/>
            </p:nvSpPr>
            <p:spPr>
              <a:xfrm>
                <a:off x="9690132" y="3003180"/>
                <a:ext cx="813816" cy="1755465"/>
              </a:xfrm>
              <a:prstGeom prst="bentArrow">
                <a:avLst>
                  <a:gd name="adj1" fmla="val 25000"/>
                  <a:gd name="adj2" fmla="val 4725"/>
                  <a:gd name="adj3" fmla="val 0"/>
                  <a:gd name="adj4" fmla="val 43750"/>
                </a:avLst>
              </a:prstGeom>
              <a:solidFill>
                <a:srgbClr val="EE5DA3"/>
              </a:solidFill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Bent Arrow 54">
                <a:extLst>
                  <a:ext uri="{FF2B5EF4-FFF2-40B4-BE49-F238E27FC236}">
                    <a16:creationId xmlns:a16="http://schemas.microsoft.com/office/drawing/2014/main" id="{5D418494-DC66-C146-8002-1E5D8911D4DE}"/>
                  </a:ext>
                </a:extLst>
              </p:cNvPr>
              <p:cNvSpPr/>
              <p:nvPr/>
            </p:nvSpPr>
            <p:spPr>
              <a:xfrm flipV="1">
                <a:off x="9690132" y="4789402"/>
                <a:ext cx="813816" cy="1755466"/>
              </a:xfrm>
              <a:prstGeom prst="bentArrow">
                <a:avLst>
                  <a:gd name="adj1" fmla="val 25000"/>
                  <a:gd name="adj2" fmla="val 4725"/>
                  <a:gd name="adj3" fmla="val 0"/>
                  <a:gd name="adj4" fmla="val 43750"/>
                </a:avLst>
              </a:prstGeom>
              <a:solidFill>
                <a:srgbClr val="EE5DA3"/>
              </a:solidFill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09E9A79-1CCD-D04B-B47D-0CF6412B97E8}"/>
                </a:ext>
              </a:extLst>
            </p:cNvPr>
            <p:cNvSpPr/>
            <p:nvPr/>
          </p:nvSpPr>
          <p:spPr>
            <a:xfrm>
              <a:off x="9623054" y="1735267"/>
              <a:ext cx="31227" cy="77337"/>
            </a:xfrm>
            <a:prstGeom prst="rect">
              <a:avLst/>
            </a:prstGeom>
            <a:solidFill>
              <a:srgbClr val="EE5D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CBF72E2E-7ED5-6F4E-871A-E238602649A3}"/>
              </a:ext>
            </a:extLst>
          </p:cNvPr>
          <p:cNvSpPr/>
          <p:nvPr/>
        </p:nvSpPr>
        <p:spPr>
          <a:xfrm>
            <a:off x="10125899" y="483975"/>
            <a:ext cx="1748853" cy="623124"/>
          </a:xfrm>
          <a:prstGeom prst="roundRect">
            <a:avLst/>
          </a:prstGeom>
          <a:solidFill>
            <a:schemeClr val="bg1"/>
          </a:solidFill>
          <a:ln>
            <a:solidFill>
              <a:srgbClr val="EE5D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0B0207"/>
                </a:solidFill>
              </a:rPr>
              <a:t>Ông bà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0628DBB0-4EC3-A34C-8F83-90BEDEE0F703}"/>
              </a:ext>
            </a:extLst>
          </p:cNvPr>
          <p:cNvSpPr/>
          <p:nvPr/>
        </p:nvSpPr>
        <p:spPr>
          <a:xfrm>
            <a:off x="10115669" y="2074014"/>
            <a:ext cx="1748853" cy="623124"/>
          </a:xfrm>
          <a:prstGeom prst="roundRect">
            <a:avLst/>
          </a:prstGeom>
          <a:solidFill>
            <a:schemeClr val="bg1"/>
          </a:solidFill>
          <a:ln>
            <a:solidFill>
              <a:srgbClr val="EE5D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>
                <a:solidFill>
                  <a:srgbClr val="0B0207"/>
                </a:solidFill>
              </a:rPr>
              <a:t>………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3C4EE72F-2246-A440-B996-6391902BA1DD}"/>
              </a:ext>
            </a:extLst>
          </p:cNvPr>
          <p:cNvSpPr/>
          <p:nvPr/>
        </p:nvSpPr>
        <p:spPr>
          <a:xfrm>
            <a:off x="10115669" y="1277655"/>
            <a:ext cx="1748853" cy="623124"/>
          </a:xfrm>
          <a:prstGeom prst="roundRect">
            <a:avLst/>
          </a:prstGeom>
          <a:solidFill>
            <a:schemeClr val="bg1"/>
          </a:solidFill>
          <a:ln>
            <a:solidFill>
              <a:srgbClr val="EE5D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0B0207"/>
                </a:solidFill>
              </a:rPr>
              <a:t>Bố mẹ</a:t>
            </a:r>
          </a:p>
        </p:txBody>
      </p:sp>
      <p:sp>
        <p:nvSpPr>
          <p:cNvPr id="78" name="Bent Arrow 43">
            <a:extLst>
              <a:ext uri="{FF2B5EF4-FFF2-40B4-BE49-F238E27FC236}">
                <a16:creationId xmlns:a16="http://schemas.microsoft.com/office/drawing/2014/main" id="{BDC7C284-E2F8-2049-96D8-89383CC05A89}"/>
              </a:ext>
            </a:extLst>
          </p:cNvPr>
          <p:cNvSpPr/>
          <p:nvPr/>
        </p:nvSpPr>
        <p:spPr>
          <a:xfrm rot="5400000">
            <a:off x="9843380" y="5150661"/>
            <a:ext cx="69784" cy="486595"/>
          </a:xfrm>
          <a:custGeom>
            <a:avLst/>
            <a:gdLst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813816 w 813816"/>
              <a:gd name="connsiteY7" fmla="*/ 76906 h 1755465"/>
              <a:gd name="connsiteX8" fmla="*/ 395238 w 813816"/>
              <a:gd name="connsiteY8" fmla="*/ 76906 h 1755465"/>
              <a:gd name="connsiteX9" fmla="*/ 76906 w 813816"/>
              <a:gd name="connsiteY9" fmla="*/ 395238 h 1755465"/>
              <a:gd name="connsiteX10" fmla="*/ 76906 w 813816"/>
              <a:gd name="connsiteY10" fmla="*/ 1755465 h 1755465"/>
              <a:gd name="connsiteX11" fmla="*/ 0 w 813816"/>
              <a:gd name="connsiteY11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395238 w 813816"/>
              <a:gd name="connsiteY7" fmla="*/ 76906 h 1755465"/>
              <a:gd name="connsiteX8" fmla="*/ 76906 w 813816"/>
              <a:gd name="connsiteY8" fmla="*/ 395238 h 1755465"/>
              <a:gd name="connsiteX9" fmla="*/ 76906 w 813816"/>
              <a:gd name="connsiteY9" fmla="*/ 1755465 h 1755465"/>
              <a:gd name="connsiteX10" fmla="*/ 0 w 813816"/>
              <a:gd name="connsiteY10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76906 h 1755465"/>
              <a:gd name="connsiteX6" fmla="*/ 395238 w 813816"/>
              <a:gd name="connsiteY6" fmla="*/ 76906 h 1755465"/>
              <a:gd name="connsiteX7" fmla="*/ 76906 w 813816"/>
              <a:gd name="connsiteY7" fmla="*/ 395238 h 1755465"/>
              <a:gd name="connsiteX8" fmla="*/ 76906 w 813816"/>
              <a:gd name="connsiteY8" fmla="*/ 1755465 h 1755465"/>
              <a:gd name="connsiteX9" fmla="*/ 0 w 813816"/>
              <a:gd name="connsiteY9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395238 w 813816"/>
              <a:gd name="connsiteY5" fmla="*/ 76906 h 1755465"/>
              <a:gd name="connsiteX6" fmla="*/ 76906 w 813816"/>
              <a:gd name="connsiteY6" fmla="*/ 395238 h 1755465"/>
              <a:gd name="connsiteX7" fmla="*/ 76906 w 813816"/>
              <a:gd name="connsiteY7" fmla="*/ 1755465 h 1755465"/>
              <a:gd name="connsiteX8" fmla="*/ 0 w 813816"/>
              <a:gd name="connsiteY8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395238 w 813816"/>
              <a:gd name="connsiteY4" fmla="*/ 76906 h 1755465"/>
              <a:gd name="connsiteX5" fmla="*/ 76906 w 813816"/>
              <a:gd name="connsiteY5" fmla="*/ 395238 h 1755465"/>
              <a:gd name="connsiteX6" fmla="*/ 76906 w 813816"/>
              <a:gd name="connsiteY6" fmla="*/ 1755465 h 1755465"/>
              <a:gd name="connsiteX7" fmla="*/ 0 w 813816"/>
              <a:gd name="connsiteY7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76906 w 813816"/>
              <a:gd name="connsiteY4" fmla="*/ 395238 h 1755465"/>
              <a:gd name="connsiteX5" fmla="*/ 76906 w 813816"/>
              <a:gd name="connsiteY5" fmla="*/ 1755465 h 1755465"/>
              <a:gd name="connsiteX6" fmla="*/ 0 w 813816"/>
              <a:gd name="connsiteY6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813816 w 813816"/>
              <a:gd name="connsiteY2" fmla="*/ 0 h 1755465"/>
              <a:gd name="connsiteX3" fmla="*/ 76906 w 813816"/>
              <a:gd name="connsiteY3" fmla="*/ 395238 h 1755465"/>
              <a:gd name="connsiteX4" fmla="*/ 76906 w 813816"/>
              <a:gd name="connsiteY4" fmla="*/ 1755465 h 1755465"/>
              <a:gd name="connsiteX5" fmla="*/ 0 w 813816"/>
              <a:gd name="connsiteY5" fmla="*/ 1755465 h 1755465"/>
              <a:gd name="connsiteX0" fmla="*/ 0 w 76906"/>
              <a:gd name="connsiteY0" fmla="*/ 1530255 h 1530255"/>
              <a:gd name="connsiteX1" fmla="*/ 0 w 76906"/>
              <a:gd name="connsiteY1" fmla="*/ 170028 h 1530255"/>
              <a:gd name="connsiteX2" fmla="*/ 76906 w 76906"/>
              <a:gd name="connsiteY2" fmla="*/ 170028 h 1530255"/>
              <a:gd name="connsiteX3" fmla="*/ 76906 w 76906"/>
              <a:gd name="connsiteY3" fmla="*/ 1530255 h 1530255"/>
              <a:gd name="connsiteX4" fmla="*/ 0 w 76906"/>
              <a:gd name="connsiteY4" fmla="*/ 1530255 h 1530255"/>
              <a:gd name="connsiteX0" fmla="*/ 0 w 110287"/>
              <a:gd name="connsiteY0" fmla="*/ 1463094 h 1463094"/>
              <a:gd name="connsiteX1" fmla="*/ 0 w 110287"/>
              <a:gd name="connsiteY1" fmla="*/ 102867 h 1463094"/>
              <a:gd name="connsiteX2" fmla="*/ 76906 w 110287"/>
              <a:gd name="connsiteY2" fmla="*/ 102867 h 1463094"/>
              <a:gd name="connsiteX3" fmla="*/ 76906 w 110287"/>
              <a:gd name="connsiteY3" fmla="*/ 1463094 h 1463094"/>
              <a:gd name="connsiteX4" fmla="*/ 0 w 110287"/>
              <a:gd name="connsiteY4" fmla="*/ 1463094 h 1463094"/>
              <a:gd name="connsiteX0" fmla="*/ 0 w 81322"/>
              <a:gd name="connsiteY0" fmla="*/ 1364824 h 1364824"/>
              <a:gd name="connsiteX1" fmla="*/ 0 w 81322"/>
              <a:gd name="connsiteY1" fmla="*/ 4597 h 1364824"/>
              <a:gd name="connsiteX2" fmla="*/ 76906 w 81322"/>
              <a:gd name="connsiteY2" fmla="*/ 4597 h 1364824"/>
              <a:gd name="connsiteX3" fmla="*/ 76906 w 81322"/>
              <a:gd name="connsiteY3" fmla="*/ 1364824 h 1364824"/>
              <a:gd name="connsiteX4" fmla="*/ 0 w 81322"/>
              <a:gd name="connsiteY4" fmla="*/ 1364824 h 1364824"/>
              <a:gd name="connsiteX0" fmla="*/ 0 w 112700"/>
              <a:gd name="connsiteY0" fmla="*/ 1396055 h 1396055"/>
              <a:gd name="connsiteX1" fmla="*/ 0 w 112700"/>
              <a:gd name="connsiteY1" fmla="*/ 35828 h 1396055"/>
              <a:gd name="connsiteX2" fmla="*/ 76906 w 112700"/>
              <a:gd name="connsiteY2" fmla="*/ 35828 h 1396055"/>
              <a:gd name="connsiteX3" fmla="*/ 76906 w 112700"/>
              <a:gd name="connsiteY3" fmla="*/ 1396055 h 1396055"/>
              <a:gd name="connsiteX4" fmla="*/ 0 w 112700"/>
              <a:gd name="connsiteY4" fmla="*/ 1396055 h 1396055"/>
              <a:gd name="connsiteX0" fmla="*/ 0 w 76906"/>
              <a:gd name="connsiteY0" fmla="*/ 1393770 h 1393770"/>
              <a:gd name="connsiteX1" fmla="*/ 0 w 76906"/>
              <a:gd name="connsiteY1" fmla="*/ 33543 h 1393770"/>
              <a:gd name="connsiteX2" fmla="*/ 76906 w 76906"/>
              <a:gd name="connsiteY2" fmla="*/ 33543 h 1393770"/>
              <a:gd name="connsiteX3" fmla="*/ 76906 w 76906"/>
              <a:gd name="connsiteY3" fmla="*/ 1393770 h 1393770"/>
              <a:gd name="connsiteX4" fmla="*/ 0 w 76906"/>
              <a:gd name="connsiteY4" fmla="*/ 1393770 h 1393770"/>
              <a:gd name="connsiteX0" fmla="*/ 0 w 76906"/>
              <a:gd name="connsiteY0" fmla="*/ 1360227 h 1360227"/>
              <a:gd name="connsiteX1" fmla="*/ 0 w 76906"/>
              <a:gd name="connsiteY1" fmla="*/ 0 h 1360227"/>
              <a:gd name="connsiteX2" fmla="*/ 76906 w 76906"/>
              <a:gd name="connsiteY2" fmla="*/ 0 h 1360227"/>
              <a:gd name="connsiteX3" fmla="*/ 76906 w 76906"/>
              <a:gd name="connsiteY3" fmla="*/ 1360227 h 1360227"/>
              <a:gd name="connsiteX4" fmla="*/ 0 w 76906"/>
              <a:gd name="connsiteY4" fmla="*/ 1360227 h 136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06" h="1360227">
                <a:moveTo>
                  <a:pt x="0" y="1360227"/>
                </a:moveTo>
                <a:lnTo>
                  <a:pt x="0" y="0"/>
                </a:lnTo>
                <a:cubicBezTo>
                  <a:pt x="12081" y="503"/>
                  <a:pt x="63294" y="612"/>
                  <a:pt x="76906" y="0"/>
                </a:cubicBezTo>
                <a:lnTo>
                  <a:pt x="76906" y="1360227"/>
                </a:lnTo>
                <a:lnTo>
                  <a:pt x="0" y="1360227"/>
                </a:lnTo>
                <a:close/>
              </a:path>
            </a:pathLst>
          </a:custGeom>
          <a:solidFill>
            <a:srgbClr val="92D050"/>
          </a:solidFill>
          <a:ln w="28575">
            <a:solidFill>
              <a:srgbClr val="D7E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79" name="Bent Arrow 78">
            <a:extLst>
              <a:ext uri="{FF2B5EF4-FFF2-40B4-BE49-F238E27FC236}">
                <a16:creationId xmlns:a16="http://schemas.microsoft.com/office/drawing/2014/main" id="{8B786A68-ECCB-614E-A24C-AD3DA18764D7}"/>
              </a:ext>
            </a:extLst>
          </p:cNvPr>
          <p:cNvSpPr/>
          <p:nvPr/>
        </p:nvSpPr>
        <p:spPr>
          <a:xfrm flipV="1">
            <a:off x="6647355" y="3600631"/>
            <a:ext cx="813816" cy="1755465"/>
          </a:xfrm>
          <a:prstGeom prst="bentArrow">
            <a:avLst>
              <a:gd name="adj1" fmla="val 25000"/>
              <a:gd name="adj2" fmla="val 4725"/>
              <a:gd name="adj3" fmla="val 0"/>
              <a:gd name="adj4" fmla="val 43750"/>
            </a:avLst>
          </a:prstGeom>
          <a:solidFill>
            <a:srgbClr val="92D050"/>
          </a:solidFill>
          <a:ln>
            <a:solidFill>
              <a:srgbClr val="D7E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80" name="Bent Arrow 43">
            <a:extLst>
              <a:ext uri="{FF2B5EF4-FFF2-40B4-BE49-F238E27FC236}">
                <a16:creationId xmlns:a16="http://schemas.microsoft.com/office/drawing/2014/main" id="{3BA4AE25-C881-994C-ADC3-EFB4D5BC138C}"/>
              </a:ext>
            </a:extLst>
          </p:cNvPr>
          <p:cNvSpPr/>
          <p:nvPr/>
        </p:nvSpPr>
        <p:spPr>
          <a:xfrm rot="5400000">
            <a:off x="9319473" y="5152321"/>
            <a:ext cx="76762" cy="486595"/>
          </a:xfrm>
          <a:custGeom>
            <a:avLst/>
            <a:gdLst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813816 w 813816"/>
              <a:gd name="connsiteY7" fmla="*/ 76906 h 1755465"/>
              <a:gd name="connsiteX8" fmla="*/ 395238 w 813816"/>
              <a:gd name="connsiteY8" fmla="*/ 76906 h 1755465"/>
              <a:gd name="connsiteX9" fmla="*/ 76906 w 813816"/>
              <a:gd name="connsiteY9" fmla="*/ 395238 h 1755465"/>
              <a:gd name="connsiteX10" fmla="*/ 76906 w 813816"/>
              <a:gd name="connsiteY10" fmla="*/ 1755465 h 1755465"/>
              <a:gd name="connsiteX11" fmla="*/ 0 w 813816"/>
              <a:gd name="connsiteY11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395238 w 813816"/>
              <a:gd name="connsiteY7" fmla="*/ 76906 h 1755465"/>
              <a:gd name="connsiteX8" fmla="*/ 76906 w 813816"/>
              <a:gd name="connsiteY8" fmla="*/ 395238 h 1755465"/>
              <a:gd name="connsiteX9" fmla="*/ 76906 w 813816"/>
              <a:gd name="connsiteY9" fmla="*/ 1755465 h 1755465"/>
              <a:gd name="connsiteX10" fmla="*/ 0 w 813816"/>
              <a:gd name="connsiteY10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76906 h 1755465"/>
              <a:gd name="connsiteX6" fmla="*/ 395238 w 813816"/>
              <a:gd name="connsiteY6" fmla="*/ 76906 h 1755465"/>
              <a:gd name="connsiteX7" fmla="*/ 76906 w 813816"/>
              <a:gd name="connsiteY7" fmla="*/ 395238 h 1755465"/>
              <a:gd name="connsiteX8" fmla="*/ 76906 w 813816"/>
              <a:gd name="connsiteY8" fmla="*/ 1755465 h 1755465"/>
              <a:gd name="connsiteX9" fmla="*/ 0 w 813816"/>
              <a:gd name="connsiteY9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395238 w 813816"/>
              <a:gd name="connsiteY5" fmla="*/ 76906 h 1755465"/>
              <a:gd name="connsiteX6" fmla="*/ 76906 w 813816"/>
              <a:gd name="connsiteY6" fmla="*/ 395238 h 1755465"/>
              <a:gd name="connsiteX7" fmla="*/ 76906 w 813816"/>
              <a:gd name="connsiteY7" fmla="*/ 1755465 h 1755465"/>
              <a:gd name="connsiteX8" fmla="*/ 0 w 813816"/>
              <a:gd name="connsiteY8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395238 w 813816"/>
              <a:gd name="connsiteY4" fmla="*/ 76906 h 1755465"/>
              <a:gd name="connsiteX5" fmla="*/ 76906 w 813816"/>
              <a:gd name="connsiteY5" fmla="*/ 395238 h 1755465"/>
              <a:gd name="connsiteX6" fmla="*/ 76906 w 813816"/>
              <a:gd name="connsiteY6" fmla="*/ 1755465 h 1755465"/>
              <a:gd name="connsiteX7" fmla="*/ 0 w 813816"/>
              <a:gd name="connsiteY7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76906 w 813816"/>
              <a:gd name="connsiteY4" fmla="*/ 395238 h 1755465"/>
              <a:gd name="connsiteX5" fmla="*/ 76906 w 813816"/>
              <a:gd name="connsiteY5" fmla="*/ 1755465 h 1755465"/>
              <a:gd name="connsiteX6" fmla="*/ 0 w 813816"/>
              <a:gd name="connsiteY6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813816 w 813816"/>
              <a:gd name="connsiteY2" fmla="*/ 0 h 1755465"/>
              <a:gd name="connsiteX3" fmla="*/ 76906 w 813816"/>
              <a:gd name="connsiteY3" fmla="*/ 395238 h 1755465"/>
              <a:gd name="connsiteX4" fmla="*/ 76906 w 813816"/>
              <a:gd name="connsiteY4" fmla="*/ 1755465 h 1755465"/>
              <a:gd name="connsiteX5" fmla="*/ 0 w 813816"/>
              <a:gd name="connsiteY5" fmla="*/ 1755465 h 1755465"/>
              <a:gd name="connsiteX0" fmla="*/ 0 w 76906"/>
              <a:gd name="connsiteY0" fmla="*/ 1530255 h 1530255"/>
              <a:gd name="connsiteX1" fmla="*/ 0 w 76906"/>
              <a:gd name="connsiteY1" fmla="*/ 170028 h 1530255"/>
              <a:gd name="connsiteX2" fmla="*/ 76906 w 76906"/>
              <a:gd name="connsiteY2" fmla="*/ 170028 h 1530255"/>
              <a:gd name="connsiteX3" fmla="*/ 76906 w 76906"/>
              <a:gd name="connsiteY3" fmla="*/ 1530255 h 1530255"/>
              <a:gd name="connsiteX4" fmla="*/ 0 w 76906"/>
              <a:gd name="connsiteY4" fmla="*/ 1530255 h 1530255"/>
              <a:gd name="connsiteX0" fmla="*/ 0 w 110287"/>
              <a:gd name="connsiteY0" fmla="*/ 1463094 h 1463094"/>
              <a:gd name="connsiteX1" fmla="*/ 0 w 110287"/>
              <a:gd name="connsiteY1" fmla="*/ 102867 h 1463094"/>
              <a:gd name="connsiteX2" fmla="*/ 76906 w 110287"/>
              <a:gd name="connsiteY2" fmla="*/ 102867 h 1463094"/>
              <a:gd name="connsiteX3" fmla="*/ 76906 w 110287"/>
              <a:gd name="connsiteY3" fmla="*/ 1463094 h 1463094"/>
              <a:gd name="connsiteX4" fmla="*/ 0 w 110287"/>
              <a:gd name="connsiteY4" fmla="*/ 1463094 h 1463094"/>
              <a:gd name="connsiteX0" fmla="*/ 0 w 81322"/>
              <a:gd name="connsiteY0" fmla="*/ 1364824 h 1364824"/>
              <a:gd name="connsiteX1" fmla="*/ 0 w 81322"/>
              <a:gd name="connsiteY1" fmla="*/ 4597 h 1364824"/>
              <a:gd name="connsiteX2" fmla="*/ 76906 w 81322"/>
              <a:gd name="connsiteY2" fmla="*/ 4597 h 1364824"/>
              <a:gd name="connsiteX3" fmla="*/ 76906 w 81322"/>
              <a:gd name="connsiteY3" fmla="*/ 1364824 h 1364824"/>
              <a:gd name="connsiteX4" fmla="*/ 0 w 81322"/>
              <a:gd name="connsiteY4" fmla="*/ 1364824 h 1364824"/>
              <a:gd name="connsiteX0" fmla="*/ 0 w 112700"/>
              <a:gd name="connsiteY0" fmla="*/ 1396055 h 1396055"/>
              <a:gd name="connsiteX1" fmla="*/ 0 w 112700"/>
              <a:gd name="connsiteY1" fmla="*/ 35828 h 1396055"/>
              <a:gd name="connsiteX2" fmla="*/ 76906 w 112700"/>
              <a:gd name="connsiteY2" fmla="*/ 35828 h 1396055"/>
              <a:gd name="connsiteX3" fmla="*/ 76906 w 112700"/>
              <a:gd name="connsiteY3" fmla="*/ 1396055 h 1396055"/>
              <a:gd name="connsiteX4" fmla="*/ 0 w 112700"/>
              <a:gd name="connsiteY4" fmla="*/ 1396055 h 1396055"/>
              <a:gd name="connsiteX0" fmla="*/ 0 w 76906"/>
              <a:gd name="connsiteY0" fmla="*/ 1393770 h 1393770"/>
              <a:gd name="connsiteX1" fmla="*/ 0 w 76906"/>
              <a:gd name="connsiteY1" fmla="*/ 33543 h 1393770"/>
              <a:gd name="connsiteX2" fmla="*/ 76906 w 76906"/>
              <a:gd name="connsiteY2" fmla="*/ 33543 h 1393770"/>
              <a:gd name="connsiteX3" fmla="*/ 76906 w 76906"/>
              <a:gd name="connsiteY3" fmla="*/ 1393770 h 1393770"/>
              <a:gd name="connsiteX4" fmla="*/ 0 w 76906"/>
              <a:gd name="connsiteY4" fmla="*/ 1393770 h 1393770"/>
              <a:gd name="connsiteX0" fmla="*/ 0 w 76906"/>
              <a:gd name="connsiteY0" fmla="*/ 1360227 h 1360227"/>
              <a:gd name="connsiteX1" fmla="*/ 0 w 76906"/>
              <a:gd name="connsiteY1" fmla="*/ 0 h 1360227"/>
              <a:gd name="connsiteX2" fmla="*/ 76906 w 76906"/>
              <a:gd name="connsiteY2" fmla="*/ 0 h 1360227"/>
              <a:gd name="connsiteX3" fmla="*/ 76906 w 76906"/>
              <a:gd name="connsiteY3" fmla="*/ 1360227 h 1360227"/>
              <a:gd name="connsiteX4" fmla="*/ 0 w 76906"/>
              <a:gd name="connsiteY4" fmla="*/ 1360227 h 136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06" h="1360227">
                <a:moveTo>
                  <a:pt x="0" y="1360227"/>
                </a:moveTo>
                <a:lnTo>
                  <a:pt x="0" y="0"/>
                </a:lnTo>
                <a:cubicBezTo>
                  <a:pt x="12081" y="503"/>
                  <a:pt x="63294" y="612"/>
                  <a:pt x="76906" y="0"/>
                </a:cubicBezTo>
                <a:lnTo>
                  <a:pt x="76906" y="1360227"/>
                </a:lnTo>
                <a:lnTo>
                  <a:pt x="0" y="1360227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D7E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9DF4090A-59F8-B24B-AF24-96246E2610AF}"/>
              </a:ext>
            </a:extLst>
          </p:cNvPr>
          <p:cNvSpPr/>
          <p:nvPr/>
        </p:nvSpPr>
        <p:spPr>
          <a:xfrm>
            <a:off x="7461171" y="4772647"/>
            <a:ext cx="1675224" cy="1126763"/>
          </a:xfrm>
          <a:prstGeom prst="rect">
            <a:avLst/>
          </a:prstGeom>
          <a:solidFill>
            <a:srgbClr val="92D050"/>
          </a:solidFill>
          <a:ln>
            <a:solidFill>
              <a:srgbClr val="D7E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0B0207"/>
                </a:solidFill>
              </a:rPr>
              <a:t>NGHỀ</a:t>
            </a:r>
          </a:p>
          <a:p>
            <a:pPr algn="ctr"/>
            <a:r>
              <a:rPr lang="en-VN" sz="2400" dirty="0">
                <a:solidFill>
                  <a:srgbClr val="0B0207"/>
                </a:solidFill>
              </a:rPr>
              <a:t>NGHIỆP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ACAB8FE-9706-404F-AE38-E6CEF631A208}"/>
              </a:ext>
            </a:extLst>
          </p:cNvPr>
          <p:cNvGrpSpPr/>
          <p:nvPr/>
        </p:nvGrpSpPr>
        <p:grpSpPr>
          <a:xfrm>
            <a:off x="9603267" y="4683146"/>
            <a:ext cx="509635" cy="1514861"/>
            <a:chOff x="9614875" y="1023083"/>
            <a:chExt cx="509635" cy="1514861"/>
          </a:xfrm>
          <a:solidFill>
            <a:srgbClr val="92D050"/>
          </a:solidFill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6FE968D8-612B-7F42-8F75-054A1E5EF68F}"/>
                </a:ext>
              </a:extLst>
            </p:cNvPr>
            <p:cNvGrpSpPr/>
            <p:nvPr/>
          </p:nvGrpSpPr>
          <p:grpSpPr>
            <a:xfrm>
              <a:off x="9614875" y="1023083"/>
              <a:ext cx="509635" cy="1514861"/>
              <a:chOff x="9690132" y="3003180"/>
              <a:chExt cx="813816" cy="3541688"/>
            </a:xfrm>
            <a:grpFill/>
          </p:grpSpPr>
          <p:sp>
            <p:nvSpPr>
              <p:cNvPr id="85" name="Bent Arrow 84">
                <a:extLst>
                  <a:ext uri="{FF2B5EF4-FFF2-40B4-BE49-F238E27FC236}">
                    <a16:creationId xmlns:a16="http://schemas.microsoft.com/office/drawing/2014/main" id="{728D5D92-E838-9045-9041-5CE0CA362B14}"/>
                  </a:ext>
                </a:extLst>
              </p:cNvPr>
              <p:cNvSpPr/>
              <p:nvPr/>
            </p:nvSpPr>
            <p:spPr>
              <a:xfrm>
                <a:off x="9690132" y="3003180"/>
                <a:ext cx="813816" cy="1755465"/>
              </a:xfrm>
              <a:prstGeom prst="bentArrow">
                <a:avLst>
                  <a:gd name="adj1" fmla="val 25000"/>
                  <a:gd name="adj2" fmla="val 4725"/>
                  <a:gd name="adj3" fmla="val 0"/>
                  <a:gd name="adj4" fmla="val 43750"/>
                </a:avLst>
              </a:prstGeom>
              <a:grpFill/>
              <a:ln w="19050">
                <a:solidFill>
                  <a:srgbClr val="D7ED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>
                  <a:solidFill>
                    <a:schemeClr val="tx1"/>
                  </a:solidFill>
                </a:endParaRPr>
              </a:p>
            </p:txBody>
          </p:sp>
          <p:sp>
            <p:nvSpPr>
              <p:cNvPr id="86" name="Bent Arrow 85">
                <a:extLst>
                  <a:ext uri="{FF2B5EF4-FFF2-40B4-BE49-F238E27FC236}">
                    <a16:creationId xmlns:a16="http://schemas.microsoft.com/office/drawing/2014/main" id="{DCEA9DBF-3740-3040-A628-62A905237343}"/>
                  </a:ext>
                </a:extLst>
              </p:cNvPr>
              <p:cNvSpPr/>
              <p:nvPr/>
            </p:nvSpPr>
            <p:spPr>
              <a:xfrm flipV="1">
                <a:off x="9690132" y="4789402"/>
                <a:ext cx="813816" cy="1755466"/>
              </a:xfrm>
              <a:prstGeom prst="bentArrow">
                <a:avLst>
                  <a:gd name="adj1" fmla="val 25000"/>
                  <a:gd name="adj2" fmla="val 4725"/>
                  <a:gd name="adj3" fmla="val 0"/>
                  <a:gd name="adj4" fmla="val 43750"/>
                </a:avLst>
              </a:prstGeom>
              <a:grpFill/>
              <a:ln w="19050">
                <a:solidFill>
                  <a:srgbClr val="D7EDA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368DB51C-03D2-C847-9ADB-D2E6DBE0723A}"/>
                </a:ext>
              </a:extLst>
            </p:cNvPr>
            <p:cNvSpPr/>
            <p:nvPr/>
          </p:nvSpPr>
          <p:spPr>
            <a:xfrm>
              <a:off x="9623054" y="1735267"/>
              <a:ext cx="31227" cy="773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8DB91F69-02F1-414A-9F85-695FB7B6C2E8}"/>
              </a:ext>
            </a:extLst>
          </p:cNvPr>
          <p:cNvSpPr/>
          <p:nvPr/>
        </p:nvSpPr>
        <p:spPr>
          <a:xfrm>
            <a:off x="10115669" y="4323657"/>
            <a:ext cx="1748853" cy="623124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0B0207"/>
                </a:solidFill>
              </a:rPr>
              <a:t>Bác sĩ</a:t>
            </a: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2351BB25-7ACD-7A47-91A6-DBDA3D7878F6}"/>
              </a:ext>
            </a:extLst>
          </p:cNvPr>
          <p:cNvSpPr/>
          <p:nvPr/>
        </p:nvSpPr>
        <p:spPr>
          <a:xfrm>
            <a:off x="10088186" y="5913696"/>
            <a:ext cx="1748853" cy="623124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>
                <a:solidFill>
                  <a:srgbClr val="0B0207"/>
                </a:solidFill>
              </a:rPr>
              <a:t>………</a:t>
            </a: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605EEB1B-B9BE-9240-B070-A67F890D82B1}"/>
              </a:ext>
            </a:extLst>
          </p:cNvPr>
          <p:cNvSpPr/>
          <p:nvPr/>
        </p:nvSpPr>
        <p:spPr>
          <a:xfrm>
            <a:off x="10088186" y="5117337"/>
            <a:ext cx="1748853" cy="623124"/>
          </a:xfrm>
          <a:prstGeom prst="round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>
                <a:solidFill>
                  <a:srgbClr val="0B0207"/>
                </a:solidFill>
              </a:rPr>
              <a:t>………</a:t>
            </a:r>
          </a:p>
        </p:txBody>
      </p:sp>
      <p:sp>
        <p:nvSpPr>
          <p:cNvPr id="91" name="Bent Arrow 43">
            <a:extLst>
              <a:ext uri="{FF2B5EF4-FFF2-40B4-BE49-F238E27FC236}">
                <a16:creationId xmlns:a16="http://schemas.microsoft.com/office/drawing/2014/main" id="{9FF04061-F119-444E-8427-CFC80E627D7C}"/>
              </a:ext>
            </a:extLst>
          </p:cNvPr>
          <p:cNvSpPr/>
          <p:nvPr/>
        </p:nvSpPr>
        <p:spPr>
          <a:xfrm rot="16200000" flipH="1">
            <a:off x="2392458" y="5127715"/>
            <a:ext cx="69784" cy="486595"/>
          </a:xfrm>
          <a:custGeom>
            <a:avLst/>
            <a:gdLst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813816 w 813816"/>
              <a:gd name="connsiteY7" fmla="*/ 76906 h 1755465"/>
              <a:gd name="connsiteX8" fmla="*/ 395238 w 813816"/>
              <a:gd name="connsiteY8" fmla="*/ 76906 h 1755465"/>
              <a:gd name="connsiteX9" fmla="*/ 76906 w 813816"/>
              <a:gd name="connsiteY9" fmla="*/ 395238 h 1755465"/>
              <a:gd name="connsiteX10" fmla="*/ 76906 w 813816"/>
              <a:gd name="connsiteY10" fmla="*/ 1755465 h 1755465"/>
              <a:gd name="connsiteX11" fmla="*/ 0 w 813816"/>
              <a:gd name="connsiteY11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395238 w 813816"/>
              <a:gd name="connsiteY7" fmla="*/ 76906 h 1755465"/>
              <a:gd name="connsiteX8" fmla="*/ 76906 w 813816"/>
              <a:gd name="connsiteY8" fmla="*/ 395238 h 1755465"/>
              <a:gd name="connsiteX9" fmla="*/ 76906 w 813816"/>
              <a:gd name="connsiteY9" fmla="*/ 1755465 h 1755465"/>
              <a:gd name="connsiteX10" fmla="*/ 0 w 813816"/>
              <a:gd name="connsiteY10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76906 h 1755465"/>
              <a:gd name="connsiteX6" fmla="*/ 395238 w 813816"/>
              <a:gd name="connsiteY6" fmla="*/ 76906 h 1755465"/>
              <a:gd name="connsiteX7" fmla="*/ 76906 w 813816"/>
              <a:gd name="connsiteY7" fmla="*/ 395238 h 1755465"/>
              <a:gd name="connsiteX8" fmla="*/ 76906 w 813816"/>
              <a:gd name="connsiteY8" fmla="*/ 1755465 h 1755465"/>
              <a:gd name="connsiteX9" fmla="*/ 0 w 813816"/>
              <a:gd name="connsiteY9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395238 w 813816"/>
              <a:gd name="connsiteY5" fmla="*/ 76906 h 1755465"/>
              <a:gd name="connsiteX6" fmla="*/ 76906 w 813816"/>
              <a:gd name="connsiteY6" fmla="*/ 395238 h 1755465"/>
              <a:gd name="connsiteX7" fmla="*/ 76906 w 813816"/>
              <a:gd name="connsiteY7" fmla="*/ 1755465 h 1755465"/>
              <a:gd name="connsiteX8" fmla="*/ 0 w 813816"/>
              <a:gd name="connsiteY8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395238 w 813816"/>
              <a:gd name="connsiteY4" fmla="*/ 76906 h 1755465"/>
              <a:gd name="connsiteX5" fmla="*/ 76906 w 813816"/>
              <a:gd name="connsiteY5" fmla="*/ 395238 h 1755465"/>
              <a:gd name="connsiteX6" fmla="*/ 76906 w 813816"/>
              <a:gd name="connsiteY6" fmla="*/ 1755465 h 1755465"/>
              <a:gd name="connsiteX7" fmla="*/ 0 w 813816"/>
              <a:gd name="connsiteY7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76906 w 813816"/>
              <a:gd name="connsiteY4" fmla="*/ 395238 h 1755465"/>
              <a:gd name="connsiteX5" fmla="*/ 76906 w 813816"/>
              <a:gd name="connsiteY5" fmla="*/ 1755465 h 1755465"/>
              <a:gd name="connsiteX6" fmla="*/ 0 w 813816"/>
              <a:gd name="connsiteY6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813816 w 813816"/>
              <a:gd name="connsiteY2" fmla="*/ 0 h 1755465"/>
              <a:gd name="connsiteX3" fmla="*/ 76906 w 813816"/>
              <a:gd name="connsiteY3" fmla="*/ 395238 h 1755465"/>
              <a:gd name="connsiteX4" fmla="*/ 76906 w 813816"/>
              <a:gd name="connsiteY4" fmla="*/ 1755465 h 1755465"/>
              <a:gd name="connsiteX5" fmla="*/ 0 w 813816"/>
              <a:gd name="connsiteY5" fmla="*/ 1755465 h 1755465"/>
              <a:gd name="connsiteX0" fmla="*/ 0 w 76906"/>
              <a:gd name="connsiteY0" fmla="*/ 1530255 h 1530255"/>
              <a:gd name="connsiteX1" fmla="*/ 0 w 76906"/>
              <a:gd name="connsiteY1" fmla="*/ 170028 h 1530255"/>
              <a:gd name="connsiteX2" fmla="*/ 76906 w 76906"/>
              <a:gd name="connsiteY2" fmla="*/ 170028 h 1530255"/>
              <a:gd name="connsiteX3" fmla="*/ 76906 w 76906"/>
              <a:gd name="connsiteY3" fmla="*/ 1530255 h 1530255"/>
              <a:gd name="connsiteX4" fmla="*/ 0 w 76906"/>
              <a:gd name="connsiteY4" fmla="*/ 1530255 h 1530255"/>
              <a:gd name="connsiteX0" fmla="*/ 0 w 110287"/>
              <a:gd name="connsiteY0" fmla="*/ 1463094 h 1463094"/>
              <a:gd name="connsiteX1" fmla="*/ 0 w 110287"/>
              <a:gd name="connsiteY1" fmla="*/ 102867 h 1463094"/>
              <a:gd name="connsiteX2" fmla="*/ 76906 w 110287"/>
              <a:gd name="connsiteY2" fmla="*/ 102867 h 1463094"/>
              <a:gd name="connsiteX3" fmla="*/ 76906 w 110287"/>
              <a:gd name="connsiteY3" fmla="*/ 1463094 h 1463094"/>
              <a:gd name="connsiteX4" fmla="*/ 0 w 110287"/>
              <a:gd name="connsiteY4" fmla="*/ 1463094 h 1463094"/>
              <a:gd name="connsiteX0" fmla="*/ 0 w 81322"/>
              <a:gd name="connsiteY0" fmla="*/ 1364824 h 1364824"/>
              <a:gd name="connsiteX1" fmla="*/ 0 w 81322"/>
              <a:gd name="connsiteY1" fmla="*/ 4597 h 1364824"/>
              <a:gd name="connsiteX2" fmla="*/ 76906 w 81322"/>
              <a:gd name="connsiteY2" fmla="*/ 4597 h 1364824"/>
              <a:gd name="connsiteX3" fmla="*/ 76906 w 81322"/>
              <a:gd name="connsiteY3" fmla="*/ 1364824 h 1364824"/>
              <a:gd name="connsiteX4" fmla="*/ 0 w 81322"/>
              <a:gd name="connsiteY4" fmla="*/ 1364824 h 1364824"/>
              <a:gd name="connsiteX0" fmla="*/ 0 w 112700"/>
              <a:gd name="connsiteY0" fmla="*/ 1396055 h 1396055"/>
              <a:gd name="connsiteX1" fmla="*/ 0 w 112700"/>
              <a:gd name="connsiteY1" fmla="*/ 35828 h 1396055"/>
              <a:gd name="connsiteX2" fmla="*/ 76906 w 112700"/>
              <a:gd name="connsiteY2" fmla="*/ 35828 h 1396055"/>
              <a:gd name="connsiteX3" fmla="*/ 76906 w 112700"/>
              <a:gd name="connsiteY3" fmla="*/ 1396055 h 1396055"/>
              <a:gd name="connsiteX4" fmla="*/ 0 w 112700"/>
              <a:gd name="connsiteY4" fmla="*/ 1396055 h 1396055"/>
              <a:gd name="connsiteX0" fmla="*/ 0 w 76906"/>
              <a:gd name="connsiteY0" fmla="*/ 1393770 h 1393770"/>
              <a:gd name="connsiteX1" fmla="*/ 0 w 76906"/>
              <a:gd name="connsiteY1" fmla="*/ 33543 h 1393770"/>
              <a:gd name="connsiteX2" fmla="*/ 76906 w 76906"/>
              <a:gd name="connsiteY2" fmla="*/ 33543 h 1393770"/>
              <a:gd name="connsiteX3" fmla="*/ 76906 w 76906"/>
              <a:gd name="connsiteY3" fmla="*/ 1393770 h 1393770"/>
              <a:gd name="connsiteX4" fmla="*/ 0 w 76906"/>
              <a:gd name="connsiteY4" fmla="*/ 1393770 h 1393770"/>
              <a:gd name="connsiteX0" fmla="*/ 0 w 76906"/>
              <a:gd name="connsiteY0" fmla="*/ 1360227 h 1360227"/>
              <a:gd name="connsiteX1" fmla="*/ 0 w 76906"/>
              <a:gd name="connsiteY1" fmla="*/ 0 h 1360227"/>
              <a:gd name="connsiteX2" fmla="*/ 76906 w 76906"/>
              <a:gd name="connsiteY2" fmla="*/ 0 h 1360227"/>
              <a:gd name="connsiteX3" fmla="*/ 76906 w 76906"/>
              <a:gd name="connsiteY3" fmla="*/ 1360227 h 1360227"/>
              <a:gd name="connsiteX4" fmla="*/ 0 w 76906"/>
              <a:gd name="connsiteY4" fmla="*/ 1360227 h 136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06" h="1360227">
                <a:moveTo>
                  <a:pt x="0" y="1360227"/>
                </a:moveTo>
                <a:lnTo>
                  <a:pt x="0" y="0"/>
                </a:lnTo>
                <a:cubicBezTo>
                  <a:pt x="12081" y="503"/>
                  <a:pt x="63294" y="612"/>
                  <a:pt x="76906" y="0"/>
                </a:cubicBezTo>
                <a:lnTo>
                  <a:pt x="76906" y="1360227"/>
                </a:lnTo>
                <a:lnTo>
                  <a:pt x="0" y="1360227"/>
                </a:lnTo>
                <a:close/>
              </a:path>
            </a:pathLst>
          </a:custGeom>
          <a:solidFill>
            <a:srgbClr val="00B0F0">
              <a:alpha val="89000"/>
            </a:srgbClr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92" name="Bent Arrow 91">
            <a:extLst>
              <a:ext uri="{FF2B5EF4-FFF2-40B4-BE49-F238E27FC236}">
                <a16:creationId xmlns:a16="http://schemas.microsoft.com/office/drawing/2014/main" id="{95D38EC7-7F21-EA44-ADC5-BAA62A699C66}"/>
              </a:ext>
            </a:extLst>
          </p:cNvPr>
          <p:cNvSpPr/>
          <p:nvPr/>
        </p:nvSpPr>
        <p:spPr>
          <a:xfrm flipH="1" flipV="1">
            <a:off x="4799340" y="3577685"/>
            <a:ext cx="813816" cy="1755465"/>
          </a:xfrm>
          <a:prstGeom prst="bentArrow">
            <a:avLst>
              <a:gd name="adj1" fmla="val 25000"/>
              <a:gd name="adj2" fmla="val 4725"/>
              <a:gd name="adj3" fmla="val 0"/>
              <a:gd name="adj4" fmla="val 43750"/>
            </a:avLst>
          </a:prstGeom>
          <a:solidFill>
            <a:srgbClr val="00B0F0">
              <a:alpha val="89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93" name="Bent Arrow 43">
            <a:extLst>
              <a:ext uri="{FF2B5EF4-FFF2-40B4-BE49-F238E27FC236}">
                <a16:creationId xmlns:a16="http://schemas.microsoft.com/office/drawing/2014/main" id="{0513E717-C6AC-6C49-A811-704E5CC831CA}"/>
              </a:ext>
            </a:extLst>
          </p:cNvPr>
          <p:cNvSpPr/>
          <p:nvPr/>
        </p:nvSpPr>
        <p:spPr>
          <a:xfrm rot="16200000" flipH="1">
            <a:off x="2912918" y="5129375"/>
            <a:ext cx="76762" cy="486595"/>
          </a:xfrm>
          <a:custGeom>
            <a:avLst/>
            <a:gdLst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813816 w 813816"/>
              <a:gd name="connsiteY7" fmla="*/ 76906 h 1755465"/>
              <a:gd name="connsiteX8" fmla="*/ 395238 w 813816"/>
              <a:gd name="connsiteY8" fmla="*/ 76906 h 1755465"/>
              <a:gd name="connsiteX9" fmla="*/ 76906 w 813816"/>
              <a:gd name="connsiteY9" fmla="*/ 395238 h 1755465"/>
              <a:gd name="connsiteX10" fmla="*/ 76906 w 813816"/>
              <a:gd name="connsiteY10" fmla="*/ 1755465 h 1755465"/>
              <a:gd name="connsiteX11" fmla="*/ 0 w 813816"/>
              <a:gd name="connsiteY11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395238 w 813816"/>
              <a:gd name="connsiteY7" fmla="*/ 76906 h 1755465"/>
              <a:gd name="connsiteX8" fmla="*/ 76906 w 813816"/>
              <a:gd name="connsiteY8" fmla="*/ 395238 h 1755465"/>
              <a:gd name="connsiteX9" fmla="*/ 76906 w 813816"/>
              <a:gd name="connsiteY9" fmla="*/ 1755465 h 1755465"/>
              <a:gd name="connsiteX10" fmla="*/ 0 w 813816"/>
              <a:gd name="connsiteY10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76906 h 1755465"/>
              <a:gd name="connsiteX6" fmla="*/ 395238 w 813816"/>
              <a:gd name="connsiteY6" fmla="*/ 76906 h 1755465"/>
              <a:gd name="connsiteX7" fmla="*/ 76906 w 813816"/>
              <a:gd name="connsiteY7" fmla="*/ 395238 h 1755465"/>
              <a:gd name="connsiteX8" fmla="*/ 76906 w 813816"/>
              <a:gd name="connsiteY8" fmla="*/ 1755465 h 1755465"/>
              <a:gd name="connsiteX9" fmla="*/ 0 w 813816"/>
              <a:gd name="connsiteY9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395238 w 813816"/>
              <a:gd name="connsiteY5" fmla="*/ 76906 h 1755465"/>
              <a:gd name="connsiteX6" fmla="*/ 76906 w 813816"/>
              <a:gd name="connsiteY6" fmla="*/ 395238 h 1755465"/>
              <a:gd name="connsiteX7" fmla="*/ 76906 w 813816"/>
              <a:gd name="connsiteY7" fmla="*/ 1755465 h 1755465"/>
              <a:gd name="connsiteX8" fmla="*/ 0 w 813816"/>
              <a:gd name="connsiteY8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395238 w 813816"/>
              <a:gd name="connsiteY4" fmla="*/ 76906 h 1755465"/>
              <a:gd name="connsiteX5" fmla="*/ 76906 w 813816"/>
              <a:gd name="connsiteY5" fmla="*/ 395238 h 1755465"/>
              <a:gd name="connsiteX6" fmla="*/ 76906 w 813816"/>
              <a:gd name="connsiteY6" fmla="*/ 1755465 h 1755465"/>
              <a:gd name="connsiteX7" fmla="*/ 0 w 813816"/>
              <a:gd name="connsiteY7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76906 w 813816"/>
              <a:gd name="connsiteY4" fmla="*/ 395238 h 1755465"/>
              <a:gd name="connsiteX5" fmla="*/ 76906 w 813816"/>
              <a:gd name="connsiteY5" fmla="*/ 1755465 h 1755465"/>
              <a:gd name="connsiteX6" fmla="*/ 0 w 813816"/>
              <a:gd name="connsiteY6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813816 w 813816"/>
              <a:gd name="connsiteY2" fmla="*/ 0 h 1755465"/>
              <a:gd name="connsiteX3" fmla="*/ 76906 w 813816"/>
              <a:gd name="connsiteY3" fmla="*/ 395238 h 1755465"/>
              <a:gd name="connsiteX4" fmla="*/ 76906 w 813816"/>
              <a:gd name="connsiteY4" fmla="*/ 1755465 h 1755465"/>
              <a:gd name="connsiteX5" fmla="*/ 0 w 813816"/>
              <a:gd name="connsiteY5" fmla="*/ 1755465 h 1755465"/>
              <a:gd name="connsiteX0" fmla="*/ 0 w 76906"/>
              <a:gd name="connsiteY0" fmla="*/ 1530255 h 1530255"/>
              <a:gd name="connsiteX1" fmla="*/ 0 w 76906"/>
              <a:gd name="connsiteY1" fmla="*/ 170028 h 1530255"/>
              <a:gd name="connsiteX2" fmla="*/ 76906 w 76906"/>
              <a:gd name="connsiteY2" fmla="*/ 170028 h 1530255"/>
              <a:gd name="connsiteX3" fmla="*/ 76906 w 76906"/>
              <a:gd name="connsiteY3" fmla="*/ 1530255 h 1530255"/>
              <a:gd name="connsiteX4" fmla="*/ 0 w 76906"/>
              <a:gd name="connsiteY4" fmla="*/ 1530255 h 1530255"/>
              <a:gd name="connsiteX0" fmla="*/ 0 w 110287"/>
              <a:gd name="connsiteY0" fmla="*/ 1463094 h 1463094"/>
              <a:gd name="connsiteX1" fmla="*/ 0 w 110287"/>
              <a:gd name="connsiteY1" fmla="*/ 102867 h 1463094"/>
              <a:gd name="connsiteX2" fmla="*/ 76906 w 110287"/>
              <a:gd name="connsiteY2" fmla="*/ 102867 h 1463094"/>
              <a:gd name="connsiteX3" fmla="*/ 76906 w 110287"/>
              <a:gd name="connsiteY3" fmla="*/ 1463094 h 1463094"/>
              <a:gd name="connsiteX4" fmla="*/ 0 w 110287"/>
              <a:gd name="connsiteY4" fmla="*/ 1463094 h 1463094"/>
              <a:gd name="connsiteX0" fmla="*/ 0 w 81322"/>
              <a:gd name="connsiteY0" fmla="*/ 1364824 h 1364824"/>
              <a:gd name="connsiteX1" fmla="*/ 0 w 81322"/>
              <a:gd name="connsiteY1" fmla="*/ 4597 h 1364824"/>
              <a:gd name="connsiteX2" fmla="*/ 76906 w 81322"/>
              <a:gd name="connsiteY2" fmla="*/ 4597 h 1364824"/>
              <a:gd name="connsiteX3" fmla="*/ 76906 w 81322"/>
              <a:gd name="connsiteY3" fmla="*/ 1364824 h 1364824"/>
              <a:gd name="connsiteX4" fmla="*/ 0 w 81322"/>
              <a:gd name="connsiteY4" fmla="*/ 1364824 h 1364824"/>
              <a:gd name="connsiteX0" fmla="*/ 0 w 112700"/>
              <a:gd name="connsiteY0" fmla="*/ 1396055 h 1396055"/>
              <a:gd name="connsiteX1" fmla="*/ 0 w 112700"/>
              <a:gd name="connsiteY1" fmla="*/ 35828 h 1396055"/>
              <a:gd name="connsiteX2" fmla="*/ 76906 w 112700"/>
              <a:gd name="connsiteY2" fmla="*/ 35828 h 1396055"/>
              <a:gd name="connsiteX3" fmla="*/ 76906 w 112700"/>
              <a:gd name="connsiteY3" fmla="*/ 1396055 h 1396055"/>
              <a:gd name="connsiteX4" fmla="*/ 0 w 112700"/>
              <a:gd name="connsiteY4" fmla="*/ 1396055 h 1396055"/>
              <a:gd name="connsiteX0" fmla="*/ 0 w 76906"/>
              <a:gd name="connsiteY0" fmla="*/ 1393770 h 1393770"/>
              <a:gd name="connsiteX1" fmla="*/ 0 w 76906"/>
              <a:gd name="connsiteY1" fmla="*/ 33543 h 1393770"/>
              <a:gd name="connsiteX2" fmla="*/ 76906 w 76906"/>
              <a:gd name="connsiteY2" fmla="*/ 33543 h 1393770"/>
              <a:gd name="connsiteX3" fmla="*/ 76906 w 76906"/>
              <a:gd name="connsiteY3" fmla="*/ 1393770 h 1393770"/>
              <a:gd name="connsiteX4" fmla="*/ 0 w 76906"/>
              <a:gd name="connsiteY4" fmla="*/ 1393770 h 1393770"/>
              <a:gd name="connsiteX0" fmla="*/ 0 w 76906"/>
              <a:gd name="connsiteY0" fmla="*/ 1360227 h 1360227"/>
              <a:gd name="connsiteX1" fmla="*/ 0 w 76906"/>
              <a:gd name="connsiteY1" fmla="*/ 0 h 1360227"/>
              <a:gd name="connsiteX2" fmla="*/ 76906 w 76906"/>
              <a:gd name="connsiteY2" fmla="*/ 0 h 1360227"/>
              <a:gd name="connsiteX3" fmla="*/ 76906 w 76906"/>
              <a:gd name="connsiteY3" fmla="*/ 1360227 h 1360227"/>
              <a:gd name="connsiteX4" fmla="*/ 0 w 76906"/>
              <a:gd name="connsiteY4" fmla="*/ 1360227 h 136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06" h="1360227">
                <a:moveTo>
                  <a:pt x="0" y="1360227"/>
                </a:moveTo>
                <a:lnTo>
                  <a:pt x="0" y="0"/>
                </a:lnTo>
                <a:cubicBezTo>
                  <a:pt x="12081" y="503"/>
                  <a:pt x="63294" y="612"/>
                  <a:pt x="76906" y="0"/>
                </a:cubicBezTo>
                <a:lnTo>
                  <a:pt x="76906" y="1360227"/>
                </a:lnTo>
                <a:lnTo>
                  <a:pt x="0" y="1360227"/>
                </a:lnTo>
                <a:close/>
              </a:path>
            </a:pathLst>
          </a:custGeom>
          <a:solidFill>
            <a:srgbClr val="00B0F0">
              <a:alpha val="89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CC55358C-B042-DE44-AC9A-DF0B63F54E9A}"/>
              </a:ext>
            </a:extLst>
          </p:cNvPr>
          <p:cNvSpPr/>
          <p:nvPr/>
        </p:nvSpPr>
        <p:spPr>
          <a:xfrm flipH="1">
            <a:off x="3209612" y="4749701"/>
            <a:ext cx="1675224" cy="1126763"/>
          </a:xfrm>
          <a:prstGeom prst="rect">
            <a:avLst/>
          </a:prstGeom>
          <a:solidFill>
            <a:srgbClr val="00B0F0">
              <a:alpha val="89000"/>
            </a:srgb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200" dirty="0">
                <a:solidFill>
                  <a:srgbClr val="0B0207"/>
                </a:solidFill>
              </a:rPr>
              <a:t>GIỮ SẠCH NHÀ Ở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2E4E2B0-C742-6841-A4F9-F73B8C850E23}"/>
              </a:ext>
            </a:extLst>
          </p:cNvPr>
          <p:cNvGrpSpPr/>
          <p:nvPr/>
        </p:nvGrpSpPr>
        <p:grpSpPr>
          <a:xfrm flipH="1">
            <a:off x="2198727" y="4660200"/>
            <a:ext cx="509635" cy="1514861"/>
            <a:chOff x="9614875" y="1023083"/>
            <a:chExt cx="509635" cy="1514861"/>
          </a:xfrm>
          <a:solidFill>
            <a:srgbClr val="00B0F0">
              <a:alpha val="89000"/>
            </a:srgbClr>
          </a:solidFill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A7A4ECF7-42F0-3341-B14E-8F716A8274E9}"/>
                </a:ext>
              </a:extLst>
            </p:cNvPr>
            <p:cNvGrpSpPr/>
            <p:nvPr/>
          </p:nvGrpSpPr>
          <p:grpSpPr>
            <a:xfrm>
              <a:off x="9614875" y="1023083"/>
              <a:ext cx="509635" cy="1514861"/>
              <a:chOff x="9690132" y="3003180"/>
              <a:chExt cx="813816" cy="3541688"/>
            </a:xfrm>
            <a:grpFill/>
          </p:grpSpPr>
          <p:sp>
            <p:nvSpPr>
              <p:cNvPr id="98" name="Bent Arrow 97">
                <a:extLst>
                  <a:ext uri="{FF2B5EF4-FFF2-40B4-BE49-F238E27FC236}">
                    <a16:creationId xmlns:a16="http://schemas.microsoft.com/office/drawing/2014/main" id="{BFDDD35E-4190-CC42-8EAA-79A286AA8D6C}"/>
                  </a:ext>
                </a:extLst>
              </p:cNvPr>
              <p:cNvSpPr/>
              <p:nvPr/>
            </p:nvSpPr>
            <p:spPr>
              <a:xfrm>
                <a:off x="9690132" y="3003180"/>
                <a:ext cx="813816" cy="1755465"/>
              </a:xfrm>
              <a:prstGeom prst="bentArrow">
                <a:avLst>
                  <a:gd name="adj1" fmla="val 25000"/>
                  <a:gd name="adj2" fmla="val 4725"/>
                  <a:gd name="adj3" fmla="val 0"/>
                  <a:gd name="adj4" fmla="val 43750"/>
                </a:avLst>
              </a:prstGeom>
              <a:grpFill/>
              <a:ln w="190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Bent Arrow 98">
                <a:extLst>
                  <a:ext uri="{FF2B5EF4-FFF2-40B4-BE49-F238E27FC236}">
                    <a16:creationId xmlns:a16="http://schemas.microsoft.com/office/drawing/2014/main" id="{B3434689-CBCE-474E-8AAC-1B8D98013050}"/>
                  </a:ext>
                </a:extLst>
              </p:cNvPr>
              <p:cNvSpPr/>
              <p:nvPr/>
            </p:nvSpPr>
            <p:spPr>
              <a:xfrm flipV="1">
                <a:off x="9690132" y="4789402"/>
                <a:ext cx="813816" cy="1755466"/>
              </a:xfrm>
              <a:prstGeom prst="bentArrow">
                <a:avLst>
                  <a:gd name="adj1" fmla="val 25000"/>
                  <a:gd name="adj2" fmla="val 4725"/>
                  <a:gd name="adj3" fmla="val 0"/>
                  <a:gd name="adj4" fmla="val 43750"/>
                </a:avLst>
              </a:prstGeom>
              <a:grpFill/>
              <a:ln w="190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8ED4DB35-3A33-FB44-A6FD-CAEDAA989D6E}"/>
                </a:ext>
              </a:extLst>
            </p:cNvPr>
            <p:cNvSpPr/>
            <p:nvPr/>
          </p:nvSpPr>
          <p:spPr>
            <a:xfrm>
              <a:off x="9623054" y="1735267"/>
              <a:ext cx="31227" cy="773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28E8E49D-235D-FC4A-ACF5-A9B41EC20053}"/>
              </a:ext>
            </a:extLst>
          </p:cNvPr>
          <p:cNvSpPr/>
          <p:nvPr/>
        </p:nvSpPr>
        <p:spPr>
          <a:xfrm flipH="1">
            <a:off x="447525" y="4300711"/>
            <a:ext cx="1748853" cy="623124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0B0207"/>
                </a:solidFill>
              </a:rPr>
              <a:t>Quét nhà</a:t>
            </a:r>
          </a:p>
        </p:txBody>
      </p:sp>
      <p:sp>
        <p:nvSpPr>
          <p:cNvPr id="101" name="Rounded Rectangle 100">
            <a:extLst>
              <a:ext uri="{FF2B5EF4-FFF2-40B4-BE49-F238E27FC236}">
                <a16:creationId xmlns:a16="http://schemas.microsoft.com/office/drawing/2014/main" id="{B4A9C244-56D2-9D46-8FFB-8EE918AAB69C}"/>
              </a:ext>
            </a:extLst>
          </p:cNvPr>
          <p:cNvSpPr/>
          <p:nvPr/>
        </p:nvSpPr>
        <p:spPr>
          <a:xfrm flipH="1">
            <a:off x="437295" y="5890750"/>
            <a:ext cx="1748853" cy="623124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>
                <a:solidFill>
                  <a:srgbClr val="0B0207"/>
                </a:solidFill>
              </a:rPr>
              <a:t>………</a:t>
            </a:r>
          </a:p>
        </p:txBody>
      </p:sp>
      <p:sp>
        <p:nvSpPr>
          <p:cNvPr id="102" name="Rounded Rectangle 101">
            <a:extLst>
              <a:ext uri="{FF2B5EF4-FFF2-40B4-BE49-F238E27FC236}">
                <a16:creationId xmlns:a16="http://schemas.microsoft.com/office/drawing/2014/main" id="{FA7E370A-0E9D-694C-9ABB-C45E1328C4F8}"/>
              </a:ext>
            </a:extLst>
          </p:cNvPr>
          <p:cNvSpPr/>
          <p:nvPr/>
        </p:nvSpPr>
        <p:spPr>
          <a:xfrm flipH="1">
            <a:off x="437295" y="5094391"/>
            <a:ext cx="1748853" cy="623124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0B0207"/>
                </a:solidFill>
              </a:rPr>
              <a:t>Lau bàn</a:t>
            </a:r>
          </a:p>
        </p:txBody>
      </p:sp>
      <p:sp>
        <p:nvSpPr>
          <p:cNvPr id="105" name="Bent Arrow 43">
            <a:extLst>
              <a:ext uri="{FF2B5EF4-FFF2-40B4-BE49-F238E27FC236}">
                <a16:creationId xmlns:a16="http://schemas.microsoft.com/office/drawing/2014/main" id="{87E471DB-2FFD-5D44-AA03-6BF22B6B3A23}"/>
              </a:ext>
            </a:extLst>
          </p:cNvPr>
          <p:cNvSpPr/>
          <p:nvPr/>
        </p:nvSpPr>
        <p:spPr>
          <a:xfrm rot="16200000" flipH="1">
            <a:off x="2286689" y="1309504"/>
            <a:ext cx="69784" cy="486595"/>
          </a:xfrm>
          <a:custGeom>
            <a:avLst/>
            <a:gdLst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813816 w 813816"/>
              <a:gd name="connsiteY7" fmla="*/ 76906 h 1755465"/>
              <a:gd name="connsiteX8" fmla="*/ 395238 w 813816"/>
              <a:gd name="connsiteY8" fmla="*/ 76906 h 1755465"/>
              <a:gd name="connsiteX9" fmla="*/ 76906 w 813816"/>
              <a:gd name="connsiteY9" fmla="*/ 395238 h 1755465"/>
              <a:gd name="connsiteX10" fmla="*/ 76906 w 813816"/>
              <a:gd name="connsiteY10" fmla="*/ 1755465 h 1755465"/>
              <a:gd name="connsiteX11" fmla="*/ 0 w 813816"/>
              <a:gd name="connsiteY11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395238 w 813816"/>
              <a:gd name="connsiteY7" fmla="*/ 76906 h 1755465"/>
              <a:gd name="connsiteX8" fmla="*/ 76906 w 813816"/>
              <a:gd name="connsiteY8" fmla="*/ 395238 h 1755465"/>
              <a:gd name="connsiteX9" fmla="*/ 76906 w 813816"/>
              <a:gd name="connsiteY9" fmla="*/ 1755465 h 1755465"/>
              <a:gd name="connsiteX10" fmla="*/ 0 w 813816"/>
              <a:gd name="connsiteY10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76906 h 1755465"/>
              <a:gd name="connsiteX6" fmla="*/ 395238 w 813816"/>
              <a:gd name="connsiteY6" fmla="*/ 76906 h 1755465"/>
              <a:gd name="connsiteX7" fmla="*/ 76906 w 813816"/>
              <a:gd name="connsiteY7" fmla="*/ 395238 h 1755465"/>
              <a:gd name="connsiteX8" fmla="*/ 76906 w 813816"/>
              <a:gd name="connsiteY8" fmla="*/ 1755465 h 1755465"/>
              <a:gd name="connsiteX9" fmla="*/ 0 w 813816"/>
              <a:gd name="connsiteY9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395238 w 813816"/>
              <a:gd name="connsiteY5" fmla="*/ 76906 h 1755465"/>
              <a:gd name="connsiteX6" fmla="*/ 76906 w 813816"/>
              <a:gd name="connsiteY6" fmla="*/ 395238 h 1755465"/>
              <a:gd name="connsiteX7" fmla="*/ 76906 w 813816"/>
              <a:gd name="connsiteY7" fmla="*/ 1755465 h 1755465"/>
              <a:gd name="connsiteX8" fmla="*/ 0 w 813816"/>
              <a:gd name="connsiteY8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395238 w 813816"/>
              <a:gd name="connsiteY4" fmla="*/ 76906 h 1755465"/>
              <a:gd name="connsiteX5" fmla="*/ 76906 w 813816"/>
              <a:gd name="connsiteY5" fmla="*/ 395238 h 1755465"/>
              <a:gd name="connsiteX6" fmla="*/ 76906 w 813816"/>
              <a:gd name="connsiteY6" fmla="*/ 1755465 h 1755465"/>
              <a:gd name="connsiteX7" fmla="*/ 0 w 813816"/>
              <a:gd name="connsiteY7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76906 w 813816"/>
              <a:gd name="connsiteY4" fmla="*/ 395238 h 1755465"/>
              <a:gd name="connsiteX5" fmla="*/ 76906 w 813816"/>
              <a:gd name="connsiteY5" fmla="*/ 1755465 h 1755465"/>
              <a:gd name="connsiteX6" fmla="*/ 0 w 813816"/>
              <a:gd name="connsiteY6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813816 w 813816"/>
              <a:gd name="connsiteY2" fmla="*/ 0 h 1755465"/>
              <a:gd name="connsiteX3" fmla="*/ 76906 w 813816"/>
              <a:gd name="connsiteY3" fmla="*/ 395238 h 1755465"/>
              <a:gd name="connsiteX4" fmla="*/ 76906 w 813816"/>
              <a:gd name="connsiteY4" fmla="*/ 1755465 h 1755465"/>
              <a:gd name="connsiteX5" fmla="*/ 0 w 813816"/>
              <a:gd name="connsiteY5" fmla="*/ 1755465 h 1755465"/>
              <a:gd name="connsiteX0" fmla="*/ 0 w 76906"/>
              <a:gd name="connsiteY0" fmla="*/ 1530255 h 1530255"/>
              <a:gd name="connsiteX1" fmla="*/ 0 w 76906"/>
              <a:gd name="connsiteY1" fmla="*/ 170028 h 1530255"/>
              <a:gd name="connsiteX2" fmla="*/ 76906 w 76906"/>
              <a:gd name="connsiteY2" fmla="*/ 170028 h 1530255"/>
              <a:gd name="connsiteX3" fmla="*/ 76906 w 76906"/>
              <a:gd name="connsiteY3" fmla="*/ 1530255 h 1530255"/>
              <a:gd name="connsiteX4" fmla="*/ 0 w 76906"/>
              <a:gd name="connsiteY4" fmla="*/ 1530255 h 1530255"/>
              <a:gd name="connsiteX0" fmla="*/ 0 w 110287"/>
              <a:gd name="connsiteY0" fmla="*/ 1463094 h 1463094"/>
              <a:gd name="connsiteX1" fmla="*/ 0 w 110287"/>
              <a:gd name="connsiteY1" fmla="*/ 102867 h 1463094"/>
              <a:gd name="connsiteX2" fmla="*/ 76906 w 110287"/>
              <a:gd name="connsiteY2" fmla="*/ 102867 h 1463094"/>
              <a:gd name="connsiteX3" fmla="*/ 76906 w 110287"/>
              <a:gd name="connsiteY3" fmla="*/ 1463094 h 1463094"/>
              <a:gd name="connsiteX4" fmla="*/ 0 w 110287"/>
              <a:gd name="connsiteY4" fmla="*/ 1463094 h 1463094"/>
              <a:gd name="connsiteX0" fmla="*/ 0 w 81322"/>
              <a:gd name="connsiteY0" fmla="*/ 1364824 h 1364824"/>
              <a:gd name="connsiteX1" fmla="*/ 0 w 81322"/>
              <a:gd name="connsiteY1" fmla="*/ 4597 h 1364824"/>
              <a:gd name="connsiteX2" fmla="*/ 76906 w 81322"/>
              <a:gd name="connsiteY2" fmla="*/ 4597 h 1364824"/>
              <a:gd name="connsiteX3" fmla="*/ 76906 w 81322"/>
              <a:gd name="connsiteY3" fmla="*/ 1364824 h 1364824"/>
              <a:gd name="connsiteX4" fmla="*/ 0 w 81322"/>
              <a:gd name="connsiteY4" fmla="*/ 1364824 h 1364824"/>
              <a:gd name="connsiteX0" fmla="*/ 0 w 112700"/>
              <a:gd name="connsiteY0" fmla="*/ 1396055 h 1396055"/>
              <a:gd name="connsiteX1" fmla="*/ 0 w 112700"/>
              <a:gd name="connsiteY1" fmla="*/ 35828 h 1396055"/>
              <a:gd name="connsiteX2" fmla="*/ 76906 w 112700"/>
              <a:gd name="connsiteY2" fmla="*/ 35828 h 1396055"/>
              <a:gd name="connsiteX3" fmla="*/ 76906 w 112700"/>
              <a:gd name="connsiteY3" fmla="*/ 1396055 h 1396055"/>
              <a:gd name="connsiteX4" fmla="*/ 0 w 112700"/>
              <a:gd name="connsiteY4" fmla="*/ 1396055 h 1396055"/>
              <a:gd name="connsiteX0" fmla="*/ 0 w 76906"/>
              <a:gd name="connsiteY0" fmla="*/ 1393770 h 1393770"/>
              <a:gd name="connsiteX1" fmla="*/ 0 w 76906"/>
              <a:gd name="connsiteY1" fmla="*/ 33543 h 1393770"/>
              <a:gd name="connsiteX2" fmla="*/ 76906 w 76906"/>
              <a:gd name="connsiteY2" fmla="*/ 33543 h 1393770"/>
              <a:gd name="connsiteX3" fmla="*/ 76906 w 76906"/>
              <a:gd name="connsiteY3" fmla="*/ 1393770 h 1393770"/>
              <a:gd name="connsiteX4" fmla="*/ 0 w 76906"/>
              <a:gd name="connsiteY4" fmla="*/ 1393770 h 1393770"/>
              <a:gd name="connsiteX0" fmla="*/ 0 w 76906"/>
              <a:gd name="connsiteY0" fmla="*/ 1360227 h 1360227"/>
              <a:gd name="connsiteX1" fmla="*/ 0 w 76906"/>
              <a:gd name="connsiteY1" fmla="*/ 0 h 1360227"/>
              <a:gd name="connsiteX2" fmla="*/ 76906 w 76906"/>
              <a:gd name="connsiteY2" fmla="*/ 0 h 1360227"/>
              <a:gd name="connsiteX3" fmla="*/ 76906 w 76906"/>
              <a:gd name="connsiteY3" fmla="*/ 1360227 h 1360227"/>
              <a:gd name="connsiteX4" fmla="*/ 0 w 76906"/>
              <a:gd name="connsiteY4" fmla="*/ 1360227 h 136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06" h="1360227">
                <a:moveTo>
                  <a:pt x="0" y="1360227"/>
                </a:moveTo>
                <a:lnTo>
                  <a:pt x="0" y="0"/>
                </a:lnTo>
                <a:cubicBezTo>
                  <a:pt x="12081" y="503"/>
                  <a:pt x="63294" y="612"/>
                  <a:pt x="76906" y="0"/>
                </a:cubicBezTo>
                <a:lnTo>
                  <a:pt x="76906" y="1360227"/>
                </a:lnTo>
                <a:lnTo>
                  <a:pt x="0" y="1360227"/>
                </a:lnTo>
                <a:close/>
              </a:path>
            </a:pathLst>
          </a:custGeom>
          <a:solidFill>
            <a:srgbClr val="FFC000">
              <a:alpha val="89000"/>
            </a:srgb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106" name="Bent Arrow 105">
            <a:extLst>
              <a:ext uri="{FF2B5EF4-FFF2-40B4-BE49-F238E27FC236}">
                <a16:creationId xmlns:a16="http://schemas.microsoft.com/office/drawing/2014/main" id="{CC98014A-2E04-7E4C-8B41-433917221527}"/>
              </a:ext>
            </a:extLst>
          </p:cNvPr>
          <p:cNvSpPr/>
          <p:nvPr/>
        </p:nvSpPr>
        <p:spPr>
          <a:xfrm flipH="1">
            <a:off x="4797089" y="1489861"/>
            <a:ext cx="813816" cy="1755465"/>
          </a:xfrm>
          <a:prstGeom prst="bentArrow">
            <a:avLst>
              <a:gd name="adj1" fmla="val 25000"/>
              <a:gd name="adj2" fmla="val 4725"/>
              <a:gd name="adj3" fmla="val 0"/>
              <a:gd name="adj4" fmla="val 43750"/>
            </a:avLst>
          </a:prstGeom>
          <a:solidFill>
            <a:srgbClr val="FFC000">
              <a:alpha val="89000"/>
            </a:srgb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107" name="Bent Arrow 43">
            <a:extLst>
              <a:ext uri="{FF2B5EF4-FFF2-40B4-BE49-F238E27FC236}">
                <a16:creationId xmlns:a16="http://schemas.microsoft.com/office/drawing/2014/main" id="{1D21B1DB-7899-FB46-AC2E-621FAD5CB72B}"/>
              </a:ext>
            </a:extLst>
          </p:cNvPr>
          <p:cNvSpPr/>
          <p:nvPr/>
        </p:nvSpPr>
        <p:spPr>
          <a:xfrm rot="16200000" flipH="1">
            <a:off x="2807149" y="1311164"/>
            <a:ext cx="76762" cy="486595"/>
          </a:xfrm>
          <a:custGeom>
            <a:avLst/>
            <a:gdLst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813816 w 813816"/>
              <a:gd name="connsiteY7" fmla="*/ 76906 h 1755465"/>
              <a:gd name="connsiteX8" fmla="*/ 395238 w 813816"/>
              <a:gd name="connsiteY8" fmla="*/ 76906 h 1755465"/>
              <a:gd name="connsiteX9" fmla="*/ 76906 w 813816"/>
              <a:gd name="connsiteY9" fmla="*/ 395238 h 1755465"/>
              <a:gd name="connsiteX10" fmla="*/ 76906 w 813816"/>
              <a:gd name="connsiteY10" fmla="*/ 1755465 h 1755465"/>
              <a:gd name="connsiteX11" fmla="*/ 0 w 813816"/>
              <a:gd name="connsiteY11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38453 h 1755465"/>
              <a:gd name="connsiteX6" fmla="*/ 813816 w 813816"/>
              <a:gd name="connsiteY6" fmla="*/ 76906 h 1755465"/>
              <a:gd name="connsiteX7" fmla="*/ 395238 w 813816"/>
              <a:gd name="connsiteY7" fmla="*/ 76906 h 1755465"/>
              <a:gd name="connsiteX8" fmla="*/ 76906 w 813816"/>
              <a:gd name="connsiteY8" fmla="*/ 395238 h 1755465"/>
              <a:gd name="connsiteX9" fmla="*/ 76906 w 813816"/>
              <a:gd name="connsiteY9" fmla="*/ 1755465 h 1755465"/>
              <a:gd name="connsiteX10" fmla="*/ 0 w 813816"/>
              <a:gd name="connsiteY10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813816 w 813816"/>
              <a:gd name="connsiteY5" fmla="*/ 76906 h 1755465"/>
              <a:gd name="connsiteX6" fmla="*/ 395238 w 813816"/>
              <a:gd name="connsiteY6" fmla="*/ 76906 h 1755465"/>
              <a:gd name="connsiteX7" fmla="*/ 76906 w 813816"/>
              <a:gd name="connsiteY7" fmla="*/ 395238 h 1755465"/>
              <a:gd name="connsiteX8" fmla="*/ 76906 w 813816"/>
              <a:gd name="connsiteY8" fmla="*/ 1755465 h 1755465"/>
              <a:gd name="connsiteX9" fmla="*/ 0 w 813816"/>
              <a:gd name="connsiteY9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813816 w 813816"/>
              <a:gd name="connsiteY4" fmla="*/ 0 h 1755465"/>
              <a:gd name="connsiteX5" fmla="*/ 395238 w 813816"/>
              <a:gd name="connsiteY5" fmla="*/ 76906 h 1755465"/>
              <a:gd name="connsiteX6" fmla="*/ 76906 w 813816"/>
              <a:gd name="connsiteY6" fmla="*/ 395238 h 1755465"/>
              <a:gd name="connsiteX7" fmla="*/ 76906 w 813816"/>
              <a:gd name="connsiteY7" fmla="*/ 1755465 h 1755465"/>
              <a:gd name="connsiteX8" fmla="*/ 0 w 813816"/>
              <a:gd name="connsiteY8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395238 w 813816"/>
              <a:gd name="connsiteY4" fmla="*/ 76906 h 1755465"/>
              <a:gd name="connsiteX5" fmla="*/ 76906 w 813816"/>
              <a:gd name="connsiteY5" fmla="*/ 395238 h 1755465"/>
              <a:gd name="connsiteX6" fmla="*/ 76906 w 813816"/>
              <a:gd name="connsiteY6" fmla="*/ 1755465 h 1755465"/>
              <a:gd name="connsiteX7" fmla="*/ 0 w 813816"/>
              <a:gd name="connsiteY7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395238 w 813816"/>
              <a:gd name="connsiteY2" fmla="*/ 0 h 1755465"/>
              <a:gd name="connsiteX3" fmla="*/ 813816 w 813816"/>
              <a:gd name="connsiteY3" fmla="*/ 0 h 1755465"/>
              <a:gd name="connsiteX4" fmla="*/ 76906 w 813816"/>
              <a:gd name="connsiteY4" fmla="*/ 395238 h 1755465"/>
              <a:gd name="connsiteX5" fmla="*/ 76906 w 813816"/>
              <a:gd name="connsiteY5" fmla="*/ 1755465 h 1755465"/>
              <a:gd name="connsiteX6" fmla="*/ 0 w 813816"/>
              <a:gd name="connsiteY6" fmla="*/ 1755465 h 1755465"/>
              <a:gd name="connsiteX0" fmla="*/ 0 w 813816"/>
              <a:gd name="connsiteY0" fmla="*/ 1755465 h 1755465"/>
              <a:gd name="connsiteX1" fmla="*/ 0 w 813816"/>
              <a:gd name="connsiteY1" fmla="*/ 395238 h 1755465"/>
              <a:gd name="connsiteX2" fmla="*/ 813816 w 813816"/>
              <a:gd name="connsiteY2" fmla="*/ 0 h 1755465"/>
              <a:gd name="connsiteX3" fmla="*/ 76906 w 813816"/>
              <a:gd name="connsiteY3" fmla="*/ 395238 h 1755465"/>
              <a:gd name="connsiteX4" fmla="*/ 76906 w 813816"/>
              <a:gd name="connsiteY4" fmla="*/ 1755465 h 1755465"/>
              <a:gd name="connsiteX5" fmla="*/ 0 w 813816"/>
              <a:gd name="connsiteY5" fmla="*/ 1755465 h 1755465"/>
              <a:gd name="connsiteX0" fmla="*/ 0 w 76906"/>
              <a:gd name="connsiteY0" fmla="*/ 1530255 h 1530255"/>
              <a:gd name="connsiteX1" fmla="*/ 0 w 76906"/>
              <a:gd name="connsiteY1" fmla="*/ 170028 h 1530255"/>
              <a:gd name="connsiteX2" fmla="*/ 76906 w 76906"/>
              <a:gd name="connsiteY2" fmla="*/ 170028 h 1530255"/>
              <a:gd name="connsiteX3" fmla="*/ 76906 w 76906"/>
              <a:gd name="connsiteY3" fmla="*/ 1530255 h 1530255"/>
              <a:gd name="connsiteX4" fmla="*/ 0 w 76906"/>
              <a:gd name="connsiteY4" fmla="*/ 1530255 h 1530255"/>
              <a:gd name="connsiteX0" fmla="*/ 0 w 110287"/>
              <a:gd name="connsiteY0" fmla="*/ 1463094 h 1463094"/>
              <a:gd name="connsiteX1" fmla="*/ 0 w 110287"/>
              <a:gd name="connsiteY1" fmla="*/ 102867 h 1463094"/>
              <a:gd name="connsiteX2" fmla="*/ 76906 w 110287"/>
              <a:gd name="connsiteY2" fmla="*/ 102867 h 1463094"/>
              <a:gd name="connsiteX3" fmla="*/ 76906 w 110287"/>
              <a:gd name="connsiteY3" fmla="*/ 1463094 h 1463094"/>
              <a:gd name="connsiteX4" fmla="*/ 0 w 110287"/>
              <a:gd name="connsiteY4" fmla="*/ 1463094 h 1463094"/>
              <a:gd name="connsiteX0" fmla="*/ 0 w 81322"/>
              <a:gd name="connsiteY0" fmla="*/ 1364824 h 1364824"/>
              <a:gd name="connsiteX1" fmla="*/ 0 w 81322"/>
              <a:gd name="connsiteY1" fmla="*/ 4597 h 1364824"/>
              <a:gd name="connsiteX2" fmla="*/ 76906 w 81322"/>
              <a:gd name="connsiteY2" fmla="*/ 4597 h 1364824"/>
              <a:gd name="connsiteX3" fmla="*/ 76906 w 81322"/>
              <a:gd name="connsiteY3" fmla="*/ 1364824 h 1364824"/>
              <a:gd name="connsiteX4" fmla="*/ 0 w 81322"/>
              <a:gd name="connsiteY4" fmla="*/ 1364824 h 1364824"/>
              <a:gd name="connsiteX0" fmla="*/ 0 w 112700"/>
              <a:gd name="connsiteY0" fmla="*/ 1396055 h 1396055"/>
              <a:gd name="connsiteX1" fmla="*/ 0 w 112700"/>
              <a:gd name="connsiteY1" fmla="*/ 35828 h 1396055"/>
              <a:gd name="connsiteX2" fmla="*/ 76906 w 112700"/>
              <a:gd name="connsiteY2" fmla="*/ 35828 h 1396055"/>
              <a:gd name="connsiteX3" fmla="*/ 76906 w 112700"/>
              <a:gd name="connsiteY3" fmla="*/ 1396055 h 1396055"/>
              <a:gd name="connsiteX4" fmla="*/ 0 w 112700"/>
              <a:gd name="connsiteY4" fmla="*/ 1396055 h 1396055"/>
              <a:gd name="connsiteX0" fmla="*/ 0 w 76906"/>
              <a:gd name="connsiteY0" fmla="*/ 1393770 h 1393770"/>
              <a:gd name="connsiteX1" fmla="*/ 0 w 76906"/>
              <a:gd name="connsiteY1" fmla="*/ 33543 h 1393770"/>
              <a:gd name="connsiteX2" fmla="*/ 76906 w 76906"/>
              <a:gd name="connsiteY2" fmla="*/ 33543 h 1393770"/>
              <a:gd name="connsiteX3" fmla="*/ 76906 w 76906"/>
              <a:gd name="connsiteY3" fmla="*/ 1393770 h 1393770"/>
              <a:gd name="connsiteX4" fmla="*/ 0 w 76906"/>
              <a:gd name="connsiteY4" fmla="*/ 1393770 h 1393770"/>
              <a:gd name="connsiteX0" fmla="*/ 0 w 76906"/>
              <a:gd name="connsiteY0" fmla="*/ 1360227 h 1360227"/>
              <a:gd name="connsiteX1" fmla="*/ 0 w 76906"/>
              <a:gd name="connsiteY1" fmla="*/ 0 h 1360227"/>
              <a:gd name="connsiteX2" fmla="*/ 76906 w 76906"/>
              <a:gd name="connsiteY2" fmla="*/ 0 h 1360227"/>
              <a:gd name="connsiteX3" fmla="*/ 76906 w 76906"/>
              <a:gd name="connsiteY3" fmla="*/ 1360227 h 1360227"/>
              <a:gd name="connsiteX4" fmla="*/ 0 w 76906"/>
              <a:gd name="connsiteY4" fmla="*/ 1360227 h 1360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906" h="1360227">
                <a:moveTo>
                  <a:pt x="0" y="1360227"/>
                </a:moveTo>
                <a:lnTo>
                  <a:pt x="0" y="0"/>
                </a:lnTo>
                <a:cubicBezTo>
                  <a:pt x="12081" y="503"/>
                  <a:pt x="63294" y="612"/>
                  <a:pt x="76906" y="0"/>
                </a:cubicBezTo>
                <a:lnTo>
                  <a:pt x="76906" y="1360227"/>
                </a:lnTo>
                <a:lnTo>
                  <a:pt x="0" y="1360227"/>
                </a:lnTo>
                <a:close/>
              </a:path>
            </a:pathLst>
          </a:custGeom>
          <a:solidFill>
            <a:srgbClr val="FFC000">
              <a:alpha val="89000"/>
            </a:srgb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3C5B06AE-40E1-EC40-8EEB-7747843FA809}"/>
              </a:ext>
            </a:extLst>
          </p:cNvPr>
          <p:cNvSpPr/>
          <p:nvPr/>
        </p:nvSpPr>
        <p:spPr>
          <a:xfrm flipH="1">
            <a:off x="3103843" y="931490"/>
            <a:ext cx="1675224" cy="1126763"/>
          </a:xfrm>
          <a:prstGeom prst="rect">
            <a:avLst/>
          </a:prstGeom>
          <a:solidFill>
            <a:srgbClr val="FFC000">
              <a:alpha val="89000"/>
            </a:srgb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>
                <a:solidFill>
                  <a:srgbClr val="0B0207"/>
                </a:solidFill>
              </a:rPr>
              <a:t>PHÒNG TRÁNH NGỘ ĐỘC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CA9A61B4-E63C-C243-8B52-52827EE63276}"/>
              </a:ext>
            </a:extLst>
          </p:cNvPr>
          <p:cNvGrpSpPr/>
          <p:nvPr/>
        </p:nvGrpSpPr>
        <p:grpSpPr>
          <a:xfrm flipH="1">
            <a:off x="2092958" y="841989"/>
            <a:ext cx="509635" cy="1514861"/>
            <a:chOff x="9614875" y="1023083"/>
            <a:chExt cx="509635" cy="1514861"/>
          </a:xfrm>
          <a:solidFill>
            <a:srgbClr val="FFC000">
              <a:alpha val="89000"/>
            </a:srgbClr>
          </a:solidFill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610C233E-C1BF-F74A-BA70-B1F4A5ACB0D8}"/>
                </a:ext>
              </a:extLst>
            </p:cNvPr>
            <p:cNvGrpSpPr/>
            <p:nvPr/>
          </p:nvGrpSpPr>
          <p:grpSpPr>
            <a:xfrm>
              <a:off x="9614875" y="1023083"/>
              <a:ext cx="509635" cy="1514861"/>
              <a:chOff x="9690132" y="3003180"/>
              <a:chExt cx="813816" cy="3541688"/>
            </a:xfrm>
            <a:grpFill/>
          </p:grpSpPr>
          <p:sp>
            <p:nvSpPr>
              <p:cNvPr id="112" name="Bent Arrow 111">
                <a:extLst>
                  <a:ext uri="{FF2B5EF4-FFF2-40B4-BE49-F238E27FC236}">
                    <a16:creationId xmlns:a16="http://schemas.microsoft.com/office/drawing/2014/main" id="{E02B367A-434C-964C-AEE9-5A34C3EAC127}"/>
                  </a:ext>
                </a:extLst>
              </p:cNvPr>
              <p:cNvSpPr/>
              <p:nvPr/>
            </p:nvSpPr>
            <p:spPr>
              <a:xfrm>
                <a:off x="9690132" y="3003180"/>
                <a:ext cx="813816" cy="1755465"/>
              </a:xfrm>
              <a:prstGeom prst="bentArrow">
                <a:avLst>
                  <a:gd name="adj1" fmla="val 25000"/>
                  <a:gd name="adj2" fmla="val 4725"/>
                  <a:gd name="adj3" fmla="val 0"/>
                  <a:gd name="adj4" fmla="val 43750"/>
                </a:avLst>
              </a:prstGeom>
              <a:grpFill/>
              <a:ln w="19050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Bent Arrow 112">
                <a:extLst>
                  <a:ext uri="{FF2B5EF4-FFF2-40B4-BE49-F238E27FC236}">
                    <a16:creationId xmlns:a16="http://schemas.microsoft.com/office/drawing/2014/main" id="{5A1402A2-FCEF-0144-BD4F-CD1477C5EB4A}"/>
                  </a:ext>
                </a:extLst>
              </p:cNvPr>
              <p:cNvSpPr/>
              <p:nvPr/>
            </p:nvSpPr>
            <p:spPr>
              <a:xfrm flipV="1">
                <a:off x="9690132" y="4789402"/>
                <a:ext cx="813816" cy="1755466"/>
              </a:xfrm>
              <a:prstGeom prst="bentArrow">
                <a:avLst>
                  <a:gd name="adj1" fmla="val 25000"/>
                  <a:gd name="adj2" fmla="val 4725"/>
                  <a:gd name="adj3" fmla="val 0"/>
                  <a:gd name="adj4" fmla="val 43750"/>
                </a:avLst>
              </a:prstGeom>
              <a:grpFill/>
              <a:ln w="19050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1BED682B-530E-074B-97D0-4E5EE611A618}"/>
                </a:ext>
              </a:extLst>
            </p:cNvPr>
            <p:cNvSpPr/>
            <p:nvPr/>
          </p:nvSpPr>
          <p:spPr>
            <a:xfrm>
              <a:off x="9623054" y="1735267"/>
              <a:ext cx="31227" cy="773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14" name="Rounded Rectangle 113">
            <a:extLst>
              <a:ext uri="{FF2B5EF4-FFF2-40B4-BE49-F238E27FC236}">
                <a16:creationId xmlns:a16="http://schemas.microsoft.com/office/drawing/2014/main" id="{2CF3F202-BE4F-B64E-80F7-876730EDFEEA}"/>
              </a:ext>
            </a:extLst>
          </p:cNvPr>
          <p:cNvSpPr/>
          <p:nvPr/>
        </p:nvSpPr>
        <p:spPr>
          <a:xfrm flipH="1">
            <a:off x="324503" y="482500"/>
            <a:ext cx="1748853" cy="62312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>
                <a:solidFill>
                  <a:srgbClr val="0B0207"/>
                </a:solidFill>
              </a:rPr>
              <a:t>Bảo quản thức ăn</a:t>
            </a:r>
          </a:p>
        </p:txBody>
      </p:sp>
      <p:sp>
        <p:nvSpPr>
          <p:cNvPr id="115" name="Rounded Rectangle 114">
            <a:extLst>
              <a:ext uri="{FF2B5EF4-FFF2-40B4-BE49-F238E27FC236}">
                <a16:creationId xmlns:a16="http://schemas.microsoft.com/office/drawing/2014/main" id="{7D021837-2E1B-A74F-A98B-866EBDEE56E7}"/>
              </a:ext>
            </a:extLst>
          </p:cNvPr>
          <p:cNvSpPr/>
          <p:nvPr/>
        </p:nvSpPr>
        <p:spPr>
          <a:xfrm flipH="1">
            <a:off x="331526" y="2072539"/>
            <a:ext cx="1748853" cy="62312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000" dirty="0">
                <a:solidFill>
                  <a:srgbClr val="0B0207"/>
                </a:solidFill>
              </a:rPr>
              <a:t>………</a:t>
            </a:r>
          </a:p>
        </p:txBody>
      </p:sp>
      <p:sp>
        <p:nvSpPr>
          <p:cNvPr id="116" name="Rounded Rectangle 115">
            <a:extLst>
              <a:ext uri="{FF2B5EF4-FFF2-40B4-BE49-F238E27FC236}">
                <a16:creationId xmlns:a16="http://schemas.microsoft.com/office/drawing/2014/main" id="{365577C6-ED64-B744-9B64-CD54A7789E93}"/>
              </a:ext>
            </a:extLst>
          </p:cNvPr>
          <p:cNvSpPr/>
          <p:nvPr/>
        </p:nvSpPr>
        <p:spPr>
          <a:xfrm flipH="1">
            <a:off x="331526" y="1276180"/>
            <a:ext cx="1748853" cy="623124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solidFill>
                  <a:srgbClr val="0B0207"/>
                </a:solidFill>
              </a:rPr>
              <a:t>………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206CE43-9D8D-3741-B83F-7CFC7CE8AE33}"/>
              </a:ext>
            </a:extLst>
          </p:cNvPr>
          <p:cNvGrpSpPr/>
          <p:nvPr/>
        </p:nvGrpSpPr>
        <p:grpSpPr>
          <a:xfrm>
            <a:off x="4320805" y="2297740"/>
            <a:ext cx="3766457" cy="2002971"/>
            <a:chOff x="4113769" y="2525485"/>
            <a:chExt cx="3766457" cy="2002971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53C364F-A961-8F4C-A52A-E373BC558B62}"/>
                </a:ext>
              </a:extLst>
            </p:cNvPr>
            <p:cNvSpPr/>
            <p:nvPr/>
          </p:nvSpPr>
          <p:spPr>
            <a:xfrm>
              <a:off x="4113769" y="2525485"/>
              <a:ext cx="3766457" cy="2002971"/>
            </a:xfrm>
            <a:custGeom>
              <a:avLst/>
              <a:gdLst>
                <a:gd name="connsiteX0" fmla="*/ 1861458 w 3766457"/>
                <a:gd name="connsiteY0" fmla="*/ 0 h 2637055"/>
                <a:gd name="connsiteX1" fmla="*/ 3766457 w 3766457"/>
                <a:gd name="connsiteY1" fmla="*/ 1164773 h 2637055"/>
                <a:gd name="connsiteX2" fmla="*/ 3288517 w 3766457"/>
                <a:gd name="connsiteY2" fmla="*/ 1164773 h 2637055"/>
                <a:gd name="connsiteX3" fmla="*/ 3288517 w 3766457"/>
                <a:gd name="connsiteY3" fmla="*/ 2637055 h 2637055"/>
                <a:gd name="connsiteX4" fmla="*/ 477941 w 3766457"/>
                <a:gd name="connsiteY4" fmla="*/ 2637055 h 2637055"/>
                <a:gd name="connsiteX5" fmla="*/ 477941 w 3766457"/>
                <a:gd name="connsiteY5" fmla="*/ 1164773 h 2637055"/>
                <a:gd name="connsiteX6" fmla="*/ 0 w 3766457"/>
                <a:gd name="connsiteY6" fmla="*/ 1164773 h 263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66457" h="2637055">
                  <a:moveTo>
                    <a:pt x="1861458" y="0"/>
                  </a:moveTo>
                  <a:lnTo>
                    <a:pt x="3766457" y="1164773"/>
                  </a:lnTo>
                  <a:lnTo>
                    <a:pt x="3288517" y="1164773"/>
                  </a:lnTo>
                  <a:lnTo>
                    <a:pt x="3288517" y="2637055"/>
                  </a:lnTo>
                  <a:lnTo>
                    <a:pt x="477941" y="2637055"/>
                  </a:lnTo>
                  <a:lnTo>
                    <a:pt x="477941" y="1164773"/>
                  </a:lnTo>
                  <a:lnTo>
                    <a:pt x="0" y="1164773"/>
                  </a:lnTo>
                  <a:close/>
                </a:path>
              </a:pathLst>
            </a:custGeom>
            <a:solidFill>
              <a:srgbClr val="BBBADE"/>
            </a:solidFill>
            <a:ln w="7620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VN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89ED098-42E8-C741-8EAD-5A22DF5D491D}"/>
                </a:ext>
              </a:extLst>
            </p:cNvPr>
            <p:cNvSpPr txBox="1"/>
            <p:nvPr/>
          </p:nvSpPr>
          <p:spPr>
            <a:xfrm>
              <a:off x="4779067" y="3526970"/>
              <a:ext cx="243586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4000" dirty="0">
                  <a:solidFill>
                    <a:srgbClr val="0B0207"/>
                  </a:solidFill>
                </a:rPr>
                <a:t>GIA ĐÌNH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241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37" grpId="0" animBg="1"/>
      <p:bldP spid="44" grpId="0" animBg="1"/>
      <p:bldP spid="53" grpId="0" animBg="1"/>
      <p:bldP spid="59" grpId="0" animBg="1"/>
      <p:bldP spid="60" grpId="0" animBg="1"/>
      <p:bldP spid="61" grpId="0" animBg="1"/>
      <p:bldP spid="78" grpId="0" animBg="1"/>
      <p:bldP spid="79" grpId="0" animBg="1"/>
      <p:bldP spid="80" grpId="0" animBg="1"/>
      <p:bldP spid="81" grpId="0" animBg="1"/>
      <p:bldP spid="87" grpId="0" animBg="1"/>
      <p:bldP spid="88" grpId="0" animBg="1"/>
      <p:bldP spid="89" grpId="0" animBg="1"/>
      <p:bldP spid="91" grpId="0" animBg="1"/>
      <p:bldP spid="92" grpId="0" animBg="1"/>
      <p:bldP spid="93" grpId="0" animBg="1"/>
      <p:bldP spid="94" grpId="0" animBg="1"/>
      <p:bldP spid="100" grpId="0" animBg="1"/>
      <p:bldP spid="101" grpId="0" animBg="1"/>
      <p:bldP spid="102" grpId="0" animBg="1"/>
      <p:bldP spid="105" grpId="0" animBg="1"/>
      <p:bldP spid="106" grpId="0" animBg="1"/>
      <p:bldP spid="107" grpId="0" animBg="1"/>
      <p:bldP spid="108" grpId="0" animBg="1"/>
      <p:bldP spid="114" grpId="0" animBg="1"/>
      <p:bldP spid="115" grpId="0" animBg="1"/>
      <p:bldP spid="1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8EC"/>
        </a:solidFill>
        <a:effectLst/>
      </p:bgPr>
    </p:bg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04794DCB-BF5D-6944-B98E-D1530631DF23}"/>
              </a:ext>
            </a:extLst>
          </p:cNvPr>
          <p:cNvSpPr/>
          <p:nvPr/>
        </p:nvSpPr>
        <p:spPr>
          <a:xfrm>
            <a:off x="755356" y="452575"/>
            <a:ext cx="114366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VN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Kể những việc làm thể hiện sự quan tâm đến bà của gia đình Hoa trong các bức tranh sau đây: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8529D74-08CD-EF43-8826-380FCDEB4526}"/>
              </a:ext>
            </a:extLst>
          </p:cNvPr>
          <p:cNvGrpSpPr/>
          <p:nvPr/>
        </p:nvGrpSpPr>
        <p:grpSpPr>
          <a:xfrm>
            <a:off x="1498102" y="2555296"/>
            <a:ext cx="4084885" cy="3093815"/>
            <a:chOff x="4114800" y="1952786"/>
            <a:chExt cx="3949485" cy="299126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23A5BBA-B830-A44D-9FEF-441926B7CA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3" t="1852" r="1419" b="5556"/>
            <a:stretch/>
          </p:blipFill>
          <p:spPr>
            <a:xfrm>
              <a:off x="4114800" y="1952786"/>
              <a:ext cx="3949485" cy="2847814"/>
            </a:xfrm>
            <a:prstGeom prst="roundRect">
              <a:avLst>
                <a:gd name="adj" fmla="val 20464"/>
              </a:avLst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70604C38-CDC5-0942-92C8-66DD29E88E76}"/>
                </a:ext>
              </a:extLst>
            </p:cNvPr>
            <p:cNvSpPr/>
            <p:nvPr/>
          </p:nvSpPr>
          <p:spPr>
            <a:xfrm>
              <a:off x="4176793" y="1999281"/>
              <a:ext cx="3840998" cy="2753534"/>
            </a:xfrm>
            <a:prstGeom prst="roundRect">
              <a:avLst/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A645790-22D7-864A-A0AF-6065914FA7DD}"/>
                </a:ext>
              </a:extLst>
            </p:cNvPr>
            <p:cNvSpPr/>
            <p:nvPr/>
          </p:nvSpPr>
          <p:spPr>
            <a:xfrm>
              <a:off x="4294740" y="4428540"/>
              <a:ext cx="515512" cy="515512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9BCF24F-0C4D-9C49-B906-12C2ADDED158}"/>
              </a:ext>
            </a:extLst>
          </p:cNvPr>
          <p:cNvGrpSpPr/>
          <p:nvPr/>
        </p:nvGrpSpPr>
        <p:grpSpPr>
          <a:xfrm>
            <a:off x="6654801" y="2519410"/>
            <a:ext cx="4209528" cy="3129701"/>
            <a:chOff x="2964400" y="4119324"/>
            <a:chExt cx="3698769" cy="280883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C589733-B25D-2D45-81AF-5374B6421E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4400" y="4119324"/>
              <a:ext cx="3698769" cy="2622759"/>
            </a:xfrm>
            <a:prstGeom prst="roundRect">
              <a:avLst>
                <a:gd name="adj" fmla="val 18991"/>
              </a:avLst>
            </a:prstGeom>
          </p:spPr>
        </p:pic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A29798FD-6B12-944F-80A0-E069BC38EB4D}"/>
                </a:ext>
              </a:extLst>
            </p:cNvPr>
            <p:cNvSpPr/>
            <p:nvPr/>
          </p:nvSpPr>
          <p:spPr>
            <a:xfrm>
              <a:off x="3004592" y="4123246"/>
              <a:ext cx="3658577" cy="2622760"/>
            </a:xfrm>
            <a:prstGeom prst="roundRect">
              <a:avLst/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BC0D628-A173-B54A-BE6B-3CC40A628089}"/>
                </a:ext>
              </a:extLst>
            </p:cNvPr>
            <p:cNvSpPr/>
            <p:nvPr/>
          </p:nvSpPr>
          <p:spPr>
            <a:xfrm>
              <a:off x="3116937" y="6437131"/>
              <a:ext cx="491029" cy="491029"/>
            </a:xfrm>
            <a:prstGeom prst="ellipse">
              <a:avLst/>
            </a:prstGeom>
            <a:solidFill>
              <a:srgbClr val="FCE28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2800" dirty="0">
                  <a:solidFill>
                    <a:schemeClr val="tx1"/>
                  </a:solidFill>
                </a:rPr>
                <a:t>2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86BB50F-E016-994B-8A69-D7A79909463F}"/>
              </a:ext>
            </a:extLst>
          </p:cNvPr>
          <p:cNvGrpSpPr/>
          <p:nvPr/>
        </p:nvGrpSpPr>
        <p:grpSpPr>
          <a:xfrm>
            <a:off x="6536270" y="1249772"/>
            <a:ext cx="3134191" cy="1138783"/>
            <a:chOff x="6654036" y="1300571"/>
            <a:chExt cx="3134191" cy="1138783"/>
          </a:xfrm>
        </p:grpSpPr>
        <p:sp>
          <p:nvSpPr>
            <p:cNvPr id="31" name="Rounded Rectangular Callout 30">
              <a:extLst>
                <a:ext uri="{FF2B5EF4-FFF2-40B4-BE49-F238E27FC236}">
                  <a16:creationId xmlns:a16="http://schemas.microsoft.com/office/drawing/2014/main" id="{AA3516C4-B96D-4746-AF9B-3CEA6C92D39D}"/>
                </a:ext>
              </a:extLst>
            </p:cNvPr>
            <p:cNvSpPr/>
            <p:nvPr/>
          </p:nvSpPr>
          <p:spPr>
            <a:xfrm>
              <a:off x="6688666" y="1300571"/>
              <a:ext cx="3064933" cy="1138783"/>
            </a:xfrm>
            <a:prstGeom prst="wedgeRoundRectCallout">
              <a:avLst>
                <a:gd name="adj1" fmla="val 37730"/>
                <a:gd name="adj2" fmla="val 74432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D314CF0-9538-9E4D-96B5-212C282EF683}"/>
                </a:ext>
              </a:extLst>
            </p:cNvPr>
            <p:cNvSpPr txBox="1"/>
            <p:nvPr/>
          </p:nvSpPr>
          <p:spPr>
            <a:xfrm>
              <a:off x="6654036" y="1409841"/>
              <a:ext cx="3134191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VN" sz="2800" dirty="0"/>
                <a:t>Khăn này hợp với </a:t>
              </a:r>
            </a:p>
            <a:p>
              <a:pPr algn="ctr"/>
              <a:r>
                <a:rPr lang="en-VN" sz="2800" dirty="0"/>
                <a:t>mẹ đấy em ạ!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4EF2AFE6-ACD8-8849-B01F-6E5B2580BF53}"/>
              </a:ext>
            </a:extLst>
          </p:cNvPr>
          <p:cNvSpPr txBox="1"/>
          <p:nvPr/>
        </p:nvSpPr>
        <p:spPr>
          <a:xfrm>
            <a:off x="1713443" y="5699910"/>
            <a:ext cx="3684022" cy="523220"/>
          </a:xfrm>
          <a:prstGeom prst="rect">
            <a:avLst/>
          </a:prstGeom>
          <a:solidFill>
            <a:srgbClr val="92D050">
              <a:alpha val="62000"/>
            </a:srgbClr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VN" sz="2800" dirty="0"/>
              <a:t>Hoa viết thiệp tặng bà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7899283-2E98-7D4D-B4C4-A031A860B76A}"/>
              </a:ext>
            </a:extLst>
          </p:cNvPr>
          <p:cNvSpPr txBox="1"/>
          <p:nvPr/>
        </p:nvSpPr>
        <p:spPr>
          <a:xfrm>
            <a:off x="6794537" y="5751697"/>
            <a:ext cx="4203395" cy="523220"/>
          </a:xfrm>
          <a:prstGeom prst="rect">
            <a:avLst/>
          </a:prstGeom>
          <a:solidFill>
            <a:srgbClr val="92D050">
              <a:alpha val="62000"/>
            </a:srgbClr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VN" sz="2800" dirty="0"/>
              <a:t>Bố mẹ mua khăn tặng bà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36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DAEEFEB-66B3-3D4F-A949-CF7D7D3D59D8}"/>
              </a:ext>
            </a:extLst>
          </p:cNvPr>
          <p:cNvGrpSpPr/>
          <p:nvPr/>
        </p:nvGrpSpPr>
        <p:grpSpPr>
          <a:xfrm>
            <a:off x="3529867" y="397299"/>
            <a:ext cx="6571845" cy="5065542"/>
            <a:chOff x="3529867" y="556325"/>
            <a:chExt cx="6571845" cy="506554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EDDA1F7-B5C4-C74E-A24D-1B5F58248DBE}"/>
                </a:ext>
              </a:extLst>
            </p:cNvPr>
            <p:cNvGrpSpPr/>
            <p:nvPr/>
          </p:nvGrpSpPr>
          <p:grpSpPr>
            <a:xfrm>
              <a:off x="3529867" y="633082"/>
              <a:ext cx="5275466" cy="4988785"/>
              <a:chOff x="5621955" y="1199963"/>
              <a:chExt cx="5937422" cy="5591835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762B5ECF-1A83-4C4F-8584-E04F3B6B81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21955" y="1199963"/>
                <a:ext cx="5937421" cy="5505800"/>
              </a:xfrm>
              <a:prstGeom prst="roundRect">
                <a:avLst>
                  <a:gd name="adj" fmla="val 4957"/>
                </a:avLst>
              </a:prstGeom>
            </p:spPr>
          </p:pic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9124E8FD-5236-7D49-A171-5F8579E548AA}"/>
                  </a:ext>
                </a:extLst>
              </p:cNvPr>
              <p:cNvSpPr/>
              <p:nvPr/>
            </p:nvSpPr>
            <p:spPr>
              <a:xfrm>
                <a:off x="5655409" y="1238363"/>
                <a:ext cx="5903968" cy="5462842"/>
              </a:xfrm>
              <a:prstGeom prst="roundRect">
                <a:avLst>
                  <a:gd name="adj" fmla="val 4511"/>
                </a:avLst>
              </a:prstGeom>
              <a:noFill/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5ABD2279-F668-2142-9959-671C00259B1F}"/>
                  </a:ext>
                </a:extLst>
              </p:cNvPr>
              <p:cNvSpPr/>
              <p:nvPr/>
            </p:nvSpPr>
            <p:spPr>
              <a:xfrm>
                <a:off x="8378603" y="6300769"/>
                <a:ext cx="491029" cy="491029"/>
              </a:xfrm>
              <a:prstGeom prst="ellipse">
                <a:avLst/>
              </a:prstGeom>
              <a:solidFill>
                <a:srgbClr val="FCE281"/>
              </a:solidFill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VN" sz="28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8E416FA-A6F2-364A-936B-8CA8ADB118B6}"/>
                </a:ext>
              </a:extLst>
            </p:cNvPr>
            <p:cNvGrpSpPr/>
            <p:nvPr/>
          </p:nvGrpSpPr>
          <p:grpSpPr>
            <a:xfrm>
              <a:off x="6917828" y="556325"/>
              <a:ext cx="3183884" cy="1138783"/>
              <a:chOff x="6629194" y="1300571"/>
              <a:chExt cx="3183884" cy="1138783"/>
            </a:xfrm>
          </p:grpSpPr>
          <p:sp>
            <p:nvSpPr>
              <p:cNvPr id="8" name="Rounded Rectangular Callout 7">
                <a:extLst>
                  <a:ext uri="{FF2B5EF4-FFF2-40B4-BE49-F238E27FC236}">
                    <a16:creationId xmlns:a16="http://schemas.microsoft.com/office/drawing/2014/main" id="{CF8DC2F3-E82F-F044-9143-3C8C6A9C8DE7}"/>
                  </a:ext>
                </a:extLst>
              </p:cNvPr>
              <p:cNvSpPr/>
              <p:nvPr/>
            </p:nvSpPr>
            <p:spPr>
              <a:xfrm>
                <a:off x="6688666" y="1300571"/>
                <a:ext cx="3064933" cy="1138783"/>
              </a:xfrm>
              <a:prstGeom prst="wedgeRoundRectCallout">
                <a:avLst>
                  <a:gd name="adj1" fmla="val -18978"/>
                  <a:gd name="adj2" fmla="val 66464"/>
                  <a:gd name="adj3" fmla="val 16667"/>
                </a:avLst>
              </a:prstGeom>
              <a:solidFill>
                <a:schemeClr val="bg1"/>
              </a:solidFill>
              <a:ln w="3810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0FCCFD0-2628-DF43-A915-2A9D296486FE}"/>
                  </a:ext>
                </a:extLst>
              </p:cNvPr>
              <p:cNvSpPr txBox="1"/>
              <p:nvPr/>
            </p:nvSpPr>
            <p:spPr>
              <a:xfrm>
                <a:off x="6629194" y="1409841"/>
                <a:ext cx="3183884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VN" sz="2800" dirty="0"/>
                  <a:t>Cháu kính chúc bà</a:t>
                </a:r>
              </a:p>
              <a:p>
                <a:pPr algn="ctr"/>
                <a:r>
                  <a:rPr lang="en-VN" sz="2800" dirty="0"/>
                  <a:t> mạnh khoẻ ạ!</a:t>
                </a:r>
              </a:p>
            </p:txBody>
          </p: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DA1BB5E-C572-F64D-8EAB-FC0E0EB5F305}"/>
              </a:ext>
            </a:extLst>
          </p:cNvPr>
          <p:cNvSpPr txBox="1"/>
          <p:nvPr/>
        </p:nvSpPr>
        <p:spPr>
          <a:xfrm>
            <a:off x="3146579" y="5698943"/>
            <a:ext cx="6042039" cy="523220"/>
          </a:xfrm>
          <a:prstGeom prst="rect">
            <a:avLst/>
          </a:prstGeom>
          <a:solidFill>
            <a:srgbClr val="92D050">
              <a:alpha val="62000"/>
            </a:srgbClr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VN" sz="2800" dirty="0"/>
              <a:t>Cả nhà tổ chức tiệc sinh nhật cho bà</a:t>
            </a:r>
          </a:p>
        </p:txBody>
      </p:sp>
    </p:spTree>
    <p:extLst>
      <p:ext uri="{BB962C8B-B14F-4D97-AF65-F5344CB8AC3E}">
        <p14:creationId xmlns:p14="http://schemas.microsoft.com/office/powerpoint/2010/main" val="305900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C6D9F5E-0097-6240-A204-B6559F58885A}"/>
              </a:ext>
            </a:extLst>
          </p:cNvPr>
          <p:cNvSpPr txBox="1"/>
          <p:nvPr/>
        </p:nvSpPr>
        <p:spPr>
          <a:xfrm>
            <a:off x="919517" y="384683"/>
            <a:ext cx="103529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>
                <a:latin typeface="Arial" panose="020B0604020202020204" pitchFamily="34" charset="0"/>
                <a:cs typeface="Arial" panose="020B0604020202020204" pitchFamily="34" charset="0"/>
              </a:rPr>
              <a:t>3. Trò chơi: Sắp xếp thức ăn, đồ uống, đồ dùng vào đúng vị trí để đảm bảo vệ sinh và an toàn.</a:t>
            </a:r>
          </a:p>
        </p:txBody>
      </p:sp>
      <p:pic>
        <p:nvPicPr>
          <p:cNvPr id="1026" name="Picture 2" descr="Medicine cabinet - Free medical icons">
            <a:extLst>
              <a:ext uri="{FF2B5EF4-FFF2-40B4-BE49-F238E27FC236}">
                <a16:creationId xmlns:a16="http://schemas.microsoft.com/office/drawing/2014/main" id="{9C71F4D8-9BC6-174F-8059-9D4984F5D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360" y="3846442"/>
            <a:ext cx="2560982" cy="256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ình ảnh Tủ Lạnh PNG, Vector, PSD, và biểu tượng để tải về miễn phí |  pngtree">
            <a:extLst>
              <a:ext uri="{FF2B5EF4-FFF2-40B4-BE49-F238E27FC236}">
                <a16:creationId xmlns:a16="http://schemas.microsoft.com/office/drawing/2014/main" id="{8C10249A-BC4B-AF44-A237-02A8C2D330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49" t="13043" r="25738" b="13623"/>
          <a:stretch/>
        </p:blipFill>
        <p:spPr bwMode="auto">
          <a:xfrm>
            <a:off x="5267740" y="3664379"/>
            <a:ext cx="1808131" cy="2772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FA5997-E997-A647-B221-CE63488D0D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61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237" y="3765824"/>
            <a:ext cx="1917700" cy="2641600"/>
          </a:xfrm>
          <a:prstGeom prst="rect">
            <a:avLst/>
          </a:prstGeom>
        </p:spPr>
      </p:pic>
      <p:pic>
        <p:nvPicPr>
          <p:cNvPr id="1030" name="Picture 6" descr="Cartoon Pills Stock Illustrations – 6,789 Cartoon Pills Stock  Illustrations, Vectors &amp;amp; Clipart - Dreamstime">
            <a:extLst>
              <a:ext uri="{FF2B5EF4-FFF2-40B4-BE49-F238E27FC236}">
                <a16:creationId xmlns:a16="http://schemas.microsoft.com/office/drawing/2014/main" id="{688A228B-219C-5D4B-B9BB-F6F465128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794" y="1276215"/>
            <a:ext cx="1900355" cy="190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ree Cartoon Steak Cliparts, Download Free Cartoon Steak Cliparts png  images, Free ClipArts on Clipart Library">
            <a:extLst>
              <a:ext uri="{FF2B5EF4-FFF2-40B4-BE49-F238E27FC236}">
                <a16:creationId xmlns:a16="http://schemas.microsoft.com/office/drawing/2014/main" id="{2ED3AAD1-FBAE-6A44-86A9-50AE1B623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149" y="1780626"/>
            <a:ext cx="1923239" cy="95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egetable Auglis Cartoon, PNG, 990x840px, Vegetable, Apple, Auglis, Carrot,  Cartoon Download Free">
            <a:extLst>
              <a:ext uri="{FF2B5EF4-FFF2-40B4-BE49-F238E27FC236}">
                <a16:creationId xmlns:a16="http://schemas.microsoft.com/office/drawing/2014/main" id="{D896BCB1-217E-444B-BCB9-9584EC974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496" b="91655" l="5366" r="95000">
                        <a14:foregroundMark x1="9512" y1="62014" x2="9512" y2="62014"/>
                        <a14:foregroundMark x1="5366" y1="69784" x2="5366" y2="69784"/>
                        <a14:foregroundMark x1="95000" y1="44604" x2="95000" y2="44604"/>
                        <a14:foregroundMark x1="41220" y1="91655" x2="41220" y2="916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579" y="995768"/>
            <a:ext cx="2427594" cy="2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ree Fruit Clip Art - Fruits And Vegetables Cartoon , Free Transparent  Clipart - ClipartKey">
            <a:extLst>
              <a:ext uri="{FF2B5EF4-FFF2-40B4-BE49-F238E27FC236}">
                <a16:creationId xmlns:a16="http://schemas.microsoft.com/office/drawing/2014/main" id="{DDB1894B-644E-0E4E-9C67-8A6D29DAD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4630" y="1457355"/>
            <a:ext cx="2725052" cy="1822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1C17BD7-0E59-0D45-B610-14F5EC81862F}"/>
              </a:ext>
            </a:extLst>
          </p:cNvPr>
          <p:cNvGrpSpPr/>
          <p:nvPr/>
        </p:nvGrpSpPr>
        <p:grpSpPr>
          <a:xfrm>
            <a:off x="2815585" y="1240418"/>
            <a:ext cx="3353614" cy="2206336"/>
            <a:chOff x="1957156" y="6404639"/>
            <a:chExt cx="4993569" cy="2825253"/>
          </a:xfrm>
        </p:grpSpPr>
        <p:pic>
          <p:nvPicPr>
            <p:cNvPr id="1038" name="Picture 14" descr="Consumer Goods Cliparts - Household Chemicals Clipart, Cliparts &amp;amp; Cartoons  - Jing.fm">
              <a:extLst>
                <a:ext uri="{FF2B5EF4-FFF2-40B4-BE49-F238E27FC236}">
                  <a16:creationId xmlns:a16="http://schemas.microsoft.com/office/drawing/2014/main" id="{69EFB980-C38F-804E-9124-8943560C94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EEEEEE"/>
                </a:clrFrom>
                <a:clrTo>
                  <a:srgbClr val="EEEE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7156" y="6404639"/>
              <a:ext cx="4993569" cy="28252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7B4814D-C49E-5F40-8AD5-18A4C2E432F3}"/>
                </a:ext>
              </a:extLst>
            </p:cNvPr>
            <p:cNvSpPr txBox="1"/>
            <p:nvPr/>
          </p:nvSpPr>
          <p:spPr>
            <a:xfrm>
              <a:off x="2928947" y="7328436"/>
              <a:ext cx="977348" cy="827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dirty="0">
                  <a:solidFill>
                    <a:srgbClr val="002060"/>
                  </a:solidFill>
                </a:rPr>
                <a:t>Lau kính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2BBE3EC-3EED-0045-9EE8-CF983EBF86E6}"/>
                </a:ext>
              </a:extLst>
            </p:cNvPr>
            <p:cNvSpPr txBox="1"/>
            <p:nvPr/>
          </p:nvSpPr>
          <p:spPr>
            <a:xfrm rot="21436021">
              <a:off x="3817501" y="7253380"/>
              <a:ext cx="977348" cy="827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dirty="0">
                  <a:solidFill>
                    <a:srgbClr val="002060"/>
                  </a:solidFill>
                </a:rPr>
                <a:t>Rửa   át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F4D3C3-7FB7-3F4C-81E9-C19271E8EBEF}"/>
                </a:ext>
              </a:extLst>
            </p:cNvPr>
            <p:cNvSpPr txBox="1"/>
            <p:nvPr/>
          </p:nvSpPr>
          <p:spPr>
            <a:xfrm>
              <a:off x="4659393" y="7853819"/>
              <a:ext cx="977348" cy="591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1200" dirty="0">
                  <a:solidFill>
                    <a:srgbClr val="002060"/>
                  </a:solidFill>
                </a:rPr>
                <a:t>Nước giặt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451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0.31106 0.2819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47" y="1409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1036"/>
                                        </p:tgtEl>
                                      </p:cBhvr>
                                      <p:by x="0" y="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33333E-6 L -0.1125 0.2842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5" y="1421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0" y="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111E-6 L -0.08255 0.33217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28" y="16597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034"/>
                                        </p:tgtEl>
                                      </p:cBhvr>
                                      <p:by x="0" y="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96296E-6 L 0.01172 0.4041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6" y="20208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1030"/>
                                        </p:tgtEl>
                                      </p:cBhvr>
                                      <p:by x="0" y="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33333E-6 L -0.3849 0.32176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45" y="16088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032"/>
                                        </p:tgtEl>
                                      </p:cBhvr>
                                      <p:by x="0" y="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E2D799-8388-AB4D-A8C1-5ED5DF94AC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</a14:imgLayer>
                </a14:imgProps>
              </a:ext>
            </a:extLst>
          </a:blip>
          <a:srcRect t="5419"/>
          <a:stretch/>
        </p:blipFill>
        <p:spPr>
          <a:xfrm>
            <a:off x="4156017" y="146365"/>
            <a:ext cx="1166813" cy="9144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1FBDE0-3D86-9B4D-8DB6-C09A3EAC8F66}"/>
              </a:ext>
            </a:extLst>
          </p:cNvPr>
          <p:cNvSpPr txBox="1"/>
          <p:nvPr/>
        </p:nvSpPr>
        <p:spPr>
          <a:xfrm>
            <a:off x="5322829" y="129488"/>
            <a:ext cx="6698095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nghề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V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9F88DD-EF0C-4D42-A782-4903EEDF96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6952" y="1451466"/>
            <a:ext cx="6698095" cy="540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9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Nỗi lòng người thợ xây: &amp;quot;Đi làm từ ngày còn xanh tóc, giờ bạc trắng rồi tôi  chưa bao giờ nhìn thấy cái bản hợp đồng lao động.&amp;quot; - Blog Việcngay.vn">
            <a:extLst>
              <a:ext uri="{FF2B5EF4-FFF2-40B4-BE49-F238E27FC236}">
                <a16:creationId xmlns:a16="http://schemas.microsoft.com/office/drawing/2014/main" id="{3F7CA84C-588A-B646-AB1F-EC30BF84F6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9"/>
          <a:stretch/>
        </p:blipFill>
        <p:spPr bwMode="auto">
          <a:xfrm>
            <a:off x="6917634" y="1470988"/>
            <a:ext cx="4987787" cy="391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răm nỗi khó khăn của công nhân vệ sinh môi trường">
            <a:extLst>
              <a:ext uri="{FF2B5EF4-FFF2-40B4-BE49-F238E27FC236}">
                <a16:creationId xmlns:a16="http://schemas.microsoft.com/office/drawing/2014/main" id="{467B8049-8703-3A42-AA7F-EF0FBFCB4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5" y="968786"/>
            <a:ext cx="6091120" cy="492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BE2BA3-E34E-884C-981E-D397AB961B39}"/>
              </a:ext>
            </a:extLst>
          </p:cNvPr>
          <p:cNvSpPr txBox="1"/>
          <p:nvPr/>
        </p:nvSpPr>
        <p:spPr>
          <a:xfrm>
            <a:off x="544995" y="129488"/>
            <a:ext cx="11475929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nghề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VN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12E773-2381-FF48-A561-751DEF9D4146}"/>
              </a:ext>
            </a:extLst>
          </p:cNvPr>
          <p:cNvSpPr txBox="1"/>
          <p:nvPr/>
        </p:nvSpPr>
        <p:spPr>
          <a:xfrm>
            <a:off x="1633930" y="5888932"/>
            <a:ext cx="3821880" cy="523220"/>
          </a:xfrm>
          <a:prstGeom prst="rect">
            <a:avLst/>
          </a:prstGeom>
          <a:solidFill>
            <a:srgbClr val="92D050">
              <a:alpha val="62000"/>
            </a:srgbClr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VN" sz="2800" dirty="0"/>
              <a:t>Công nhân môi trường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6586D6-C7F8-2646-9551-51190F734E86}"/>
              </a:ext>
            </a:extLst>
          </p:cNvPr>
          <p:cNvSpPr txBox="1"/>
          <p:nvPr/>
        </p:nvSpPr>
        <p:spPr>
          <a:xfrm>
            <a:off x="8661963" y="5546239"/>
            <a:ext cx="1499128" cy="523220"/>
          </a:xfrm>
          <a:prstGeom prst="rect">
            <a:avLst/>
          </a:prstGeom>
          <a:solidFill>
            <a:srgbClr val="92D050">
              <a:alpha val="62000"/>
            </a:srgbClr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VN" sz="2800" dirty="0"/>
              <a:t>Thợ xây</a:t>
            </a:r>
          </a:p>
        </p:txBody>
      </p:sp>
    </p:spTree>
    <p:extLst>
      <p:ext uri="{BB962C8B-B14F-4D97-AF65-F5344CB8AC3E}">
        <p14:creationId xmlns:p14="http://schemas.microsoft.com/office/powerpoint/2010/main" val="325101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9"/>
          <p:cNvSpPr/>
          <p:nvPr/>
        </p:nvSpPr>
        <p:spPr>
          <a:xfrm rot="-129175">
            <a:off x="2385365" y="1556659"/>
            <a:ext cx="7943207" cy="3901963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56" name="Google Shape;356;p29"/>
          <p:cNvSpPr/>
          <p:nvPr/>
        </p:nvSpPr>
        <p:spPr>
          <a:xfrm rot="-129175">
            <a:off x="2124397" y="1249159"/>
            <a:ext cx="7943207" cy="3901963"/>
          </a:xfrm>
          <a:prstGeom prst="roundRect">
            <a:avLst>
              <a:gd name="adj" fmla="val 2449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58" name="Google Shape;358;p29"/>
          <p:cNvSpPr/>
          <p:nvPr/>
        </p:nvSpPr>
        <p:spPr>
          <a:xfrm>
            <a:off x="9924062" y="5802107"/>
            <a:ext cx="622441" cy="598396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59" name="Google Shape;359;p29"/>
          <p:cNvSpPr/>
          <p:nvPr/>
        </p:nvSpPr>
        <p:spPr>
          <a:xfrm rot="2006702">
            <a:off x="10734702" y="4860322"/>
            <a:ext cx="785101" cy="754793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61" name="Google Shape;361;p29"/>
          <p:cNvSpPr txBox="1">
            <a:spLocks noGrp="1"/>
          </p:cNvSpPr>
          <p:nvPr>
            <p:ph type="subTitle" idx="1"/>
          </p:nvPr>
        </p:nvSpPr>
        <p:spPr>
          <a:xfrm>
            <a:off x="2452271" y="1929903"/>
            <a:ext cx="7156869" cy="2645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 sz="4000" dirty="0" err="1">
                <a:latin typeface="+mn-lt"/>
              </a:rPr>
              <a:t>Nghề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nào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cũng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đáng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quý</a:t>
            </a:r>
            <a:r>
              <a:rPr lang="en" sz="4000" dirty="0">
                <a:latin typeface="+mn-lt"/>
              </a:rPr>
              <a:t>, </a:t>
            </a:r>
            <a:r>
              <a:rPr lang="en" sz="4000" dirty="0" err="1">
                <a:latin typeface="+mn-lt"/>
              </a:rPr>
              <a:t>đáng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trân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trọng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và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góp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phần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xây</a:t>
            </a:r>
            <a:r>
              <a:rPr lang="en" sz="4000" dirty="0">
                <a:latin typeface="+mn-lt"/>
              </a:rPr>
              <a:t> d</a:t>
            </a:r>
            <a:r>
              <a:rPr lang="en-US" sz="4000" dirty="0" err="1">
                <a:latin typeface="+mn-lt"/>
              </a:rPr>
              <a:t>ự</a:t>
            </a:r>
            <a:r>
              <a:rPr lang="en" sz="4000" dirty="0">
                <a:latin typeface="+mn-lt"/>
              </a:rPr>
              <a:t>ng </a:t>
            </a:r>
            <a:r>
              <a:rPr lang="en" sz="4000" dirty="0" err="1">
                <a:latin typeface="+mn-lt"/>
              </a:rPr>
              <a:t>đất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nước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giàu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đẹp</a:t>
            </a:r>
            <a:r>
              <a:rPr lang="en" sz="4000" dirty="0">
                <a:latin typeface="+mn-lt"/>
              </a:rPr>
              <a:t>, </a:t>
            </a:r>
            <a:r>
              <a:rPr lang="en" sz="4000" dirty="0" err="1">
                <a:latin typeface="+mn-lt"/>
              </a:rPr>
              <a:t>văn</a:t>
            </a:r>
            <a:r>
              <a:rPr lang="en" sz="4000" dirty="0">
                <a:latin typeface="+mn-lt"/>
              </a:rPr>
              <a:t> </a:t>
            </a:r>
            <a:r>
              <a:rPr lang="en" sz="4000" dirty="0" err="1">
                <a:latin typeface="+mn-lt"/>
              </a:rPr>
              <a:t>minh</a:t>
            </a:r>
            <a:r>
              <a:rPr lang="en" sz="4000" dirty="0">
                <a:latin typeface="+mn-lt"/>
              </a:rPr>
              <a:t>.</a:t>
            </a:r>
            <a:endParaRPr sz="4000" dirty="0">
              <a:latin typeface="+mn-lt"/>
            </a:endParaRPr>
          </a:p>
        </p:txBody>
      </p:sp>
      <p:grpSp>
        <p:nvGrpSpPr>
          <p:cNvPr id="362" name="Google Shape;362;p29"/>
          <p:cNvGrpSpPr/>
          <p:nvPr/>
        </p:nvGrpSpPr>
        <p:grpSpPr>
          <a:xfrm>
            <a:off x="1241020" y="652485"/>
            <a:ext cx="2218459" cy="1622268"/>
            <a:chOff x="3348925" y="3556225"/>
            <a:chExt cx="776300" cy="567650"/>
          </a:xfrm>
        </p:grpSpPr>
        <p:sp>
          <p:nvSpPr>
            <p:cNvPr id="363" name="Google Shape;363;p29"/>
            <p:cNvSpPr/>
            <p:nvPr/>
          </p:nvSpPr>
          <p:spPr>
            <a:xfrm>
              <a:off x="3628125" y="3573200"/>
              <a:ext cx="481025" cy="443825"/>
            </a:xfrm>
            <a:custGeom>
              <a:avLst/>
              <a:gdLst/>
              <a:ahLst/>
              <a:cxnLst/>
              <a:rect l="l" t="t" r="r" b="b"/>
              <a:pathLst>
                <a:path w="19241" h="17753" extrusionOk="0">
                  <a:moveTo>
                    <a:pt x="19241" y="5274"/>
                  </a:moveTo>
                  <a:cubicBezTo>
                    <a:pt x="19157" y="6656"/>
                    <a:pt x="19050" y="8096"/>
                    <a:pt x="18955" y="9537"/>
                  </a:cubicBezTo>
                  <a:cubicBezTo>
                    <a:pt x="18919" y="10287"/>
                    <a:pt x="18931" y="11049"/>
                    <a:pt x="18884" y="11787"/>
                  </a:cubicBezTo>
                  <a:cubicBezTo>
                    <a:pt x="18800" y="13275"/>
                    <a:pt x="17610" y="14335"/>
                    <a:pt x="16098" y="14276"/>
                  </a:cubicBezTo>
                  <a:cubicBezTo>
                    <a:pt x="15990" y="14276"/>
                    <a:pt x="15907" y="14228"/>
                    <a:pt x="15800" y="14228"/>
                  </a:cubicBezTo>
                  <a:cubicBezTo>
                    <a:pt x="15371" y="14216"/>
                    <a:pt x="15264" y="14287"/>
                    <a:pt x="15240" y="14740"/>
                  </a:cubicBezTo>
                  <a:cubicBezTo>
                    <a:pt x="15193" y="15252"/>
                    <a:pt x="15181" y="15776"/>
                    <a:pt x="15145" y="16312"/>
                  </a:cubicBezTo>
                  <a:cubicBezTo>
                    <a:pt x="15145" y="16466"/>
                    <a:pt x="15145" y="16609"/>
                    <a:pt x="15121" y="16764"/>
                  </a:cubicBezTo>
                  <a:cubicBezTo>
                    <a:pt x="15074" y="17074"/>
                    <a:pt x="15121" y="17478"/>
                    <a:pt x="14764" y="17609"/>
                  </a:cubicBezTo>
                  <a:cubicBezTo>
                    <a:pt x="14371" y="17752"/>
                    <a:pt x="14014" y="17562"/>
                    <a:pt x="13764" y="17264"/>
                  </a:cubicBezTo>
                  <a:cubicBezTo>
                    <a:pt x="13097" y="16526"/>
                    <a:pt x="12419" y="15776"/>
                    <a:pt x="11811" y="14990"/>
                  </a:cubicBezTo>
                  <a:cubicBezTo>
                    <a:pt x="11526" y="14633"/>
                    <a:pt x="11228" y="14478"/>
                    <a:pt x="10799" y="14478"/>
                  </a:cubicBezTo>
                  <a:cubicBezTo>
                    <a:pt x="9668" y="14478"/>
                    <a:pt x="8549" y="14514"/>
                    <a:pt x="7442" y="14442"/>
                  </a:cubicBezTo>
                  <a:cubicBezTo>
                    <a:pt x="6394" y="14359"/>
                    <a:pt x="5358" y="14180"/>
                    <a:pt x="4334" y="14002"/>
                  </a:cubicBezTo>
                  <a:cubicBezTo>
                    <a:pt x="3810" y="13918"/>
                    <a:pt x="3763" y="13811"/>
                    <a:pt x="3763" y="13216"/>
                  </a:cubicBezTo>
                  <a:cubicBezTo>
                    <a:pt x="3763" y="12121"/>
                    <a:pt x="3679" y="11025"/>
                    <a:pt x="3394" y="9954"/>
                  </a:cubicBezTo>
                  <a:cubicBezTo>
                    <a:pt x="3179" y="9168"/>
                    <a:pt x="2727" y="8703"/>
                    <a:pt x="1905" y="8608"/>
                  </a:cubicBezTo>
                  <a:cubicBezTo>
                    <a:pt x="1489" y="8549"/>
                    <a:pt x="1072" y="8453"/>
                    <a:pt x="643" y="8430"/>
                  </a:cubicBezTo>
                  <a:cubicBezTo>
                    <a:pt x="286" y="8394"/>
                    <a:pt x="72" y="8227"/>
                    <a:pt x="60" y="7870"/>
                  </a:cubicBezTo>
                  <a:cubicBezTo>
                    <a:pt x="24" y="7251"/>
                    <a:pt x="0" y="6620"/>
                    <a:pt x="12" y="6001"/>
                  </a:cubicBezTo>
                  <a:cubicBezTo>
                    <a:pt x="48" y="5251"/>
                    <a:pt x="84" y="4501"/>
                    <a:pt x="191" y="3750"/>
                  </a:cubicBezTo>
                  <a:cubicBezTo>
                    <a:pt x="286" y="3143"/>
                    <a:pt x="441" y="2536"/>
                    <a:pt x="608" y="1941"/>
                  </a:cubicBezTo>
                  <a:cubicBezTo>
                    <a:pt x="881" y="881"/>
                    <a:pt x="1727" y="488"/>
                    <a:pt x="2643" y="286"/>
                  </a:cubicBezTo>
                  <a:cubicBezTo>
                    <a:pt x="3751" y="36"/>
                    <a:pt x="4870" y="0"/>
                    <a:pt x="6001" y="95"/>
                  </a:cubicBezTo>
                  <a:cubicBezTo>
                    <a:pt x="7870" y="226"/>
                    <a:pt x="9752" y="286"/>
                    <a:pt x="11609" y="417"/>
                  </a:cubicBezTo>
                  <a:cubicBezTo>
                    <a:pt x="13538" y="548"/>
                    <a:pt x="15490" y="750"/>
                    <a:pt x="17431" y="929"/>
                  </a:cubicBezTo>
                  <a:cubicBezTo>
                    <a:pt x="17622" y="941"/>
                    <a:pt x="17812" y="1012"/>
                    <a:pt x="18003" y="1060"/>
                  </a:cubicBezTo>
                  <a:cubicBezTo>
                    <a:pt x="18598" y="1203"/>
                    <a:pt x="18979" y="1584"/>
                    <a:pt x="19015" y="2203"/>
                  </a:cubicBezTo>
                  <a:cubicBezTo>
                    <a:pt x="19110" y="3203"/>
                    <a:pt x="19169" y="4203"/>
                    <a:pt x="19241" y="5274"/>
                  </a:cubicBezTo>
                  <a:close/>
                  <a:moveTo>
                    <a:pt x="9549" y="11585"/>
                  </a:moveTo>
                  <a:cubicBezTo>
                    <a:pt x="9609" y="11585"/>
                    <a:pt x="9763" y="11597"/>
                    <a:pt x="9894" y="11537"/>
                  </a:cubicBezTo>
                  <a:cubicBezTo>
                    <a:pt x="11025" y="11061"/>
                    <a:pt x="11907" y="10347"/>
                    <a:pt x="12228" y="9096"/>
                  </a:cubicBezTo>
                  <a:cubicBezTo>
                    <a:pt x="12395" y="8430"/>
                    <a:pt x="12264" y="8192"/>
                    <a:pt x="11609" y="8144"/>
                  </a:cubicBezTo>
                  <a:cubicBezTo>
                    <a:pt x="10442" y="8084"/>
                    <a:pt x="9263" y="8072"/>
                    <a:pt x="8097" y="8049"/>
                  </a:cubicBezTo>
                  <a:cubicBezTo>
                    <a:pt x="7573" y="8049"/>
                    <a:pt x="7239" y="8489"/>
                    <a:pt x="7287" y="9001"/>
                  </a:cubicBezTo>
                  <a:cubicBezTo>
                    <a:pt x="7311" y="9263"/>
                    <a:pt x="7382" y="9501"/>
                    <a:pt x="7406" y="9751"/>
                  </a:cubicBezTo>
                  <a:cubicBezTo>
                    <a:pt x="7549" y="11001"/>
                    <a:pt x="8573" y="11525"/>
                    <a:pt x="9549" y="11585"/>
                  </a:cubicBezTo>
                  <a:close/>
                  <a:moveTo>
                    <a:pt x="6799" y="6108"/>
                  </a:moveTo>
                  <a:lnTo>
                    <a:pt x="6799" y="6108"/>
                  </a:lnTo>
                  <a:lnTo>
                    <a:pt x="6799" y="5953"/>
                  </a:lnTo>
                  <a:cubicBezTo>
                    <a:pt x="6799" y="5620"/>
                    <a:pt x="6739" y="5346"/>
                    <a:pt x="6358" y="5298"/>
                  </a:cubicBezTo>
                  <a:cubicBezTo>
                    <a:pt x="6084" y="5274"/>
                    <a:pt x="5870" y="5513"/>
                    <a:pt x="5822" y="5894"/>
                  </a:cubicBezTo>
                  <a:cubicBezTo>
                    <a:pt x="5799" y="5965"/>
                    <a:pt x="5799" y="6048"/>
                    <a:pt x="5799" y="6120"/>
                  </a:cubicBezTo>
                  <a:cubicBezTo>
                    <a:pt x="5799" y="6608"/>
                    <a:pt x="6013" y="7013"/>
                    <a:pt x="6275" y="7025"/>
                  </a:cubicBezTo>
                  <a:cubicBezTo>
                    <a:pt x="6561" y="7060"/>
                    <a:pt x="6763" y="6703"/>
                    <a:pt x="6799" y="6167"/>
                  </a:cubicBezTo>
                  <a:close/>
                  <a:moveTo>
                    <a:pt x="14240" y="5536"/>
                  </a:moveTo>
                  <a:cubicBezTo>
                    <a:pt x="13383" y="5608"/>
                    <a:pt x="13121" y="6120"/>
                    <a:pt x="13526" y="6822"/>
                  </a:cubicBezTo>
                  <a:cubicBezTo>
                    <a:pt x="13597" y="6941"/>
                    <a:pt x="13752" y="7072"/>
                    <a:pt x="13859" y="7072"/>
                  </a:cubicBezTo>
                  <a:cubicBezTo>
                    <a:pt x="13954" y="7072"/>
                    <a:pt x="14121" y="6941"/>
                    <a:pt x="14181" y="6822"/>
                  </a:cubicBezTo>
                  <a:cubicBezTo>
                    <a:pt x="14359" y="6417"/>
                    <a:pt x="14371" y="6013"/>
                    <a:pt x="14240" y="55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3367375" y="3796725"/>
              <a:ext cx="342025" cy="307200"/>
            </a:xfrm>
            <a:custGeom>
              <a:avLst/>
              <a:gdLst/>
              <a:ahLst/>
              <a:cxnLst/>
              <a:rect l="l" t="t" r="r" b="b"/>
              <a:pathLst>
                <a:path w="13681" h="12288" extrusionOk="0">
                  <a:moveTo>
                    <a:pt x="2108" y="12288"/>
                  </a:moveTo>
                  <a:cubicBezTo>
                    <a:pt x="1798" y="11704"/>
                    <a:pt x="2048" y="11276"/>
                    <a:pt x="2096" y="10835"/>
                  </a:cubicBezTo>
                  <a:cubicBezTo>
                    <a:pt x="2108" y="10597"/>
                    <a:pt x="2239" y="10359"/>
                    <a:pt x="2286" y="10121"/>
                  </a:cubicBezTo>
                  <a:cubicBezTo>
                    <a:pt x="2405" y="9621"/>
                    <a:pt x="2298" y="9490"/>
                    <a:pt x="1798" y="9466"/>
                  </a:cubicBezTo>
                  <a:cubicBezTo>
                    <a:pt x="1524" y="9454"/>
                    <a:pt x="1251" y="9490"/>
                    <a:pt x="977" y="9466"/>
                  </a:cubicBezTo>
                  <a:cubicBezTo>
                    <a:pt x="453" y="9430"/>
                    <a:pt x="203" y="9216"/>
                    <a:pt x="96" y="8716"/>
                  </a:cubicBezTo>
                  <a:cubicBezTo>
                    <a:pt x="24" y="8371"/>
                    <a:pt x="0" y="8013"/>
                    <a:pt x="0" y="7668"/>
                  </a:cubicBezTo>
                  <a:cubicBezTo>
                    <a:pt x="12" y="6168"/>
                    <a:pt x="24" y="4680"/>
                    <a:pt x="72" y="3180"/>
                  </a:cubicBezTo>
                  <a:cubicBezTo>
                    <a:pt x="84" y="2799"/>
                    <a:pt x="155" y="2429"/>
                    <a:pt x="191" y="2060"/>
                  </a:cubicBezTo>
                  <a:cubicBezTo>
                    <a:pt x="322" y="810"/>
                    <a:pt x="1286" y="239"/>
                    <a:pt x="2167" y="108"/>
                  </a:cubicBezTo>
                  <a:cubicBezTo>
                    <a:pt x="2703" y="13"/>
                    <a:pt x="3263" y="1"/>
                    <a:pt x="3799" y="1"/>
                  </a:cubicBezTo>
                  <a:cubicBezTo>
                    <a:pt x="5680" y="13"/>
                    <a:pt x="7561" y="48"/>
                    <a:pt x="9430" y="96"/>
                  </a:cubicBezTo>
                  <a:cubicBezTo>
                    <a:pt x="10323" y="120"/>
                    <a:pt x="11228" y="179"/>
                    <a:pt x="12121" y="274"/>
                  </a:cubicBezTo>
                  <a:cubicBezTo>
                    <a:pt x="12788" y="334"/>
                    <a:pt x="13181" y="751"/>
                    <a:pt x="13347" y="1406"/>
                  </a:cubicBezTo>
                  <a:cubicBezTo>
                    <a:pt x="13681" y="2834"/>
                    <a:pt x="13681" y="4275"/>
                    <a:pt x="13597" y="5739"/>
                  </a:cubicBezTo>
                  <a:cubicBezTo>
                    <a:pt x="13538" y="6609"/>
                    <a:pt x="13466" y="7478"/>
                    <a:pt x="13395" y="8359"/>
                  </a:cubicBezTo>
                  <a:cubicBezTo>
                    <a:pt x="13312" y="9156"/>
                    <a:pt x="13062" y="9466"/>
                    <a:pt x="12264" y="9609"/>
                  </a:cubicBezTo>
                  <a:cubicBezTo>
                    <a:pt x="11502" y="9740"/>
                    <a:pt x="10728" y="9811"/>
                    <a:pt x="9954" y="9823"/>
                  </a:cubicBezTo>
                  <a:cubicBezTo>
                    <a:pt x="8585" y="9859"/>
                    <a:pt x="7216" y="9811"/>
                    <a:pt x="5834" y="9788"/>
                  </a:cubicBezTo>
                  <a:cubicBezTo>
                    <a:pt x="5477" y="9764"/>
                    <a:pt x="5287" y="9978"/>
                    <a:pt x="5072" y="10180"/>
                  </a:cubicBezTo>
                  <a:cubicBezTo>
                    <a:pt x="4227" y="11038"/>
                    <a:pt x="3179" y="11633"/>
                    <a:pt x="2108" y="12288"/>
                  </a:cubicBezTo>
                  <a:close/>
                  <a:moveTo>
                    <a:pt x="8752" y="5894"/>
                  </a:moveTo>
                  <a:cubicBezTo>
                    <a:pt x="8490" y="5858"/>
                    <a:pt x="8240" y="5811"/>
                    <a:pt x="8001" y="5799"/>
                  </a:cubicBezTo>
                  <a:cubicBezTo>
                    <a:pt x="7216" y="5751"/>
                    <a:pt x="6406" y="5739"/>
                    <a:pt x="5620" y="5680"/>
                  </a:cubicBezTo>
                  <a:cubicBezTo>
                    <a:pt x="5275" y="5656"/>
                    <a:pt x="5132" y="5870"/>
                    <a:pt x="5025" y="6132"/>
                  </a:cubicBezTo>
                  <a:cubicBezTo>
                    <a:pt x="4846" y="6597"/>
                    <a:pt x="5358" y="7978"/>
                    <a:pt x="6049" y="8204"/>
                  </a:cubicBezTo>
                  <a:cubicBezTo>
                    <a:pt x="7168" y="8573"/>
                    <a:pt x="8823" y="7442"/>
                    <a:pt x="8835" y="6275"/>
                  </a:cubicBezTo>
                  <a:cubicBezTo>
                    <a:pt x="8835" y="6168"/>
                    <a:pt x="8787" y="6049"/>
                    <a:pt x="8752" y="5894"/>
                  </a:cubicBezTo>
                  <a:close/>
                  <a:moveTo>
                    <a:pt x="3703" y="3132"/>
                  </a:moveTo>
                  <a:cubicBezTo>
                    <a:pt x="3358" y="3596"/>
                    <a:pt x="3287" y="4013"/>
                    <a:pt x="3406" y="4454"/>
                  </a:cubicBezTo>
                  <a:cubicBezTo>
                    <a:pt x="3429" y="4573"/>
                    <a:pt x="3596" y="4715"/>
                    <a:pt x="3703" y="4715"/>
                  </a:cubicBezTo>
                  <a:cubicBezTo>
                    <a:pt x="3810" y="4715"/>
                    <a:pt x="4001" y="4608"/>
                    <a:pt x="4025" y="4501"/>
                  </a:cubicBezTo>
                  <a:cubicBezTo>
                    <a:pt x="4144" y="4037"/>
                    <a:pt x="4144" y="3572"/>
                    <a:pt x="3703" y="3132"/>
                  </a:cubicBezTo>
                  <a:close/>
                  <a:moveTo>
                    <a:pt x="9835" y="3156"/>
                  </a:moveTo>
                  <a:cubicBezTo>
                    <a:pt x="9490" y="3537"/>
                    <a:pt x="9561" y="3906"/>
                    <a:pt x="9644" y="4263"/>
                  </a:cubicBezTo>
                  <a:cubicBezTo>
                    <a:pt x="9668" y="4382"/>
                    <a:pt x="9847" y="4561"/>
                    <a:pt x="9906" y="4549"/>
                  </a:cubicBezTo>
                  <a:cubicBezTo>
                    <a:pt x="10037" y="4501"/>
                    <a:pt x="10240" y="4382"/>
                    <a:pt x="10264" y="4263"/>
                  </a:cubicBezTo>
                  <a:cubicBezTo>
                    <a:pt x="10359" y="3858"/>
                    <a:pt x="10276" y="3477"/>
                    <a:pt x="9835" y="31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3809400" y="3775000"/>
              <a:ext cx="128600" cy="88125"/>
            </a:xfrm>
            <a:custGeom>
              <a:avLst/>
              <a:gdLst/>
              <a:ahLst/>
              <a:cxnLst/>
              <a:rect l="l" t="t" r="r" b="b"/>
              <a:pathLst>
                <a:path w="5144" h="3525" extrusionOk="0">
                  <a:moveTo>
                    <a:pt x="2298" y="3513"/>
                  </a:moveTo>
                  <a:cubicBezTo>
                    <a:pt x="1322" y="3453"/>
                    <a:pt x="298" y="2929"/>
                    <a:pt x="155" y="1691"/>
                  </a:cubicBezTo>
                  <a:cubicBezTo>
                    <a:pt x="131" y="1441"/>
                    <a:pt x="60" y="1203"/>
                    <a:pt x="36" y="953"/>
                  </a:cubicBezTo>
                  <a:cubicBezTo>
                    <a:pt x="0" y="429"/>
                    <a:pt x="334" y="0"/>
                    <a:pt x="846" y="0"/>
                  </a:cubicBezTo>
                  <a:cubicBezTo>
                    <a:pt x="2024" y="0"/>
                    <a:pt x="3179" y="24"/>
                    <a:pt x="4358" y="84"/>
                  </a:cubicBezTo>
                  <a:cubicBezTo>
                    <a:pt x="5013" y="120"/>
                    <a:pt x="5144" y="370"/>
                    <a:pt x="4977" y="1036"/>
                  </a:cubicBezTo>
                  <a:cubicBezTo>
                    <a:pt x="4667" y="2286"/>
                    <a:pt x="3774" y="3001"/>
                    <a:pt x="2643" y="3477"/>
                  </a:cubicBezTo>
                  <a:cubicBezTo>
                    <a:pt x="2524" y="3525"/>
                    <a:pt x="2358" y="3513"/>
                    <a:pt x="2298" y="3513"/>
                  </a:cubicBezTo>
                  <a:close/>
                  <a:moveTo>
                    <a:pt x="4429" y="870"/>
                  </a:moveTo>
                  <a:cubicBezTo>
                    <a:pt x="4203" y="798"/>
                    <a:pt x="4048" y="715"/>
                    <a:pt x="3882" y="691"/>
                  </a:cubicBezTo>
                  <a:cubicBezTo>
                    <a:pt x="3108" y="631"/>
                    <a:pt x="2334" y="584"/>
                    <a:pt x="1572" y="572"/>
                  </a:cubicBezTo>
                  <a:cubicBezTo>
                    <a:pt x="1346" y="572"/>
                    <a:pt x="1131" y="631"/>
                    <a:pt x="917" y="727"/>
                  </a:cubicBezTo>
                  <a:cubicBezTo>
                    <a:pt x="798" y="774"/>
                    <a:pt x="667" y="905"/>
                    <a:pt x="631" y="1024"/>
                  </a:cubicBezTo>
                  <a:cubicBezTo>
                    <a:pt x="357" y="2036"/>
                    <a:pt x="1429" y="3179"/>
                    <a:pt x="2441" y="2894"/>
                  </a:cubicBezTo>
                  <a:cubicBezTo>
                    <a:pt x="3405" y="2620"/>
                    <a:pt x="4179" y="2048"/>
                    <a:pt x="4429" y="8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3772775" y="3705350"/>
              <a:ext cx="25325" cy="44375"/>
            </a:xfrm>
            <a:custGeom>
              <a:avLst/>
              <a:gdLst/>
              <a:ahLst/>
              <a:cxnLst/>
              <a:rect l="l" t="t" r="r" b="b"/>
              <a:pathLst>
                <a:path w="1013" h="1775" extrusionOk="0">
                  <a:moveTo>
                    <a:pt x="1013" y="822"/>
                  </a:moveTo>
                  <a:lnTo>
                    <a:pt x="1013" y="893"/>
                  </a:lnTo>
                  <a:cubicBezTo>
                    <a:pt x="977" y="1429"/>
                    <a:pt x="775" y="1774"/>
                    <a:pt x="489" y="1751"/>
                  </a:cubicBezTo>
                  <a:cubicBezTo>
                    <a:pt x="215" y="1727"/>
                    <a:pt x="1" y="1334"/>
                    <a:pt x="13" y="846"/>
                  </a:cubicBezTo>
                  <a:cubicBezTo>
                    <a:pt x="13" y="774"/>
                    <a:pt x="13" y="691"/>
                    <a:pt x="36" y="620"/>
                  </a:cubicBezTo>
                  <a:cubicBezTo>
                    <a:pt x="84" y="239"/>
                    <a:pt x="298" y="0"/>
                    <a:pt x="572" y="24"/>
                  </a:cubicBezTo>
                  <a:cubicBezTo>
                    <a:pt x="953" y="72"/>
                    <a:pt x="1013" y="358"/>
                    <a:pt x="1013" y="679"/>
                  </a:cubicBezTo>
                  <a:lnTo>
                    <a:pt x="1013" y="82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3956125" y="3711600"/>
              <a:ext cx="31300" cy="38425"/>
            </a:xfrm>
            <a:custGeom>
              <a:avLst/>
              <a:gdLst/>
              <a:ahLst/>
              <a:cxnLst/>
              <a:rect l="l" t="t" r="r" b="b"/>
              <a:pathLst>
                <a:path w="1252" h="1537" extrusionOk="0">
                  <a:moveTo>
                    <a:pt x="1120" y="0"/>
                  </a:moveTo>
                  <a:cubicBezTo>
                    <a:pt x="1251" y="465"/>
                    <a:pt x="1239" y="881"/>
                    <a:pt x="1061" y="1286"/>
                  </a:cubicBezTo>
                  <a:cubicBezTo>
                    <a:pt x="1013" y="1405"/>
                    <a:pt x="858" y="1536"/>
                    <a:pt x="739" y="1536"/>
                  </a:cubicBezTo>
                  <a:cubicBezTo>
                    <a:pt x="620" y="1536"/>
                    <a:pt x="465" y="1405"/>
                    <a:pt x="406" y="1286"/>
                  </a:cubicBezTo>
                  <a:cubicBezTo>
                    <a:pt x="1" y="596"/>
                    <a:pt x="263" y="96"/>
                    <a:pt x="1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3488825" y="3938125"/>
              <a:ext cx="99425" cy="73525"/>
            </a:xfrm>
            <a:custGeom>
              <a:avLst/>
              <a:gdLst/>
              <a:ahLst/>
              <a:cxnLst/>
              <a:rect l="l" t="t" r="r" b="b"/>
              <a:pathLst>
                <a:path w="3977" h="2941" extrusionOk="0">
                  <a:moveTo>
                    <a:pt x="3894" y="238"/>
                  </a:moveTo>
                  <a:cubicBezTo>
                    <a:pt x="3917" y="393"/>
                    <a:pt x="3977" y="512"/>
                    <a:pt x="3977" y="631"/>
                  </a:cubicBezTo>
                  <a:cubicBezTo>
                    <a:pt x="3965" y="1810"/>
                    <a:pt x="2310" y="2941"/>
                    <a:pt x="1191" y="2560"/>
                  </a:cubicBezTo>
                  <a:cubicBezTo>
                    <a:pt x="512" y="2346"/>
                    <a:pt x="0" y="953"/>
                    <a:pt x="167" y="500"/>
                  </a:cubicBezTo>
                  <a:cubicBezTo>
                    <a:pt x="274" y="226"/>
                    <a:pt x="417" y="0"/>
                    <a:pt x="762" y="36"/>
                  </a:cubicBezTo>
                  <a:cubicBezTo>
                    <a:pt x="1548" y="83"/>
                    <a:pt x="2358" y="107"/>
                    <a:pt x="3143" y="155"/>
                  </a:cubicBezTo>
                  <a:cubicBezTo>
                    <a:pt x="3393" y="155"/>
                    <a:pt x="3632" y="202"/>
                    <a:pt x="3894" y="238"/>
                  </a:cubicBezTo>
                  <a:close/>
                  <a:moveTo>
                    <a:pt x="3310" y="822"/>
                  </a:moveTo>
                  <a:cubicBezTo>
                    <a:pt x="2441" y="524"/>
                    <a:pt x="1596" y="738"/>
                    <a:pt x="738" y="703"/>
                  </a:cubicBezTo>
                  <a:cubicBezTo>
                    <a:pt x="691" y="1274"/>
                    <a:pt x="810" y="1726"/>
                    <a:pt x="1286" y="1953"/>
                  </a:cubicBezTo>
                  <a:cubicBezTo>
                    <a:pt x="1774" y="2191"/>
                    <a:pt x="2250" y="1941"/>
                    <a:pt x="2715" y="1726"/>
                  </a:cubicBezTo>
                  <a:cubicBezTo>
                    <a:pt x="3060" y="1572"/>
                    <a:pt x="3298" y="1298"/>
                    <a:pt x="3310" y="8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3449525" y="3875000"/>
              <a:ext cx="21450" cy="39925"/>
            </a:xfrm>
            <a:custGeom>
              <a:avLst/>
              <a:gdLst/>
              <a:ahLst/>
              <a:cxnLst/>
              <a:rect l="l" t="t" r="r" b="b"/>
              <a:pathLst>
                <a:path w="858" h="1597" extrusionOk="0">
                  <a:moveTo>
                    <a:pt x="417" y="1"/>
                  </a:moveTo>
                  <a:cubicBezTo>
                    <a:pt x="858" y="441"/>
                    <a:pt x="858" y="906"/>
                    <a:pt x="739" y="1370"/>
                  </a:cubicBezTo>
                  <a:cubicBezTo>
                    <a:pt x="715" y="1477"/>
                    <a:pt x="524" y="1596"/>
                    <a:pt x="417" y="1596"/>
                  </a:cubicBezTo>
                  <a:cubicBezTo>
                    <a:pt x="310" y="1573"/>
                    <a:pt x="143" y="1442"/>
                    <a:pt x="120" y="1323"/>
                  </a:cubicBezTo>
                  <a:cubicBezTo>
                    <a:pt x="1" y="882"/>
                    <a:pt x="72" y="44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3604600" y="3875600"/>
              <a:ext cx="21750" cy="35150"/>
            </a:xfrm>
            <a:custGeom>
              <a:avLst/>
              <a:gdLst/>
              <a:ahLst/>
              <a:cxnLst/>
              <a:rect l="l" t="t" r="r" b="b"/>
              <a:pathLst>
                <a:path w="870" h="1406" extrusionOk="0">
                  <a:moveTo>
                    <a:pt x="346" y="1"/>
                  </a:moveTo>
                  <a:cubicBezTo>
                    <a:pt x="787" y="322"/>
                    <a:pt x="870" y="703"/>
                    <a:pt x="775" y="1108"/>
                  </a:cubicBezTo>
                  <a:cubicBezTo>
                    <a:pt x="751" y="1227"/>
                    <a:pt x="548" y="1358"/>
                    <a:pt x="417" y="1394"/>
                  </a:cubicBezTo>
                  <a:cubicBezTo>
                    <a:pt x="358" y="1406"/>
                    <a:pt x="179" y="1227"/>
                    <a:pt x="155" y="1108"/>
                  </a:cubicBezTo>
                  <a:cubicBezTo>
                    <a:pt x="72" y="763"/>
                    <a:pt x="1" y="382"/>
                    <a:pt x="3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3817725" y="3789275"/>
              <a:ext cx="102425" cy="65525"/>
            </a:xfrm>
            <a:custGeom>
              <a:avLst/>
              <a:gdLst/>
              <a:ahLst/>
              <a:cxnLst/>
              <a:rect l="l" t="t" r="r" b="b"/>
              <a:pathLst>
                <a:path w="4097" h="2621" extrusionOk="0">
                  <a:moveTo>
                    <a:pt x="4096" y="299"/>
                  </a:moveTo>
                  <a:cubicBezTo>
                    <a:pt x="3858" y="1477"/>
                    <a:pt x="3072" y="2049"/>
                    <a:pt x="2108" y="2323"/>
                  </a:cubicBezTo>
                  <a:cubicBezTo>
                    <a:pt x="1072" y="2620"/>
                    <a:pt x="1" y="1465"/>
                    <a:pt x="298" y="453"/>
                  </a:cubicBezTo>
                  <a:cubicBezTo>
                    <a:pt x="334" y="334"/>
                    <a:pt x="465" y="203"/>
                    <a:pt x="584" y="156"/>
                  </a:cubicBezTo>
                  <a:cubicBezTo>
                    <a:pt x="798" y="60"/>
                    <a:pt x="1013" y="1"/>
                    <a:pt x="1239" y="1"/>
                  </a:cubicBezTo>
                  <a:cubicBezTo>
                    <a:pt x="2013" y="25"/>
                    <a:pt x="2787" y="60"/>
                    <a:pt x="3549" y="120"/>
                  </a:cubicBezTo>
                  <a:cubicBezTo>
                    <a:pt x="3715" y="144"/>
                    <a:pt x="3870" y="227"/>
                    <a:pt x="4096" y="2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3505775" y="3951500"/>
              <a:ext cx="65825" cy="41400"/>
            </a:xfrm>
            <a:custGeom>
              <a:avLst/>
              <a:gdLst/>
              <a:ahLst/>
              <a:cxnLst/>
              <a:rect l="l" t="t" r="r" b="b"/>
              <a:pathLst>
                <a:path w="2633" h="1656" extrusionOk="0">
                  <a:moveTo>
                    <a:pt x="2632" y="287"/>
                  </a:moveTo>
                  <a:cubicBezTo>
                    <a:pt x="2620" y="763"/>
                    <a:pt x="2382" y="1037"/>
                    <a:pt x="2025" y="1191"/>
                  </a:cubicBezTo>
                  <a:cubicBezTo>
                    <a:pt x="1572" y="1406"/>
                    <a:pt x="1084" y="1656"/>
                    <a:pt x="596" y="1418"/>
                  </a:cubicBezTo>
                  <a:cubicBezTo>
                    <a:pt x="132" y="1191"/>
                    <a:pt x="1" y="739"/>
                    <a:pt x="37" y="168"/>
                  </a:cubicBezTo>
                  <a:cubicBezTo>
                    <a:pt x="918" y="203"/>
                    <a:pt x="1763" y="1"/>
                    <a:pt x="2632" y="28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3348925" y="3556225"/>
              <a:ext cx="776300" cy="567650"/>
            </a:xfrm>
            <a:custGeom>
              <a:avLst/>
              <a:gdLst/>
              <a:ahLst/>
              <a:cxnLst/>
              <a:rect l="l" t="t" r="r" b="b"/>
              <a:pathLst>
                <a:path w="31052" h="22706" extrusionOk="0">
                  <a:moveTo>
                    <a:pt x="30837" y="2477"/>
                  </a:moveTo>
                  <a:cubicBezTo>
                    <a:pt x="30695" y="1560"/>
                    <a:pt x="30159" y="1012"/>
                    <a:pt x="29313" y="905"/>
                  </a:cubicBezTo>
                  <a:cubicBezTo>
                    <a:pt x="27920" y="739"/>
                    <a:pt x="26432" y="596"/>
                    <a:pt x="24753" y="441"/>
                  </a:cubicBezTo>
                  <a:cubicBezTo>
                    <a:pt x="23956" y="381"/>
                    <a:pt x="23134" y="334"/>
                    <a:pt x="22348" y="310"/>
                  </a:cubicBezTo>
                  <a:cubicBezTo>
                    <a:pt x="22015" y="298"/>
                    <a:pt x="21705" y="274"/>
                    <a:pt x="21372" y="262"/>
                  </a:cubicBezTo>
                  <a:lnTo>
                    <a:pt x="19765" y="179"/>
                  </a:lnTo>
                  <a:cubicBezTo>
                    <a:pt x="18455" y="96"/>
                    <a:pt x="17086" y="24"/>
                    <a:pt x="15752" y="0"/>
                  </a:cubicBezTo>
                  <a:lnTo>
                    <a:pt x="15562" y="0"/>
                  </a:lnTo>
                  <a:cubicBezTo>
                    <a:pt x="14371" y="0"/>
                    <a:pt x="13359" y="215"/>
                    <a:pt x="12478" y="667"/>
                  </a:cubicBezTo>
                  <a:cubicBezTo>
                    <a:pt x="12002" y="905"/>
                    <a:pt x="11692" y="1227"/>
                    <a:pt x="11478" y="1679"/>
                  </a:cubicBezTo>
                  <a:cubicBezTo>
                    <a:pt x="11002" y="2727"/>
                    <a:pt x="10716" y="3846"/>
                    <a:pt x="10644" y="4977"/>
                  </a:cubicBezTo>
                  <a:cubicBezTo>
                    <a:pt x="10597" y="5703"/>
                    <a:pt x="10573" y="6454"/>
                    <a:pt x="10549" y="7168"/>
                  </a:cubicBezTo>
                  <a:lnTo>
                    <a:pt x="10513" y="8287"/>
                  </a:lnTo>
                  <a:cubicBezTo>
                    <a:pt x="10513" y="8430"/>
                    <a:pt x="10490" y="8573"/>
                    <a:pt x="10478" y="8728"/>
                  </a:cubicBezTo>
                  <a:cubicBezTo>
                    <a:pt x="10478" y="8775"/>
                    <a:pt x="10466" y="8823"/>
                    <a:pt x="10466" y="8871"/>
                  </a:cubicBezTo>
                  <a:cubicBezTo>
                    <a:pt x="10418" y="8882"/>
                    <a:pt x="10371" y="8882"/>
                    <a:pt x="10335" y="8894"/>
                  </a:cubicBezTo>
                  <a:cubicBezTo>
                    <a:pt x="10168" y="8930"/>
                    <a:pt x="10037" y="8954"/>
                    <a:pt x="9894" y="8966"/>
                  </a:cubicBezTo>
                  <a:cubicBezTo>
                    <a:pt x="9406" y="8990"/>
                    <a:pt x="8858" y="8990"/>
                    <a:pt x="8299" y="8990"/>
                  </a:cubicBezTo>
                  <a:cubicBezTo>
                    <a:pt x="7906" y="8990"/>
                    <a:pt x="7549" y="8990"/>
                    <a:pt x="7204" y="8966"/>
                  </a:cubicBezTo>
                  <a:cubicBezTo>
                    <a:pt x="6668" y="8954"/>
                    <a:pt x="6132" y="8930"/>
                    <a:pt x="5596" y="8906"/>
                  </a:cubicBezTo>
                  <a:cubicBezTo>
                    <a:pt x="4941" y="8882"/>
                    <a:pt x="4275" y="8847"/>
                    <a:pt x="3608" y="8835"/>
                  </a:cubicBezTo>
                  <a:lnTo>
                    <a:pt x="3560" y="8835"/>
                  </a:lnTo>
                  <a:cubicBezTo>
                    <a:pt x="1834" y="8835"/>
                    <a:pt x="476" y="9954"/>
                    <a:pt x="286" y="11561"/>
                  </a:cubicBezTo>
                  <a:cubicBezTo>
                    <a:pt x="48" y="13490"/>
                    <a:pt x="0" y="15574"/>
                    <a:pt x="143" y="17741"/>
                  </a:cubicBezTo>
                  <a:cubicBezTo>
                    <a:pt x="238" y="19419"/>
                    <a:pt x="679" y="19610"/>
                    <a:pt x="1953" y="19800"/>
                  </a:cubicBezTo>
                  <a:cubicBezTo>
                    <a:pt x="2072" y="19824"/>
                    <a:pt x="2227" y="19848"/>
                    <a:pt x="2262" y="19896"/>
                  </a:cubicBezTo>
                  <a:cubicBezTo>
                    <a:pt x="2298" y="19943"/>
                    <a:pt x="2286" y="20086"/>
                    <a:pt x="2262" y="20217"/>
                  </a:cubicBezTo>
                  <a:cubicBezTo>
                    <a:pt x="2251" y="20324"/>
                    <a:pt x="2227" y="20431"/>
                    <a:pt x="2203" y="20539"/>
                  </a:cubicBezTo>
                  <a:cubicBezTo>
                    <a:pt x="2179" y="20670"/>
                    <a:pt x="2143" y="20812"/>
                    <a:pt x="2131" y="20967"/>
                  </a:cubicBezTo>
                  <a:cubicBezTo>
                    <a:pt x="2084" y="21336"/>
                    <a:pt x="2048" y="21765"/>
                    <a:pt x="2060" y="22182"/>
                  </a:cubicBezTo>
                  <a:cubicBezTo>
                    <a:pt x="2072" y="22575"/>
                    <a:pt x="2286" y="22706"/>
                    <a:pt x="2477" y="22706"/>
                  </a:cubicBezTo>
                  <a:cubicBezTo>
                    <a:pt x="2584" y="22706"/>
                    <a:pt x="2715" y="22658"/>
                    <a:pt x="2834" y="22586"/>
                  </a:cubicBezTo>
                  <a:cubicBezTo>
                    <a:pt x="2965" y="22503"/>
                    <a:pt x="3096" y="22396"/>
                    <a:pt x="3239" y="22301"/>
                  </a:cubicBezTo>
                  <a:cubicBezTo>
                    <a:pt x="3322" y="22229"/>
                    <a:pt x="3417" y="22170"/>
                    <a:pt x="3513" y="22110"/>
                  </a:cubicBezTo>
                  <a:cubicBezTo>
                    <a:pt x="4453" y="21467"/>
                    <a:pt x="5227" y="20932"/>
                    <a:pt x="6049" y="20384"/>
                  </a:cubicBezTo>
                  <a:lnTo>
                    <a:pt x="6108" y="20336"/>
                  </a:lnTo>
                  <a:cubicBezTo>
                    <a:pt x="6275" y="20241"/>
                    <a:pt x="6418" y="20122"/>
                    <a:pt x="6584" y="20098"/>
                  </a:cubicBezTo>
                  <a:cubicBezTo>
                    <a:pt x="7084" y="20027"/>
                    <a:pt x="7608" y="20015"/>
                    <a:pt x="8061" y="20015"/>
                  </a:cubicBezTo>
                  <a:cubicBezTo>
                    <a:pt x="8632" y="20003"/>
                    <a:pt x="9216" y="20003"/>
                    <a:pt x="9811" y="20003"/>
                  </a:cubicBezTo>
                  <a:cubicBezTo>
                    <a:pt x="10859" y="19979"/>
                    <a:pt x="11942" y="19979"/>
                    <a:pt x="13002" y="19943"/>
                  </a:cubicBezTo>
                  <a:cubicBezTo>
                    <a:pt x="14097" y="19896"/>
                    <a:pt x="14693" y="19288"/>
                    <a:pt x="14764" y="18110"/>
                  </a:cubicBezTo>
                  <a:cubicBezTo>
                    <a:pt x="14812" y="17360"/>
                    <a:pt x="14883" y="16621"/>
                    <a:pt x="14966" y="15895"/>
                  </a:cubicBezTo>
                  <a:lnTo>
                    <a:pt x="14978" y="15728"/>
                  </a:lnTo>
                  <a:cubicBezTo>
                    <a:pt x="14990" y="15633"/>
                    <a:pt x="15026" y="15538"/>
                    <a:pt x="15050" y="15431"/>
                  </a:cubicBezTo>
                  <a:cubicBezTo>
                    <a:pt x="15050" y="15419"/>
                    <a:pt x="15062" y="15395"/>
                    <a:pt x="15062" y="15371"/>
                  </a:cubicBezTo>
                  <a:lnTo>
                    <a:pt x="15085" y="15371"/>
                  </a:lnTo>
                  <a:cubicBezTo>
                    <a:pt x="15097" y="15371"/>
                    <a:pt x="15121" y="15359"/>
                    <a:pt x="15121" y="15359"/>
                  </a:cubicBezTo>
                  <a:cubicBezTo>
                    <a:pt x="16109" y="15443"/>
                    <a:pt x="17086" y="15514"/>
                    <a:pt x="18062" y="15609"/>
                  </a:cubicBezTo>
                  <a:cubicBezTo>
                    <a:pt x="19265" y="15717"/>
                    <a:pt x="20467" y="15812"/>
                    <a:pt x="21693" y="15919"/>
                  </a:cubicBezTo>
                  <a:cubicBezTo>
                    <a:pt x="22134" y="15967"/>
                    <a:pt x="22432" y="16109"/>
                    <a:pt x="22682" y="16431"/>
                  </a:cubicBezTo>
                  <a:cubicBezTo>
                    <a:pt x="23158" y="17026"/>
                    <a:pt x="23658" y="17622"/>
                    <a:pt x="24146" y="18181"/>
                  </a:cubicBezTo>
                  <a:lnTo>
                    <a:pt x="24265" y="18336"/>
                  </a:lnTo>
                  <a:cubicBezTo>
                    <a:pt x="24682" y="18836"/>
                    <a:pt x="25289" y="19050"/>
                    <a:pt x="25765" y="19169"/>
                  </a:cubicBezTo>
                  <a:cubicBezTo>
                    <a:pt x="25920" y="19205"/>
                    <a:pt x="26039" y="19229"/>
                    <a:pt x="26123" y="19229"/>
                  </a:cubicBezTo>
                  <a:cubicBezTo>
                    <a:pt x="26551" y="19229"/>
                    <a:pt x="26694" y="18896"/>
                    <a:pt x="26765" y="18574"/>
                  </a:cubicBezTo>
                  <a:cubicBezTo>
                    <a:pt x="26837" y="18253"/>
                    <a:pt x="26873" y="17931"/>
                    <a:pt x="26896" y="17622"/>
                  </a:cubicBezTo>
                  <a:cubicBezTo>
                    <a:pt x="26908" y="17526"/>
                    <a:pt x="26908" y="17455"/>
                    <a:pt x="26932" y="17360"/>
                  </a:cubicBezTo>
                  <a:cubicBezTo>
                    <a:pt x="26968" y="16979"/>
                    <a:pt x="27004" y="16586"/>
                    <a:pt x="27027" y="16193"/>
                  </a:cubicBezTo>
                  <a:cubicBezTo>
                    <a:pt x="27051" y="16038"/>
                    <a:pt x="27063" y="15907"/>
                    <a:pt x="27075" y="15752"/>
                  </a:cubicBezTo>
                  <a:cubicBezTo>
                    <a:pt x="27087" y="15752"/>
                    <a:pt x="27123" y="15752"/>
                    <a:pt x="27135" y="15740"/>
                  </a:cubicBezTo>
                  <a:cubicBezTo>
                    <a:pt x="27230" y="15728"/>
                    <a:pt x="27301" y="15717"/>
                    <a:pt x="27373" y="15717"/>
                  </a:cubicBezTo>
                  <a:lnTo>
                    <a:pt x="27420" y="15717"/>
                  </a:lnTo>
                  <a:cubicBezTo>
                    <a:pt x="28325" y="15717"/>
                    <a:pt x="29063" y="15300"/>
                    <a:pt x="29683" y="14883"/>
                  </a:cubicBezTo>
                  <a:cubicBezTo>
                    <a:pt x="30349" y="14431"/>
                    <a:pt x="30683" y="13823"/>
                    <a:pt x="30718" y="13002"/>
                  </a:cubicBezTo>
                  <a:cubicBezTo>
                    <a:pt x="30730" y="12764"/>
                    <a:pt x="30730" y="12526"/>
                    <a:pt x="30730" y="12299"/>
                  </a:cubicBezTo>
                  <a:cubicBezTo>
                    <a:pt x="30730" y="12097"/>
                    <a:pt x="30730" y="11871"/>
                    <a:pt x="30754" y="11668"/>
                  </a:cubicBezTo>
                  <a:cubicBezTo>
                    <a:pt x="30778" y="10966"/>
                    <a:pt x="30814" y="10252"/>
                    <a:pt x="30826" y="9549"/>
                  </a:cubicBezTo>
                  <a:cubicBezTo>
                    <a:pt x="30885" y="7930"/>
                    <a:pt x="30956" y="6263"/>
                    <a:pt x="30992" y="4608"/>
                  </a:cubicBezTo>
                  <a:cubicBezTo>
                    <a:pt x="31052" y="3846"/>
                    <a:pt x="30945" y="3108"/>
                    <a:pt x="30837" y="2477"/>
                  </a:cubicBezTo>
                  <a:close/>
                  <a:moveTo>
                    <a:pt x="30171" y="7120"/>
                  </a:moveTo>
                  <a:cubicBezTo>
                    <a:pt x="30099" y="8132"/>
                    <a:pt x="30040" y="9180"/>
                    <a:pt x="29980" y="10216"/>
                  </a:cubicBezTo>
                  <a:cubicBezTo>
                    <a:pt x="29968" y="10597"/>
                    <a:pt x="29944" y="10966"/>
                    <a:pt x="29933" y="11323"/>
                  </a:cubicBezTo>
                  <a:cubicBezTo>
                    <a:pt x="29921" y="11692"/>
                    <a:pt x="29921" y="12085"/>
                    <a:pt x="29885" y="12454"/>
                  </a:cubicBezTo>
                  <a:cubicBezTo>
                    <a:pt x="29802" y="13812"/>
                    <a:pt x="28742" y="14800"/>
                    <a:pt x="27361" y="14800"/>
                  </a:cubicBezTo>
                  <a:lnTo>
                    <a:pt x="27254" y="14800"/>
                  </a:lnTo>
                  <a:cubicBezTo>
                    <a:pt x="27206" y="14800"/>
                    <a:pt x="27182" y="14788"/>
                    <a:pt x="27135" y="14788"/>
                  </a:cubicBezTo>
                  <a:cubicBezTo>
                    <a:pt x="27075" y="14776"/>
                    <a:pt x="27027" y="14776"/>
                    <a:pt x="26968" y="14752"/>
                  </a:cubicBezTo>
                  <a:lnTo>
                    <a:pt x="26873" y="14752"/>
                  </a:lnTo>
                  <a:cubicBezTo>
                    <a:pt x="26396" y="14752"/>
                    <a:pt x="26289" y="14966"/>
                    <a:pt x="26242" y="15395"/>
                  </a:cubicBezTo>
                  <a:cubicBezTo>
                    <a:pt x="26218" y="15764"/>
                    <a:pt x="26194" y="16145"/>
                    <a:pt x="26182" y="16502"/>
                  </a:cubicBezTo>
                  <a:cubicBezTo>
                    <a:pt x="26182" y="16657"/>
                    <a:pt x="26170" y="16812"/>
                    <a:pt x="26170" y="16979"/>
                  </a:cubicBezTo>
                  <a:lnTo>
                    <a:pt x="26170" y="17122"/>
                  </a:lnTo>
                  <a:cubicBezTo>
                    <a:pt x="26170" y="17229"/>
                    <a:pt x="26170" y="17312"/>
                    <a:pt x="26158" y="17407"/>
                  </a:cubicBezTo>
                  <a:cubicBezTo>
                    <a:pt x="26134" y="17467"/>
                    <a:pt x="26134" y="17538"/>
                    <a:pt x="26134" y="17598"/>
                  </a:cubicBezTo>
                  <a:cubicBezTo>
                    <a:pt x="26111" y="17884"/>
                    <a:pt x="26099" y="18062"/>
                    <a:pt x="25896" y="18134"/>
                  </a:cubicBezTo>
                  <a:cubicBezTo>
                    <a:pt x="25825" y="18169"/>
                    <a:pt x="25753" y="18181"/>
                    <a:pt x="25694" y="18181"/>
                  </a:cubicBezTo>
                  <a:cubicBezTo>
                    <a:pt x="25420" y="18181"/>
                    <a:pt x="25206" y="18003"/>
                    <a:pt x="25063" y="17836"/>
                  </a:cubicBezTo>
                  <a:lnTo>
                    <a:pt x="24837" y="17586"/>
                  </a:lnTo>
                  <a:cubicBezTo>
                    <a:pt x="24265" y="16931"/>
                    <a:pt x="23670" y="16264"/>
                    <a:pt x="23134" y="15574"/>
                  </a:cubicBezTo>
                  <a:cubicBezTo>
                    <a:pt x="22836" y="15193"/>
                    <a:pt x="22491" y="15014"/>
                    <a:pt x="22003" y="15014"/>
                  </a:cubicBezTo>
                  <a:lnTo>
                    <a:pt x="22003" y="15014"/>
                  </a:lnTo>
                  <a:lnTo>
                    <a:pt x="21265" y="15014"/>
                  </a:lnTo>
                  <a:lnTo>
                    <a:pt x="20431" y="15014"/>
                  </a:lnTo>
                  <a:cubicBezTo>
                    <a:pt x="19943" y="15014"/>
                    <a:pt x="19288" y="15014"/>
                    <a:pt x="18634" y="14955"/>
                  </a:cubicBezTo>
                  <a:cubicBezTo>
                    <a:pt x="17562" y="14871"/>
                    <a:pt x="16490" y="14681"/>
                    <a:pt x="15538" y="14514"/>
                  </a:cubicBezTo>
                  <a:cubicBezTo>
                    <a:pt x="15109" y="14443"/>
                    <a:pt x="15097" y="14431"/>
                    <a:pt x="15097" y="13883"/>
                  </a:cubicBezTo>
                  <a:cubicBezTo>
                    <a:pt x="15097" y="12597"/>
                    <a:pt x="14978" y="11538"/>
                    <a:pt x="14704" y="10573"/>
                  </a:cubicBezTo>
                  <a:cubicBezTo>
                    <a:pt x="14466" y="9692"/>
                    <a:pt x="13942" y="9216"/>
                    <a:pt x="13085" y="9097"/>
                  </a:cubicBezTo>
                  <a:cubicBezTo>
                    <a:pt x="12919" y="9085"/>
                    <a:pt x="12740" y="9061"/>
                    <a:pt x="12573" y="9025"/>
                  </a:cubicBezTo>
                  <a:cubicBezTo>
                    <a:pt x="12323" y="8978"/>
                    <a:pt x="12073" y="8942"/>
                    <a:pt x="11823" y="8918"/>
                  </a:cubicBezTo>
                  <a:cubicBezTo>
                    <a:pt x="11502" y="8894"/>
                    <a:pt x="11383" y="8775"/>
                    <a:pt x="11371" y="8501"/>
                  </a:cubicBezTo>
                  <a:lnTo>
                    <a:pt x="11359" y="8228"/>
                  </a:lnTo>
                  <a:cubicBezTo>
                    <a:pt x="11347" y="7704"/>
                    <a:pt x="11311" y="7168"/>
                    <a:pt x="11323" y="6644"/>
                  </a:cubicBezTo>
                  <a:cubicBezTo>
                    <a:pt x="11359" y="5739"/>
                    <a:pt x="11418" y="5049"/>
                    <a:pt x="11502" y="4418"/>
                  </a:cubicBezTo>
                  <a:cubicBezTo>
                    <a:pt x="11585" y="3906"/>
                    <a:pt x="11716" y="3417"/>
                    <a:pt x="11835" y="2929"/>
                  </a:cubicBezTo>
                  <a:cubicBezTo>
                    <a:pt x="11871" y="2822"/>
                    <a:pt x="11895" y="2715"/>
                    <a:pt x="11906" y="2608"/>
                  </a:cubicBezTo>
                  <a:cubicBezTo>
                    <a:pt x="12180" y="1584"/>
                    <a:pt x="13026" y="1262"/>
                    <a:pt x="13847" y="1084"/>
                  </a:cubicBezTo>
                  <a:cubicBezTo>
                    <a:pt x="14550" y="917"/>
                    <a:pt x="15276" y="846"/>
                    <a:pt x="16097" y="846"/>
                  </a:cubicBezTo>
                  <a:cubicBezTo>
                    <a:pt x="16431" y="846"/>
                    <a:pt x="16788" y="858"/>
                    <a:pt x="17169" y="881"/>
                  </a:cubicBezTo>
                  <a:cubicBezTo>
                    <a:pt x="18122" y="965"/>
                    <a:pt x="19098" y="1000"/>
                    <a:pt x="20038" y="1048"/>
                  </a:cubicBezTo>
                  <a:cubicBezTo>
                    <a:pt x="20943" y="1096"/>
                    <a:pt x="21860" y="1143"/>
                    <a:pt x="22789" y="1215"/>
                  </a:cubicBezTo>
                  <a:cubicBezTo>
                    <a:pt x="24313" y="1322"/>
                    <a:pt x="25861" y="1465"/>
                    <a:pt x="27361" y="1620"/>
                  </a:cubicBezTo>
                  <a:cubicBezTo>
                    <a:pt x="27778" y="1655"/>
                    <a:pt x="28194" y="1691"/>
                    <a:pt x="28611" y="1739"/>
                  </a:cubicBezTo>
                  <a:cubicBezTo>
                    <a:pt x="28742" y="1751"/>
                    <a:pt x="28873" y="1774"/>
                    <a:pt x="29016" y="1822"/>
                  </a:cubicBezTo>
                  <a:cubicBezTo>
                    <a:pt x="29075" y="1834"/>
                    <a:pt x="29111" y="1858"/>
                    <a:pt x="29171" y="1870"/>
                  </a:cubicBezTo>
                  <a:cubicBezTo>
                    <a:pt x="29742" y="2001"/>
                    <a:pt x="30040" y="2346"/>
                    <a:pt x="30075" y="2882"/>
                  </a:cubicBezTo>
                  <a:cubicBezTo>
                    <a:pt x="30135" y="3584"/>
                    <a:pt x="30183" y="4263"/>
                    <a:pt x="30230" y="4977"/>
                  </a:cubicBezTo>
                  <a:cubicBezTo>
                    <a:pt x="30242" y="5287"/>
                    <a:pt x="30278" y="5608"/>
                    <a:pt x="30290" y="5930"/>
                  </a:cubicBezTo>
                  <a:cubicBezTo>
                    <a:pt x="30230" y="6334"/>
                    <a:pt x="30206" y="6727"/>
                    <a:pt x="30171" y="7120"/>
                  </a:cubicBezTo>
                  <a:close/>
                  <a:moveTo>
                    <a:pt x="10692" y="19288"/>
                  </a:moveTo>
                  <a:cubicBezTo>
                    <a:pt x="10359" y="19288"/>
                    <a:pt x="10037" y="19300"/>
                    <a:pt x="9704" y="19300"/>
                  </a:cubicBezTo>
                  <a:cubicBezTo>
                    <a:pt x="8692" y="19300"/>
                    <a:pt x="7668" y="19265"/>
                    <a:pt x="6692" y="19253"/>
                  </a:cubicBezTo>
                  <a:lnTo>
                    <a:pt x="6572" y="19253"/>
                  </a:lnTo>
                  <a:cubicBezTo>
                    <a:pt x="6180" y="19253"/>
                    <a:pt x="5953" y="19479"/>
                    <a:pt x="5751" y="19681"/>
                  </a:cubicBezTo>
                  <a:lnTo>
                    <a:pt x="5715" y="19717"/>
                  </a:lnTo>
                  <a:cubicBezTo>
                    <a:pt x="4989" y="20443"/>
                    <a:pt x="4108" y="20979"/>
                    <a:pt x="3191" y="21551"/>
                  </a:cubicBezTo>
                  <a:cubicBezTo>
                    <a:pt x="3096" y="21610"/>
                    <a:pt x="3013" y="21646"/>
                    <a:pt x="2917" y="21705"/>
                  </a:cubicBezTo>
                  <a:cubicBezTo>
                    <a:pt x="2798" y="21396"/>
                    <a:pt x="2858" y="21146"/>
                    <a:pt x="2917" y="20860"/>
                  </a:cubicBezTo>
                  <a:cubicBezTo>
                    <a:pt x="2953" y="20741"/>
                    <a:pt x="2977" y="20622"/>
                    <a:pt x="3001" y="20491"/>
                  </a:cubicBezTo>
                  <a:cubicBezTo>
                    <a:pt x="3013" y="20360"/>
                    <a:pt x="3060" y="20217"/>
                    <a:pt x="3096" y="20086"/>
                  </a:cubicBezTo>
                  <a:cubicBezTo>
                    <a:pt x="3132" y="19979"/>
                    <a:pt x="3179" y="19896"/>
                    <a:pt x="3191" y="19789"/>
                  </a:cubicBezTo>
                  <a:cubicBezTo>
                    <a:pt x="3251" y="19550"/>
                    <a:pt x="3274" y="19312"/>
                    <a:pt x="3143" y="19146"/>
                  </a:cubicBezTo>
                  <a:cubicBezTo>
                    <a:pt x="3024" y="18991"/>
                    <a:pt x="2786" y="18955"/>
                    <a:pt x="2548" y="18943"/>
                  </a:cubicBezTo>
                  <a:lnTo>
                    <a:pt x="2381" y="18943"/>
                  </a:lnTo>
                  <a:lnTo>
                    <a:pt x="2179" y="18943"/>
                  </a:lnTo>
                  <a:lnTo>
                    <a:pt x="1965" y="18943"/>
                  </a:lnTo>
                  <a:lnTo>
                    <a:pt x="1727" y="18943"/>
                  </a:lnTo>
                  <a:cubicBezTo>
                    <a:pt x="1274" y="18907"/>
                    <a:pt x="1072" y="18729"/>
                    <a:pt x="988" y="18300"/>
                  </a:cubicBezTo>
                  <a:cubicBezTo>
                    <a:pt x="917" y="17943"/>
                    <a:pt x="881" y="17598"/>
                    <a:pt x="881" y="17288"/>
                  </a:cubicBezTo>
                  <a:cubicBezTo>
                    <a:pt x="893" y="15836"/>
                    <a:pt x="917" y="14312"/>
                    <a:pt x="953" y="12800"/>
                  </a:cubicBezTo>
                  <a:cubicBezTo>
                    <a:pt x="953" y="12573"/>
                    <a:pt x="1000" y="12335"/>
                    <a:pt x="1036" y="12097"/>
                  </a:cubicBezTo>
                  <a:cubicBezTo>
                    <a:pt x="1048" y="11966"/>
                    <a:pt x="1072" y="11823"/>
                    <a:pt x="1096" y="11692"/>
                  </a:cubicBezTo>
                  <a:cubicBezTo>
                    <a:pt x="1238" y="10264"/>
                    <a:pt x="2548" y="9942"/>
                    <a:pt x="2953" y="9859"/>
                  </a:cubicBezTo>
                  <a:cubicBezTo>
                    <a:pt x="3453" y="9775"/>
                    <a:pt x="3977" y="9775"/>
                    <a:pt x="4382" y="9775"/>
                  </a:cubicBezTo>
                  <a:lnTo>
                    <a:pt x="4572" y="9775"/>
                  </a:lnTo>
                  <a:cubicBezTo>
                    <a:pt x="6751" y="9787"/>
                    <a:pt x="8537" y="9823"/>
                    <a:pt x="10204" y="9859"/>
                  </a:cubicBezTo>
                  <a:cubicBezTo>
                    <a:pt x="11049" y="9883"/>
                    <a:pt x="11930" y="9942"/>
                    <a:pt x="12883" y="10037"/>
                  </a:cubicBezTo>
                  <a:cubicBezTo>
                    <a:pt x="13454" y="10097"/>
                    <a:pt x="13811" y="10430"/>
                    <a:pt x="13966" y="11073"/>
                  </a:cubicBezTo>
                  <a:cubicBezTo>
                    <a:pt x="14335" y="12585"/>
                    <a:pt x="14288" y="14074"/>
                    <a:pt x="14216" y="15359"/>
                  </a:cubicBezTo>
                  <a:cubicBezTo>
                    <a:pt x="14157" y="16145"/>
                    <a:pt x="14097" y="17002"/>
                    <a:pt x="14014" y="17955"/>
                  </a:cubicBezTo>
                  <a:cubicBezTo>
                    <a:pt x="13954" y="18705"/>
                    <a:pt x="13716" y="18955"/>
                    <a:pt x="13002" y="19074"/>
                  </a:cubicBezTo>
                  <a:cubicBezTo>
                    <a:pt x="12168" y="19193"/>
                    <a:pt x="11395" y="19265"/>
                    <a:pt x="10692" y="192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3033</TotalTime>
  <Words>278</Words>
  <Application>Microsoft Macintosh PowerPoint</Application>
  <PresentationFormat>Widescreen</PresentationFormat>
  <Paragraphs>48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Baloo 2</vt:lpstr>
      <vt:lpstr>Calibri</vt:lpstr>
      <vt:lpstr>Calibri Light</vt:lpstr>
      <vt:lpstr>Pangolin</vt:lpstr>
      <vt:lpstr>Times New Roman</vt:lpstr>
      <vt:lpstr>UTM Cookies</vt:lpstr>
      <vt:lpstr>UTM Cooper Black</vt:lpstr>
      <vt:lpstr>Office Theme</vt:lpstr>
      <vt:lpstr>English Vocabulary Workshop by Slidesgo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Le Bao Chau 20146072</cp:lastModifiedBy>
  <cp:revision>224</cp:revision>
  <dcterms:created xsi:type="dcterms:W3CDTF">2021-06-02T02:35:09Z</dcterms:created>
  <dcterms:modified xsi:type="dcterms:W3CDTF">2021-06-11T10:30:01Z</dcterms:modified>
</cp:coreProperties>
</file>