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430" r:id="rId2"/>
    <p:sldId id="306" r:id="rId3"/>
    <p:sldId id="258" r:id="rId4"/>
    <p:sldId id="421" r:id="rId5"/>
    <p:sldId id="272" r:id="rId6"/>
    <p:sldId id="271" r:id="rId7"/>
    <p:sldId id="431" r:id="rId8"/>
    <p:sldId id="425" r:id="rId9"/>
    <p:sldId id="259" r:id="rId10"/>
    <p:sldId id="260" r:id="rId11"/>
    <p:sldId id="276" r:id="rId12"/>
    <p:sldId id="261" r:id="rId13"/>
    <p:sldId id="427" r:id="rId14"/>
    <p:sldId id="428" r:id="rId15"/>
    <p:sldId id="414" r:id="rId16"/>
    <p:sldId id="432" r:id="rId17"/>
    <p:sldId id="280" r:id="rId18"/>
    <p:sldId id="298" r:id="rId19"/>
    <p:sldId id="281" r:id="rId20"/>
    <p:sldId id="294" r:id="rId21"/>
    <p:sldId id="295" r:id="rId22"/>
    <p:sldId id="420" r:id="rId23"/>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2" autoAdjust="0"/>
    <p:restoredTop sz="94660"/>
  </p:normalViewPr>
  <p:slideViewPr>
    <p:cSldViewPr snapToGrid="0">
      <p:cViewPr varScale="1">
        <p:scale>
          <a:sx n="81" d="100"/>
          <a:sy n="81" d="100"/>
        </p:scale>
        <p:origin x="41" y="1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3DA9BF-69DB-4D21-AE01-827535712885}" type="datetimeFigureOut">
              <a:rPr lang="vi-VN" smtClean="0"/>
              <a:t>18/07/2023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18CC36-8879-4432-97C2-A9387DB28C79}" type="slidenum">
              <a:rPr lang="vi-VN" smtClean="0"/>
              <a:t>‹#›</a:t>
            </a:fld>
            <a:endParaRPr lang="vi-VN"/>
          </a:p>
        </p:txBody>
      </p:sp>
    </p:spTree>
    <p:extLst>
      <p:ext uri="{BB962C8B-B14F-4D97-AF65-F5344CB8AC3E}">
        <p14:creationId xmlns:p14="http://schemas.microsoft.com/office/powerpoint/2010/main" val="7133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a:t>
            </a:r>
            <a:r>
              <a:rPr lang="en-US" baseline="0" dirty="0"/>
              <a:t> click vào các quả trứng =&gt; xuất hiện câu hỏi.</a:t>
            </a:r>
          </a:p>
          <a:p>
            <a:r>
              <a:rPr lang="en-US" baseline="0" dirty="0"/>
              <a:t>GV click </a:t>
            </a:r>
            <a:r>
              <a:rPr lang="en-US" baseline="0" dirty="0" err="1"/>
              <a:t>vào</a:t>
            </a:r>
            <a:r>
              <a:rPr lang="en-US" baseline="0" dirty="0"/>
              <a:t> </a:t>
            </a:r>
            <a:r>
              <a:rPr lang="en-US" baseline="0" dirty="0" err="1"/>
              <a:t>mũi</a:t>
            </a:r>
            <a:r>
              <a:rPr lang="en-US" baseline="0" dirty="0"/>
              <a:t> </a:t>
            </a:r>
            <a:r>
              <a:rPr lang="en-US" baseline="0" dirty="0" err="1"/>
              <a:t>tên</a:t>
            </a:r>
            <a:r>
              <a:rPr lang="en-US" baseline="0" dirty="0"/>
              <a:t> </a:t>
            </a:r>
            <a:r>
              <a:rPr lang="en-US" baseline="0" dirty="0">
                <a:sym typeface="Wingdings" panose="05000000000000000000" pitchFamily="2" charset="2"/>
              </a:rPr>
              <a:t> slide </a:t>
            </a:r>
            <a:r>
              <a:rPr lang="en-US" baseline="0" dirty="0" err="1">
                <a:sym typeface="Wingdings" panose="05000000000000000000" pitchFamily="2" charset="2"/>
              </a:rPr>
              <a:t>đáp</a:t>
            </a:r>
            <a:r>
              <a:rPr lang="en-US" baseline="0" dirty="0">
                <a:sym typeface="Wingdings" panose="05000000000000000000" pitchFamily="2" charset="2"/>
              </a:rPr>
              <a:t> </a:t>
            </a:r>
            <a:r>
              <a:rPr lang="en-US" baseline="0" dirty="0" err="1">
                <a:sym typeface="Wingdings" panose="05000000000000000000" pitchFamily="2" charset="2"/>
              </a:rPr>
              <a:t>án</a:t>
            </a: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7DA4-0E28-49C4-991B-6C466D49FC46}"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42817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a:t>Bấm</a:t>
            </a:r>
            <a:r>
              <a:rPr lang="en-US" baseline="0" dirty="0"/>
              <a:t> </a:t>
            </a:r>
            <a:r>
              <a:rPr lang="en-US" baseline="0" dirty="0" err="1"/>
              <a:t>vào</a:t>
            </a:r>
            <a:r>
              <a:rPr lang="en-US" baseline="0" dirty="0"/>
              <a:t> </a:t>
            </a:r>
            <a:r>
              <a:rPr lang="en-US" baseline="0" dirty="0" err="1"/>
              <a:t>dấu</a:t>
            </a:r>
            <a:r>
              <a:rPr lang="en-US" baseline="0" dirty="0"/>
              <a:t> </a:t>
            </a:r>
            <a:r>
              <a:rPr lang="en-US" baseline="0" dirty="0" err="1"/>
              <a:t>mũi</a:t>
            </a:r>
            <a:r>
              <a:rPr lang="en-US" baseline="0" dirty="0"/>
              <a:t> </a:t>
            </a:r>
            <a:r>
              <a:rPr lang="en-US" baseline="0" dirty="0" err="1"/>
              <a:t>tên</a:t>
            </a:r>
            <a:r>
              <a:rPr lang="en-US" baseline="0" dirty="0"/>
              <a:t> </a:t>
            </a:r>
            <a:r>
              <a:rPr lang="en-US" baseline="0" dirty="0" err="1"/>
              <a:t>góc</a:t>
            </a:r>
            <a:r>
              <a:rPr lang="en-US" baseline="0" dirty="0"/>
              <a:t> </a:t>
            </a:r>
            <a:r>
              <a:rPr lang="en-US" baseline="0" dirty="0" err="1"/>
              <a:t>phải</a:t>
            </a:r>
            <a:r>
              <a:rPr lang="en-US" baseline="0" dirty="0"/>
              <a:t> </a:t>
            </a:r>
            <a:r>
              <a:rPr lang="en-US" baseline="0" dirty="0" err="1"/>
              <a:t>để</a:t>
            </a:r>
            <a:r>
              <a:rPr lang="en-US" baseline="0" dirty="0"/>
              <a:t> quay </a:t>
            </a:r>
            <a:r>
              <a:rPr lang="en-US" baseline="0" dirty="0" err="1"/>
              <a:t>về</a:t>
            </a:r>
            <a:r>
              <a:rPr lang="en-US" baseline="0" dirty="0"/>
              <a:t> slide </a:t>
            </a:r>
            <a:r>
              <a:rPr lang="en-US" baseline="0" dirty="0" err="1"/>
              <a:t>chọn</a:t>
            </a:r>
            <a:r>
              <a:rPr lang="en-US" baseline="0" dirty="0"/>
              <a:t>.</a:t>
            </a:r>
            <a:endParaRPr lang="vi-VN"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7DA4-0E28-49C4-991B-6C466D49FC46}"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91550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a:t>Bấm</a:t>
            </a:r>
            <a:r>
              <a:rPr lang="en-US" baseline="0" dirty="0"/>
              <a:t> </a:t>
            </a:r>
            <a:r>
              <a:rPr lang="en-US" baseline="0" dirty="0" err="1"/>
              <a:t>vào</a:t>
            </a:r>
            <a:r>
              <a:rPr lang="en-US" baseline="0" dirty="0"/>
              <a:t> </a:t>
            </a:r>
            <a:r>
              <a:rPr lang="en-US" baseline="0" dirty="0" err="1"/>
              <a:t>dấu</a:t>
            </a:r>
            <a:r>
              <a:rPr lang="en-US" baseline="0" dirty="0"/>
              <a:t> </a:t>
            </a:r>
            <a:r>
              <a:rPr lang="en-US" baseline="0" dirty="0" err="1"/>
              <a:t>mũi</a:t>
            </a:r>
            <a:r>
              <a:rPr lang="en-US" baseline="0" dirty="0"/>
              <a:t> </a:t>
            </a:r>
            <a:r>
              <a:rPr lang="en-US" baseline="0" dirty="0" err="1"/>
              <a:t>tên</a:t>
            </a:r>
            <a:r>
              <a:rPr lang="en-US" baseline="0" dirty="0"/>
              <a:t> </a:t>
            </a:r>
            <a:r>
              <a:rPr lang="en-US" baseline="0" dirty="0" err="1"/>
              <a:t>góc</a:t>
            </a:r>
            <a:r>
              <a:rPr lang="en-US" baseline="0" dirty="0"/>
              <a:t> </a:t>
            </a:r>
            <a:r>
              <a:rPr lang="en-US" baseline="0" dirty="0" err="1"/>
              <a:t>phải</a:t>
            </a:r>
            <a:r>
              <a:rPr lang="en-US" baseline="0" dirty="0"/>
              <a:t> </a:t>
            </a:r>
            <a:r>
              <a:rPr lang="en-US" baseline="0" dirty="0" err="1"/>
              <a:t>để</a:t>
            </a:r>
            <a:r>
              <a:rPr lang="en-US" baseline="0" dirty="0"/>
              <a:t> quay </a:t>
            </a:r>
            <a:r>
              <a:rPr lang="en-US" baseline="0" dirty="0" err="1"/>
              <a:t>về</a:t>
            </a:r>
            <a:r>
              <a:rPr lang="en-US" baseline="0" dirty="0"/>
              <a:t> slide </a:t>
            </a:r>
            <a:r>
              <a:rPr lang="en-US" baseline="0" dirty="0" err="1"/>
              <a:t>chọn</a:t>
            </a:r>
            <a:r>
              <a:rPr lang="en-US" baseline="0" dirty="0"/>
              <a:t>.</a:t>
            </a:r>
            <a:endParaRPr lang="vi-VN"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7DA4-0E28-49C4-991B-6C466D49FC46}"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89975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a:t>Bấm</a:t>
            </a:r>
            <a:r>
              <a:rPr lang="en-US" baseline="0" dirty="0"/>
              <a:t> </a:t>
            </a:r>
            <a:r>
              <a:rPr lang="en-US" baseline="0" dirty="0" err="1"/>
              <a:t>vào</a:t>
            </a:r>
            <a:r>
              <a:rPr lang="en-US" baseline="0" dirty="0"/>
              <a:t> </a:t>
            </a:r>
            <a:r>
              <a:rPr lang="en-US" baseline="0" dirty="0" err="1"/>
              <a:t>dấu</a:t>
            </a:r>
            <a:r>
              <a:rPr lang="en-US" baseline="0" dirty="0"/>
              <a:t> </a:t>
            </a:r>
            <a:r>
              <a:rPr lang="en-US" baseline="0" dirty="0" err="1"/>
              <a:t>mũi</a:t>
            </a:r>
            <a:r>
              <a:rPr lang="en-US" baseline="0" dirty="0"/>
              <a:t> </a:t>
            </a:r>
            <a:r>
              <a:rPr lang="en-US" baseline="0" dirty="0" err="1"/>
              <a:t>tên</a:t>
            </a:r>
            <a:r>
              <a:rPr lang="en-US" baseline="0" dirty="0"/>
              <a:t> </a:t>
            </a:r>
            <a:r>
              <a:rPr lang="en-US" baseline="0" dirty="0" err="1"/>
              <a:t>góc</a:t>
            </a:r>
            <a:r>
              <a:rPr lang="en-US" baseline="0" dirty="0"/>
              <a:t> </a:t>
            </a:r>
            <a:r>
              <a:rPr lang="en-US" baseline="0" dirty="0" err="1"/>
              <a:t>phải</a:t>
            </a:r>
            <a:r>
              <a:rPr lang="en-US" baseline="0" dirty="0"/>
              <a:t> </a:t>
            </a:r>
            <a:r>
              <a:rPr lang="en-US" baseline="0" dirty="0" err="1"/>
              <a:t>để</a:t>
            </a:r>
            <a:r>
              <a:rPr lang="en-US" baseline="0" dirty="0"/>
              <a:t> quay </a:t>
            </a:r>
            <a:r>
              <a:rPr lang="en-US" baseline="0" dirty="0" err="1"/>
              <a:t>về</a:t>
            </a:r>
            <a:r>
              <a:rPr lang="en-US" baseline="0" dirty="0"/>
              <a:t> slide </a:t>
            </a:r>
            <a:r>
              <a:rPr lang="en-US" baseline="0" dirty="0" err="1"/>
              <a:t>chọn</a:t>
            </a:r>
            <a:r>
              <a:rPr lang="en-US" baseline="0" dirty="0"/>
              <a:t>.</a:t>
            </a:r>
            <a:endParaRPr lang="vi-VN"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7DA4-0E28-49C4-991B-6C466D49FC46}"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12599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a:t>Bấm</a:t>
            </a:r>
            <a:r>
              <a:rPr lang="en-US" baseline="0" dirty="0"/>
              <a:t> </a:t>
            </a:r>
            <a:r>
              <a:rPr lang="en-US" baseline="0" dirty="0" err="1"/>
              <a:t>vào</a:t>
            </a:r>
            <a:r>
              <a:rPr lang="en-US" baseline="0" dirty="0"/>
              <a:t> </a:t>
            </a:r>
            <a:r>
              <a:rPr lang="en-US" baseline="0" dirty="0" err="1"/>
              <a:t>dấu</a:t>
            </a:r>
            <a:r>
              <a:rPr lang="en-US" baseline="0" dirty="0"/>
              <a:t> </a:t>
            </a:r>
            <a:r>
              <a:rPr lang="en-US" baseline="0" dirty="0" err="1"/>
              <a:t>mũi</a:t>
            </a:r>
            <a:r>
              <a:rPr lang="en-US" baseline="0" dirty="0"/>
              <a:t> </a:t>
            </a:r>
            <a:r>
              <a:rPr lang="en-US" baseline="0" dirty="0" err="1"/>
              <a:t>tên</a:t>
            </a:r>
            <a:r>
              <a:rPr lang="en-US" baseline="0" dirty="0"/>
              <a:t> </a:t>
            </a:r>
            <a:r>
              <a:rPr lang="en-US" baseline="0" dirty="0" err="1"/>
              <a:t>góc</a:t>
            </a:r>
            <a:r>
              <a:rPr lang="en-US" baseline="0" dirty="0"/>
              <a:t> </a:t>
            </a:r>
            <a:r>
              <a:rPr lang="en-US" baseline="0" dirty="0" err="1"/>
              <a:t>phải</a:t>
            </a:r>
            <a:r>
              <a:rPr lang="en-US" baseline="0" dirty="0"/>
              <a:t> </a:t>
            </a:r>
            <a:r>
              <a:rPr lang="en-US" baseline="0" dirty="0" err="1"/>
              <a:t>để</a:t>
            </a:r>
            <a:r>
              <a:rPr lang="en-US" baseline="0" dirty="0"/>
              <a:t> quay </a:t>
            </a:r>
            <a:r>
              <a:rPr lang="en-US" baseline="0" dirty="0" err="1"/>
              <a:t>về</a:t>
            </a:r>
            <a:r>
              <a:rPr lang="en-US" baseline="0" dirty="0"/>
              <a:t> slide </a:t>
            </a:r>
            <a:r>
              <a:rPr lang="en-US" baseline="0" dirty="0" err="1"/>
              <a:t>chọn</a:t>
            </a:r>
            <a:r>
              <a:rPr lang="en-US" baseline="0" dirty="0"/>
              <a:t>.</a:t>
            </a:r>
            <a:endParaRPr lang="vi-VN"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7DA4-0E28-49C4-991B-6C466D49FC46}"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5784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8AF7E-38B0-29C5-FAFB-86BC2D9073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F00316B9-8A55-C3B4-9D96-299277121C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3FAC8A9F-1D34-A6FE-AF1C-2641CFC62540}"/>
              </a:ext>
            </a:extLst>
          </p:cNvPr>
          <p:cNvSpPr>
            <a:spLocks noGrp="1"/>
          </p:cNvSpPr>
          <p:nvPr>
            <p:ph type="dt" sz="half" idx="10"/>
          </p:nvPr>
        </p:nvSpPr>
        <p:spPr/>
        <p:txBody>
          <a:bodyPr/>
          <a:lstStyle/>
          <a:p>
            <a:fld id="{DB0AFA5D-E1A9-46DB-8F57-C6A7F6AA68EB}" type="datetimeFigureOut">
              <a:rPr lang="vi-VN" smtClean="0"/>
              <a:t>18/07/2023</a:t>
            </a:fld>
            <a:endParaRPr lang="vi-VN"/>
          </a:p>
        </p:txBody>
      </p:sp>
      <p:sp>
        <p:nvSpPr>
          <p:cNvPr id="5" name="Footer Placeholder 4">
            <a:extLst>
              <a:ext uri="{FF2B5EF4-FFF2-40B4-BE49-F238E27FC236}">
                <a16:creationId xmlns:a16="http://schemas.microsoft.com/office/drawing/2014/main" id="{A5AF7574-29BC-CA52-BD64-5B8A9396C575}"/>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94C59F8-F3D9-53F5-C2AD-C0067A5DFF6F}"/>
              </a:ext>
            </a:extLst>
          </p:cNvPr>
          <p:cNvSpPr>
            <a:spLocks noGrp="1"/>
          </p:cNvSpPr>
          <p:nvPr>
            <p:ph type="sldNum" sz="quarter" idx="12"/>
          </p:nvPr>
        </p:nvSpPr>
        <p:spPr/>
        <p:txBody>
          <a:bodyPr/>
          <a:lstStyle/>
          <a:p>
            <a:fld id="{73518ED3-E75D-4AF6-A13C-470736AF51FF}" type="slidenum">
              <a:rPr lang="vi-VN" smtClean="0"/>
              <a:t>‹#›</a:t>
            </a:fld>
            <a:endParaRPr lang="vi-VN"/>
          </a:p>
        </p:txBody>
      </p:sp>
    </p:spTree>
    <p:extLst>
      <p:ext uri="{BB962C8B-B14F-4D97-AF65-F5344CB8AC3E}">
        <p14:creationId xmlns:p14="http://schemas.microsoft.com/office/powerpoint/2010/main" val="2703349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27199-F64C-CF0E-F429-C1C5153A9751}"/>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F68250EE-6F87-0325-5CD7-819FD8D5DDB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6AD4C87-DFBC-3FC5-25A3-F8DF95FFAD73}"/>
              </a:ext>
            </a:extLst>
          </p:cNvPr>
          <p:cNvSpPr>
            <a:spLocks noGrp="1"/>
          </p:cNvSpPr>
          <p:nvPr>
            <p:ph type="dt" sz="half" idx="10"/>
          </p:nvPr>
        </p:nvSpPr>
        <p:spPr/>
        <p:txBody>
          <a:bodyPr/>
          <a:lstStyle/>
          <a:p>
            <a:fld id="{DB0AFA5D-E1A9-46DB-8F57-C6A7F6AA68EB}" type="datetimeFigureOut">
              <a:rPr lang="vi-VN" smtClean="0"/>
              <a:t>18/07/2023</a:t>
            </a:fld>
            <a:endParaRPr lang="vi-VN"/>
          </a:p>
        </p:txBody>
      </p:sp>
      <p:sp>
        <p:nvSpPr>
          <p:cNvPr id="5" name="Footer Placeholder 4">
            <a:extLst>
              <a:ext uri="{FF2B5EF4-FFF2-40B4-BE49-F238E27FC236}">
                <a16:creationId xmlns:a16="http://schemas.microsoft.com/office/drawing/2014/main" id="{77279F09-35AD-3C5E-7FEF-04615788A7C5}"/>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E16EFD04-F657-771D-B885-BF496A59FB36}"/>
              </a:ext>
            </a:extLst>
          </p:cNvPr>
          <p:cNvSpPr>
            <a:spLocks noGrp="1"/>
          </p:cNvSpPr>
          <p:nvPr>
            <p:ph type="sldNum" sz="quarter" idx="12"/>
          </p:nvPr>
        </p:nvSpPr>
        <p:spPr/>
        <p:txBody>
          <a:bodyPr/>
          <a:lstStyle/>
          <a:p>
            <a:fld id="{73518ED3-E75D-4AF6-A13C-470736AF51FF}" type="slidenum">
              <a:rPr lang="vi-VN" smtClean="0"/>
              <a:t>‹#›</a:t>
            </a:fld>
            <a:endParaRPr lang="vi-VN"/>
          </a:p>
        </p:txBody>
      </p:sp>
    </p:spTree>
    <p:extLst>
      <p:ext uri="{BB962C8B-B14F-4D97-AF65-F5344CB8AC3E}">
        <p14:creationId xmlns:p14="http://schemas.microsoft.com/office/powerpoint/2010/main" val="2924388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102B27-D8F3-AC16-E2A4-3DA9DCA4714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3C07FBB1-75AE-636A-9861-67E1286A7C9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F656E7CC-6428-F35C-F005-B7A52C2EFE7B}"/>
              </a:ext>
            </a:extLst>
          </p:cNvPr>
          <p:cNvSpPr>
            <a:spLocks noGrp="1"/>
          </p:cNvSpPr>
          <p:nvPr>
            <p:ph type="dt" sz="half" idx="10"/>
          </p:nvPr>
        </p:nvSpPr>
        <p:spPr/>
        <p:txBody>
          <a:bodyPr/>
          <a:lstStyle/>
          <a:p>
            <a:fld id="{DB0AFA5D-E1A9-46DB-8F57-C6A7F6AA68EB}" type="datetimeFigureOut">
              <a:rPr lang="vi-VN" smtClean="0"/>
              <a:t>18/07/2023</a:t>
            </a:fld>
            <a:endParaRPr lang="vi-VN"/>
          </a:p>
        </p:txBody>
      </p:sp>
      <p:sp>
        <p:nvSpPr>
          <p:cNvPr id="5" name="Footer Placeholder 4">
            <a:extLst>
              <a:ext uri="{FF2B5EF4-FFF2-40B4-BE49-F238E27FC236}">
                <a16:creationId xmlns:a16="http://schemas.microsoft.com/office/drawing/2014/main" id="{574ADE01-47F5-08D2-84B8-ACBD600BC3FE}"/>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0AA090EA-C6EE-055F-4874-098740C917A7}"/>
              </a:ext>
            </a:extLst>
          </p:cNvPr>
          <p:cNvSpPr>
            <a:spLocks noGrp="1"/>
          </p:cNvSpPr>
          <p:nvPr>
            <p:ph type="sldNum" sz="quarter" idx="12"/>
          </p:nvPr>
        </p:nvSpPr>
        <p:spPr/>
        <p:txBody>
          <a:bodyPr/>
          <a:lstStyle/>
          <a:p>
            <a:fld id="{73518ED3-E75D-4AF6-A13C-470736AF51FF}" type="slidenum">
              <a:rPr lang="vi-VN" smtClean="0"/>
              <a:t>‹#›</a:t>
            </a:fld>
            <a:endParaRPr lang="vi-VN"/>
          </a:p>
        </p:txBody>
      </p:sp>
    </p:spTree>
    <p:extLst>
      <p:ext uri="{BB962C8B-B14F-4D97-AF65-F5344CB8AC3E}">
        <p14:creationId xmlns:p14="http://schemas.microsoft.com/office/powerpoint/2010/main" val="12937924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589"/>
        <p:cNvGrpSpPr/>
        <p:nvPr/>
      </p:nvGrpSpPr>
      <p:grpSpPr>
        <a:xfrm>
          <a:off x="0" y="0"/>
          <a:ext cx="0" cy="0"/>
          <a:chOff x="0" y="0"/>
          <a:chExt cx="0" cy="0"/>
        </a:xfrm>
      </p:grpSpPr>
      <p:grpSp>
        <p:nvGrpSpPr>
          <p:cNvPr id="1590" name="Google Shape;1590;p20"/>
          <p:cNvGrpSpPr/>
          <p:nvPr/>
        </p:nvGrpSpPr>
        <p:grpSpPr>
          <a:xfrm>
            <a:off x="4069489" y="-3808298"/>
            <a:ext cx="273619" cy="4984091"/>
            <a:chOff x="806403" y="1477939"/>
            <a:chExt cx="61436" cy="1119048"/>
          </a:xfrm>
        </p:grpSpPr>
        <p:sp>
          <p:nvSpPr>
            <p:cNvPr id="1591" name="Google Shape;1591;p20"/>
            <p:cNvSpPr/>
            <p:nvPr/>
          </p:nvSpPr>
          <p:spPr>
            <a:xfrm>
              <a:off x="836134" y="1477939"/>
              <a:ext cx="1975" cy="1084071"/>
            </a:xfrm>
            <a:custGeom>
              <a:avLst/>
              <a:gdLst/>
              <a:ahLst/>
              <a:cxnLst/>
              <a:rect l="l" t="t" r="r" b="b"/>
              <a:pathLst>
                <a:path w="70" h="38432" extrusionOk="0">
                  <a:moveTo>
                    <a:pt x="1" y="0"/>
                  </a:moveTo>
                  <a:lnTo>
                    <a:pt x="1" y="38431"/>
                  </a:lnTo>
                  <a:lnTo>
                    <a:pt x="69" y="38431"/>
                  </a:lnTo>
                  <a:lnTo>
                    <a:pt x="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2" name="Google Shape;1592;p20"/>
            <p:cNvSpPr/>
            <p:nvPr/>
          </p:nvSpPr>
          <p:spPr>
            <a:xfrm>
              <a:off x="806403" y="2539979"/>
              <a:ext cx="61436" cy="57007"/>
            </a:xfrm>
            <a:custGeom>
              <a:avLst/>
              <a:gdLst/>
              <a:ahLst/>
              <a:cxnLst/>
              <a:rect l="l" t="t" r="r" b="b"/>
              <a:pathLst>
                <a:path w="2178" h="2021" extrusionOk="0">
                  <a:moveTo>
                    <a:pt x="1089" y="0"/>
                  </a:moveTo>
                  <a:cubicBezTo>
                    <a:pt x="1050" y="0"/>
                    <a:pt x="1012" y="22"/>
                    <a:pt x="992" y="64"/>
                  </a:cubicBezTo>
                  <a:lnTo>
                    <a:pt x="751" y="551"/>
                  </a:lnTo>
                  <a:cubicBezTo>
                    <a:pt x="735" y="585"/>
                    <a:pt x="706" y="608"/>
                    <a:pt x="666" y="614"/>
                  </a:cubicBezTo>
                  <a:lnTo>
                    <a:pt x="127" y="688"/>
                  </a:lnTo>
                  <a:cubicBezTo>
                    <a:pt x="42" y="701"/>
                    <a:pt x="1" y="815"/>
                    <a:pt x="70" y="878"/>
                  </a:cubicBezTo>
                  <a:lnTo>
                    <a:pt x="460" y="1256"/>
                  </a:lnTo>
                  <a:cubicBezTo>
                    <a:pt x="482" y="1284"/>
                    <a:pt x="494" y="1319"/>
                    <a:pt x="489" y="1353"/>
                  </a:cubicBezTo>
                  <a:lnTo>
                    <a:pt x="397" y="1890"/>
                  </a:lnTo>
                  <a:cubicBezTo>
                    <a:pt x="383" y="1962"/>
                    <a:pt x="439" y="2020"/>
                    <a:pt x="503" y="2020"/>
                  </a:cubicBezTo>
                  <a:cubicBezTo>
                    <a:pt x="521" y="2020"/>
                    <a:pt x="540" y="2016"/>
                    <a:pt x="557" y="2006"/>
                  </a:cubicBezTo>
                  <a:lnTo>
                    <a:pt x="1038" y="1753"/>
                  </a:lnTo>
                  <a:cubicBezTo>
                    <a:pt x="1055" y="1745"/>
                    <a:pt x="1073" y="1741"/>
                    <a:pt x="1090" y="1741"/>
                  </a:cubicBezTo>
                  <a:cubicBezTo>
                    <a:pt x="1107" y="1741"/>
                    <a:pt x="1124" y="1745"/>
                    <a:pt x="1141" y="1753"/>
                  </a:cubicBezTo>
                  <a:lnTo>
                    <a:pt x="1622" y="2006"/>
                  </a:lnTo>
                  <a:cubicBezTo>
                    <a:pt x="1640" y="2016"/>
                    <a:pt x="1658" y="2020"/>
                    <a:pt x="1675" y="2020"/>
                  </a:cubicBezTo>
                  <a:cubicBezTo>
                    <a:pt x="1739" y="2020"/>
                    <a:pt x="1796" y="1962"/>
                    <a:pt x="1782" y="1890"/>
                  </a:cubicBezTo>
                  <a:lnTo>
                    <a:pt x="1691" y="1353"/>
                  </a:lnTo>
                  <a:cubicBezTo>
                    <a:pt x="1684" y="1319"/>
                    <a:pt x="1696" y="1284"/>
                    <a:pt x="1725" y="1256"/>
                  </a:cubicBezTo>
                  <a:lnTo>
                    <a:pt x="2114" y="878"/>
                  </a:lnTo>
                  <a:cubicBezTo>
                    <a:pt x="2177" y="815"/>
                    <a:pt x="2143" y="701"/>
                    <a:pt x="2051" y="688"/>
                  </a:cubicBezTo>
                  <a:lnTo>
                    <a:pt x="1512" y="614"/>
                  </a:lnTo>
                  <a:cubicBezTo>
                    <a:pt x="1478" y="608"/>
                    <a:pt x="1444" y="585"/>
                    <a:pt x="1427" y="551"/>
                  </a:cubicBezTo>
                  <a:lnTo>
                    <a:pt x="1187" y="64"/>
                  </a:lnTo>
                  <a:cubicBezTo>
                    <a:pt x="1167" y="22"/>
                    <a:pt x="1128" y="0"/>
                    <a:pt x="1089" y="0"/>
                  </a:cubicBezTo>
                  <a:close/>
                </a:path>
              </a:pathLst>
            </a:custGeom>
            <a:solidFill>
              <a:srgbClr val="FFE8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93" name="Google Shape;1593;p20"/>
          <p:cNvGrpSpPr/>
          <p:nvPr/>
        </p:nvGrpSpPr>
        <p:grpSpPr>
          <a:xfrm>
            <a:off x="2332801" y="-4070599"/>
            <a:ext cx="885867" cy="5626949"/>
            <a:chOff x="1674094" y="1477939"/>
            <a:chExt cx="183151" cy="1163362"/>
          </a:xfrm>
        </p:grpSpPr>
        <p:sp>
          <p:nvSpPr>
            <p:cNvPr id="1594" name="Google Shape;1594;p20"/>
            <p:cNvSpPr/>
            <p:nvPr/>
          </p:nvSpPr>
          <p:spPr>
            <a:xfrm>
              <a:off x="1674094" y="2560204"/>
              <a:ext cx="183151" cy="81097"/>
            </a:xfrm>
            <a:custGeom>
              <a:avLst/>
              <a:gdLst/>
              <a:ahLst/>
              <a:cxnLst/>
              <a:rect l="l" t="t" r="r" b="b"/>
              <a:pathLst>
                <a:path w="6493" h="2875" extrusionOk="0">
                  <a:moveTo>
                    <a:pt x="3184" y="0"/>
                  </a:moveTo>
                  <a:cubicBezTo>
                    <a:pt x="2525" y="0"/>
                    <a:pt x="1982" y="470"/>
                    <a:pt x="1850" y="1088"/>
                  </a:cubicBezTo>
                  <a:cubicBezTo>
                    <a:pt x="1821" y="1083"/>
                    <a:pt x="1798" y="1083"/>
                    <a:pt x="1769" y="1083"/>
                  </a:cubicBezTo>
                  <a:cubicBezTo>
                    <a:pt x="1266" y="1083"/>
                    <a:pt x="854" y="1461"/>
                    <a:pt x="796" y="1947"/>
                  </a:cubicBezTo>
                  <a:cubicBezTo>
                    <a:pt x="350" y="1976"/>
                    <a:pt x="1" y="2347"/>
                    <a:pt x="1" y="2793"/>
                  </a:cubicBezTo>
                  <a:lnTo>
                    <a:pt x="1" y="2874"/>
                  </a:lnTo>
                  <a:lnTo>
                    <a:pt x="6493" y="2874"/>
                  </a:lnTo>
                  <a:lnTo>
                    <a:pt x="6493" y="2793"/>
                  </a:lnTo>
                  <a:cubicBezTo>
                    <a:pt x="6493" y="2347"/>
                    <a:pt x="6149" y="1981"/>
                    <a:pt x="5703" y="1947"/>
                  </a:cubicBezTo>
                  <a:cubicBezTo>
                    <a:pt x="5753" y="1832"/>
                    <a:pt x="5782" y="1712"/>
                    <a:pt x="5782" y="1580"/>
                  </a:cubicBezTo>
                  <a:cubicBezTo>
                    <a:pt x="5782" y="1070"/>
                    <a:pt x="5370" y="658"/>
                    <a:pt x="4860" y="658"/>
                  </a:cubicBezTo>
                  <a:cubicBezTo>
                    <a:pt x="4695" y="658"/>
                    <a:pt x="4546" y="698"/>
                    <a:pt x="4408" y="774"/>
                  </a:cubicBezTo>
                  <a:cubicBezTo>
                    <a:pt x="4191" y="320"/>
                    <a:pt x="3727" y="0"/>
                    <a:pt x="31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5" name="Google Shape;1595;p20"/>
            <p:cNvSpPr/>
            <p:nvPr/>
          </p:nvSpPr>
          <p:spPr>
            <a:xfrm>
              <a:off x="1764668" y="1477939"/>
              <a:ext cx="1975" cy="1090192"/>
            </a:xfrm>
            <a:custGeom>
              <a:avLst/>
              <a:gdLst/>
              <a:ahLst/>
              <a:cxnLst/>
              <a:rect l="l" t="t" r="r" b="b"/>
              <a:pathLst>
                <a:path w="70" h="38649" extrusionOk="0">
                  <a:moveTo>
                    <a:pt x="1" y="0"/>
                  </a:moveTo>
                  <a:lnTo>
                    <a:pt x="1" y="38648"/>
                  </a:lnTo>
                  <a:lnTo>
                    <a:pt x="69" y="38648"/>
                  </a:lnTo>
                  <a:lnTo>
                    <a:pt x="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96" name="Google Shape;1596;p20"/>
          <p:cNvGrpSpPr/>
          <p:nvPr/>
        </p:nvGrpSpPr>
        <p:grpSpPr>
          <a:xfrm>
            <a:off x="7439368" y="-4129732"/>
            <a:ext cx="885867" cy="5626949"/>
            <a:chOff x="1674094" y="1477939"/>
            <a:chExt cx="183151" cy="1163362"/>
          </a:xfrm>
        </p:grpSpPr>
        <p:sp>
          <p:nvSpPr>
            <p:cNvPr id="1597" name="Google Shape;1597;p20"/>
            <p:cNvSpPr/>
            <p:nvPr/>
          </p:nvSpPr>
          <p:spPr>
            <a:xfrm>
              <a:off x="1674094" y="2560204"/>
              <a:ext cx="183151" cy="81097"/>
            </a:xfrm>
            <a:custGeom>
              <a:avLst/>
              <a:gdLst/>
              <a:ahLst/>
              <a:cxnLst/>
              <a:rect l="l" t="t" r="r" b="b"/>
              <a:pathLst>
                <a:path w="6493" h="2875" extrusionOk="0">
                  <a:moveTo>
                    <a:pt x="3184" y="0"/>
                  </a:moveTo>
                  <a:cubicBezTo>
                    <a:pt x="2525" y="0"/>
                    <a:pt x="1982" y="470"/>
                    <a:pt x="1850" y="1088"/>
                  </a:cubicBezTo>
                  <a:cubicBezTo>
                    <a:pt x="1821" y="1083"/>
                    <a:pt x="1798" y="1083"/>
                    <a:pt x="1769" y="1083"/>
                  </a:cubicBezTo>
                  <a:cubicBezTo>
                    <a:pt x="1266" y="1083"/>
                    <a:pt x="854" y="1461"/>
                    <a:pt x="796" y="1947"/>
                  </a:cubicBezTo>
                  <a:cubicBezTo>
                    <a:pt x="350" y="1976"/>
                    <a:pt x="1" y="2347"/>
                    <a:pt x="1" y="2793"/>
                  </a:cubicBezTo>
                  <a:lnTo>
                    <a:pt x="1" y="2874"/>
                  </a:lnTo>
                  <a:lnTo>
                    <a:pt x="6493" y="2874"/>
                  </a:lnTo>
                  <a:lnTo>
                    <a:pt x="6493" y="2793"/>
                  </a:lnTo>
                  <a:cubicBezTo>
                    <a:pt x="6493" y="2347"/>
                    <a:pt x="6149" y="1981"/>
                    <a:pt x="5703" y="1947"/>
                  </a:cubicBezTo>
                  <a:cubicBezTo>
                    <a:pt x="5753" y="1832"/>
                    <a:pt x="5782" y="1712"/>
                    <a:pt x="5782" y="1580"/>
                  </a:cubicBezTo>
                  <a:cubicBezTo>
                    <a:pt x="5782" y="1070"/>
                    <a:pt x="5370" y="658"/>
                    <a:pt x="4860" y="658"/>
                  </a:cubicBezTo>
                  <a:cubicBezTo>
                    <a:pt x="4695" y="658"/>
                    <a:pt x="4546" y="698"/>
                    <a:pt x="4408" y="774"/>
                  </a:cubicBezTo>
                  <a:cubicBezTo>
                    <a:pt x="4191" y="320"/>
                    <a:pt x="3727" y="0"/>
                    <a:pt x="31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8" name="Google Shape;1598;p20"/>
            <p:cNvSpPr/>
            <p:nvPr/>
          </p:nvSpPr>
          <p:spPr>
            <a:xfrm>
              <a:off x="1764668" y="1477939"/>
              <a:ext cx="1975" cy="1090192"/>
            </a:xfrm>
            <a:custGeom>
              <a:avLst/>
              <a:gdLst/>
              <a:ahLst/>
              <a:cxnLst/>
              <a:rect l="l" t="t" r="r" b="b"/>
              <a:pathLst>
                <a:path w="70" h="38649" extrusionOk="0">
                  <a:moveTo>
                    <a:pt x="1" y="0"/>
                  </a:moveTo>
                  <a:lnTo>
                    <a:pt x="1" y="38648"/>
                  </a:lnTo>
                  <a:lnTo>
                    <a:pt x="69" y="38648"/>
                  </a:lnTo>
                  <a:lnTo>
                    <a:pt x="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99" name="Google Shape;1599;p20"/>
          <p:cNvGrpSpPr/>
          <p:nvPr/>
        </p:nvGrpSpPr>
        <p:grpSpPr>
          <a:xfrm rot="-3599983" flipH="1">
            <a:off x="10108325" y="-78294"/>
            <a:ext cx="1120009" cy="2421583"/>
            <a:chOff x="4773700" y="4444775"/>
            <a:chExt cx="332100" cy="718100"/>
          </a:xfrm>
        </p:grpSpPr>
        <p:sp>
          <p:nvSpPr>
            <p:cNvPr id="1600" name="Google Shape;1600;p20"/>
            <p:cNvSpPr/>
            <p:nvPr/>
          </p:nvSpPr>
          <p:spPr>
            <a:xfrm>
              <a:off x="4773700" y="5131650"/>
              <a:ext cx="332100" cy="31225"/>
            </a:xfrm>
            <a:custGeom>
              <a:avLst/>
              <a:gdLst/>
              <a:ahLst/>
              <a:cxnLst/>
              <a:rect l="l" t="t" r="r" b="b"/>
              <a:pathLst>
                <a:path w="13284" h="1249" extrusionOk="0">
                  <a:moveTo>
                    <a:pt x="618" y="1"/>
                  </a:moveTo>
                  <a:cubicBezTo>
                    <a:pt x="280" y="1"/>
                    <a:pt x="1" y="280"/>
                    <a:pt x="1" y="625"/>
                  </a:cubicBezTo>
                  <a:cubicBezTo>
                    <a:pt x="1" y="970"/>
                    <a:pt x="280" y="1249"/>
                    <a:pt x="618" y="1249"/>
                  </a:cubicBezTo>
                  <a:lnTo>
                    <a:pt x="12660" y="1249"/>
                  </a:lnTo>
                  <a:cubicBezTo>
                    <a:pt x="13005" y="1249"/>
                    <a:pt x="13284" y="970"/>
                    <a:pt x="13284" y="625"/>
                  </a:cubicBezTo>
                  <a:cubicBezTo>
                    <a:pt x="13284" y="280"/>
                    <a:pt x="13005" y="1"/>
                    <a:pt x="126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1" name="Google Shape;1601;p20"/>
            <p:cNvSpPr/>
            <p:nvPr/>
          </p:nvSpPr>
          <p:spPr>
            <a:xfrm>
              <a:off x="4987175" y="4600425"/>
              <a:ext cx="103025" cy="50050"/>
            </a:xfrm>
            <a:custGeom>
              <a:avLst/>
              <a:gdLst/>
              <a:ahLst/>
              <a:cxnLst/>
              <a:rect l="l" t="t" r="r" b="b"/>
              <a:pathLst>
                <a:path w="4121" h="2002" extrusionOk="0">
                  <a:moveTo>
                    <a:pt x="0" y="0"/>
                  </a:moveTo>
                  <a:lnTo>
                    <a:pt x="0" y="2001"/>
                  </a:lnTo>
                  <a:lnTo>
                    <a:pt x="4121" y="2001"/>
                  </a:lnTo>
                  <a:lnTo>
                    <a:pt x="2118" y="0"/>
                  </a:lnTo>
                  <a:close/>
                </a:path>
              </a:pathLst>
            </a:custGeom>
            <a:solidFill>
              <a:srgbClr val="B1B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2" name="Google Shape;1602;p20"/>
            <p:cNvSpPr/>
            <p:nvPr/>
          </p:nvSpPr>
          <p:spPr>
            <a:xfrm>
              <a:off x="4987175" y="4444775"/>
              <a:ext cx="103025" cy="50075"/>
            </a:xfrm>
            <a:custGeom>
              <a:avLst/>
              <a:gdLst/>
              <a:ahLst/>
              <a:cxnLst/>
              <a:rect l="l" t="t" r="r" b="b"/>
              <a:pathLst>
                <a:path w="4121" h="2003" extrusionOk="0">
                  <a:moveTo>
                    <a:pt x="0" y="0"/>
                  </a:moveTo>
                  <a:lnTo>
                    <a:pt x="0" y="2003"/>
                  </a:lnTo>
                  <a:lnTo>
                    <a:pt x="2118" y="2003"/>
                  </a:lnTo>
                  <a:lnTo>
                    <a:pt x="4121" y="0"/>
                  </a:lnTo>
                  <a:close/>
                </a:path>
              </a:pathLst>
            </a:custGeom>
            <a:solidFill>
              <a:srgbClr val="B1B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3" name="Google Shape;1603;p20"/>
            <p:cNvSpPr/>
            <p:nvPr/>
          </p:nvSpPr>
          <p:spPr>
            <a:xfrm>
              <a:off x="4931300" y="4974050"/>
              <a:ext cx="117975" cy="173225"/>
            </a:xfrm>
            <a:custGeom>
              <a:avLst/>
              <a:gdLst/>
              <a:ahLst/>
              <a:cxnLst/>
              <a:rect l="l" t="t" r="r" b="b"/>
              <a:pathLst>
                <a:path w="4719" h="6929" extrusionOk="0">
                  <a:moveTo>
                    <a:pt x="715" y="1"/>
                  </a:moveTo>
                  <a:lnTo>
                    <a:pt x="1" y="417"/>
                  </a:lnTo>
                  <a:lnTo>
                    <a:pt x="3756" y="6929"/>
                  </a:lnTo>
                  <a:lnTo>
                    <a:pt x="4718" y="6929"/>
                  </a:lnTo>
                  <a:lnTo>
                    <a:pt x="715" y="1"/>
                  </a:lnTo>
                  <a:close/>
                </a:path>
              </a:pathLst>
            </a:custGeom>
            <a:solidFill>
              <a:srgbClr val="B1B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4" name="Google Shape;1604;p20"/>
            <p:cNvSpPr/>
            <p:nvPr/>
          </p:nvSpPr>
          <p:spPr>
            <a:xfrm>
              <a:off x="4830225" y="4974050"/>
              <a:ext cx="117975" cy="173225"/>
            </a:xfrm>
            <a:custGeom>
              <a:avLst/>
              <a:gdLst/>
              <a:ahLst/>
              <a:cxnLst/>
              <a:rect l="l" t="t" r="r" b="b"/>
              <a:pathLst>
                <a:path w="4719" h="6929" extrusionOk="0">
                  <a:moveTo>
                    <a:pt x="3998" y="1"/>
                  </a:moveTo>
                  <a:lnTo>
                    <a:pt x="1" y="6929"/>
                  </a:lnTo>
                  <a:lnTo>
                    <a:pt x="963" y="6929"/>
                  </a:lnTo>
                  <a:lnTo>
                    <a:pt x="4719" y="417"/>
                  </a:lnTo>
                  <a:lnTo>
                    <a:pt x="3998" y="1"/>
                  </a:lnTo>
                  <a:close/>
                </a:path>
              </a:pathLst>
            </a:custGeom>
            <a:solidFill>
              <a:srgbClr val="B1B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5" name="Google Shape;1605;p20"/>
            <p:cNvSpPr/>
            <p:nvPr/>
          </p:nvSpPr>
          <p:spPr>
            <a:xfrm>
              <a:off x="4929350" y="4640075"/>
              <a:ext cx="20800" cy="69375"/>
            </a:xfrm>
            <a:custGeom>
              <a:avLst/>
              <a:gdLst/>
              <a:ahLst/>
              <a:cxnLst/>
              <a:rect l="l" t="t" r="r" b="b"/>
              <a:pathLst>
                <a:path w="832" h="2775" extrusionOk="0">
                  <a:moveTo>
                    <a:pt x="1" y="0"/>
                  </a:moveTo>
                  <a:lnTo>
                    <a:pt x="1" y="2775"/>
                  </a:lnTo>
                  <a:lnTo>
                    <a:pt x="832" y="2775"/>
                  </a:lnTo>
                  <a:lnTo>
                    <a:pt x="832" y="0"/>
                  </a:lnTo>
                  <a:close/>
                </a:path>
              </a:pathLst>
            </a:custGeom>
            <a:solidFill>
              <a:srgbClr val="B1B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6" name="Google Shape;1606;p20"/>
            <p:cNvSpPr/>
            <p:nvPr/>
          </p:nvSpPr>
          <p:spPr>
            <a:xfrm>
              <a:off x="4954200" y="4537200"/>
              <a:ext cx="20650" cy="113275"/>
            </a:xfrm>
            <a:custGeom>
              <a:avLst/>
              <a:gdLst/>
              <a:ahLst/>
              <a:cxnLst/>
              <a:rect l="l" t="t" r="r" b="b"/>
              <a:pathLst>
                <a:path w="826" h="4531" extrusionOk="0">
                  <a:moveTo>
                    <a:pt x="410" y="1"/>
                  </a:moveTo>
                  <a:cubicBezTo>
                    <a:pt x="182" y="1"/>
                    <a:pt x="0" y="190"/>
                    <a:pt x="0" y="417"/>
                  </a:cubicBezTo>
                  <a:lnTo>
                    <a:pt x="0" y="4115"/>
                  </a:lnTo>
                  <a:cubicBezTo>
                    <a:pt x="0" y="4343"/>
                    <a:pt x="182" y="4530"/>
                    <a:pt x="410" y="4530"/>
                  </a:cubicBezTo>
                  <a:cubicBezTo>
                    <a:pt x="644" y="4530"/>
                    <a:pt x="825" y="4343"/>
                    <a:pt x="825" y="4115"/>
                  </a:cubicBezTo>
                  <a:lnTo>
                    <a:pt x="825" y="417"/>
                  </a:lnTo>
                  <a:cubicBezTo>
                    <a:pt x="825" y="190"/>
                    <a:pt x="644" y="1"/>
                    <a:pt x="410" y="1"/>
                  </a:cubicBezTo>
                  <a:close/>
                </a:path>
              </a:pathLst>
            </a:custGeom>
            <a:solidFill>
              <a:srgbClr val="B1B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7" name="Google Shape;1607;p20"/>
            <p:cNvSpPr/>
            <p:nvPr/>
          </p:nvSpPr>
          <p:spPr>
            <a:xfrm>
              <a:off x="5044850" y="4463125"/>
              <a:ext cx="45350" cy="169025"/>
            </a:xfrm>
            <a:custGeom>
              <a:avLst/>
              <a:gdLst/>
              <a:ahLst/>
              <a:cxnLst/>
              <a:rect l="l" t="t" r="r" b="b"/>
              <a:pathLst>
                <a:path w="1814" h="6761" extrusionOk="0">
                  <a:moveTo>
                    <a:pt x="1814" y="1"/>
                  </a:moveTo>
                  <a:lnTo>
                    <a:pt x="0" y="1269"/>
                  </a:lnTo>
                  <a:lnTo>
                    <a:pt x="0" y="5492"/>
                  </a:lnTo>
                  <a:lnTo>
                    <a:pt x="1814" y="6760"/>
                  </a:lnTo>
                  <a:lnTo>
                    <a:pt x="1814" y="1"/>
                  </a:ln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8" name="Google Shape;1608;p20"/>
            <p:cNvSpPr/>
            <p:nvPr/>
          </p:nvSpPr>
          <p:spPr>
            <a:xfrm>
              <a:off x="4844850" y="4478875"/>
              <a:ext cx="222600" cy="137475"/>
            </a:xfrm>
            <a:custGeom>
              <a:avLst/>
              <a:gdLst/>
              <a:ahLst/>
              <a:cxnLst/>
              <a:rect l="l" t="t" r="r" b="b"/>
              <a:pathLst>
                <a:path w="8904" h="5499" extrusionOk="0">
                  <a:moveTo>
                    <a:pt x="1815" y="1"/>
                  </a:moveTo>
                  <a:cubicBezTo>
                    <a:pt x="813" y="1"/>
                    <a:pt x="1" y="1230"/>
                    <a:pt x="1" y="2750"/>
                  </a:cubicBezTo>
                  <a:cubicBezTo>
                    <a:pt x="1" y="4271"/>
                    <a:pt x="813" y="5498"/>
                    <a:pt x="1815" y="5498"/>
                  </a:cubicBezTo>
                  <a:lnTo>
                    <a:pt x="7091" y="5498"/>
                  </a:lnTo>
                  <a:cubicBezTo>
                    <a:pt x="8092" y="5498"/>
                    <a:pt x="8903" y="4271"/>
                    <a:pt x="8903" y="2750"/>
                  </a:cubicBezTo>
                  <a:cubicBezTo>
                    <a:pt x="8903" y="1230"/>
                    <a:pt x="8092" y="1"/>
                    <a:pt x="7091" y="1"/>
                  </a:cubicBezTo>
                  <a:close/>
                </a:path>
              </a:pathLst>
            </a:custGeom>
            <a:solidFill>
              <a:srgbClr val="47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9" name="Google Shape;1609;p20"/>
            <p:cNvSpPr/>
            <p:nvPr/>
          </p:nvSpPr>
          <p:spPr>
            <a:xfrm>
              <a:off x="4987175" y="4489125"/>
              <a:ext cx="69900" cy="116850"/>
            </a:xfrm>
            <a:custGeom>
              <a:avLst/>
              <a:gdLst/>
              <a:ahLst/>
              <a:cxnLst/>
              <a:rect l="l" t="t" r="r" b="b"/>
              <a:pathLst>
                <a:path w="2796" h="4674" extrusionOk="0">
                  <a:moveTo>
                    <a:pt x="1398" y="1"/>
                  </a:moveTo>
                  <a:cubicBezTo>
                    <a:pt x="645" y="1"/>
                    <a:pt x="0" y="1072"/>
                    <a:pt x="0" y="2340"/>
                  </a:cubicBezTo>
                  <a:cubicBezTo>
                    <a:pt x="0" y="3607"/>
                    <a:pt x="645" y="4674"/>
                    <a:pt x="1398" y="4674"/>
                  </a:cubicBezTo>
                  <a:cubicBezTo>
                    <a:pt x="2157" y="4674"/>
                    <a:pt x="2795" y="3607"/>
                    <a:pt x="2795" y="2340"/>
                  </a:cubicBezTo>
                  <a:cubicBezTo>
                    <a:pt x="2795" y="1072"/>
                    <a:pt x="2157" y="1"/>
                    <a:pt x="13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0" name="Google Shape;1610;p20"/>
            <p:cNvSpPr/>
            <p:nvPr/>
          </p:nvSpPr>
          <p:spPr>
            <a:xfrm>
              <a:off x="4964600" y="4463125"/>
              <a:ext cx="45325" cy="169025"/>
            </a:xfrm>
            <a:custGeom>
              <a:avLst/>
              <a:gdLst/>
              <a:ahLst/>
              <a:cxnLst/>
              <a:rect l="l" t="t" r="r" b="b"/>
              <a:pathLst>
                <a:path w="1813" h="6761" extrusionOk="0">
                  <a:moveTo>
                    <a:pt x="1813" y="1"/>
                  </a:moveTo>
                  <a:lnTo>
                    <a:pt x="0" y="1269"/>
                  </a:lnTo>
                  <a:lnTo>
                    <a:pt x="0" y="5492"/>
                  </a:lnTo>
                  <a:lnTo>
                    <a:pt x="1813" y="6760"/>
                  </a:lnTo>
                  <a:lnTo>
                    <a:pt x="1813" y="1"/>
                  </a:ln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1" name="Google Shape;1611;p20"/>
            <p:cNvSpPr/>
            <p:nvPr/>
          </p:nvSpPr>
          <p:spPr>
            <a:xfrm>
              <a:off x="4904475" y="4537200"/>
              <a:ext cx="70375" cy="113275"/>
            </a:xfrm>
            <a:custGeom>
              <a:avLst/>
              <a:gdLst/>
              <a:ahLst/>
              <a:cxnLst/>
              <a:rect l="l" t="t" r="r" b="b"/>
              <a:pathLst>
                <a:path w="2815" h="4531" extrusionOk="0">
                  <a:moveTo>
                    <a:pt x="417" y="1"/>
                  </a:moveTo>
                  <a:cubicBezTo>
                    <a:pt x="189" y="1"/>
                    <a:pt x="0" y="190"/>
                    <a:pt x="0" y="417"/>
                  </a:cubicBezTo>
                  <a:lnTo>
                    <a:pt x="0" y="4115"/>
                  </a:lnTo>
                  <a:cubicBezTo>
                    <a:pt x="0" y="4343"/>
                    <a:pt x="189" y="4530"/>
                    <a:pt x="417" y="4530"/>
                  </a:cubicBezTo>
                  <a:lnTo>
                    <a:pt x="2399" y="4530"/>
                  </a:lnTo>
                  <a:cubicBezTo>
                    <a:pt x="2633" y="4530"/>
                    <a:pt x="2814" y="4343"/>
                    <a:pt x="2814" y="4115"/>
                  </a:cubicBezTo>
                  <a:cubicBezTo>
                    <a:pt x="2814" y="3881"/>
                    <a:pt x="2633" y="3699"/>
                    <a:pt x="2399" y="3699"/>
                  </a:cubicBezTo>
                  <a:lnTo>
                    <a:pt x="833" y="3699"/>
                  </a:lnTo>
                  <a:lnTo>
                    <a:pt x="833" y="417"/>
                  </a:lnTo>
                  <a:cubicBezTo>
                    <a:pt x="833" y="190"/>
                    <a:pt x="645" y="1"/>
                    <a:pt x="417" y="1"/>
                  </a:cubicBezTo>
                  <a:close/>
                </a:path>
              </a:pathLst>
            </a:custGeom>
            <a:solidFill>
              <a:srgbClr val="B1B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2" name="Google Shape;1612;p20"/>
            <p:cNvSpPr/>
            <p:nvPr/>
          </p:nvSpPr>
          <p:spPr>
            <a:xfrm>
              <a:off x="4924125" y="4699025"/>
              <a:ext cx="31225" cy="448250"/>
            </a:xfrm>
            <a:custGeom>
              <a:avLst/>
              <a:gdLst/>
              <a:ahLst/>
              <a:cxnLst/>
              <a:rect l="l" t="t" r="r" b="b"/>
              <a:pathLst>
                <a:path w="1249" h="17930" extrusionOk="0">
                  <a:moveTo>
                    <a:pt x="1" y="0"/>
                  </a:moveTo>
                  <a:lnTo>
                    <a:pt x="1" y="17930"/>
                  </a:lnTo>
                  <a:lnTo>
                    <a:pt x="1248" y="17930"/>
                  </a:lnTo>
                  <a:lnTo>
                    <a:pt x="1248" y="0"/>
                  </a:lnTo>
                  <a:close/>
                </a:path>
              </a:pathLst>
            </a:custGeom>
            <a:solidFill>
              <a:srgbClr val="47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13" name="Google Shape;1613;p20"/>
          <p:cNvSpPr/>
          <p:nvPr/>
        </p:nvSpPr>
        <p:spPr>
          <a:xfrm rot="-899765" flipH="1">
            <a:off x="5893077" y="1306855"/>
            <a:ext cx="4475617" cy="3225704"/>
          </a:xfrm>
          <a:custGeom>
            <a:avLst/>
            <a:gdLst/>
            <a:ahLst/>
            <a:cxnLst/>
            <a:rect l="l" t="t" r="r" b="b"/>
            <a:pathLst>
              <a:path w="152781" h="96774" extrusionOk="0">
                <a:moveTo>
                  <a:pt x="7489" y="0"/>
                </a:moveTo>
                <a:lnTo>
                  <a:pt x="152781" y="46863"/>
                </a:lnTo>
                <a:lnTo>
                  <a:pt x="83439" y="96774"/>
                </a:lnTo>
                <a:lnTo>
                  <a:pt x="0" y="6096"/>
                </a:lnTo>
                <a:close/>
              </a:path>
            </a:pathLst>
          </a:custGeom>
          <a:gradFill>
            <a:gsLst>
              <a:gs pos="0">
                <a:srgbClr val="FFE89A">
                  <a:alpha val="48235"/>
                </a:srgbClr>
              </a:gs>
              <a:gs pos="66000">
                <a:srgbClr val="FFF4CD">
                  <a:alpha val="0"/>
                </a:srgbClr>
              </a:gs>
              <a:gs pos="100000">
                <a:srgbClr val="FFFFFF">
                  <a:alpha val="0"/>
                </a:srgbClr>
              </a:gs>
            </a:gsLst>
            <a:lin ang="2700006" scaled="0"/>
          </a:gradFill>
          <a:ln>
            <a:noFill/>
          </a:ln>
        </p:spPr>
      </p:sp>
      <p:grpSp>
        <p:nvGrpSpPr>
          <p:cNvPr id="1614" name="Google Shape;1614;p20"/>
          <p:cNvGrpSpPr/>
          <p:nvPr/>
        </p:nvGrpSpPr>
        <p:grpSpPr>
          <a:xfrm>
            <a:off x="-1895766" y="-159299"/>
            <a:ext cx="15984412" cy="7413988"/>
            <a:chOff x="-1421825" y="-119475"/>
            <a:chExt cx="11988309" cy="5560491"/>
          </a:xfrm>
        </p:grpSpPr>
        <p:sp>
          <p:nvSpPr>
            <p:cNvPr id="1615" name="Google Shape;1615;p20"/>
            <p:cNvSpPr/>
            <p:nvPr/>
          </p:nvSpPr>
          <p:spPr>
            <a:xfrm>
              <a:off x="-13702" y="4374189"/>
              <a:ext cx="9172746" cy="1066823"/>
            </a:xfrm>
            <a:custGeom>
              <a:avLst/>
              <a:gdLst/>
              <a:ahLst/>
              <a:cxnLst/>
              <a:rect l="l" t="t" r="r" b="b"/>
              <a:pathLst>
                <a:path w="99739" h="11600" extrusionOk="0">
                  <a:moveTo>
                    <a:pt x="1" y="1"/>
                  </a:moveTo>
                  <a:lnTo>
                    <a:pt x="1" y="11600"/>
                  </a:lnTo>
                  <a:lnTo>
                    <a:pt x="99739" y="11600"/>
                  </a:lnTo>
                  <a:lnTo>
                    <a:pt x="99739" y="1"/>
                  </a:lnTo>
                  <a:close/>
                </a:path>
              </a:pathLst>
            </a:custGeom>
            <a:solidFill>
              <a:srgbClr val="AC6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6" name="Google Shape;1616;p20"/>
            <p:cNvSpPr/>
            <p:nvPr/>
          </p:nvSpPr>
          <p:spPr>
            <a:xfrm>
              <a:off x="-13702" y="4120173"/>
              <a:ext cx="9172746" cy="508212"/>
            </a:xfrm>
            <a:custGeom>
              <a:avLst/>
              <a:gdLst/>
              <a:ahLst/>
              <a:cxnLst/>
              <a:rect l="l" t="t" r="r" b="b"/>
              <a:pathLst>
                <a:path w="99739" h="5526" extrusionOk="0">
                  <a:moveTo>
                    <a:pt x="1" y="1"/>
                  </a:moveTo>
                  <a:lnTo>
                    <a:pt x="1" y="5525"/>
                  </a:lnTo>
                  <a:lnTo>
                    <a:pt x="99739" y="5525"/>
                  </a:lnTo>
                  <a:lnTo>
                    <a:pt x="99739" y="1"/>
                  </a:lnTo>
                  <a:close/>
                </a:path>
              </a:pathLst>
            </a:custGeom>
            <a:solidFill>
              <a:srgbClr val="F8A9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7" name="Google Shape;1617;p20"/>
            <p:cNvSpPr/>
            <p:nvPr/>
          </p:nvSpPr>
          <p:spPr>
            <a:xfrm>
              <a:off x="8294463" y="2817343"/>
              <a:ext cx="864311" cy="2365680"/>
            </a:xfrm>
            <a:custGeom>
              <a:avLst/>
              <a:gdLst/>
              <a:ahLst/>
              <a:cxnLst/>
              <a:rect l="l" t="t" r="r" b="b"/>
              <a:pathLst>
                <a:path w="9398" h="25723" extrusionOk="0">
                  <a:moveTo>
                    <a:pt x="9398" y="1"/>
                  </a:moveTo>
                  <a:cubicBezTo>
                    <a:pt x="3529" y="6947"/>
                    <a:pt x="1" y="15921"/>
                    <a:pt x="1" y="25722"/>
                  </a:cubicBezTo>
                  <a:lnTo>
                    <a:pt x="9398" y="25722"/>
                  </a:lnTo>
                  <a:lnTo>
                    <a:pt x="9398" y="1"/>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8" name="Google Shape;1618;p20"/>
            <p:cNvSpPr/>
            <p:nvPr/>
          </p:nvSpPr>
          <p:spPr>
            <a:xfrm>
              <a:off x="8529901" y="3357655"/>
              <a:ext cx="628874" cy="1825371"/>
            </a:xfrm>
            <a:custGeom>
              <a:avLst/>
              <a:gdLst/>
              <a:ahLst/>
              <a:cxnLst/>
              <a:rect l="l" t="t" r="r" b="b"/>
              <a:pathLst>
                <a:path w="6838" h="19848" extrusionOk="0">
                  <a:moveTo>
                    <a:pt x="5284" y="1"/>
                  </a:moveTo>
                  <a:cubicBezTo>
                    <a:pt x="1925" y="5843"/>
                    <a:pt x="0" y="12620"/>
                    <a:pt x="0" y="19847"/>
                  </a:cubicBezTo>
                  <a:lnTo>
                    <a:pt x="2567" y="19847"/>
                  </a:lnTo>
                  <a:cubicBezTo>
                    <a:pt x="2567" y="13387"/>
                    <a:pt x="4108" y="7286"/>
                    <a:pt x="6838" y="1885"/>
                  </a:cubicBezTo>
                  <a:lnTo>
                    <a:pt x="6838" y="1015"/>
                  </a:lnTo>
                  <a:cubicBezTo>
                    <a:pt x="6311" y="689"/>
                    <a:pt x="5791" y="352"/>
                    <a:pt x="5284" y="1"/>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9" name="Google Shape;1619;p20"/>
            <p:cNvSpPr/>
            <p:nvPr/>
          </p:nvSpPr>
          <p:spPr>
            <a:xfrm>
              <a:off x="8765983" y="3530923"/>
              <a:ext cx="392793" cy="1652104"/>
            </a:xfrm>
            <a:custGeom>
              <a:avLst/>
              <a:gdLst/>
              <a:ahLst/>
              <a:cxnLst/>
              <a:rect l="l" t="t" r="r" b="b"/>
              <a:pathLst>
                <a:path w="4271" h="17964" extrusionOk="0">
                  <a:moveTo>
                    <a:pt x="4271" y="1"/>
                  </a:moveTo>
                  <a:cubicBezTo>
                    <a:pt x="1541" y="5402"/>
                    <a:pt x="0" y="11503"/>
                    <a:pt x="0" y="17963"/>
                  </a:cubicBezTo>
                  <a:lnTo>
                    <a:pt x="4271" y="17963"/>
                  </a:lnTo>
                  <a:lnTo>
                    <a:pt x="4271" y="1"/>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0" name="Google Shape;1620;p20"/>
            <p:cNvSpPr/>
            <p:nvPr/>
          </p:nvSpPr>
          <p:spPr>
            <a:xfrm>
              <a:off x="9002065" y="4120163"/>
              <a:ext cx="156713" cy="1062868"/>
            </a:xfrm>
            <a:custGeom>
              <a:avLst/>
              <a:gdLst/>
              <a:ahLst/>
              <a:cxnLst/>
              <a:rect l="l" t="t" r="r" b="b"/>
              <a:pathLst>
                <a:path w="1704" h="11557" extrusionOk="0">
                  <a:moveTo>
                    <a:pt x="1704" y="1"/>
                  </a:moveTo>
                  <a:cubicBezTo>
                    <a:pt x="598" y="3660"/>
                    <a:pt x="1" y="7540"/>
                    <a:pt x="1" y="11556"/>
                  </a:cubicBezTo>
                  <a:lnTo>
                    <a:pt x="1704" y="11556"/>
                  </a:lnTo>
                  <a:lnTo>
                    <a:pt x="1704" y="1"/>
                  </a:ln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1" name="Google Shape;1621;p20"/>
            <p:cNvSpPr/>
            <p:nvPr/>
          </p:nvSpPr>
          <p:spPr>
            <a:xfrm>
              <a:off x="7430331" y="-119475"/>
              <a:ext cx="1728437" cy="3570454"/>
            </a:xfrm>
            <a:custGeom>
              <a:avLst/>
              <a:gdLst/>
              <a:ahLst/>
              <a:cxnLst/>
              <a:rect l="l" t="t" r="r" b="b"/>
              <a:pathLst>
                <a:path w="18794" h="38823" extrusionOk="0">
                  <a:moveTo>
                    <a:pt x="0" y="0"/>
                  </a:moveTo>
                  <a:lnTo>
                    <a:pt x="0" y="4958"/>
                  </a:lnTo>
                  <a:cubicBezTo>
                    <a:pt x="0" y="19243"/>
                    <a:pt x="7505" y="31778"/>
                    <a:pt x="18794" y="38823"/>
                  </a:cubicBezTo>
                  <a:lnTo>
                    <a:pt x="18794"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2" name="Google Shape;1622;p20"/>
            <p:cNvSpPr/>
            <p:nvPr/>
          </p:nvSpPr>
          <p:spPr>
            <a:xfrm>
              <a:off x="7668712" y="476938"/>
              <a:ext cx="1490057" cy="2813838"/>
            </a:xfrm>
            <a:custGeom>
              <a:avLst/>
              <a:gdLst/>
              <a:ahLst/>
              <a:cxnLst/>
              <a:rect l="l" t="t" r="r" b="b"/>
              <a:pathLst>
                <a:path w="16202" h="30596" extrusionOk="0">
                  <a:moveTo>
                    <a:pt x="0" y="0"/>
                  </a:moveTo>
                  <a:lnTo>
                    <a:pt x="0" y="0"/>
                  </a:lnTo>
                  <a:cubicBezTo>
                    <a:pt x="474" y="12549"/>
                    <a:pt x="6739" y="23610"/>
                    <a:pt x="16202" y="30596"/>
                  </a:cubicBezTo>
                  <a:lnTo>
                    <a:pt x="16202" y="28529"/>
                  </a:lnTo>
                  <a:cubicBezTo>
                    <a:pt x="8650" y="21933"/>
                    <a:pt x="3608" y="12543"/>
                    <a:pt x="2691" y="1970"/>
                  </a:cubicBezTo>
                  <a:cubicBezTo>
                    <a:pt x="1677" y="1476"/>
                    <a:pt x="768" y="807"/>
                    <a:pt x="0" y="0"/>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3" name="Google Shape;1623;p20"/>
            <p:cNvSpPr/>
            <p:nvPr/>
          </p:nvSpPr>
          <p:spPr>
            <a:xfrm>
              <a:off x="7901759" y="-119475"/>
              <a:ext cx="1257012" cy="3220150"/>
            </a:xfrm>
            <a:custGeom>
              <a:avLst/>
              <a:gdLst/>
              <a:ahLst/>
              <a:cxnLst/>
              <a:rect l="l" t="t" r="r" b="b"/>
              <a:pathLst>
                <a:path w="13668" h="35014" extrusionOk="0">
                  <a:moveTo>
                    <a:pt x="1" y="0"/>
                  </a:moveTo>
                  <a:lnTo>
                    <a:pt x="1" y="4958"/>
                  </a:lnTo>
                  <a:cubicBezTo>
                    <a:pt x="1" y="16949"/>
                    <a:pt x="5291" y="27704"/>
                    <a:pt x="13668" y="35014"/>
                  </a:cubicBezTo>
                  <a:lnTo>
                    <a:pt x="13668"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4" name="Google Shape;1624;p20"/>
            <p:cNvSpPr/>
            <p:nvPr/>
          </p:nvSpPr>
          <p:spPr>
            <a:xfrm>
              <a:off x="8159362" y="734541"/>
              <a:ext cx="999411" cy="2140819"/>
            </a:xfrm>
            <a:custGeom>
              <a:avLst/>
              <a:gdLst/>
              <a:ahLst/>
              <a:cxnLst/>
              <a:rect l="l" t="t" r="r" b="b"/>
              <a:pathLst>
                <a:path w="10867" h="23278" extrusionOk="0">
                  <a:moveTo>
                    <a:pt x="1" y="0"/>
                  </a:moveTo>
                  <a:cubicBezTo>
                    <a:pt x="969" y="8995"/>
                    <a:pt x="4926" y="17092"/>
                    <a:pt x="10867" y="23278"/>
                  </a:cubicBezTo>
                  <a:lnTo>
                    <a:pt x="10867" y="20329"/>
                  </a:lnTo>
                  <a:cubicBezTo>
                    <a:pt x="6369" y="14622"/>
                    <a:pt x="3399" y="7657"/>
                    <a:pt x="2574" y="46"/>
                  </a:cubicBezTo>
                  <a:cubicBezTo>
                    <a:pt x="2211" y="92"/>
                    <a:pt x="1840" y="111"/>
                    <a:pt x="1470" y="111"/>
                  </a:cubicBezTo>
                  <a:cubicBezTo>
                    <a:pt x="969" y="111"/>
                    <a:pt x="475" y="72"/>
                    <a:pt x="1" y="0"/>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5" name="Google Shape;1625;p20"/>
            <p:cNvSpPr/>
            <p:nvPr/>
          </p:nvSpPr>
          <p:spPr>
            <a:xfrm>
              <a:off x="8373923" y="-119475"/>
              <a:ext cx="784851" cy="2723618"/>
            </a:xfrm>
            <a:custGeom>
              <a:avLst/>
              <a:gdLst/>
              <a:ahLst/>
              <a:cxnLst/>
              <a:rect l="l" t="t" r="r" b="b"/>
              <a:pathLst>
                <a:path w="8534" h="29615" extrusionOk="0">
                  <a:moveTo>
                    <a:pt x="1" y="0"/>
                  </a:moveTo>
                  <a:lnTo>
                    <a:pt x="1" y="4958"/>
                  </a:lnTo>
                  <a:cubicBezTo>
                    <a:pt x="1" y="14265"/>
                    <a:pt x="3192" y="22830"/>
                    <a:pt x="8534" y="29615"/>
                  </a:cubicBezTo>
                  <a:lnTo>
                    <a:pt x="8534"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6" name="Google Shape;1626;p20"/>
            <p:cNvSpPr/>
            <p:nvPr/>
          </p:nvSpPr>
          <p:spPr>
            <a:xfrm>
              <a:off x="8625548" y="540856"/>
              <a:ext cx="533228" cy="1726230"/>
            </a:xfrm>
            <a:custGeom>
              <a:avLst/>
              <a:gdLst/>
              <a:ahLst/>
              <a:cxnLst/>
              <a:rect l="l" t="t" r="r" b="b"/>
              <a:pathLst>
                <a:path w="5798" h="18770" extrusionOk="0">
                  <a:moveTo>
                    <a:pt x="2457" y="1"/>
                  </a:moveTo>
                  <a:cubicBezTo>
                    <a:pt x="1729" y="619"/>
                    <a:pt x="897" y="1132"/>
                    <a:pt x="1" y="1503"/>
                  </a:cubicBezTo>
                  <a:cubicBezTo>
                    <a:pt x="585" y="7799"/>
                    <a:pt x="2633" y="13668"/>
                    <a:pt x="5798" y="18769"/>
                  </a:cubicBezTo>
                  <a:lnTo>
                    <a:pt x="5798" y="13908"/>
                  </a:lnTo>
                  <a:cubicBezTo>
                    <a:pt x="3893" y="9619"/>
                    <a:pt x="2730" y="4928"/>
                    <a:pt x="2457" y="1"/>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7" name="Google Shape;1627;p20"/>
            <p:cNvSpPr/>
            <p:nvPr/>
          </p:nvSpPr>
          <p:spPr>
            <a:xfrm>
              <a:off x="8846179" y="-119475"/>
              <a:ext cx="312598" cy="1939503"/>
            </a:xfrm>
            <a:custGeom>
              <a:avLst/>
              <a:gdLst/>
              <a:ahLst/>
              <a:cxnLst/>
              <a:rect l="l" t="t" r="r" b="b"/>
              <a:pathLst>
                <a:path w="3399" h="21089" extrusionOk="0">
                  <a:moveTo>
                    <a:pt x="0" y="0"/>
                  </a:moveTo>
                  <a:lnTo>
                    <a:pt x="0" y="4958"/>
                  </a:lnTo>
                  <a:cubicBezTo>
                    <a:pt x="0" y="10696"/>
                    <a:pt x="1215" y="16155"/>
                    <a:pt x="3399" y="21088"/>
                  </a:cubicBezTo>
                  <a:lnTo>
                    <a:pt x="3399"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8" name="Google Shape;1628;p20"/>
            <p:cNvSpPr/>
            <p:nvPr/>
          </p:nvSpPr>
          <p:spPr>
            <a:xfrm>
              <a:off x="-14027" y="2817343"/>
              <a:ext cx="864311" cy="2365680"/>
            </a:xfrm>
            <a:custGeom>
              <a:avLst/>
              <a:gdLst/>
              <a:ahLst/>
              <a:cxnLst/>
              <a:rect l="l" t="t" r="r" b="b"/>
              <a:pathLst>
                <a:path w="9398" h="25723" extrusionOk="0">
                  <a:moveTo>
                    <a:pt x="1" y="1"/>
                  </a:moveTo>
                  <a:lnTo>
                    <a:pt x="1" y="25722"/>
                  </a:lnTo>
                  <a:lnTo>
                    <a:pt x="9397" y="25722"/>
                  </a:lnTo>
                  <a:cubicBezTo>
                    <a:pt x="9397" y="15921"/>
                    <a:pt x="5862" y="6947"/>
                    <a:pt x="1" y="1"/>
                  </a:cubicBez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9" name="Google Shape;1629;p20"/>
            <p:cNvSpPr/>
            <p:nvPr/>
          </p:nvSpPr>
          <p:spPr>
            <a:xfrm>
              <a:off x="-14027" y="3357655"/>
              <a:ext cx="628230" cy="1825371"/>
            </a:xfrm>
            <a:custGeom>
              <a:avLst/>
              <a:gdLst/>
              <a:ahLst/>
              <a:cxnLst/>
              <a:rect l="l" t="t" r="r" b="b"/>
              <a:pathLst>
                <a:path w="6831" h="19848" extrusionOk="0">
                  <a:moveTo>
                    <a:pt x="1546" y="1"/>
                  </a:moveTo>
                  <a:cubicBezTo>
                    <a:pt x="1039" y="352"/>
                    <a:pt x="520" y="689"/>
                    <a:pt x="1" y="1015"/>
                  </a:cubicBezTo>
                  <a:lnTo>
                    <a:pt x="1" y="1885"/>
                  </a:lnTo>
                  <a:cubicBezTo>
                    <a:pt x="2724" y="7286"/>
                    <a:pt x="4263" y="13387"/>
                    <a:pt x="4263" y="19847"/>
                  </a:cubicBezTo>
                  <a:lnTo>
                    <a:pt x="6830" y="19847"/>
                  </a:lnTo>
                  <a:cubicBezTo>
                    <a:pt x="6830" y="12620"/>
                    <a:pt x="4907" y="5843"/>
                    <a:pt x="1546" y="1"/>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0" name="Google Shape;1630;p20"/>
            <p:cNvSpPr/>
            <p:nvPr/>
          </p:nvSpPr>
          <p:spPr>
            <a:xfrm>
              <a:off x="-14027" y="3530923"/>
              <a:ext cx="392149" cy="1652104"/>
            </a:xfrm>
            <a:custGeom>
              <a:avLst/>
              <a:gdLst/>
              <a:ahLst/>
              <a:cxnLst/>
              <a:rect l="l" t="t" r="r" b="b"/>
              <a:pathLst>
                <a:path w="4264" h="17964" extrusionOk="0">
                  <a:moveTo>
                    <a:pt x="1" y="1"/>
                  </a:moveTo>
                  <a:lnTo>
                    <a:pt x="1" y="17963"/>
                  </a:lnTo>
                  <a:lnTo>
                    <a:pt x="4263" y="17963"/>
                  </a:lnTo>
                  <a:cubicBezTo>
                    <a:pt x="4263" y="11503"/>
                    <a:pt x="2724" y="5402"/>
                    <a:pt x="1" y="1"/>
                  </a:cubicBez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1" name="Google Shape;1631;p20"/>
            <p:cNvSpPr/>
            <p:nvPr/>
          </p:nvSpPr>
          <p:spPr>
            <a:xfrm>
              <a:off x="-14027" y="4120163"/>
              <a:ext cx="155977" cy="1062868"/>
            </a:xfrm>
            <a:custGeom>
              <a:avLst/>
              <a:gdLst/>
              <a:ahLst/>
              <a:cxnLst/>
              <a:rect l="l" t="t" r="r" b="b"/>
              <a:pathLst>
                <a:path w="1696" h="11557" extrusionOk="0">
                  <a:moveTo>
                    <a:pt x="1" y="1"/>
                  </a:moveTo>
                  <a:lnTo>
                    <a:pt x="1" y="11556"/>
                  </a:lnTo>
                  <a:lnTo>
                    <a:pt x="1696" y="11556"/>
                  </a:lnTo>
                  <a:cubicBezTo>
                    <a:pt x="1696" y="7540"/>
                    <a:pt x="1105" y="3660"/>
                    <a:pt x="1" y="1"/>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2" name="Google Shape;1632;p20"/>
            <p:cNvSpPr/>
            <p:nvPr/>
          </p:nvSpPr>
          <p:spPr>
            <a:xfrm>
              <a:off x="-14027" y="-119475"/>
              <a:ext cx="1728529" cy="3570454"/>
            </a:xfrm>
            <a:custGeom>
              <a:avLst/>
              <a:gdLst/>
              <a:ahLst/>
              <a:cxnLst/>
              <a:rect l="l" t="t" r="r" b="b"/>
              <a:pathLst>
                <a:path w="18795" h="38823" extrusionOk="0">
                  <a:moveTo>
                    <a:pt x="1" y="0"/>
                  </a:moveTo>
                  <a:lnTo>
                    <a:pt x="1" y="38823"/>
                  </a:lnTo>
                  <a:cubicBezTo>
                    <a:pt x="11281" y="31778"/>
                    <a:pt x="18794" y="19243"/>
                    <a:pt x="18794" y="4958"/>
                  </a:cubicBezTo>
                  <a:lnTo>
                    <a:pt x="18794"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3" name="Google Shape;1633;p20"/>
            <p:cNvSpPr/>
            <p:nvPr/>
          </p:nvSpPr>
          <p:spPr>
            <a:xfrm>
              <a:off x="-14027" y="476938"/>
              <a:ext cx="1489414" cy="2813838"/>
            </a:xfrm>
            <a:custGeom>
              <a:avLst/>
              <a:gdLst/>
              <a:ahLst/>
              <a:cxnLst/>
              <a:rect l="l" t="t" r="r" b="b"/>
              <a:pathLst>
                <a:path w="16195" h="30596" extrusionOk="0">
                  <a:moveTo>
                    <a:pt x="16194" y="0"/>
                  </a:moveTo>
                  <a:cubicBezTo>
                    <a:pt x="15427" y="807"/>
                    <a:pt x="14518" y="1476"/>
                    <a:pt x="13510" y="1970"/>
                  </a:cubicBezTo>
                  <a:cubicBezTo>
                    <a:pt x="12588" y="12543"/>
                    <a:pt x="7545" y="21933"/>
                    <a:pt x="1" y="28529"/>
                  </a:cubicBezTo>
                  <a:lnTo>
                    <a:pt x="1" y="30596"/>
                  </a:lnTo>
                  <a:cubicBezTo>
                    <a:pt x="9461" y="23610"/>
                    <a:pt x="15726" y="12549"/>
                    <a:pt x="16194" y="0"/>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4" name="Google Shape;1634;p20"/>
            <p:cNvSpPr/>
            <p:nvPr/>
          </p:nvSpPr>
          <p:spPr>
            <a:xfrm>
              <a:off x="-14027" y="-119475"/>
              <a:ext cx="1256276" cy="3220150"/>
            </a:xfrm>
            <a:custGeom>
              <a:avLst/>
              <a:gdLst/>
              <a:ahLst/>
              <a:cxnLst/>
              <a:rect l="l" t="t" r="r" b="b"/>
              <a:pathLst>
                <a:path w="13660" h="35014" extrusionOk="0">
                  <a:moveTo>
                    <a:pt x="1" y="0"/>
                  </a:moveTo>
                  <a:lnTo>
                    <a:pt x="1" y="35014"/>
                  </a:lnTo>
                  <a:cubicBezTo>
                    <a:pt x="8370" y="27704"/>
                    <a:pt x="13660" y="16949"/>
                    <a:pt x="13660" y="4958"/>
                  </a:cubicBezTo>
                  <a:lnTo>
                    <a:pt x="13660"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5" name="Google Shape;1635;p20"/>
            <p:cNvSpPr/>
            <p:nvPr/>
          </p:nvSpPr>
          <p:spPr>
            <a:xfrm>
              <a:off x="-14027" y="734541"/>
              <a:ext cx="998675" cy="2140819"/>
            </a:xfrm>
            <a:custGeom>
              <a:avLst/>
              <a:gdLst/>
              <a:ahLst/>
              <a:cxnLst/>
              <a:rect l="l" t="t" r="r" b="b"/>
              <a:pathLst>
                <a:path w="10859" h="23278" extrusionOk="0">
                  <a:moveTo>
                    <a:pt x="10859" y="0"/>
                  </a:moveTo>
                  <a:cubicBezTo>
                    <a:pt x="10385" y="72"/>
                    <a:pt x="9890" y="111"/>
                    <a:pt x="9397" y="111"/>
                  </a:cubicBezTo>
                  <a:cubicBezTo>
                    <a:pt x="9020" y="111"/>
                    <a:pt x="8650" y="92"/>
                    <a:pt x="8292" y="46"/>
                  </a:cubicBezTo>
                  <a:cubicBezTo>
                    <a:pt x="7460" y="7657"/>
                    <a:pt x="4491" y="14622"/>
                    <a:pt x="1" y="20329"/>
                  </a:cubicBezTo>
                  <a:lnTo>
                    <a:pt x="1" y="23278"/>
                  </a:lnTo>
                  <a:cubicBezTo>
                    <a:pt x="5933" y="17092"/>
                    <a:pt x="9890" y="8995"/>
                    <a:pt x="10859" y="0"/>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6" name="Google Shape;1636;p20"/>
            <p:cNvSpPr/>
            <p:nvPr/>
          </p:nvSpPr>
          <p:spPr>
            <a:xfrm>
              <a:off x="-14027" y="-119475"/>
              <a:ext cx="784115" cy="2723618"/>
            </a:xfrm>
            <a:custGeom>
              <a:avLst/>
              <a:gdLst/>
              <a:ahLst/>
              <a:cxnLst/>
              <a:rect l="l" t="t" r="r" b="b"/>
              <a:pathLst>
                <a:path w="8526" h="29615" extrusionOk="0">
                  <a:moveTo>
                    <a:pt x="1" y="0"/>
                  </a:moveTo>
                  <a:lnTo>
                    <a:pt x="1" y="29615"/>
                  </a:lnTo>
                  <a:cubicBezTo>
                    <a:pt x="5342" y="22830"/>
                    <a:pt x="8526" y="14265"/>
                    <a:pt x="8526" y="4958"/>
                  </a:cubicBezTo>
                  <a:lnTo>
                    <a:pt x="8526"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7" name="Google Shape;1637;p20"/>
            <p:cNvSpPr/>
            <p:nvPr/>
          </p:nvSpPr>
          <p:spPr>
            <a:xfrm>
              <a:off x="-14027" y="540856"/>
              <a:ext cx="532492" cy="1726230"/>
            </a:xfrm>
            <a:custGeom>
              <a:avLst/>
              <a:gdLst/>
              <a:ahLst/>
              <a:cxnLst/>
              <a:rect l="l" t="t" r="r" b="b"/>
              <a:pathLst>
                <a:path w="5790" h="18770" extrusionOk="0">
                  <a:moveTo>
                    <a:pt x="3334" y="1"/>
                  </a:moveTo>
                  <a:cubicBezTo>
                    <a:pt x="3061" y="4928"/>
                    <a:pt x="1897" y="9619"/>
                    <a:pt x="1" y="13908"/>
                  </a:cubicBezTo>
                  <a:lnTo>
                    <a:pt x="1" y="18769"/>
                  </a:lnTo>
                  <a:cubicBezTo>
                    <a:pt x="3165" y="13668"/>
                    <a:pt x="5205" y="7799"/>
                    <a:pt x="5790" y="1503"/>
                  </a:cubicBezTo>
                  <a:cubicBezTo>
                    <a:pt x="4893" y="1132"/>
                    <a:pt x="4068" y="619"/>
                    <a:pt x="3334" y="1"/>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8" name="Google Shape;1638;p20"/>
            <p:cNvSpPr/>
            <p:nvPr/>
          </p:nvSpPr>
          <p:spPr>
            <a:xfrm>
              <a:off x="-14027" y="-119475"/>
              <a:ext cx="312046" cy="1939503"/>
            </a:xfrm>
            <a:custGeom>
              <a:avLst/>
              <a:gdLst/>
              <a:ahLst/>
              <a:cxnLst/>
              <a:rect l="l" t="t" r="r" b="b"/>
              <a:pathLst>
                <a:path w="3393" h="21089" extrusionOk="0">
                  <a:moveTo>
                    <a:pt x="1" y="0"/>
                  </a:moveTo>
                  <a:lnTo>
                    <a:pt x="1" y="21088"/>
                  </a:lnTo>
                  <a:cubicBezTo>
                    <a:pt x="2184" y="16155"/>
                    <a:pt x="3393" y="10696"/>
                    <a:pt x="3393" y="4958"/>
                  </a:cubicBezTo>
                  <a:lnTo>
                    <a:pt x="3393"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9" name="Google Shape;1639;p20"/>
            <p:cNvSpPr/>
            <p:nvPr/>
          </p:nvSpPr>
          <p:spPr>
            <a:xfrm>
              <a:off x="7430331" y="-119475"/>
              <a:ext cx="1728437" cy="864311"/>
            </a:xfrm>
            <a:custGeom>
              <a:avLst/>
              <a:gdLst/>
              <a:ahLst/>
              <a:cxnLst/>
              <a:rect l="l" t="t" r="r" b="b"/>
              <a:pathLst>
                <a:path w="18794" h="9398" extrusionOk="0">
                  <a:moveTo>
                    <a:pt x="0" y="0"/>
                  </a:moveTo>
                  <a:cubicBezTo>
                    <a:pt x="0" y="5192"/>
                    <a:pt x="4205" y="9397"/>
                    <a:pt x="9397" y="9397"/>
                  </a:cubicBezTo>
                  <a:cubicBezTo>
                    <a:pt x="14583" y="9397"/>
                    <a:pt x="18794" y="5192"/>
                    <a:pt x="18794"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0" name="Google Shape;1640;p20"/>
            <p:cNvSpPr/>
            <p:nvPr/>
          </p:nvSpPr>
          <p:spPr>
            <a:xfrm>
              <a:off x="9018252" y="-119475"/>
              <a:ext cx="107694" cy="92"/>
            </a:xfrm>
            <a:custGeom>
              <a:avLst/>
              <a:gdLst/>
              <a:ahLst/>
              <a:cxnLst/>
              <a:rect l="l" t="t" r="r" b="b"/>
              <a:pathLst>
                <a:path w="1171" h="1" extrusionOk="0">
                  <a:moveTo>
                    <a:pt x="1171" y="0"/>
                  </a:moveTo>
                  <a:lnTo>
                    <a:pt x="1" y="0"/>
                  </a:lnTo>
                  <a:lnTo>
                    <a:pt x="1" y="0"/>
                  </a:lnTo>
                  <a:lnTo>
                    <a:pt x="1171" y="0"/>
                  </a:lnTo>
                  <a:close/>
                </a:path>
              </a:pathLst>
            </a:custGeom>
            <a:solidFill>
              <a:srgbClr val="B1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1" name="Google Shape;1641;p20"/>
            <p:cNvSpPr/>
            <p:nvPr/>
          </p:nvSpPr>
          <p:spPr>
            <a:xfrm>
              <a:off x="7532415" y="-119475"/>
              <a:ext cx="37799" cy="92"/>
            </a:xfrm>
            <a:custGeom>
              <a:avLst/>
              <a:gdLst/>
              <a:ahLst/>
              <a:cxnLst/>
              <a:rect l="l" t="t" r="r" b="b"/>
              <a:pathLst>
                <a:path w="411" h="1" extrusionOk="0">
                  <a:moveTo>
                    <a:pt x="411" y="0"/>
                  </a:moveTo>
                  <a:lnTo>
                    <a:pt x="1" y="0"/>
                  </a:lnTo>
                  <a:lnTo>
                    <a:pt x="1" y="0"/>
                  </a:lnTo>
                  <a:lnTo>
                    <a:pt x="358" y="0"/>
                  </a:lnTo>
                  <a:lnTo>
                    <a:pt x="358" y="0"/>
                  </a:lnTo>
                  <a:lnTo>
                    <a:pt x="358" y="0"/>
                  </a:lnTo>
                  <a:lnTo>
                    <a:pt x="411" y="0"/>
                  </a:lnTo>
                  <a:close/>
                </a:path>
              </a:pathLst>
            </a:custGeom>
            <a:solidFill>
              <a:srgbClr val="B1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2" name="Google Shape;1642;p20"/>
            <p:cNvSpPr/>
            <p:nvPr/>
          </p:nvSpPr>
          <p:spPr>
            <a:xfrm>
              <a:off x="7543727" y="-119475"/>
              <a:ext cx="1582209" cy="628230"/>
            </a:xfrm>
            <a:custGeom>
              <a:avLst/>
              <a:gdLst/>
              <a:ahLst/>
              <a:cxnLst/>
              <a:rect l="l" t="t" r="r" b="b"/>
              <a:pathLst>
                <a:path w="17204" h="6831" extrusionOk="0">
                  <a:moveTo>
                    <a:pt x="235" y="0"/>
                  </a:moveTo>
                  <a:cubicBezTo>
                    <a:pt x="235" y="723"/>
                    <a:pt x="151" y="1424"/>
                    <a:pt x="1" y="2093"/>
                  </a:cubicBezTo>
                  <a:cubicBezTo>
                    <a:pt x="1620" y="4926"/>
                    <a:pt x="4667" y="6830"/>
                    <a:pt x="8164" y="6830"/>
                  </a:cubicBezTo>
                  <a:cubicBezTo>
                    <a:pt x="12459" y="6830"/>
                    <a:pt x="16085" y="3945"/>
                    <a:pt x="17204" y="0"/>
                  </a:cubicBezTo>
                  <a:lnTo>
                    <a:pt x="16034" y="0"/>
                  </a:lnTo>
                  <a:cubicBezTo>
                    <a:pt x="14357" y="2568"/>
                    <a:pt x="11458" y="4271"/>
                    <a:pt x="8164" y="4271"/>
                  </a:cubicBezTo>
                  <a:cubicBezTo>
                    <a:pt x="4862" y="4271"/>
                    <a:pt x="1964" y="2568"/>
                    <a:pt x="288"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3" name="Google Shape;1643;p20"/>
            <p:cNvSpPr/>
            <p:nvPr/>
          </p:nvSpPr>
          <p:spPr>
            <a:xfrm>
              <a:off x="7570122" y="-119475"/>
              <a:ext cx="1448212" cy="392793"/>
            </a:xfrm>
            <a:custGeom>
              <a:avLst/>
              <a:gdLst/>
              <a:ahLst/>
              <a:cxnLst/>
              <a:rect l="l" t="t" r="r" b="b"/>
              <a:pathLst>
                <a:path w="15747" h="4271" extrusionOk="0">
                  <a:moveTo>
                    <a:pt x="1" y="0"/>
                  </a:moveTo>
                  <a:cubicBezTo>
                    <a:pt x="1677" y="2568"/>
                    <a:pt x="4575" y="4271"/>
                    <a:pt x="7877" y="4271"/>
                  </a:cubicBezTo>
                  <a:cubicBezTo>
                    <a:pt x="11171" y="4271"/>
                    <a:pt x="14070" y="2568"/>
                    <a:pt x="15747"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4" name="Google Shape;1644;p20"/>
            <p:cNvSpPr/>
            <p:nvPr/>
          </p:nvSpPr>
          <p:spPr>
            <a:xfrm>
              <a:off x="7798387" y="-119475"/>
              <a:ext cx="991594" cy="156713"/>
            </a:xfrm>
            <a:custGeom>
              <a:avLst/>
              <a:gdLst/>
              <a:ahLst/>
              <a:cxnLst/>
              <a:rect l="l" t="t" r="r" b="b"/>
              <a:pathLst>
                <a:path w="10782" h="1704" extrusionOk="0">
                  <a:moveTo>
                    <a:pt x="0" y="0"/>
                  </a:moveTo>
                  <a:cubicBezTo>
                    <a:pt x="1529" y="1073"/>
                    <a:pt x="3386" y="1704"/>
                    <a:pt x="5395" y="1704"/>
                  </a:cubicBezTo>
                  <a:cubicBezTo>
                    <a:pt x="7396" y="1704"/>
                    <a:pt x="9255" y="1073"/>
                    <a:pt x="10782"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5" name="Google Shape;1645;p20"/>
            <p:cNvSpPr/>
            <p:nvPr/>
          </p:nvSpPr>
          <p:spPr>
            <a:xfrm>
              <a:off x="5836891" y="-119475"/>
              <a:ext cx="1728437" cy="864311"/>
            </a:xfrm>
            <a:custGeom>
              <a:avLst/>
              <a:gdLst/>
              <a:ahLst/>
              <a:cxnLst/>
              <a:rect l="l" t="t" r="r" b="b"/>
              <a:pathLst>
                <a:path w="18794" h="9398" extrusionOk="0">
                  <a:moveTo>
                    <a:pt x="0" y="0"/>
                  </a:moveTo>
                  <a:cubicBezTo>
                    <a:pt x="0" y="5192"/>
                    <a:pt x="4205" y="9397"/>
                    <a:pt x="9397" y="9397"/>
                  </a:cubicBezTo>
                  <a:cubicBezTo>
                    <a:pt x="14583" y="9397"/>
                    <a:pt x="18794" y="5192"/>
                    <a:pt x="18794"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6" name="Google Shape;1646;p20"/>
            <p:cNvSpPr/>
            <p:nvPr/>
          </p:nvSpPr>
          <p:spPr>
            <a:xfrm>
              <a:off x="7424813" y="-119475"/>
              <a:ext cx="5610" cy="92"/>
            </a:xfrm>
            <a:custGeom>
              <a:avLst/>
              <a:gdLst/>
              <a:ahLst/>
              <a:cxnLst/>
              <a:rect l="l" t="t" r="r" b="b"/>
              <a:pathLst>
                <a:path w="61" h="1" extrusionOk="0">
                  <a:moveTo>
                    <a:pt x="60" y="0"/>
                  </a:moveTo>
                  <a:lnTo>
                    <a:pt x="1" y="0"/>
                  </a:lnTo>
                  <a:lnTo>
                    <a:pt x="1" y="0"/>
                  </a:lnTo>
                  <a:close/>
                </a:path>
              </a:pathLst>
            </a:custGeom>
            <a:solidFill>
              <a:srgbClr val="6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7" name="Google Shape;1647;p20"/>
            <p:cNvSpPr/>
            <p:nvPr/>
          </p:nvSpPr>
          <p:spPr>
            <a:xfrm>
              <a:off x="7430331" y="-119475"/>
              <a:ext cx="32373" cy="92"/>
            </a:xfrm>
            <a:custGeom>
              <a:avLst/>
              <a:gdLst/>
              <a:ahLst/>
              <a:cxnLst/>
              <a:rect l="l" t="t" r="r" b="b"/>
              <a:pathLst>
                <a:path w="352" h="1" extrusionOk="0">
                  <a:moveTo>
                    <a:pt x="351" y="0"/>
                  </a:moveTo>
                  <a:lnTo>
                    <a:pt x="0" y="0"/>
                  </a:lnTo>
                  <a:lnTo>
                    <a:pt x="351" y="0"/>
                  </a:lnTo>
                  <a:close/>
                </a:path>
              </a:pathLst>
            </a:custGeom>
            <a:solidFill>
              <a:srgbClr val="B1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8" name="Google Shape;1648;p20"/>
            <p:cNvSpPr/>
            <p:nvPr/>
          </p:nvSpPr>
          <p:spPr>
            <a:xfrm>
              <a:off x="7462611" y="-119475"/>
              <a:ext cx="69895" cy="92"/>
            </a:xfrm>
            <a:custGeom>
              <a:avLst/>
              <a:gdLst/>
              <a:ahLst/>
              <a:cxnLst/>
              <a:rect l="l" t="t" r="r" b="b"/>
              <a:pathLst>
                <a:path w="760" h="1" extrusionOk="0">
                  <a:moveTo>
                    <a:pt x="760" y="0"/>
                  </a:moveTo>
                  <a:lnTo>
                    <a:pt x="0" y="0"/>
                  </a:lnTo>
                  <a:lnTo>
                    <a:pt x="0" y="0"/>
                  </a:lnTo>
                  <a:lnTo>
                    <a:pt x="760" y="0"/>
                  </a:lnTo>
                  <a:close/>
                </a:path>
              </a:pathLst>
            </a:custGeom>
            <a:solidFill>
              <a:srgbClr val="A112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9" name="Google Shape;1649;p20"/>
            <p:cNvSpPr/>
            <p:nvPr/>
          </p:nvSpPr>
          <p:spPr>
            <a:xfrm>
              <a:off x="5971993" y="-119475"/>
              <a:ext cx="4782" cy="92"/>
            </a:xfrm>
            <a:custGeom>
              <a:avLst/>
              <a:gdLst/>
              <a:ahLst/>
              <a:cxnLst/>
              <a:rect l="l" t="t" r="r" b="b"/>
              <a:pathLst>
                <a:path w="52" h="1" extrusionOk="0">
                  <a:moveTo>
                    <a:pt x="52" y="0"/>
                  </a:moveTo>
                  <a:lnTo>
                    <a:pt x="0" y="0"/>
                  </a:lnTo>
                  <a:lnTo>
                    <a:pt x="0" y="0"/>
                  </a:lnTo>
                  <a:lnTo>
                    <a:pt x="52" y="0"/>
                  </a:lnTo>
                  <a:close/>
                </a:path>
              </a:pathLst>
            </a:custGeom>
            <a:solidFill>
              <a:srgbClr val="6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0" name="Google Shape;1650;p20"/>
            <p:cNvSpPr/>
            <p:nvPr/>
          </p:nvSpPr>
          <p:spPr>
            <a:xfrm>
              <a:off x="5957094" y="-119475"/>
              <a:ext cx="1575403" cy="628230"/>
            </a:xfrm>
            <a:custGeom>
              <a:avLst/>
              <a:gdLst/>
              <a:ahLst/>
              <a:cxnLst/>
              <a:rect l="l" t="t" r="r" b="b"/>
              <a:pathLst>
                <a:path w="17130" h="6831" extrusionOk="0">
                  <a:moveTo>
                    <a:pt x="162" y="0"/>
                  </a:moveTo>
                  <a:cubicBezTo>
                    <a:pt x="162" y="754"/>
                    <a:pt x="105" y="1495"/>
                    <a:pt x="0" y="2223"/>
                  </a:cubicBezTo>
                  <a:cubicBezTo>
                    <a:pt x="1638" y="4985"/>
                    <a:pt x="4646" y="6830"/>
                    <a:pt x="8090" y="6830"/>
                  </a:cubicBezTo>
                  <a:cubicBezTo>
                    <a:pt x="12387" y="6830"/>
                    <a:pt x="16013" y="3945"/>
                    <a:pt x="17130" y="0"/>
                  </a:cubicBezTo>
                  <a:lnTo>
                    <a:pt x="15960" y="0"/>
                  </a:lnTo>
                  <a:cubicBezTo>
                    <a:pt x="14283" y="2568"/>
                    <a:pt x="11386" y="4271"/>
                    <a:pt x="8090" y="4271"/>
                  </a:cubicBezTo>
                  <a:cubicBezTo>
                    <a:pt x="4796" y="4271"/>
                    <a:pt x="1898" y="2568"/>
                    <a:pt x="214"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1" name="Google Shape;1651;p20"/>
            <p:cNvSpPr/>
            <p:nvPr/>
          </p:nvSpPr>
          <p:spPr>
            <a:xfrm>
              <a:off x="5976683" y="-119475"/>
              <a:ext cx="1448212" cy="392793"/>
            </a:xfrm>
            <a:custGeom>
              <a:avLst/>
              <a:gdLst/>
              <a:ahLst/>
              <a:cxnLst/>
              <a:rect l="l" t="t" r="r" b="b"/>
              <a:pathLst>
                <a:path w="15747" h="4271" extrusionOk="0">
                  <a:moveTo>
                    <a:pt x="1" y="0"/>
                  </a:moveTo>
                  <a:cubicBezTo>
                    <a:pt x="1685" y="2568"/>
                    <a:pt x="4583" y="4271"/>
                    <a:pt x="7877" y="4271"/>
                  </a:cubicBezTo>
                  <a:cubicBezTo>
                    <a:pt x="11173" y="4271"/>
                    <a:pt x="14070" y="2568"/>
                    <a:pt x="15747"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2" name="Google Shape;1652;p20"/>
            <p:cNvSpPr/>
            <p:nvPr/>
          </p:nvSpPr>
          <p:spPr>
            <a:xfrm>
              <a:off x="6205684" y="-119475"/>
              <a:ext cx="991042" cy="156713"/>
            </a:xfrm>
            <a:custGeom>
              <a:avLst/>
              <a:gdLst/>
              <a:ahLst/>
              <a:cxnLst/>
              <a:rect l="l" t="t" r="r" b="b"/>
              <a:pathLst>
                <a:path w="10776" h="1704" extrusionOk="0">
                  <a:moveTo>
                    <a:pt x="0" y="0"/>
                  </a:moveTo>
                  <a:cubicBezTo>
                    <a:pt x="1521" y="1073"/>
                    <a:pt x="3380" y="1704"/>
                    <a:pt x="5387" y="1704"/>
                  </a:cubicBezTo>
                  <a:cubicBezTo>
                    <a:pt x="7390" y="1704"/>
                    <a:pt x="9247" y="1073"/>
                    <a:pt x="10776"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3" name="Google Shape;1653;p20"/>
            <p:cNvSpPr/>
            <p:nvPr/>
          </p:nvSpPr>
          <p:spPr>
            <a:xfrm>
              <a:off x="-14027" y="-119475"/>
              <a:ext cx="1728529" cy="864311"/>
            </a:xfrm>
            <a:custGeom>
              <a:avLst/>
              <a:gdLst/>
              <a:ahLst/>
              <a:cxnLst/>
              <a:rect l="l" t="t" r="r" b="b"/>
              <a:pathLst>
                <a:path w="18795" h="9398" extrusionOk="0">
                  <a:moveTo>
                    <a:pt x="1" y="0"/>
                  </a:moveTo>
                  <a:cubicBezTo>
                    <a:pt x="1" y="5192"/>
                    <a:pt x="4205" y="9397"/>
                    <a:pt x="9397" y="9397"/>
                  </a:cubicBezTo>
                  <a:cubicBezTo>
                    <a:pt x="14583" y="9397"/>
                    <a:pt x="18794" y="5192"/>
                    <a:pt x="18794"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4" name="Google Shape;1654;p20"/>
            <p:cNvSpPr/>
            <p:nvPr/>
          </p:nvSpPr>
          <p:spPr>
            <a:xfrm>
              <a:off x="1573986" y="-119475"/>
              <a:ext cx="37615" cy="92"/>
            </a:xfrm>
            <a:custGeom>
              <a:avLst/>
              <a:gdLst/>
              <a:ahLst/>
              <a:cxnLst/>
              <a:rect l="l" t="t" r="r" b="b"/>
              <a:pathLst>
                <a:path w="409" h="1" extrusionOk="0">
                  <a:moveTo>
                    <a:pt x="409" y="0"/>
                  </a:moveTo>
                  <a:lnTo>
                    <a:pt x="0" y="0"/>
                  </a:lnTo>
                  <a:lnTo>
                    <a:pt x="0" y="0"/>
                  </a:lnTo>
                  <a:lnTo>
                    <a:pt x="58" y="0"/>
                  </a:lnTo>
                  <a:lnTo>
                    <a:pt x="58" y="0"/>
                  </a:lnTo>
                  <a:lnTo>
                    <a:pt x="409" y="0"/>
                  </a:lnTo>
                  <a:close/>
                </a:path>
              </a:pathLst>
            </a:custGeom>
            <a:solidFill>
              <a:srgbClr val="B1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5" name="Google Shape;1655;p20"/>
            <p:cNvSpPr/>
            <p:nvPr/>
          </p:nvSpPr>
          <p:spPr>
            <a:xfrm>
              <a:off x="18254" y="-119475"/>
              <a:ext cx="107694" cy="92"/>
            </a:xfrm>
            <a:custGeom>
              <a:avLst/>
              <a:gdLst/>
              <a:ahLst/>
              <a:cxnLst/>
              <a:rect l="l" t="t" r="r" b="b"/>
              <a:pathLst>
                <a:path w="1171" h="1" extrusionOk="0">
                  <a:moveTo>
                    <a:pt x="1170" y="0"/>
                  </a:moveTo>
                  <a:lnTo>
                    <a:pt x="1" y="0"/>
                  </a:lnTo>
                  <a:lnTo>
                    <a:pt x="1" y="0"/>
                  </a:lnTo>
                  <a:lnTo>
                    <a:pt x="1170" y="0"/>
                  </a:lnTo>
                  <a:close/>
                </a:path>
              </a:pathLst>
            </a:custGeom>
            <a:solidFill>
              <a:srgbClr val="B1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6" name="Google Shape;1656;p20"/>
            <p:cNvSpPr/>
            <p:nvPr/>
          </p:nvSpPr>
          <p:spPr>
            <a:xfrm>
              <a:off x="18254" y="-119475"/>
              <a:ext cx="1582577" cy="628230"/>
            </a:xfrm>
            <a:custGeom>
              <a:avLst/>
              <a:gdLst/>
              <a:ahLst/>
              <a:cxnLst/>
              <a:rect l="l" t="t" r="r" b="b"/>
              <a:pathLst>
                <a:path w="17208" h="6831" extrusionOk="0">
                  <a:moveTo>
                    <a:pt x="1" y="0"/>
                  </a:moveTo>
                  <a:cubicBezTo>
                    <a:pt x="1117" y="3945"/>
                    <a:pt x="4743" y="6830"/>
                    <a:pt x="9046" y="6830"/>
                  </a:cubicBezTo>
                  <a:cubicBezTo>
                    <a:pt x="12535" y="6830"/>
                    <a:pt x="15583" y="4926"/>
                    <a:pt x="17208" y="2093"/>
                  </a:cubicBezTo>
                  <a:cubicBezTo>
                    <a:pt x="17052" y="1424"/>
                    <a:pt x="16974" y="723"/>
                    <a:pt x="16974" y="0"/>
                  </a:cubicBezTo>
                  <a:lnTo>
                    <a:pt x="16916" y="0"/>
                  </a:lnTo>
                  <a:cubicBezTo>
                    <a:pt x="15240" y="2568"/>
                    <a:pt x="12340" y="4271"/>
                    <a:pt x="9046" y="4271"/>
                  </a:cubicBezTo>
                  <a:cubicBezTo>
                    <a:pt x="5751" y="4271"/>
                    <a:pt x="2847" y="2568"/>
                    <a:pt x="1170"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7" name="Google Shape;1657;p20"/>
            <p:cNvSpPr/>
            <p:nvPr/>
          </p:nvSpPr>
          <p:spPr>
            <a:xfrm>
              <a:off x="125857" y="-119475"/>
              <a:ext cx="1448212" cy="392793"/>
            </a:xfrm>
            <a:custGeom>
              <a:avLst/>
              <a:gdLst/>
              <a:ahLst/>
              <a:cxnLst/>
              <a:rect l="l" t="t" r="r" b="b"/>
              <a:pathLst>
                <a:path w="15747" h="4271" extrusionOk="0">
                  <a:moveTo>
                    <a:pt x="0" y="0"/>
                  </a:moveTo>
                  <a:cubicBezTo>
                    <a:pt x="1677" y="2568"/>
                    <a:pt x="4581" y="4271"/>
                    <a:pt x="7876" y="4271"/>
                  </a:cubicBezTo>
                  <a:cubicBezTo>
                    <a:pt x="11170" y="4271"/>
                    <a:pt x="14070" y="2568"/>
                    <a:pt x="15746"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8" name="Google Shape;1658;p20"/>
            <p:cNvSpPr/>
            <p:nvPr/>
          </p:nvSpPr>
          <p:spPr>
            <a:xfrm>
              <a:off x="354030" y="-119475"/>
              <a:ext cx="991686" cy="156713"/>
            </a:xfrm>
            <a:custGeom>
              <a:avLst/>
              <a:gdLst/>
              <a:ahLst/>
              <a:cxnLst/>
              <a:rect l="l" t="t" r="r" b="b"/>
              <a:pathLst>
                <a:path w="10783" h="1704" extrusionOk="0">
                  <a:moveTo>
                    <a:pt x="1" y="0"/>
                  </a:moveTo>
                  <a:cubicBezTo>
                    <a:pt x="1529" y="1073"/>
                    <a:pt x="3387" y="1704"/>
                    <a:pt x="5395" y="1704"/>
                  </a:cubicBezTo>
                  <a:cubicBezTo>
                    <a:pt x="7396" y="1704"/>
                    <a:pt x="9255" y="1073"/>
                    <a:pt x="10782"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9" name="Google Shape;1659;p20"/>
            <p:cNvSpPr/>
            <p:nvPr/>
          </p:nvSpPr>
          <p:spPr>
            <a:xfrm>
              <a:off x="1579229" y="-119475"/>
              <a:ext cx="1728529" cy="864311"/>
            </a:xfrm>
            <a:custGeom>
              <a:avLst/>
              <a:gdLst/>
              <a:ahLst/>
              <a:cxnLst/>
              <a:rect l="l" t="t" r="r" b="b"/>
              <a:pathLst>
                <a:path w="18795" h="9398" extrusionOk="0">
                  <a:moveTo>
                    <a:pt x="1" y="0"/>
                  </a:moveTo>
                  <a:cubicBezTo>
                    <a:pt x="1" y="5192"/>
                    <a:pt x="4206" y="9397"/>
                    <a:pt x="9398" y="9397"/>
                  </a:cubicBezTo>
                  <a:cubicBezTo>
                    <a:pt x="14583" y="9397"/>
                    <a:pt x="18794" y="5192"/>
                    <a:pt x="18794"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0" name="Google Shape;1660;p20"/>
            <p:cNvSpPr/>
            <p:nvPr/>
          </p:nvSpPr>
          <p:spPr>
            <a:xfrm>
              <a:off x="3167242" y="-119475"/>
              <a:ext cx="5426" cy="92"/>
            </a:xfrm>
            <a:custGeom>
              <a:avLst/>
              <a:gdLst/>
              <a:ahLst/>
              <a:cxnLst/>
              <a:rect l="l" t="t" r="r" b="b"/>
              <a:pathLst>
                <a:path w="59" h="1" extrusionOk="0">
                  <a:moveTo>
                    <a:pt x="58" y="0"/>
                  </a:moveTo>
                  <a:lnTo>
                    <a:pt x="1" y="0"/>
                  </a:lnTo>
                  <a:lnTo>
                    <a:pt x="1" y="0"/>
                  </a:lnTo>
                  <a:lnTo>
                    <a:pt x="58" y="0"/>
                  </a:lnTo>
                  <a:close/>
                </a:path>
              </a:pathLst>
            </a:custGeom>
            <a:solidFill>
              <a:srgbClr val="6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1" name="Google Shape;1661;p20"/>
            <p:cNvSpPr/>
            <p:nvPr/>
          </p:nvSpPr>
          <p:spPr>
            <a:xfrm>
              <a:off x="1714422" y="-119475"/>
              <a:ext cx="4782" cy="92"/>
            </a:xfrm>
            <a:custGeom>
              <a:avLst/>
              <a:gdLst/>
              <a:ahLst/>
              <a:cxnLst/>
              <a:rect l="l" t="t" r="r" b="b"/>
              <a:pathLst>
                <a:path w="52" h="1" extrusionOk="0">
                  <a:moveTo>
                    <a:pt x="52" y="0"/>
                  </a:moveTo>
                  <a:lnTo>
                    <a:pt x="0" y="0"/>
                  </a:lnTo>
                  <a:lnTo>
                    <a:pt x="52" y="0"/>
                  </a:lnTo>
                  <a:close/>
                </a:path>
              </a:pathLst>
            </a:custGeom>
            <a:solidFill>
              <a:srgbClr val="6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2" name="Google Shape;1662;p20"/>
            <p:cNvSpPr/>
            <p:nvPr/>
          </p:nvSpPr>
          <p:spPr>
            <a:xfrm>
              <a:off x="1681497" y="-119475"/>
              <a:ext cx="33016" cy="92"/>
            </a:xfrm>
            <a:custGeom>
              <a:avLst/>
              <a:gdLst/>
              <a:ahLst/>
              <a:cxnLst/>
              <a:rect l="l" t="t" r="r" b="b"/>
              <a:pathLst>
                <a:path w="359" h="1" extrusionOk="0">
                  <a:moveTo>
                    <a:pt x="358" y="0"/>
                  </a:moveTo>
                  <a:lnTo>
                    <a:pt x="1" y="0"/>
                  </a:lnTo>
                  <a:lnTo>
                    <a:pt x="1" y="0"/>
                  </a:lnTo>
                  <a:close/>
                </a:path>
              </a:pathLst>
            </a:custGeom>
            <a:solidFill>
              <a:srgbClr val="B1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3" name="Google Shape;1663;p20"/>
            <p:cNvSpPr/>
            <p:nvPr/>
          </p:nvSpPr>
          <p:spPr>
            <a:xfrm>
              <a:off x="1611509" y="-119475"/>
              <a:ext cx="70079" cy="92"/>
            </a:xfrm>
            <a:custGeom>
              <a:avLst/>
              <a:gdLst/>
              <a:ahLst/>
              <a:cxnLst/>
              <a:rect l="l" t="t" r="r" b="b"/>
              <a:pathLst>
                <a:path w="762" h="1" extrusionOk="0">
                  <a:moveTo>
                    <a:pt x="762" y="0"/>
                  </a:moveTo>
                  <a:lnTo>
                    <a:pt x="1" y="0"/>
                  </a:lnTo>
                  <a:lnTo>
                    <a:pt x="1" y="0"/>
                  </a:lnTo>
                  <a:lnTo>
                    <a:pt x="762" y="0"/>
                  </a:lnTo>
                  <a:close/>
                </a:path>
              </a:pathLst>
            </a:custGeom>
            <a:solidFill>
              <a:srgbClr val="A112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4" name="Google Shape;1664;p20"/>
            <p:cNvSpPr/>
            <p:nvPr/>
          </p:nvSpPr>
          <p:spPr>
            <a:xfrm>
              <a:off x="1611509" y="-119475"/>
              <a:ext cx="1575495" cy="628230"/>
            </a:xfrm>
            <a:custGeom>
              <a:avLst/>
              <a:gdLst/>
              <a:ahLst/>
              <a:cxnLst/>
              <a:rect l="l" t="t" r="r" b="b"/>
              <a:pathLst>
                <a:path w="17131" h="6831" extrusionOk="0">
                  <a:moveTo>
                    <a:pt x="1" y="0"/>
                  </a:moveTo>
                  <a:cubicBezTo>
                    <a:pt x="1119" y="3945"/>
                    <a:pt x="4745" y="6830"/>
                    <a:pt x="9047" y="6830"/>
                  </a:cubicBezTo>
                  <a:cubicBezTo>
                    <a:pt x="12484" y="6830"/>
                    <a:pt x="15493" y="4985"/>
                    <a:pt x="17130" y="2223"/>
                  </a:cubicBezTo>
                  <a:cubicBezTo>
                    <a:pt x="17027" y="1495"/>
                    <a:pt x="16974" y="754"/>
                    <a:pt x="16974" y="0"/>
                  </a:cubicBezTo>
                  <a:lnTo>
                    <a:pt x="16917" y="0"/>
                  </a:lnTo>
                  <a:cubicBezTo>
                    <a:pt x="15240" y="2568"/>
                    <a:pt x="12342" y="4271"/>
                    <a:pt x="9047" y="4271"/>
                  </a:cubicBezTo>
                  <a:cubicBezTo>
                    <a:pt x="5745" y="4271"/>
                    <a:pt x="2847" y="2568"/>
                    <a:pt x="1171"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5" name="Google Shape;1665;p20"/>
            <p:cNvSpPr/>
            <p:nvPr/>
          </p:nvSpPr>
          <p:spPr>
            <a:xfrm>
              <a:off x="1719112" y="-119475"/>
              <a:ext cx="1448212" cy="392793"/>
            </a:xfrm>
            <a:custGeom>
              <a:avLst/>
              <a:gdLst/>
              <a:ahLst/>
              <a:cxnLst/>
              <a:rect l="l" t="t" r="r" b="b"/>
              <a:pathLst>
                <a:path w="15747" h="4271" extrusionOk="0">
                  <a:moveTo>
                    <a:pt x="1" y="0"/>
                  </a:moveTo>
                  <a:cubicBezTo>
                    <a:pt x="1677" y="2568"/>
                    <a:pt x="4575" y="4271"/>
                    <a:pt x="7877" y="4271"/>
                  </a:cubicBezTo>
                  <a:cubicBezTo>
                    <a:pt x="11172" y="4271"/>
                    <a:pt x="14070" y="2568"/>
                    <a:pt x="15747"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6" name="Google Shape;1666;p20"/>
            <p:cNvSpPr/>
            <p:nvPr/>
          </p:nvSpPr>
          <p:spPr>
            <a:xfrm>
              <a:off x="1947469" y="-119475"/>
              <a:ext cx="991502" cy="156713"/>
            </a:xfrm>
            <a:custGeom>
              <a:avLst/>
              <a:gdLst/>
              <a:ahLst/>
              <a:cxnLst/>
              <a:rect l="l" t="t" r="r" b="b"/>
              <a:pathLst>
                <a:path w="10781" h="1704" extrusionOk="0">
                  <a:moveTo>
                    <a:pt x="0" y="0"/>
                  </a:moveTo>
                  <a:cubicBezTo>
                    <a:pt x="1527" y="1073"/>
                    <a:pt x="3386" y="1704"/>
                    <a:pt x="5394" y="1704"/>
                  </a:cubicBezTo>
                  <a:cubicBezTo>
                    <a:pt x="7395" y="1704"/>
                    <a:pt x="9254" y="1073"/>
                    <a:pt x="10781"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7" name="Google Shape;1667;p20"/>
            <p:cNvSpPr/>
            <p:nvPr/>
          </p:nvSpPr>
          <p:spPr>
            <a:xfrm>
              <a:off x="3172576" y="-119475"/>
              <a:ext cx="2799491" cy="1399745"/>
            </a:xfrm>
            <a:custGeom>
              <a:avLst/>
              <a:gdLst/>
              <a:ahLst/>
              <a:cxnLst/>
              <a:rect l="l" t="t" r="r" b="b"/>
              <a:pathLst>
                <a:path w="30440" h="15220" extrusionOk="0">
                  <a:moveTo>
                    <a:pt x="0" y="0"/>
                  </a:moveTo>
                  <a:cubicBezTo>
                    <a:pt x="0" y="8410"/>
                    <a:pt x="6811" y="15219"/>
                    <a:pt x="15221" y="15219"/>
                  </a:cubicBezTo>
                  <a:cubicBezTo>
                    <a:pt x="23622" y="15219"/>
                    <a:pt x="30439" y="8410"/>
                    <a:pt x="30439"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8" name="Google Shape;1668;p20"/>
            <p:cNvSpPr/>
            <p:nvPr/>
          </p:nvSpPr>
          <p:spPr>
            <a:xfrm>
              <a:off x="3192349" y="-119475"/>
              <a:ext cx="2759301" cy="1164309"/>
            </a:xfrm>
            <a:custGeom>
              <a:avLst/>
              <a:gdLst/>
              <a:ahLst/>
              <a:cxnLst/>
              <a:rect l="l" t="t" r="r" b="b"/>
              <a:pathLst>
                <a:path w="30003" h="12660" extrusionOk="0">
                  <a:moveTo>
                    <a:pt x="0" y="0"/>
                  </a:moveTo>
                  <a:cubicBezTo>
                    <a:pt x="1222" y="7187"/>
                    <a:pt x="7474" y="12660"/>
                    <a:pt x="15006" y="12660"/>
                  </a:cubicBezTo>
                  <a:cubicBezTo>
                    <a:pt x="22537" y="12660"/>
                    <a:pt x="28788" y="7187"/>
                    <a:pt x="30003" y="0"/>
                  </a:cubicBezTo>
                  <a:lnTo>
                    <a:pt x="29334" y="0"/>
                  </a:lnTo>
                  <a:cubicBezTo>
                    <a:pt x="27228" y="5882"/>
                    <a:pt x="21608" y="10093"/>
                    <a:pt x="15006" y="10093"/>
                  </a:cubicBezTo>
                  <a:cubicBezTo>
                    <a:pt x="8396" y="10093"/>
                    <a:pt x="2775" y="5882"/>
                    <a:pt x="670"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9" name="Google Shape;1669;p20"/>
            <p:cNvSpPr/>
            <p:nvPr/>
          </p:nvSpPr>
          <p:spPr>
            <a:xfrm>
              <a:off x="3253876" y="-119475"/>
              <a:ext cx="2636248" cy="928228"/>
            </a:xfrm>
            <a:custGeom>
              <a:avLst/>
              <a:gdLst/>
              <a:ahLst/>
              <a:cxnLst/>
              <a:rect l="l" t="t" r="r" b="b"/>
              <a:pathLst>
                <a:path w="28665" h="10093" extrusionOk="0">
                  <a:moveTo>
                    <a:pt x="1" y="0"/>
                  </a:moveTo>
                  <a:cubicBezTo>
                    <a:pt x="2106" y="5882"/>
                    <a:pt x="7727" y="10093"/>
                    <a:pt x="14337" y="10093"/>
                  </a:cubicBezTo>
                  <a:cubicBezTo>
                    <a:pt x="20939" y="10093"/>
                    <a:pt x="26559" y="5882"/>
                    <a:pt x="28665"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0" name="Google Shape;1670;p20"/>
            <p:cNvSpPr/>
            <p:nvPr/>
          </p:nvSpPr>
          <p:spPr>
            <a:xfrm>
              <a:off x="3364513" y="-119475"/>
              <a:ext cx="2415067" cy="692147"/>
            </a:xfrm>
            <a:custGeom>
              <a:avLst/>
              <a:gdLst/>
              <a:ahLst/>
              <a:cxnLst/>
              <a:rect l="l" t="t" r="r" b="b"/>
              <a:pathLst>
                <a:path w="26260" h="7526" extrusionOk="0">
                  <a:moveTo>
                    <a:pt x="0" y="0"/>
                  </a:moveTo>
                  <a:cubicBezTo>
                    <a:pt x="2645" y="4505"/>
                    <a:pt x="7531" y="7526"/>
                    <a:pt x="13134" y="7526"/>
                  </a:cubicBezTo>
                  <a:cubicBezTo>
                    <a:pt x="18728" y="7526"/>
                    <a:pt x="23616" y="4505"/>
                    <a:pt x="26259" y="0"/>
                  </a:cubicBezTo>
                  <a:lnTo>
                    <a:pt x="24369" y="0"/>
                  </a:lnTo>
                  <a:cubicBezTo>
                    <a:pt x="21588" y="3048"/>
                    <a:pt x="17579" y="4958"/>
                    <a:pt x="13134" y="4958"/>
                  </a:cubicBezTo>
                  <a:cubicBezTo>
                    <a:pt x="8682" y="4958"/>
                    <a:pt x="4679" y="3048"/>
                    <a:pt x="1890"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1" name="Google Shape;1671;p20"/>
            <p:cNvSpPr/>
            <p:nvPr/>
          </p:nvSpPr>
          <p:spPr>
            <a:xfrm>
              <a:off x="3538333" y="-119475"/>
              <a:ext cx="2067429" cy="456067"/>
            </a:xfrm>
            <a:custGeom>
              <a:avLst/>
              <a:gdLst/>
              <a:ahLst/>
              <a:cxnLst/>
              <a:rect l="l" t="t" r="r" b="b"/>
              <a:pathLst>
                <a:path w="22480" h="4959" extrusionOk="0">
                  <a:moveTo>
                    <a:pt x="0" y="0"/>
                  </a:moveTo>
                  <a:cubicBezTo>
                    <a:pt x="2789" y="3048"/>
                    <a:pt x="6792" y="4958"/>
                    <a:pt x="11244" y="4958"/>
                  </a:cubicBezTo>
                  <a:cubicBezTo>
                    <a:pt x="15689" y="4958"/>
                    <a:pt x="19698" y="3048"/>
                    <a:pt x="22479"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2" name="Google Shape;1672;p20"/>
            <p:cNvSpPr/>
            <p:nvPr/>
          </p:nvSpPr>
          <p:spPr>
            <a:xfrm>
              <a:off x="3818744" y="-119475"/>
              <a:ext cx="1506704" cy="219986"/>
            </a:xfrm>
            <a:custGeom>
              <a:avLst/>
              <a:gdLst/>
              <a:ahLst/>
              <a:cxnLst/>
              <a:rect l="l" t="t" r="r" b="b"/>
              <a:pathLst>
                <a:path w="16383" h="2392" extrusionOk="0">
                  <a:moveTo>
                    <a:pt x="0" y="0"/>
                  </a:moveTo>
                  <a:cubicBezTo>
                    <a:pt x="2365" y="1515"/>
                    <a:pt x="5178" y="2391"/>
                    <a:pt x="8195" y="2391"/>
                  </a:cubicBezTo>
                  <a:cubicBezTo>
                    <a:pt x="11209" y="2391"/>
                    <a:pt x="14017" y="1515"/>
                    <a:pt x="16383"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3" name="Google Shape;1673;p20"/>
            <p:cNvSpPr/>
            <p:nvPr/>
          </p:nvSpPr>
          <p:spPr>
            <a:xfrm>
              <a:off x="4026365" y="4831362"/>
              <a:ext cx="1092022" cy="609653"/>
            </a:xfrm>
            <a:custGeom>
              <a:avLst/>
              <a:gdLst/>
              <a:ahLst/>
              <a:cxnLst/>
              <a:rect l="l" t="t" r="r" b="b"/>
              <a:pathLst>
                <a:path w="11874" h="6629" extrusionOk="0">
                  <a:moveTo>
                    <a:pt x="1794" y="1"/>
                  </a:moveTo>
                  <a:cubicBezTo>
                    <a:pt x="806" y="1"/>
                    <a:pt x="0" y="807"/>
                    <a:pt x="0" y="1794"/>
                  </a:cubicBezTo>
                  <a:lnTo>
                    <a:pt x="0" y="6629"/>
                  </a:lnTo>
                  <a:lnTo>
                    <a:pt x="11873" y="6629"/>
                  </a:lnTo>
                  <a:lnTo>
                    <a:pt x="11873" y="1794"/>
                  </a:lnTo>
                  <a:cubicBezTo>
                    <a:pt x="11873" y="807"/>
                    <a:pt x="11073" y="1"/>
                    <a:pt x="10080"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4" name="Google Shape;1674;p20"/>
            <p:cNvSpPr/>
            <p:nvPr/>
          </p:nvSpPr>
          <p:spPr>
            <a:xfrm>
              <a:off x="5245494" y="4831362"/>
              <a:ext cx="1092114" cy="609653"/>
            </a:xfrm>
            <a:custGeom>
              <a:avLst/>
              <a:gdLst/>
              <a:ahLst/>
              <a:cxnLst/>
              <a:rect l="l" t="t" r="r" b="b"/>
              <a:pathLst>
                <a:path w="11875" h="6629" extrusionOk="0">
                  <a:moveTo>
                    <a:pt x="1794" y="1"/>
                  </a:moveTo>
                  <a:cubicBezTo>
                    <a:pt x="807" y="1"/>
                    <a:pt x="1" y="807"/>
                    <a:pt x="1" y="1794"/>
                  </a:cubicBezTo>
                  <a:lnTo>
                    <a:pt x="1" y="6629"/>
                  </a:lnTo>
                  <a:lnTo>
                    <a:pt x="11874" y="6629"/>
                  </a:lnTo>
                  <a:lnTo>
                    <a:pt x="11874" y="1794"/>
                  </a:lnTo>
                  <a:cubicBezTo>
                    <a:pt x="11874" y="807"/>
                    <a:pt x="11074" y="1"/>
                    <a:pt x="10081"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5" name="Google Shape;1675;p20"/>
            <p:cNvSpPr/>
            <p:nvPr/>
          </p:nvSpPr>
          <p:spPr>
            <a:xfrm>
              <a:off x="6464715" y="4831362"/>
              <a:ext cx="1092114" cy="609653"/>
            </a:xfrm>
            <a:custGeom>
              <a:avLst/>
              <a:gdLst/>
              <a:ahLst/>
              <a:cxnLst/>
              <a:rect l="l" t="t" r="r" b="b"/>
              <a:pathLst>
                <a:path w="11875" h="6629" extrusionOk="0">
                  <a:moveTo>
                    <a:pt x="1794" y="1"/>
                  </a:moveTo>
                  <a:cubicBezTo>
                    <a:pt x="801" y="1"/>
                    <a:pt x="1" y="807"/>
                    <a:pt x="1" y="1794"/>
                  </a:cubicBezTo>
                  <a:lnTo>
                    <a:pt x="1" y="6629"/>
                  </a:lnTo>
                  <a:lnTo>
                    <a:pt x="11874" y="6629"/>
                  </a:lnTo>
                  <a:lnTo>
                    <a:pt x="11874" y="1794"/>
                  </a:lnTo>
                  <a:cubicBezTo>
                    <a:pt x="11874" y="807"/>
                    <a:pt x="11068" y="1"/>
                    <a:pt x="10081"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6" name="Google Shape;1676;p20"/>
            <p:cNvSpPr/>
            <p:nvPr/>
          </p:nvSpPr>
          <p:spPr>
            <a:xfrm>
              <a:off x="7683936" y="4831362"/>
              <a:ext cx="1092022" cy="609653"/>
            </a:xfrm>
            <a:custGeom>
              <a:avLst/>
              <a:gdLst/>
              <a:ahLst/>
              <a:cxnLst/>
              <a:rect l="l" t="t" r="r" b="b"/>
              <a:pathLst>
                <a:path w="11874" h="6629" extrusionOk="0">
                  <a:moveTo>
                    <a:pt x="1794" y="1"/>
                  </a:moveTo>
                  <a:cubicBezTo>
                    <a:pt x="801" y="1"/>
                    <a:pt x="1" y="807"/>
                    <a:pt x="1" y="1794"/>
                  </a:cubicBezTo>
                  <a:lnTo>
                    <a:pt x="1" y="6629"/>
                  </a:lnTo>
                  <a:lnTo>
                    <a:pt x="11874" y="6629"/>
                  </a:lnTo>
                  <a:lnTo>
                    <a:pt x="11874" y="1794"/>
                  </a:lnTo>
                  <a:cubicBezTo>
                    <a:pt x="11874" y="807"/>
                    <a:pt x="11068" y="1"/>
                    <a:pt x="10080"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7" name="Google Shape;1677;p20"/>
            <p:cNvSpPr/>
            <p:nvPr/>
          </p:nvSpPr>
          <p:spPr>
            <a:xfrm>
              <a:off x="-850519" y="4831362"/>
              <a:ext cx="1092666" cy="609653"/>
            </a:xfrm>
            <a:custGeom>
              <a:avLst/>
              <a:gdLst/>
              <a:ahLst/>
              <a:cxnLst/>
              <a:rect l="l" t="t" r="r" b="b"/>
              <a:pathLst>
                <a:path w="11881" h="6629" extrusionOk="0">
                  <a:moveTo>
                    <a:pt x="1802" y="1"/>
                  </a:moveTo>
                  <a:cubicBezTo>
                    <a:pt x="807" y="1"/>
                    <a:pt x="1" y="807"/>
                    <a:pt x="1" y="1794"/>
                  </a:cubicBezTo>
                  <a:lnTo>
                    <a:pt x="1" y="6629"/>
                  </a:lnTo>
                  <a:lnTo>
                    <a:pt x="11880" y="6629"/>
                  </a:lnTo>
                  <a:lnTo>
                    <a:pt x="11880" y="1794"/>
                  </a:lnTo>
                  <a:cubicBezTo>
                    <a:pt x="11880" y="807"/>
                    <a:pt x="11074" y="1"/>
                    <a:pt x="10087"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8" name="Google Shape;1678;p20"/>
            <p:cNvSpPr/>
            <p:nvPr/>
          </p:nvSpPr>
          <p:spPr>
            <a:xfrm>
              <a:off x="368702" y="4831362"/>
              <a:ext cx="1092666" cy="609653"/>
            </a:xfrm>
            <a:custGeom>
              <a:avLst/>
              <a:gdLst/>
              <a:ahLst/>
              <a:cxnLst/>
              <a:rect l="l" t="t" r="r" b="b"/>
              <a:pathLst>
                <a:path w="11881" h="6629" extrusionOk="0">
                  <a:moveTo>
                    <a:pt x="1802" y="1"/>
                  </a:moveTo>
                  <a:cubicBezTo>
                    <a:pt x="807" y="1"/>
                    <a:pt x="1" y="807"/>
                    <a:pt x="1" y="1794"/>
                  </a:cubicBezTo>
                  <a:lnTo>
                    <a:pt x="1" y="6629"/>
                  </a:lnTo>
                  <a:lnTo>
                    <a:pt x="11880" y="6629"/>
                  </a:lnTo>
                  <a:lnTo>
                    <a:pt x="11880" y="1794"/>
                  </a:lnTo>
                  <a:cubicBezTo>
                    <a:pt x="11880" y="807"/>
                    <a:pt x="11074" y="1"/>
                    <a:pt x="10080"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9" name="Google Shape;1679;p20"/>
            <p:cNvSpPr/>
            <p:nvPr/>
          </p:nvSpPr>
          <p:spPr>
            <a:xfrm>
              <a:off x="1587923" y="4831362"/>
              <a:ext cx="1092666" cy="609653"/>
            </a:xfrm>
            <a:custGeom>
              <a:avLst/>
              <a:gdLst/>
              <a:ahLst/>
              <a:cxnLst/>
              <a:rect l="l" t="t" r="r" b="b"/>
              <a:pathLst>
                <a:path w="11881" h="6629" extrusionOk="0">
                  <a:moveTo>
                    <a:pt x="1794" y="1"/>
                  </a:moveTo>
                  <a:cubicBezTo>
                    <a:pt x="807" y="1"/>
                    <a:pt x="0" y="807"/>
                    <a:pt x="0" y="1794"/>
                  </a:cubicBezTo>
                  <a:lnTo>
                    <a:pt x="0" y="6629"/>
                  </a:lnTo>
                  <a:lnTo>
                    <a:pt x="11880" y="6629"/>
                  </a:lnTo>
                  <a:lnTo>
                    <a:pt x="11880" y="1794"/>
                  </a:lnTo>
                  <a:cubicBezTo>
                    <a:pt x="11880" y="807"/>
                    <a:pt x="11074" y="1"/>
                    <a:pt x="10080"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0" name="Google Shape;1680;p20"/>
            <p:cNvSpPr/>
            <p:nvPr/>
          </p:nvSpPr>
          <p:spPr>
            <a:xfrm>
              <a:off x="2807144" y="4831362"/>
              <a:ext cx="1092022" cy="609653"/>
            </a:xfrm>
            <a:custGeom>
              <a:avLst/>
              <a:gdLst/>
              <a:ahLst/>
              <a:cxnLst/>
              <a:rect l="l" t="t" r="r" b="b"/>
              <a:pathLst>
                <a:path w="11874" h="6629" extrusionOk="0">
                  <a:moveTo>
                    <a:pt x="1794" y="1"/>
                  </a:moveTo>
                  <a:cubicBezTo>
                    <a:pt x="807" y="1"/>
                    <a:pt x="0" y="807"/>
                    <a:pt x="0" y="1794"/>
                  </a:cubicBezTo>
                  <a:lnTo>
                    <a:pt x="0" y="6629"/>
                  </a:lnTo>
                  <a:lnTo>
                    <a:pt x="11874" y="6629"/>
                  </a:lnTo>
                  <a:lnTo>
                    <a:pt x="11874" y="1794"/>
                  </a:lnTo>
                  <a:cubicBezTo>
                    <a:pt x="11874" y="807"/>
                    <a:pt x="11074" y="1"/>
                    <a:pt x="10080"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1" name="Google Shape;1681;p20"/>
            <p:cNvSpPr/>
            <p:nvPr/>
          </p:nvSpPr>
          <p:spPr>
            <a:xfrm>
              <a:off x="8902605" y="4831362"/>
              <a:ext cx="1092574" cy="609653"/>
            </a:xfrm>
            <a:custGeom>
              <a:avLst/>
              <a:gdLst/>
              <a:ahLst/>
              <a:cxnLst/>
              <a:rect l="l" t="t" r="r" b="b"/>
              <a:pathLst>
                <a:path w="11880" h="6629" extrusionOk="0">
                  <a:moveTo>
                    <a:pt x="1800" y="1"/>
                  </a:moveTo>
                  <a:cubicBezTo>
                    <a:pt x="806" y="1"/>
                    <a:pt x="0" y="807"/>
                    <a:pt x="0" y="1794"/>
                  </a:cubicBezTo>
                  <a:lnTo>
                    <a:pt x="0" y="6629"/>
                  </a:lnTo>
                  <a:lnTo>
                    <a:pt x="11880" y="6629"/>
                  </a:lnTo>
                  <a:lnTo>
                    <a:pt x="11880" y="1794"/>
                  </a:lnTo>
                  <a:cubicBezTo>
                    <a:pt x="11880" y="807"/>
                    <a:pt x="11073" y="1"/>
                    <a:pt x="10086"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2" name="Google Shape;1682;p20"/>
            <p:cNvSpPr/>
            <p:nvPr/>
          </p:nvSpPr>
          <p:spPr>
            <a:xfrm>
              <a:off x="5308952" y="5034612"/>
              <a:ext cx="1219305" cy="406404"/>
            </a:xfrm>
            <a:custGeom>
              <a:avLst/>
              <a:gdLst/>
              <a:ahLst/>
              <a:cxnLst/>
              <a:rect l="l" t="t" r="r" b="b"/>
              <a:pathLst>
                <a:path w="13258" h="4419" extrusionOk="0">
                  <a:moveTo>
                    <a:pt x="1794" y="1"/>
                  </a:moveTo>
                  <a:cubicBezTo>
                    <a:pt x="807" y="1"/>
                    <a:pt x="0" y="807"/>
                    <a:pt x="0" y="1794"/>
                  </a:cubicBezTo>
                  <a:lnTo>
                    <a:pt x="0" y="4419"/>
                  </a:lnTo>
                  <a:lnTo>
                    <a:pt x="13257" y="4419"/>
                  </a:lnTo>
                  <a:lnTo>
                    <a:pt x="13257" y="1794"/>
                  </a:lnTo>
                  <a:cubicBezTo>
                    <a:pt x="13257" y="807"/>
                    <a:pt x="12451" y="1"/>
                    <a:pt x="11463"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3" name="Google Shape;1683;p20"/>
            <p:cNvSpPr/>
            <p:nvPr/>
          </p:nvSpPr>
          <p:spPr>
            <a:xfrm>
              <a:off x="6654813" y="5034612"/>
              <a:ext cx="1219213" cy="406404"/>
            </a:xfrm>
            <a:custGeom>
              <a:avLst/>
              <a:gdLst/>
              <a:ahLst/>
              <a:cxnLst/>
              <a:rect l="l" t="t" r="r" b="b"/>
              <a:pathLst>
                <a:path w="13257" h="4419" extrusionOk="0">
                  <a:moveTo>
                    <a:pt x="1802" y="1"/>
                  </a:moveTo>
                  <a:cubicBezTo>
                    <a:pt x="807" y="1"/>
                    <a:pt x="0" y="807"/>
                    <a:pt x="0" y="1794"/>
                  </a:cubicBezTo>
                  <a:lnTo>
                    <a:pt x="0" y="4419"/>
                  </a:lnTo>
                  <a:lnTo>
                    <a:pt x="13257" y="4419"/>
                  </a:lnTo>
                  <a:lnTo>
                    <a:pt x="13257" y="1794"/>
                  </a:lnTo>
                  <a:cubicBezTo>
                    <a:pt x="13257" y="807"/>
                    <a:pt x="12458" y="1"/>
                    <a:pt x="11463"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4" name="Google Shape;1684;p20"/>
            <p:cNvSpPr/>
            <p:nvPr/>
          </p:nvSpPr>
          <p:spPr>
            <a:xfrm>
              <a:off x="-75228" y="5034612"/>
              <a:ext cx="1218569" cy="406404"/>
            </a:xfrm>
            <a:custGeom>
              <a:avLst/>
              <a:gdLst/>
              <a:ahLst/>
              <a:cxnLst/>
              <a:rect l="l" t="t" r="r" b="b"/>
              <a:pathLst>
                <a:path w="13250" h="4419" extrusionOk="0">
                  <a:moveTo>
                    <a:pt x="1794" y="1"/>
                  </a:moveTo>
                  <a:cubicBezTo>
                    <a:pt x="799" y="1"/>
                    <a:pt x="1" y="807"/>
                    <a:pt x="1" y="1794"/>
                  </a:cubicBezTo>
                  <a:lnTo>
                    <a:pt x="1" y="4419"/>
                  </a:lnTo>
                  <a:lnTo>
                    <a:pt x="13250" y="4419"/>
                  </a:lnTo>
                  <a:lnTo>
                    <a:pt x="13250" y="1794"/>
                  </a:lnTo>
                  <a:cubicBezTo>
                    <a:pt x="13250" y="807"/>
                    <a:pt x="12451" y="1"/>
                    <a:pt x="11456"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5" name="Google Shape;1685;p20"/>
            <p:cNvSpPr/>
            <p:nvPr/>
          </p:nvSpPr>
          <p:spPr>
            <a:xfrm>
              <a:off x="-1421825" y="5034612"/>
              <a:ext cx="1219305" cy="406404"/>
            </a:xfrm>
            <a:custGeom>
              <a:avLst/>
              <a:gdLst/>
              <a:ahLst/>
              <a:cxnLst/>
              <a:rect l="l" t="t" r="r" b="b"/>
              <a:pathLst>
                <a:path w="13258" h="4419" extrusionOk="0">
                  <a:moveTo>
                    <a:pt x="1801" y="1"/>
                  </a:moveTo>
                  <a:cubicBezTo>
                    <a:pt x="807" y="1"/>
                    <a:pt x="1" y="807"/>
                    <a:pt x="1" y="1794"/>
                  </a:cubicBezTo>
                  <a:lnTo>
                    <a:pt x="1" y="4419"/>
                  </a:lnTo>
                  <a:lnTo>
                    <a:pt x="13258" y="4419"/>
                  </a:lnTo>
                  <a:lnTo>
                    <a:pt x="13258" y="1794"/>
                  </a:lnTo>
                  <a:cubicBezTo>
                    <a:pt x="13258" y="807"/>
                    <a:pt x="12451" y="1"/>
                    <a:pt x="11464"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6" name="Google Shape;1686;p20"/>
            <p:cNvSpPr/>
            <p:nvPr/>
          </p:nvSpPr>
          <p:spPr>
            <a:xfrm>
              <a:off x="1270633" y="5034612"/>
              <a:ext cx="1219305" cy="406404"/>
            </a:xfrm>
            <a:custGeom>
              <a:avLst/>
              <a:gdLst/>
              <a:ahLst/>
              <a:cxnLst/>
              <a:rect l="l" t="t" r="r" b="b"/>
              <a:pathLst>
                <a:path w="13258" h="4419" extrusionOk="0">
                  <a:moveTo>
                    <a:pt x="1794" y="1"/>
                  </a:moveTo>
                  <a:cubicBezTo>
                    <a:pt x="807" y="1"/>
                    <a:pt x="0" y="807"/>
                    <a:pt x="0" y="1794"/>
                  </a:cubicBezTo>
                  <a:lnTo>
                    <a:pt x="0" y="4419"/>
                  </a:lnTo>
                  <a:lnTo>
                    <a:pt x="13257" y="4419"/>
                  </a:lnTo>
                  <a:lnTo>
                    <a:pt x="13257" y="1794"/>
                  </a:lnTo>
                  <a:cubicBezTo>
                    <a:pt x="13257" y="807"/>
                    <a:pt x="12451" y="1"/>
                    <a:pt x="11464"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7" name="Google Shape;1687;p20"/>
            <p:cNvSpPr/>
            <p:nvPr/>
          </p:nvSpPr>
          <p:spPr>
            <a:xfrm>
              <a:off x="2616494" y="5034612"/>
              <a:ext cx="1219305" cy="406404"/>
            </a:xfrm>
            <a:custGeom>
              <a:avLst/>
              <a:gdLst/>
              <a:ahLst/>
              <a:cxnLst/>
              <a:rect l="l" t="t" r="r" b="b"/>
              <a:pathLst>
                <a:path w="13258" h="4419" extrusionOk="0">
                  <a:moveTo>
                    <a:pt x="1800" y="1"/>
                  </a:moveTo>
                  <a:cubicBezTo>
                    <a:pt x="807" y="1"/>
                    <a:pt x="0" y="807"/>
                    <a:pt x="0" y="1794"/>
                  </a:cubicBezTo>
                  <a:lnTo>
                    <a:pt x="0" y="4419"/>
                  </a:lnTo>
                  <a:lnTo>
                    <a:pt x="13257" y="4419"/>
                  </a:lnTo>
                  <a:lnTo>
                    <a:pt x="13257" y="1794"/>
                  </a:lnTo>
                  <a:cubicBezTo>
                    <a:pt x="13257" y="807"/>
                    <a:pt x="12459" y="1"/>
                    <a:pt x="11464"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8" name="Google Shape;1688;p20"/>
            <p:cNvSpPr/>
            <p:nvPr/>
          </p:nvSpPr>
          <p:spPr>
            <a:xfrm>
              <a:off x="8001318" y="5034612"/>
              <a:ext cx="1219305" cy="406404"/>
            </a:xfrm>
            <a:custGeom>
              <a:avLst/>
              <a:gdLst/>
              <a:ahLst/>
              <a:cxnLst/>
              <a:rect l="l" t="t" r="r" b="b"/>
              <a:pathLst>
                <a:path w="13258" h="4419" extrusionOk="0">
                  <a:moveTo>
                    <a:pt x="1795" y="1"/>
                  </a:moveTo>
                  <a:cubicBezTo>
                    <a:pt x="799" y="1"/>
                    <a:pt x="1" y="807"/>
                    <a:pt x="1" y="1794"/>
                  </a:cubicBezTo>
                  <a:lnTo>
                    <a:pt x="1" y="4419"/>
                  </a:lnTo>
                  <a:lnTo>
                    <a:pt x="13258" y="4419"/>
                  </a:lnTo>
                  <a:lnTo>
                    <a:pt x="13258" y="1794"/>
                  </a:lnTo>
                  <a:cubicBezTo>
                    <a:pt x="13258" y="807"/>
                    <a:pt x="12451" y="1"/>
                    <a:pt x="11458"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9" name="Google Shape;1689;p20"/>
            <p:cNvSpPr/>
            <p:nvPr/>
          </p:nvSpPr>
          <p:spPr>
            <a:xfrm>
              <a:off x="9347179" y="5034612"/>
              <a:ext cx="1219305" cy="406404"/>
            </a:xfrm>
            <a:custGeom>
              <a:avLst/>
              <a:gdLst/>
              <a:ahLst/>
              <a:cxnLst/>
              <a:rect l="l" t="t" r="r" b="b"/>
              <a:pathLst>
                <a:path w="13258" h="4419" extrusionOk="0">
                  <a:moveTo>
                    <a:pt x="1794" y="1"/>
                  </a:moveTo>
                  <a:cubicBezTo>
                    <a:pt x="807" y="1"/>
                    <a:pt x="1" y="807"/>
                    <a:pt x="1" y="1794"/>
                  </a:cubicBezTo>
                  <a:lnTo>
                    <a:pt x="1" y="4419"/>
                  </a:lnTo>
                  <a:lnTo>
                    <a:pt x="13258" y="4419"/>
                  </a:lnTo>
                  <a:lnTo>
                    <a:pt x="13258" y="1794"/>
                  </a:lnTo>
                  <a:cubicBezTo>
                    <a:pt x="13258" y="807"/>
                    <a:pt x="12453" y="1"/>
                    <a:pt x="11464"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0" name="Google Shape;1690;p20"/>
            <p:cNvSpPr/>
            <p:nvPr/>
          </p:nvSpPr>
          <p:spPr>
            <a:xfrm>
              <a:off x="3963091" y="5034612"/>
              <a:ext cx="1219305" cy="406404"/>
            </a:xfrm>
            <a:custGeom>
              <a:avLst/>
              <a:gdLst/>
              <a:ahLst/>
              <a:cxnLst/>
              <a:rect l="l" t="t" r="r" b="b"/>
              <a:pathLst>
                <a:path w="13258" h="4419" extrusionOk="0">
                  <a:moveTo>
                    <a:pt x="1794" y="1"/>
                  </a:moveTo>
                  <a:cubicBezTo>
                    <a:pt x="799" y="1"/>
                    <a:pt x="0" y="807"/>
                    <a:pt x="0" y="1794"/>
                  </a:cubicBezTo>
                  <a:lnTo>
                    <a:pt x="0" y="4419"/>
                  </a:lnTo>
                  <a:lnTo>
                    <a:pt x="13257" y="4419"/>
                  </a:lnTo>
                  <a:lnTo>
                    <a:pt x="13257" y="1794"/>
                  </a:lnTo>
                  <a:cubicBezTo>
                    <a:pt x="13257" y="807"/>
                    <a:pt x="12451" y="1"/>
                    <a:pt x="11457"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91" name="Google Shape;1691;p20"/>
          <p:cNvSpPr txBox="1">
            <a:spLocks noGrp="1"/>
          </p:cNvSpPr>
          <p:nvPr>
            <p:ph type="title" hasCustomPrompt="1"/>
          </p:nvPr>
        </p:nvSpPr>
        <p:spPr>
          <a:xfrm>
            <a:off x="1431200" y="2076103"/>
            <a:ext cx="5633600" cy="74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67"/>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692" name="Google Shape;1692;p20"/>
          <p:cNvSpPr txBox="1">
            <a:spLocks noGrp="1"/>
          </p:cNvSpPr>
          <p:nvPr>
            <p:ph type="subTitle" idx="1"/>
          </p:nvPr>
        </p:nvSpPr>
        <p:spPr>
          <a:xfrm>
            <a:off x="1431200" y="2869964"/>
            <a:ext cx="5633600" cy="3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93" name="Google Shape;1693;p20"/>
          <p:cNvSpPr txBox="1">
            <a:spLocks noGrp="1"/>
          </p:cNvSpPr>
          <p:nvPr>
            <p:ph type="title" idx="2" hasCustomPrompt="1"/>
          </p:nvPr>
        </p:nvSpPr>
        <p:spPr>
          <a:xfrm>
            <a:off x="5127200" y="3634436"/>
            <a:ext cx="5633600" cy="74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67">
                <a:solidFill>
                  <a:schemeClr val="accent6"/>
                </a:solidFill>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694" name="Google Shape;1694;p20"/>
          <p:cNvSpPr txBox="1">
            <a:spLocks noGrp="1"/>
          </p:cNvSpPr>
          <p:nvPr>
            <p:ph type="subTitle" idx="3"/>
          </p:nvPr>
        </p:nvSpPr>
        <p:spPr>
          <a:xfrm>
            <a:off x="5127200" y="4428297"/>
            <a:ext cx="5633600" cy="3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760631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D0F61-2C5E-B2D7-D62A-28782C0DC0EB}"/>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67F91680-6395-F6C1-B6EA-4FC57542AA1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4FAD797-DE31-0CA4-0879-70603275618D}"/>
              </a:ext>
            </a:extLst>
          </p:cNvPr>
          <p:cNvSpPr>
            <a:spLocks noGrp="1"/>
          </p:cNvSpPr>
          <p:nvPr>
            <p:ph type="dt" sz="half" idx="10"/>
          </p:nvPr>
        </p:nvSpPr>
        <p:spPr/>
        <p:txBody>
          <a:bodyPr/>
          <a:lstStyle/>
          <a:p>
            <a:fld id="{DB0AFA5D-E1A9-46DB-8F57-C6A7F6AA68EB}" type="datetimeFigureOut">
              <a:rPr lang="vi-VN" smtClean="0"/>
              <a:t>18/07/2023</a:t>
            </a:fld>
            <a:endParaRPr lang="vi-VN"/>
          </a:p>
        </p:txBody>
      </p:sp>
      <p:sp>
        <p:nvSpPr>
          <p:cNvPr id="5" name="Footer Placeholder 4">
            <a:extLst>
              <a:ext uri="{FF2B5EF4-FFF2-40B4-BE49-F238E27FC236}">
                <a16:creationId xmlns:a16="http://schemas.microsoft.com/office/drawing/2014/main" id="{F0675283-7FFF-3AC8-5214-5D935F16CD05}"/>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377937D5-C4EC-9E6C-8D54-27F372B307CE}"/>
              </a:ext>
            </a:extLst>
          </p:cNvPr>
          <p:cNvSpPr>
            <a:spLocks noGrp="1"/>
          </p:cNvSpPr>
          <p:nvPr>
            <p:ph type="sldNum" sz="quarter" idx="12"/>
          </p:nvPr>
        </p:nvSpPr>
        <p:spPr/>
        <p:txBody>
          <a:bodyPr/>
          <a:lstStyle/>
          <a:p>
            <a:fld id="{73518ED3-E75D-4AF6-A13C-470736AF51FF}" type="slidenum">
              <a:rPr lang="vi-VN" smtClean="0"/>
              <a:t>‹#›</a:t>
            </a:fld>
            <a:endParaRPr lang="vi-VN"/>
          </a:p>
        </p:txBody>
      </p:sp>
    </p:spTree>
    <p:extLst>
      <p:ext uri="{BB962C8B-B14F-4D97-AF65-F5344CB8AC3E}">
        <p14:creationId xmlns:p14="http://schemas.microsoft.com/office/powerpoint/2010/main" val="3207919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03019-D0C9-CDA5-2EB5-591C562F4D6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A520C446-3F48-B1B3-742D-9DDAF3B516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D18C32-B605-07E3-093E-C0063F4C8884}"/>
              </a:ext>
            </a:extLst>
          </p:cNvPr>
          <p:cNvSpPr>
            <a:spLocks noGrp="1"/>
          </p:cNvSpPr>
          <p:nvPr>
            <p:ph type="dt" sz="half" idx="10"/>
          </p:nvPr>
        </p:nvSpPr>
        <p:spPr/>
        <p:txBody>
          <a:bodyPr/>
          <a:lstStyle/>
          <a:p>
            <a:fld id="{DB0AFA5D-E1A9-46DB-8F57-C6A7F6AA68EB}" type="datetimeFigureOut">
              <a:rPr lang="vi-VN" smtClean="0"/>
              <a:t>18/07/2023</a:t>
            </a:fld>
            <a:endParaRPr lang="vi-VN"/>
          </a:p>
        </p:txBody>
      </p:sp>
      <p:sp>
        <p:nvSpPr>
          <p:cNvPr id="5" name="Footer Placeholder 4">
            <a:extLst>
              <a:ext uri="{FF2B5EF4-FFF2-40B4-BE49-F238E27FC236}">
                <a16:creationId xmlns:a16="http://schemas.microsoft.com/office/drawing/2014/main" id="{CC5B1AAF-A896-0AF3-5FAD-E6B41FC25C62}"/>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4848F8AD-FE8D-EA5E-8C36-025612D55553}"/>
              </a:ext>
            </a:extLst>
          </p:cNvPr>
          <p:cNvSpPr>
            <a:spLocks noGrp="1"/>
          </p:cNvSpPr>
          <p:nvPr>
            <p:ph type="sldNum" sz="quarter" idx="12"/>
          </p:nvPr>
        </p:nvSpPr>
        <p:spPr/>
        <p:txBody>
          <a:bodyPr/>
          <a:lstStyle/>
          <a:p>
            <a:fld id="{73518ED3-E75D-4AF6-A13C-470736AF51FF}" type="slidenum">
              <a:rPr lang="vi-VN" smtClean="0"/>
              <a:t>‹#›</a:t>
            </a:fld>
            <a:endParaRPr lang="vi-VN"/>
          </a:p>
        </p:txBody>
      </p:sp>
    </p:spTree>
    <p:extLst>
      <p:ext uri="{BB962C8B-B14F-4D97-AF65-F5344CB8AC3E}">
        <p14:creationId xmlns:p14="http://schemas.microsoft.com/office/powerpoint/2010/main" val="4261376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F271D-4F5D-47FA-A7A5-78CB4F074455}"/>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0A348EE7-E018-3354-A5AF-00D04CAA74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97824AC9-09B5-07DB-6757-7D3B447A8C7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54387749-63D1-B33F-3B77-002C2310A820}"/>
              </a:ext>
            </a:extLst>
          </p:cNvPr>
          <p:cNvSpPr>
            <a:spLocks noGrp="1"/>
          </p:cNvSpPr>
          <p:nvPr>
            <p:ph type="dt" sz="half" idx="10"/>
          </p:nvPr>
        </p:nvSpPr>
        <p:spPr/>
        <p:txBody>
          <a:bodyPr/>
          <a:lstStyle/>
          <a:p>
            <a:fld id="{DB0AFA5D-E1A9-46DB-8F57-C6A7F6AA68EB}" type="datetimeFigureOut">
              <a:rPr lang="vi-VN" smtClean="0"/>
              <a:t>18/07/2023</a:t>
            </a:fld>
            <a:endParaRPr lang="vi-VN"/>
          </a:p>
        </p:txBody>
      </p:sp>
      <p:sp>
        <p:nvSpPr>
          <p:cNvPr id="6" name="Footer Placeholder 5">
            <a:extLst>
              <a:ext uri="{FF2B5EF4-FFF2-40B4-BE49-F238E27FC236}">
                <a16:creationId xmlns:a16="http://schemas.microsoft.com/office/drawing/2014/main" id="{9261EC80-FD6F-A7C8-33B7-366F521DB889}"/>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3A49D3CD-B35B-0666-7805-C82C9A12EB1F}"/>
              </a:ext>
            </a:extLst>
          </p:cNvPr>
          <p:cNvSpPr>
            <a:spLocks noGrp="1"/>
          </p:cNvSpPr>
          <p:nvPr>
            <p:ph type="sldNum" sz="quarter" idx="12"/>
          </p:nvPr>
        </p:nvSpPr>
        <p:spPr/>
        <p:txBody>
          <a:bodyPr/>
          <a:lstStyle/>
          <a:p>
            <a:fld id="{73518ED3-E75D-4AF6-A13C-470736AF51FF}" type="slidenum">
              <a:rPr lang="vi-VN" smtClean="0"/>
              <a:t>‹#›</a:t>
            </a:fld>
            <a:endParaRPr lang="vi-VN"/>
          </a:p>
        </p:txBody>
      </p:sp>
    </p:spTree>
    <p:extLst>
      <p:ext uri="{BB962C8B-B14F-4D97-AF65-F5344CB8AC3E}">
        <p14:creationId xmlns:p14="http://schemas.microsoft.com/office/powerpoint/2010/main" val="4025126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0C1D3-8A58-B4C6-8899-3E6971FEFDA0}"/>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6DCF5956-0384-CEEA-D2DB-B4EF1B5349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748DF-A770-B446-D620-5375214C53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863C7A7D-0B0C-6E67-5584-701868F1F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6957EA-8F40-3580-1FAF-C6AF4B055D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E88D952B-1198-DD75-87F5-EE8CB1D26C6B}"/>
              </a:ext>
            </a:extLst>
          </p:cNvPr>
          <p:cNvSpPr>
            <a:spLocks noGrp="1"/>
          </p:cNvSpPr>
          <p:nvPr>
            <p:ph type="dt" sz="half" idx="10"/>
          </p:nvPr>
        </p:nvSpPr>
        <p:spPr/>
        <p:txBody>
          <a:bodyPr/>
          <a:lstStyle/>
          <a:p>
            <a:fld id="{DB0AFA5D-E1A9-46DB-8F57-C6A7F6AA68EB}" type="datetimeFigureOut">
              <a:rPr lang="vi-VN" smtClean="0"/>
              <a:t>18/07/2023</a:t>
            </a:fld>
            <a:endParaRPr lang="vi-VN"/>
          </a:p>
        </p:txBody>
      </p:sp>
      <p:sp>
        <p:nvSpPr>
          <p:cNvPr id="8" name="Footer Placeholder 7">
            <a:extLst>
              <a:ext uri="{FF2B5EF4-FFF2-40B4-BE49-F238E27FC236}">
                <a16:creationId xmlns:a16="http://schemas.microsoft.com/office/drawing/2014/main" id="{48865583-41A9-DB2D-E3C8-093D171CCEEB}"/>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2F5E98D6-DDE4-20BC-4E4E-6279BFF406E8}"/>
              </a:ext>
            </a:extLst>
          </p:cNvPr>
          <p:cNvSpPr>
            <a:spLocks noGrp="1"/>
          </p:cNvSpPr>
          <p:nvPr>
            <p:ph type="sldNum" sz="quarter" idx="12"/>
          </p:nvPr>
        </p:nvSpPr>
        <p:spPr/>
        <p:txBody>
          <a:bodyPr/>
          <a:lstStyle/>
          <a:p>
            <a:fld id="{73518ED3-E75D-4AF6-A13C-470736AF51FF}" type="slidenum">
              <a:rPr lang="vi-VN" smtClean="0"/>
              <a:t>‹#›</a:t>
            </a:fld>
            <a:endParaRPr lang="vi-VN"/>
          </a:p>
        </p:txBody>
      </p:sp>
    </p:spTree>
    <p:extLst>
      <p:ext uri="{BB962C8B-B14F-4D97-AF65-F5344CB8AC3E}">
        <p14:creationId xmlns:p14="http://schemas.microsoft.com/office/powerpoint/2010/main" val="564420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A67B1-B5CB-9C10-B01B-4CF669420824}"/>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4768E093-F467-F421-10AD-970F3B23F6C2}"/>
              </a:ext>
            </a:extLst>
          </p:cNvPr>
          <p:cNvSpPr>
            <a:spLocks noGrp="1"/>
          </p:cNvSpPr>
          <p:nvPr>
            <p:ph type="dt" sz="half" idx="10"/>
          </p:nvPr>
        </p:nvSpPr>
        <p:spPr/>
        <p:txBody>
          <a:bodyPr/>
          <a:lstStyle/>
          <a:p>
            <a:fld id="{DB0AFA5D-E1A9-46DB-8F57-C6A7F6AA68EB}" type="datetimeFigureOut">
              <a:rPr lang="vi-VN" smtClean="0"/>
              <a:t>18/07/2023</a:t>
            </a:fld>
            <a:endParaRPr lang="vi-VN"/>
          </a:p>
        </p:txBody>
      </p:sp>
      <p:sp>
        <p:nvSpPr>
          <p:cNvPr id="4" name="Footer Placeholder 3">
            <a:extLst>
              <a:ext uri="{FF2B5EF4-FFF2-40B4-BE49-F238E27FC236}">
                <a16:creationId xmlns:a16="http://schemas.microsoft.com/office/drawing/2014/main" id="{1D0B293A-D53B-FF52-4F25-D86E92E6D2D2}"/>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7C19B657-6615-0A1C-9B9C-2FE901204E4B}"/>
              </a:ext>
            </a:extLst>
          </p:cNvPr>
          <p:cNvSpPr>
            <a:spLocks noGrp="1"/>
          </p:cNvSpPr>
          <p:nvPr>
            <p:ph type="sldNum" sz="quarter" idx="12"/>
          </p:nvPr>
        </p:nvSpPr>
        <p:spPr/>
        <p:txBody>
          <a:bodyPr/>
          <a:lstStyle/>
          <a:p>
            <a:fld id="{73518ED3-E75D-4AF6-A13C-470736AF51FF}" type="slidenum">
              <a:rPr lang="vi-VN" smtClean="0"/>
              <a:t>‹#›</a:t>
            </a:fld>
            <a:endParaRPr lang="vi-VN"/>
          </a:p>
        </p:txBody>
      </p:sp>
    </p:spTree>
    <p:extLst>
      <p:ext uri="{BB962C8B-B14F-4D97-AF65-F5344CB8AC3E}">
        <p14:creationId xmlns:p14="http://schemas.microsoft.com/office/powerpoint/2010/main" val="2174889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4718DE2-986B-FCD7-944E-D95612560697}"/>
              </a:ext>
            </a:extLst>
          </p:cNvPr>
          <p:cNvSpPr>
            <a:spLocks noGrp="1"/>
          </p:cNvSpPr>
          <p:nvPr>
            <p:ph type="dt" sz="half" idx="10"/>
          </p:nvPr>
        </p:nvSpPr>
        <p:spPr/>
        <p:txBody>
          <a:bodyPr/>
          <a:lstStyle/>
          <a:p>
            <a:fld id="{DB0AFA5D-E1A9-46DB-8F57-C6A7F6AA68EB}" type="datetimeFigureOut">
              <a:rPr lang="vi-VN" smtClean="0"/>
              <a:t>18/07/2023</a:t>
            </a:fld>
            <a:endParaRPr lang="vi-VN"/>
          </a:p>
        </p:txBody>
      </p:sp>
      <p:sp>
        <p:nvSpPr>
          <p:cNvPr id="3" name="Footer Placeholder 2">
            <a:extLst>
              <a:ext uri="{FF2B5EF4-FFF2-40B4-BE49-F238E27FC236}">
                <a16:creationId xmlns:a16="http://schemas.microsoft.com/office/drawing/2014/main" id="{3E1E0A64-8029-8CCD-5026-AB743F8441B3}"/>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37AD2361-40F2-3A92-2A41-3431A9D36BCD}"/>
              </a:ext>
            </a:extLst>
          </p:cNvPr>
          <p:cNvSpPr>
            <a:spLocks noGrp="1"/>
          </p:cNvSpPr>
          <p:nvPr>
            <p:ph type="sldNum" sz="quarter" idx="12"/>
          </p:nvPr>
        </p:nvSpPr>
        <p:spPr/>
        <p:txBody>
          <a:bodyPr/>
          <a:lstStyle/>
          <a:p>
            <a:fld id="{73518ED3-E75D-4AF6-A13C-470736AF51FF}" type="slidenum">
              <a:rPr lang="vi-VN" smtClean="0"/>
              <a:t>‹#›</a:t>
            </a:fld>
            <a:endParaRPr lang="vi-VN"/>
          </a:p>
        </p:txBody>
      </p:sp>
    </p:spTree>
    <p:extLst>
      <p:ext uri="{BB962C8B-B14F-4D97-AF65-F5344CB8AC3E}">
        <p14:creationId xmlns:p14="http://schemas.microsoft.com/office/powerpoint/2010/main" val="903123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A919F-C370-2DA0-4A8E-A72E2586D8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FC8AED92-DF4D-0B11-A774-ACD3EFFF8F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6D95BBDA-3305-2EF7-DD19-D9A2F498E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E59CF5-F70C-814D-259A-9E9E940EE1CB}"/>
              </a:ext>
            </a:extLst>
          </p:cNvPr>
          <p:cNvSpPr>
            <a:spLocks noGrp="1"/>
          </p:cNvSpPr>
          <p:nvPr>
            <p:ph type="dt" sz="half" idx="10"/>
          </p:nvPr>
        </p:nvSpPr>
        <p:spPr/>
        <p:txBody>
          <a:bodyPr/>
          <a:lstStyle/>
          <a:p>
            <a:fld id="{DB0AFA5D-E1A9-46DB-8F57-C6A7F6AA68EB}" type="datetimeFigureOut">
              <a:rPr lang="vi-VN" smtClean="0"/>
              <a:t>18/07/2023</a:t>
            </a:fld>
            <a:endParaRPr lang="vi-VN"/>
          </a:p>
        </p:txBody>
      </p:sp>
      <p:sp>
        <p:nvSpPr>
          <p:cNvPr id="6" name="Footer Placeholder 5">
            <a:extLst>
              <a:ext uri="{FF2B5EF4-FFF2-40B4-BE49-F238E27FC236}">
                <a16:creationId xmlns:a16="http://schemas.microsoft.com/office/drawing/2014/main" id="{119064DE-43DB-9B20-C8F9-550004475A5D}"/>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616E9868-39C3-7BD0-966B-C765FAADBD6B}"/>
              </a:ext>
            </a:extLst>
          </p:cNvPr>
          <p:cNvSpPr>
            <a:spLocks noGrp="1"/>
          </p:cNvSpPr>
          <p:nvPr>
            <p:ph type="sldNum" sz="quarter" idx="12"/>
          </p:nvPr>
        </p:nvSpPr>
        <p:spPr/>
        <p:txBody>
          <a:bodyPr/>
          <a:lstStyle/>
          <a:p>
            <a:fld id="{73518ED3-E75D-4AF6-A13C-470736AF51FF}" type="slidenum">
              <a:rPr lang="vi-VN" smtClean="0"/>
              <a:t>‹#›</a:t>
            </a:fld>
            <a:endParaRPr lang="vi-VN"/>
          </a:p>
        </p:txBody>
      </p:sp>
    </p:spTree>
    <p:extLst>
      <p:ext uri="{BB962C8B-B14F-4D97-AF65-F5344CB8AC3E}">
        <p14:creationId xmlns:p14="http://schemas.microsoft.com/office/powerpoint/2010/main" val="1789426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6F7FF-40C7-0A26-0CDB-5FC127A1C3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C5F19B1D-20AC-AFE0-66EC-9B1EDF9B6D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99EA166A-1E26-901F-4AEC-C7DCCEC684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253738-B615-D0AB-D0EC-DE0389FA3384}"/>
              </a:ext>
            </a:extLst>
          </p:cNvPr>
          <p:cNvSpPr>
            <a:spLocks noGrp="1"/>
          </p:cNvSpPr>
          <p:nvPr>
            <p:ph type="dt" sz="half" idx="10"/>
          </p:nvPr>
        </p:nvSpPr>
        <p:spPr/>
        <p:txBody>
          <a:bodyPr/>
          <a:lstStyle/>
          <a:p>
            <a:fld id="{DB0AFA5D-E1A9-46DB-8F57-C6A7F6AA68EB}" type="datetimeFigureOut">
              <a:rPr lang="vi-VN" smtClean="0"/>
              <a:t>18/07/2023</a:t>
            </a:fld>
            <a:endParaRPr lang="vi-VN"/>
          </a:p>
        </p:txBody>
      </p:sp>
      <p:sp>
        <p:nvSpPr>
          <p:cNvPr id="6" name="Footer Placeholder 5">
            <a:extLst>
              <a:ext uri="{FF2B5EF4-FFF2-40B4-BE49-F238E27FC236}">
                <a16:creationId xmlns:a16="http://schemas.microsoft.com/office/drawing/2014/main" id="{075A484C-50A2-FBD2-42C4-C567AB5ACDE8}"/>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33E08169-1F16-B818-A3EB-9486243E3A3F}"/>
              </a:ext>
            </a:extLst>
          </p:cNvPr>
          <p:cNvSpPr>
            <a:spLocks noGrp="1"/>
          </p:cNvSpPr>
          <p:nvPr>
            <p:ph type="sldNum" sz="quarter" idx="12"/>
          </p:nvPr>
        </p:nvSpPr>
        <p:spPr/>
        <p:txBody>
          <a:bodyPr/>
          <a:lstStyle/>
          <a:p>
            <a:fld id="{73518ED3-E75D-4AF6-A13C-470736AF51FF}" type="slidenum">
              <a:rPr lang="vi-VN" smtClean="0"/>
              <a:t>‹#›</a:t>
            </a:fld>
            <a:endParaRPr lang="vi-VN"/>
          </a:p>
        </p:txBody>
      </p:sp>
    </p:spTree>
    <p:extLst>
      <p:ext uri="{BB962C8B-B14F-4D97-AF65-F5344CB8AC3E}">
        <p14:creationId xmlns:p14="http://schemas.microsoft.com/office/powerpoint/2010/main" val="534040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72542E-2EC0-2577-9BBF-26D6972924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F4A27BBC-A22F-1841-CC9D-62C931FBF8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61F9FD9C-DFB4-7A32-6DEA-1065877FC8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0AFA5D-E1A9-46DB-8F57-C6A7F6AA68EB}" type="datetimeFigureOut">
              <a:rPr lang="vi-VN" smtClean="0"/>
              <a:t>18/07/2023</a:t>
            </a:fld>
            <a:endParaRPr lang="vi-VN"/>
          </a:p>
        </p:txBody>
      </p:sp>
      <p:sp>
        <p:nvSpPr>
          <p:cNvPr id="5" name="Footer Placeholder 4">
            <a:extLst>
              <a:ext uri="{FF2B5EF4-FFF2-40B4-BE49-F238E27FC236}">
                <a16:creationId xmlns:a16="http://schemas.microsoft.com/office/drawing/2014/main" id="{8ECC1BDB-94E1-5865-C0A6-89D43FB769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2756EF3F-E1F8-1620-ED28-D209114BAF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518ED3-E75D-4AF6-A13C-470736AF51FF}" type="slidenum">
              <a:rPr lang="vi-VN" smtClean="0"/>
              <a:t>‹#›</a:t>
            </a:fld>
            <a:endParaRPr lang="vi-VN"/>
          </a:p>
        </p:txBody>
      </p:sp>
    </p:spTree>
    <p:extLst>
      <p:ext uri="{BB962C8B-B14F-4D97-AF65-F5344CB8AC3E}">
        <p14:creationId xmlns:p14="http://schemas.microsoft.com/office/powerpoint/2010/main" val="32216296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jpeg"/><Relationship Id="rId7" Type="http://schemas.openxmlformats.org/officeDocument/2006/relationships/slide" Target="slide12.xml"/><Relationship Id="rId12"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slide" Target="slide13.xml"/><Relationship Id="rId5" Type="http://schemas.openxmlformats.org/officeDocument/2006/relationships/image" Target="../media/image15.svg"/><Relationship Id="rId10" Type="http://schemas.openxmlformats.org/officeDocument/2006/relationships/image" Target="../media/image27.png"/><Relationship Id="rId4" Type="http://schemas.openxmlformats.org/officeDocument/2006/relationships/image" Target="../media/image14.png"/><Relationship Id="rId9" Type="http://schemas.openxmlformats.org/officeDocument/2006/relationships/slide" Target="slide11.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2.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slide" Target="slide10.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3.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slide" Target="slide10.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15.xml.rels><?xml version="1.0" encoding="UTF-8" standalone="yes"?>
<Relationships xmlns="http://schemas.openxmlformats.org/package/2006/relationships"><Relationship Id="rId3" Type="http://schemas.openxmlformats.org/officeDocument/2006/relationships/image" Target="../media/image32.svg"/><Relationship Id="rId7" Type="http://schemas.microsoft.com/office/2007/relationships/hdphoto" Target="../media/hdphoto1.wdp"/><Relationship Id="rId2" Type="http://schemas.openxmlformats.org/officeDocument/2006/relationships/image" Target="../media/image31.png"/><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34.sv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38.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15.svg"/></Relationships>
</file>

<file path=ppt/slides/_rels/slide1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39.jpe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23.emf"/></Relationships>
</file>

<file path=ppt/slides/_rels/slide1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23.emf"/></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sv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5.svg"/></Relationships>
</file>

<file path=ppt/slides/_rels/slide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ownload 999 Hình Nền Powerpoint Dễ Thương, Ngộ Nghĩnh Nhất Quả Đấ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3B62BB0F-3742-5FC3-BD31-0BB633579D4D}"/>
              </a:ext>
            </a:extLst>
          </p:cNvPr>
          <p:cNvGrpSpPr/>
          <p:nvPr/>
        </p:nvGrpSpPr>
        <p:grpSpPr>
          <a:xfrm>
            <a:off x="0" y="0"/>
            <a:ext cx="12192000" cy="6858000"/>
            <a:chOff x="0" y="0"/>
            <a:chExt cx="12192000" cy="6858000"/>
          </a:xfrm>
        </p:grpSpPr>
        <p:sp>
          <p:nvSpPr>
            <p:cNvPr id="2" name="TextBox 1">
              <a:extLst>
                <a:ext uri="{FF2B5EF4-FFF2-40B4-BE49-F238E27FC236}">
                  <a16:creationId xmlns:a16="http://schemas.microsoft.com/office/drawing/2014/main" id="{BDCC9EC3-D92F-5C86-D4EF-0A5A8430FDC2}"/>
                </a:ext>
              </a:extLst>
            </p:cNvPr>
            <p:cNvSpPr txBox="1"/>
            <p:nvPr/>
          </p:nvSpPr>
          <p:spPr>
            <a:xfrm>
              <a:off x="4229386" y="5888810"/>
              <a:ext cx="1251285"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Lê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Oanh</a:t>
              </a:r>
              <a:endPar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sp>
        <p:nvSpPr>
          <p:cNvPr id="8" name="Hình chữ nhật: Góc Tròn 1">
            <a:extLst>
              <a:ext uri="{FF2B5EF4-FFF2-40B4-BE49-F238E27FC236}">
                <a16:creationId xmlns:a16="http://schemas.microsoft.com/office/drawing/2014/main" id="{6A851486-12CD-20DC-8C03-541F7D51A7B8}"/>
              </a:ext>
            </a:extLst>
          </p:cNvPr>
          <p:cNvSpPr/>
          <p:nvPr/>
        </p:nvSpPr>
        <p:spPr>
          <a:xfrm>
            <a:off x="1491175" y="112542"/>
            <a:ext cx="8356210" cy="4125630"/>
          </a:xfrm>
          <a:custGeom>
            <a:avLst/>
            <a:gdLst>
              <a:gd name="connsiteX0" fmla="*/ 0 w 8356210"/>
              <a:gd name="connsiteY0" fmla="*/ 687618 h 4125630"/>
              <a:gd name="connsiteX1" fmla="*/ 741975 w 8356210"/>
              <a:gd name="connsiteY1" fmla="*/ 0 h 4125630"/>
              <a:gd name="connsiteX2" fmla="*/ 7614234 w 8356210"/>
              <a:gd name="connsiteY2" fmla="*/ 0 h 4125630"/>
              <a:gd name="connsiteX3" fmla="*/ 8356210 w 8356210"/>
              <a:gd name="connsiteY3" fmla="*/ 687618 h 4125630"/>
              <a:gd name="connsiteX4" fmla="*/ 8356210 w 8356210"/>
              <a:gd name="connsiteY4" fmla="*/ 3438011 h 4125630"/>
              <a:gd name="connsiteX5" fmla="*/ 7614234 w 8356210"/>
              <a:gd name="connsiteY5" fmla="*/ 4125630 h 4125630"/>
              <a:gd name="connsiteX6" fmla="*/ 741975 w 8356210"/>
              <a:gd name="connsiteY6" fmla="*/ 4125630 h 4125630"/>
              <a:gd name="connsiteX7" fmla="*/ 0 w 8356210"/>
              <a:gd name="connsiteY7" fmla="*/ 3438011 h 4125630"/>
              <a:gd name="connsiteX8" fmla="*/ 0 w 8356210"/>
              <a:gd name="connsiteY8" fmla="*/ 687618 h 4125630"/>
              <a:gd name="connsiteX0" fmla="*/ 0 w 8356210"/>
              <a:gd name="connsiteY0" fmla="*/ 687618 h 4125630"/>
              <a:gd name="connsiteX1" fmla="*/ 741975 w 8356210"/>
              <a:gd name="connsiteY1" fmla="*/ 0 h 4125630"/>
              <a:gd name="connsiteX2" fmla="*/ 7614234 w 8356210"/>
              <a:gd name="connsiteY2" fmla="*/ 0 h 4125630"/>
              <a:gd name="connsiteX3" fmla="*/ 8356210 w 8356210"/>
              <a:gd name="connsiteY3" fmla="*/ 687618 h 4125630"/>
              <a:gd name="connsiteX4" fmla="*/ 8356210 w 8356210"/>
              <a:gd name="connsiteY4" fmla="*/ 3438011 h 4125630"/>
              <a:gd name="connsiteX5" fmla="*/ 7614234 w 8356210"/>
              <a:gd name="connsiteY5" fmla="*/ 4125630 h 4125630"/>
              <a:gd name="connsiteX6" fmla="*/ 741975 w 8356210"/>
              <a:gd name="connsiteY6" fmla="*/ 4125630 h 4125630"/>
              <a:gd name="connsiteX7" fmla="*/ 0 w 8356210"/>
              <a:gd name="connsiteY7" fmla="*/ 3438011 h 4125630"/>
              <a:gd name="connsiteX8" fmla="*/ 0 w 8356210"/>
              <a:gd name="connsiteY8" fmla="*/ 687618 h 4125630"/>
              <a:gd name="connsiteX0" fmla="*/ 0 w 8356210"/>
              <a:gd name="connsiteY0" fmla="*/ 687618 h 4125630"/>
              <a:gd name="connsiteX1" fmla="*/ 741975 w 8356210"/>
              <a:gd name="connsiteY1" fmla="*/ 0 h 4125630"/>
              <a:gd name="connsiteX2" fmla="*/ 7614234 w 8356210"/>
              <a:gd name="connsiteY2" fmla="*/ 0 h 4125630"/>
              <a:gd name="connsiteX3" fmla="*/ 8356210 w 8356210"/>
              <a:gd name="connsiteY3" fmla="*/ 687618 h 4125630"/>
              <a:gd name="connsiteX4" fmla="*/ 8356210 w 8356210"/>
              <a:gd name="connsiteY4" fmla="*/ 3438011 h 4125630"/>
              <a:gd name="connsiteX5" fmla="*/ 7614234 w 8356210"/>
              <a:gd name="connsiteY5" fmla="*/ 4125630 h 4125630"/>
              <a:gd name="connsiteX6" fmla="*/ 741975 w 8356210"/>
              <a:gd name="connsiteY6" fmla="*/ 4125630 h 4125630"/>
              <a:gd name="connsiteX7" fmla="*/ 0 w 8356210"/>
              <a:gd name="connsiteY7" fmla="*/ 3438011 h 4125630"/>
              <a:gd name="connsiteX8" fmla="*/ 0 w 8356210"/>
              <a:gd name="connsiteY8" fmla="*/ 687618 h 4125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56210" h="4125630" fill="none" extrusionOk="0">
                <a:moveTo>
                  <a:pt x="0" y="687618"/>
                </a:moveTo>
                <a:cubicBezTo>
                  <a:pt x="3792" y="409751"/>
                  <a:pt x="391070" y="93683"/>
                  <a:pt x="741975" y="0"/>
                </a:cubicBezTo>
                <a:cubicBezTo>
                  <a:pt x="1919414" y="92840"/>
                  <a:pt x="4450163" y="449841"/>
                  <a:pt x="7614234" y="0"/>
                </a:cubicBezTo>
                <a:cubicBezTo>
                  <a:pt x="7999725" y="-162224"/>
                  <a:pt x="8204311" y="262948"/>
                  <a:pt x="8356210" y="687618"/>
                </a:cubicBezTo>
                <a:cubicBezTo>
                  <a:pt x="8630532" y="1248671"/>
                  <a:pt x="8188812" y="2574859"/>
                  <a:pt x="8356210" y="3438011"/>
                </a:cubicBezTo>
                <a:cubicBezTo>
                  <a:pt x="8390713" y="3646558"/>
                  <a:pt x="8002066" y="4101371"/>
                  <a:pt x="7614234" y="4125630"/>
                </a:cubicBezTo>
                <a:cubicBezTo>
                  <a:pt x="5049703" y="4246101"/>
                  <a:pt x="1510606" y="4241093"/>
                  <a:pt x="741975" y="4125630"/>
                </a:cubicBezTo>
                <a:cubicBezTo>
                  <a:pt x="438762" y="4113937"/>
                  <a:pt x="-83551" y="3833746"/>
                  <a:pt x="0" y="3438011"/>
                </a:cubicBezTo>
                <a:cubicBezTo>
                  <a:pt x="152051" y="1994804"/>
                  <a:pt x="-51524" y="1222306"/>
                  <a:pt x="0" y="687618"/>
                </a:cubicBezTo>
                <a:close/>
              </a:path>
              <a:path w="8356210" h="4125630" stroke="0" extrusionOk="0">
                <a:moveTo>
                  <a:pt x="0" y="687618"/>
                </a:moveTo>
                <a:cubicBezTo>
                  <a:pt x="-4395" y="381238"/>
                  <a:pt x="351254" y="10073"/>
                  <a:pt x="741975" y="0"/>
                </a:cubicBezTo>
                <a:cubicBezTo>
                  <a:pt x="2727180" y="63869"/>
                  <a:pt x="4913657" y="65766"/>
                  <a:pt x="7614234" y="0"/>
                </a:cubicBezTo>
                <a:cubicBezTo>
                  <a:pt x="7876529" y="-27918"/>
                  <a:pt x="8489225" y="293851"/>
                  <a:pt x="8356210" y="687618"/>
                </a:cubicBezTo>
                <a:cubicBezTo>
                  <a:pt x="8451634" y="1890100"/>
                  <a:pt x="8527069" y="2211430"/>
                  <a:pt x="8356210" y="3438011"/>
                </a:cubicBezTo>
                <a:cubicBezTo>
                  <a:pt x="8328041" y="3736156"/>
                  <a:pt x="7898398" y="4064359"/>
                  <a:pt x="7614234" y="4125630"/>
                </a:cubicBezTo>
                <a:cubicBezTo>
                  <a:pt x="4536249" y="3816725"/>
                  <a:pt x="3960492" y="4324359"/>
                  <a:pt x="741975" y="4125630"/>
                </a:cubicBezTo>
                <a:cubicBezTo>
                  <a:pt x="301891" y="4212101"/>
                  <a:pt x="-33437" y="3748824"/>
                  <a:pt x="0" y="3438011"/>
                </a:cubicBezTo>
                <a:cubicBezTo>
                  <a:pt x="51431" y="2386984"/>
                  <a:pt x="75649" y="1457734"/>
                  <a:pt x="0" y="687618"/>
                </a:cubicBezTo>
                <a:close/>
              </a:path>
              <a:path w="8356210" h="4125630" fill="none" stroke="0" extrusionOk="0">
                <a:moveTo>
                  <a:pt x="0" y="687618"/>
                </a:moveTo>
                <a:cubicBezTo>
                  <a:pt x="53594" y="327617"/>
                  <a:pt x="440861" y="47001"/>
                  <a:pt x="741975" y="0"/>
                </a:cubicBezTo>
                <a:cubicBezTo>
                  <a:pt x="2601256" y="414228"/>
                  <a:pt x="3973549" y="301948"/>
                  <a:pt x="7614234" y="0"/>
                </a:cubicBezTo>
                <a:cubicBezTo>
                  <a:pt x="7962111" y="-121110"/>
                  <a:pt x="8332474" y="220923"/>
                  <a:pt x="8356210" y="687618"/>
                </a:cubicBezTo>
                <a:cubicBezTo>
                  <a:pt x="8447313" y="1194260"/>
                  <a:pt x="8423947" y="2478045"/>
                  <a:pt x="8356210" y="3438011"/>
                </a:cubicBezTo>
                <a:cubicBezTo>
                  <a:pt x="8375100" y="3799723"/>
                  <a:pt x="7970914" y="4077531"/>
                  <a:pt x="7614234" y="4125630"/>
                </a:cubicBezTo>
                <a:cubicBezTo>
                  <a:pt x="4849212" y="3986918"/>
                  <a:pt x="1308850" y="4059566"/>
                  <a:pt x="741975" y="4125630"/>
                </a:cubicBezTo>
                <a:cubicBezTo>
                  <a:pt x="279807" y="4078453"/>
                  <a:pt x="-78927" y="3781579"/>
                  <a:pt x="0" y="3438011"/>
                </a:cubicBezTo>
                <a:cubicBezTo>
                  <a:pt x="-16556" y="2257456"/>
                  <a:pt x="-15099" y="1343235"/>
                  <a:pt x="0" y="687618"/>
                </a:cubicBezTo>
                <a:close/>
              </a:path>
              <a:path w="8356210" h="4125630" fill="none" stroke="0" extrusionOk="0">
                <a:moveTo>
                  <a:pt x="0" y="687618"/>
                </a:moveTo>
                <a:cubicBezTo>
                  <a:pt x="11347" y="348100"/>
                  <a:pt x="397977" y="109638"/>
                  <a:pt x="741975" y="0"/>
                </a:cubicBezTo>
                <a:cubicBezTo>
                  <a:pt x="2300146" y="254632"/>
                  <a:pt x="4117439" y="480569"/>
                  <a:pt x="7614234" y="0"/>
                </a:cubicBezTo>
                <a:cubicBezTo>
                  <a:pt x="7997111" y="-138296"/>
                  <a:pt x="8266106" y="249280"/>
                  <a:pt x="8356210" y="687618"/>
                </a:cubicBezTo>
                <a:cubicBezTo>
                  <a:pt x="8595659" y="1072328"/>
                  <a:pt x="8243614" y="2500941"/>
                  <a:pt x="8356210" y="3438011"/>
                </a:cubicBezTo>
                <a:cubicBezTo>
                  <a:pt x="8320711" y="3714515"/>
                  <a:pt x="7986880" y="4112234"/>
                  <a:pt x="7614234" y="4125630"/>
                </a:cubicBezTo>
                <a:cubicBezTo>
                  <a:pt x="4924358" y="4180049"/>
                  <a:pt x="1372195" y="4231983"/>
                  <a:pt x="741975" y="4125630"/>
                </a:cubicBezTo>
                <a:cubicBezTo>
                  <a:pt x="357382" y="4109098"/>
                  <a:pt x="-111305" y="3813682"/>
                  <a:pt x="0" y="3438011"/>
                </a:cubicBezTo>
                <a:cubicBezTo>
                  <a:pt x="101284" y="2093435"/>
                  <a:pt x="-47933" y="1305874"/>
                  <a:pt x="0" y="687618"/>
                </a:cubicBezTo>
                <a:close/>
              </a:path>
            </a:pathLst>
          </a:custGeom>
          <a:solidFill>
            <a:srgbClr val="FFFFFF">
              <a:alpha val="80000"/>
            </a:srgbClr>
          </a:solidFill>
          <a:ln w="38100">
            <a:solidFill>
              <a:srgbClr val="002060"/>
            </a:solidFill>
            <a:extLst>
              <a:ext uri="{C807C97D-BFC1-408E-A445-0C87EB9F89A2}">
                <ask:lineSketchStyleProps xmlns:ask="http://schemas.microsoft.com/office/drawing/2018/sketchyshapes" sd="852854689">
                  <a:custGeom>
                    <a:avLst/>
                    <a:gdLst>
                      <a:gd name="connsiteX0" fmla="*/ 0 w 8356210"/>
                      <a:gd name="connsiteY0" fmla="*/ 687618 h 4125630"/>
                      <a:gd name="connsiteX1" fmla="*/ 741975 w 8356210"/>
                      <a:gd name="connsiteY1" fmla="*/ 0 h 4125630"/>
                      <a:gd name="connsiteX2" fmla="*/ 7614234 w 8356210"/>
                      <a:gd name="connsiteY2" fmla="*/ 0 h 4125630"/>
                      <a:gd name="connsiteX3" fmla="*/ 8356210 w 8356210"/>
                      <a:gd name="connsiteY3" fmla="*/ 687618 h 4125630"/>
                      <a:gd name="connsiteX4" fmla="*/ 8356210 w 8356210"/>
                      <a:gd name="connsiteY4" fmla="*/ 3438011 h 4125630"/>
                      <a:gd name="connsiteX5" fmla="*/ 7614234 w 8356210"/>
                      <a:gd name="connsiteY5" fmla="*/ 4125630 h 4125630"/>
                      <a:gd name="connsiteX6" fmla="*/ 741975 w 8356210"/>
                      <a:gd name="connsiteY6" fmla="*/ 4125630 h 4125630"/>
                      <a:gd name="connsiteX7" fmla="*/ 0 w 8356210"/>
                      <a:gd name="connsiteY7" fmla="*/ 3438011 h 4125630"/>
                      <a:gd name="connsiteX8" fmla="*/ 0 w 8356210"/>
                      <a:gd name="connsiteY8" fmla="*/ 687618 h 4125630"/>
                      <a:gd name="connsiteX0" fmla="*/ 0 w 8356210"/>
                      <a:gd name="connsiteY0" fmla="*/ 687618 h 4125630"/>
                      <a:gd name="connsiteX1" fmla="*/ 741975 w 8356210"/>
                      <a:gd name="connsiteY1" fmla="*/ 0 h 4125630"/>
                      <a:gd name="connsiteX2" fmla="*/ 7614234 w 8356210"/>
                      <a:gd name="connsiteY2" fmla="*/ 0 h 4125630"/>
                      <a:gd name="connsiteX3" fmla="*/ 8356210 w 8356210"/>
                      <a:gd name="connsiteY3" fmla="*/ 687618 h 4125630"/>
                      <a:gd name="connsiteX4" fmla="*/ 8356210 w 8356210"/>
                      <a:gd name="connsiteY4" fmla="*/ 3438011 h 4125630"/>
                      <a:gd name="connsiteX5" fmla="*/ 7614234 w 8356210"/>
                      <a:gd name="connsiteY5" fmla="*/ 4125630 h 4125630"/>
                      <a:gd name="connsiteX6" fmla="*/ 741975 w 8356210"/>
                      <a:gd name="connsiteY6" fmla="*/ 4125630 h 4125630"/>
                      <a:gd name="connsiteX7" fmla="*/ 0 w 8356210"/>
                      <a:gd name="connsiteY7" fmla="*/ 3438011 h 4125630"/>
                      <a:gd name="connsiteX8" fmla="*/ 0 w 8356210"/>
                      <a:gd name="connsiteY8" fmla="*/ 687618 h 4125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56210" h="4125630" fill="none" extrusionOk="0">
                        <a:moveTo>
                          <a:pt x="0" y="687618"/>
                        </a:moveTo>
                        <a:cubicBezTo>
                          <a:pt x="1414" y="345392"/>
                          <a:pt x="387212" y="87209"/>
                          <a:pt x="741975" y="0"/>
                        </a:cubicBezTo>
                        <a:cubicBezTo>
                          <a:pt x="2047926" y="85213"/>
                          <a:pt x="4344238" y="213794"/>
                          <a:pt x="7614234" y="0"/>
                        </a:cubicBezTo>
                        <a:cubicBezTo>
                          <a:pt x="8003959" y="-133077"/>
                          <a:pt x="8252149" y="277418"/>
                          <a:pt x="8356210" y="687618"/>
                        </a:cubicBezTo>
                        <a:cubicBezTo>
                          <a:pt x="8494949" y="1157955"/>
                          <a:pt x="8216306" y="2520614"/>
                          <a:pt x="8356210" y="3438011"/>
                        </a:cubicBezTo>
                        <a:cubicBezTo>
                          <a:pt x="8381675" y="3692429"/>
                          <a:pt x="8016008" y="4117001"/>
                          <a:pt x="7614234" y="4125630"/>
                        </a:cubicBezTo>
                        <a:cubicBezTo>
                          <a:pt x="4930115" y="4203428"/>
                          <a:pt x="1504440" y="4163402"/>
                          <a:pt x="741975" y="4125630"/>
                        </a:cubicBezTo>
                        <a:cubicBezTo>
                          <a:pt x="401947" y="4118099"/>
                          <a:pt x="-72041" y="3831470"/>
                          <a:pt x="0" y="3438011"/>
                        </a:cubicBezTo>
                        <a:cubicBezTo>
                          <a:pt x="103638" y="2084934"/>
                          <a:pt x="-22749" y="1296532"/>
                          <a:pt x="0" y="687618"/>
                        </a:cubicBezTo>
                        <a:close/>
                      </a:path>
                      <a:path w="8356210" h="4125630" stroke="0" extrusionOk="0">
                        <a:moveTo>
                          <a:pt x="0" y="687618"/>
                        </a:moveTo>
                        <a:cubicBezTo>
                          <a:pt x="7771" y="352101"/>
                          <a:pt x="351809" y="15677"/>
                          <a:pt x="741975" y="0"/>
                        </a:cubicBezTo>
                        <a:cubicBezTo>
                          <a:pt x="2724602" y="92564"/>
                          <a:pt x="4847681" y="-24172"/>
                          <a:pt x="7614234" y="0"/>
                        </a:cubicBezTo>
                        <a:cubicBezTo>
                          <a:pt x="7890079" y="-29285"/>
                          <a:pt x="8412874" y="277369"/>
                          <a:pt x="8356210" y="687618"/>
                        </a:cubicBezTo>
                        <a:cubicBezTo>
                          <a:pt x="8417015" y="1894268"/>
                          <a:pt x="8467862" y="2198886"/>
                          <a:pt x="8356210" y="3438011"/>
                        </a:cubicBezTo>
                        <a:cubicBezTo>
                          <a:pt x="8320318" y="3763565"/>
                          <a:pt x="7949178" y="4092481"/>
                          <a:pt x="7614234" y="4125630"/>
                        </a:cubicBezTo>
                        <a:cubicBezTo>
                          <a:pt x="4526664" y="3915997"/>
                          <a:pt x="3976008" y="4217640"/>
                          <a:pt x="741975" y="4125630"/>
                        </a:cubicBezTo>
                        <a:cubicBezTo>
                          <a:pt x="286208" y="4166932"/>
                          <a:pt x="-30294" y="3763990"/>
                          <a:pt x="0" y="3438011"/>
                        </a:cubicBezTo>
                        <a:cubicBezTo>
                          <a:pt x="41060" y="2531491"/>
                          <a:pt x="74881" y="1469878"/>
                          <a:pt x="0" y="687618"/>
                        </a:cubicBezTo>
                        <a:close/>
                      </a:path>
                      <a:path w="8356210" h="4125630" fill="none" stroke="0" extrusionOk="0">
                        <a:moveTo>
                          <a:pt x="0" y="687618"/>
                        </a:moveTo>
                        <a:cubicBezTo>
                          <a:pt x="48024" y="330545"/>
                          <a:pt x="387302" y="92784"/>
                          <a:pt x="741975" y="0"/>
                        </a:cubicBezTo>
                        <a:cubicBezTo>
                          <a:pt x="2443993" y="222006"/>
                          <a:pt x="4215326" y="135594"/>
                          <a:pt x="7614234" y="0"/>
                        </a:cubicBezTo>
                        <a:cubicBezTo>
                          <a:pt x="7958033" y="-105916"/>
                          <a:pt x="8322957" y="267550"/>
                          <a:pt x="8356210" y="687618"/>
                        </a:cubicBezTo>
                        <a:cubicBezTo>
                          <a:pt x="8537517" y="1081588"/>
                          <a:pt x="8329247" y="2413647"/>
                          <a:pt x="8356210" y="3438011"/>
                        </a:cubicBezTo>
                        <a:cubicBezTo>
                          <a:pt x="8309748" y="3789038"/>
                          <a:pt x="8002285" y="4118376"/>
                          <a:pt x="7614234" y="4125630"/>
                        </a:cubicBezTo>
                        <a:cubicBezTo>
                          <a:pt x="4772443" y="4051309"/>
                          <a:pt x="1386140" y="4100240"/>
                          <a:pt x="741975" y="4125630"/>
                        </a:cubicBezTo>
                        <a:cubicBezTo>
                          <a:pt x="321139" y="4110273"/>
                          <a:pt x="-72788" y="3808805"/>
                          <a:pt x="0" y="3438011"/>
                        </a:cubicBezTo>
                        <a:cubicBezTo>
                          <a:pt x="38461" y="2236439"/>
                          <a:pt x="-9532" y="1361280"/>
                          <a:pt x="0" y="68761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8FC4464-F3DA-7A91-9924-BA6246BE0FE1}"/>
              </a:ext>
            </a:extLst>
          </p:cNvPr>
          <p:cNvSpPr txBox="1"/>
          <p:nvPr/>
        </p:nvSpPr>
        <p:spPr>
          <a:xfrm>
            <a:off x="1716258" y="301315"/>
            <a:ext cx="787790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Thứ</a:t>
            </a:r>
            <a:r>
              <a:rPr lang="en-US" sz="3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32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ngày</a:t>
            </a:r>
            <a:r>
              <a:rPr lang="en-US" sz="3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32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tháng</a:t>
            </a:r>
            <a:r>
              <a:rPr lang="en-US" sz="3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32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năm</a:t>
            </a:r>
            <a:r>
              <a:rPr lang="en-US" sz="3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D0D58CD5-052C-4B0F-AC6B-5292CA783E26}"/>
              </a:ext>
            </a:extLst>
          </p:cNvPr>
          <p:cNvPicPr>
            <a:picLocks noChangeAspect="1"/>
          </p:cNvPicPr>
          <p:nvPr/>
        </p:nvPicPr>
        <p:blipFill>
          <a:blip r:embed="rId4"/>
          <a:stretch>
            <a:fillRect/>
          </a:stretch>
        </p:blipFill>
        <p:spPr>
          <a:xfrm>
            <a:off x="4029703" y="757758"/>
            <a:ext cx="3084843" cy="1170533"/>
          </a:xfrm>
          <a:prstGeom prst="rect">
            <a:avLst/>
          </a:prstGeom>
        </p:spPr>
      </p:pic>
      <p:pic>
        <p:nvPicPr>
          <p:cNvPr id="7" name="Picture 6">
            <a:extLst>
              <a:ext uri="{FF2B5EF4-FFF2-40B4-BE49-F238E27FC236}">
                <a16:creationId xmlns:a16="http://schemas.microsoft.com/office/drawing/2014/main" id="{11DB5867-C018-4673-9E33-2B71C8057363}"/>
              </a:ext>
            </a:extLst>
          </p:cNvPr>
          <p:cNvPicPr>
            <a:picLocks noChangeAspect="1"/>
          </p:cNvPicPr>
          <p:nvPr/>
        </p:nvPicPr>
        <p:blipFill>
          <a:blip r:embed="rId5"/>
          <a:stretch>
            <a:fillRect/>
          </a:stretch>
        </p:blipFill>
        <p:spPr>
          <a:xfrm>
            <a:off x="2518118" y="1931221"/>
            <a:ext cx="6736664" cy="1566808"/>
          </a:xfrm>
          <a:prstGeom prst="rect">
            <a:avLst/>
          </a:prstGeom>
        </p:spPr>
      </p:pic>
    </p:spTree>
    <p:extLst>
      <p:ext uri="{BB962C8B-B14F-4D97-AF65-F5344CB8AC3E}">
        <p14:creationId xmlns:p14="http://schemas.microsoft.com/office/powerpoint/2010/main" val="3550630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50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94" y="0"/>
            <a:ext cx="12222194" cy="6858000"/>
          </a:xfrm>
          <a:prstGeom prst="rect">
            <a:avLst/>
          </a:prstGeom>
        </p:spPr>
      </p:pic>
      <p:pic>
        <p:nvPicPr>
          <p:cNvPr id="5" name="Graphic 10">
            <a:extLst>
              <a:ext uri="{FF2B5EF4-FFF2-40B4-BE49-F238E27FC236}">
                <a16:creationId xmlns:a16="http://schemas.microsoft.com/office/drawing/2014/main" id="{86C9BB18-5DC0-B38A-61D0-6CFB230C682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5552" y="2659836"/>
            <a:ext cx="3545178" cy="3788788"/>
          </a:xfrm>
          <a:prstGeom prst="rect">
            <a:avLst/>
          </a:prstGeom>
        </p:spPr>
      </p:pic>
      <p:sp>
        <p:nvSpPr>
          <p:cNvPr id="7" name="Rounded Rectangle 6"/>
          <p:cNvSpPr/>
          <p:nvPr/>
        </p:nvSpPr>
        <p:spPr>
          <a:xfrm>
            <a:off x="2510445" y="980901"/>
            <a:ext cx="7414952" cy="914400"/>
          </a:xfrm>
          <a:prstGeom prst="roundRect">
            <a:avLst/>
          </a:prstGeom>
          <a:solidFill>
            <a:srgbClr val="FFFF99"/>
          </a:solidFill>
          <a:ln>
            <a:solidFill>
              <a:srgbClr val="7030A0"/>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Mỗi nhóm cử đại diện lên bốc thăm tình huống</a:t>
            </a:r>
            <a:endPar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27" name="Picture 2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83281" y="4046886"/>
            <a:ext cx="5939940" cy="2261061"/>
          </a:xfrm>
          <a:prstGeom prst="rect">
            <a:avLst/>
          </a:prstGeom>
        </p:spPr>
      </p:pic>
      <p:pic>
        <p:nvPicPr>
          <p:cNvPr id="25" name="Picture 24">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670272" y="2065083"/>
            <a:ext cx="1743069" cy="2249900"/>
          </a:xfrm>
          <a:prstGeom prst="rect">
            <a:avLst/>
          </a:prstGeom>
        </p:spPr>
      </p:pic>
      <p:pic>
        <p:nvPicPr>
          <p:cNvPr id="3" name="Picture 2">
            <a:hlinkClick r:id="rId9"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92883" y="2182051"/>
            <a:ext cx="1720735" cy="2194599"/>
          </a:xfrm>
          <a:prstGeom prst="rect">
            <a:avLst/>
          </a:prstGeom>
        </p:spPr>
      </p:pic>
      <p:pic>
        <p:nvPicPr>
          <p:cNvPr id="4" name="Picture 3">
            <a:hlinkClick r:id="rId11" action="ppaction://hlinksldjump"/>
            <a:extLst>
              <a:ext uri="{FF2B5EF4-FFF2-40B4-BE49-F238E27FC236}">
                <a16:creationId xmlns:a16="http://schemas.microsoft.com/office/drawing/2014/main" id="{BE5EA592-0AA4-2CDC-4616-22E4B3C4479A}"/>
              </a:ext>
            </a:extLst>
          </p:cNvPr>
          <p:cNvPicPr>
            <a:picLocks noChangeAspect="1"/>
          </p:cNvPicPr>
          <p:nvPr/>
        </p:nvPicPr>
        <p:blipFill>
          <a:blip r:embed="rId12"/>
          <a:stretch>
            <a:fillRect/>
          </a:stretch>
        </p:blipFill>
        <p:spPr>
          <a:xfrm rot="10800000">
            <a:off x="10823298" y="5594127"/>
            <a:ext cx="1146414" cy="1146414"/>
          </a:xfrm>
          <a:prstGeom prst="rect">
            <a:avLst/>
          </a:prstGeom>
        </p:spPr>
      </p:pic>
    </p:spTree>
    <p:extLst>
      <p:ext uri="{BB962C8B-B14F-4D97-AF65-F5344CB8AC3E}">
        <p14:creationId xmlns:p14="http://schemas.microsoft.com/office/powerpoint/2010/main" val="73313344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49" presetClass="exit" presetSubtype="0" accel="100000" fill="hold" nodeType="clickEffect">
                                  <p:stCondLst>
                                    <p:cond delay="0"/>
                                  </p:stCondLst>
                                  <p:childTnLst>
                                    <p:anim calcmode="lin" valueType="num">
                                      <p:cBhvr>
                                        <p:cTn id="6" dur="500"/>
                                        <p:tgtEl>
                                          <p:spTgt spid="25"/>
                                        </p:tgtEl>
                                        <p:attrNameLst>
                                          <p:attrName>ppt_w</p:attrName>
                                        </p:attrNameLst>
                                      </p:cBhvr>
                                      <p:tavLst>
                                        <p:tav tm="0">
                                          <p:val>
                                            <p:strVal val="ppt_w"/>
                                          </p:val>
                                        </p:tav>
                                        <p:tav tm="100000">
                                          <p:val>
                                            <p:fltVal val="0"/>
                                          </p:val>
                                        </p:tav>
                                      </p:tavLst>
                                    </p:anim>
                                    <p:anim calcmode="lin" valueType="num">
                                      <p:cBhvr>
                                        <p:cTn id="7" dur="500"/>
                                        <p:tgtEl>
                                          <p:spTgt spid="25"/>
                                        </p:tgtEl>
                                        <p:attrNameLst>
                                          <p:attrName>ppt_h</p:attrName>
                                        </p:attrNameLst>
                                      </p:cBhvr>
                                      <p:tavLst>
                                        <p:tav tm="0">
                                          <p:val>
                                            <p:strVal val="ppt_h"/>
                                          </p:val>
                                        </p:tav>
                                        <p:tav tm="100000">
                                          <p:val>
                                            <p:fltVal val="0"/>
                                          </p:val>
                                        </p:tav>
                                      </p:tavLst>
                                    </p:anim>
                                    <p:anim calcmode="lin" valueType="num">
                                      <p:cBhvr>
                                        <p:cTn id="8" dur="500"/>
                                        <p:tgtEl>
                                          <p:spTgt spid="25"/>
                                        </p:tgtEl>
                                        <p:attrNameLst>
                                          <p:attrName>style.rotation</p:attrName>
                                        </p:attrNameLst>
                                      </p:cBhvr>
                                      <p:tavLst>
                                        <p:tav tm="0">
                                          <p:val>
                                            <p:fltVal val="0"/>
                                          </p:val>
                                        </p:tav>
                                        <p:tav tm="100000">
                                          <p:val>
                                            <p:fltVal val="360"/>
                                          </p:val>
                                        </p:tav>
                                      </p:tavLst>
                                    </p:anim>
                                    <p:animEffect transition="out" filter="fade">
                                      <p:cBhvr>
                                        <p:cTn id="9" dur="500"/>
                                        <p:tgtEl>
                                          <p:spTgt spid="25"/>
                                        </p:tgtEl>
                                      </p:cBhvr>
                                    </p:animEffect>
                                    <p:set>
                                      <p:cBhvr>
                                        <p:cTn id="10"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49" presetClass="exit" presetSubtype="0" accel="100000" fill="hold" nodeType="clickEffect">
                                  <p:stCondLst>
                                    <p:cond delay="0"/>
                                  </p:stCondLst>
                                  <p:childTnLst>
                                    <p:anim calcmode="lin" valueType="num">
                                      <p:cBhvr>
                                        <p:cTn id="15" dur="500"/>
                                        <p:tgtEl>
                                          <p:spTgt spid="3"/>
                                        </p:tgtEl>
                                        <p:attrNameLst>
                                          <p:attrName>ppt_w</p:attrName>
                                        </p:attrNameLst>
                                      </p:cBhvr>
                                      <p:tavLst>
                                        <p:tav tm="0">
                                          <p:val>
                                            <p:strVal val="ppt_w"/>
                                          </p:val>
                                        </p:tav>
                                        <p:tav tm="100000">
                                          <p:val>
                                            <p:fltVal val="0"/>
                                          </p:val>
                                        </p:tav>
                                      </p:tavLst>
                                    </p:anim>
                                    <p:anim calcmode="lin" valueType="num">
                                      <p:cBhvr>
                                        <p:cTn id="16" dur="500"/>
                                        <p:tgtEl>
                                          <p:spTgt spid="3"/>
                                        </p:tgtEl>
                                        <p:attrNameLst>
                                          <p:attrName>ppt_h</p:attrName>
                                        </p:attrNameLst>
                                      </p:cBhvr>
                                      <p:tavLst>
                                        <p:tav tm="0">
                                          <p:val>
                                            <p:strVal val="ppt_h"/>
                                          </p:val>
                                        </p:tav>
                                        <p:tav tm="100000">
                                          <p:val>
                                            <p:fltVal val="0"/>
                                          </p:val>
                                        </p:tav>
                                      </p:tavLst>
                                    </p:anim>
                                    <p:anim calcmode="lin" valueType="num">
                                      <p:cBhvr>
                                        <p:cTn id="17" dur="500"/>
                                        <p:tgtEl>
                                          <p:spTgt spid="3"/>
                                        </p:tgtEl>
                                        <p:attrNameLst>
                                          <p:attrName>style.rotation</p:attrName>
                                        </p:attrNameLst>
                                      </p:cBhvr>
                                      <p:tavLst>
                                        <p:tav tm="0">
                                          <p:val>
                                            <p:fltVal val="0"/>
                                          </p:val>
                                        </p:tav>
                                        <p:tav tm="100000">
                                          <p:val>
                                            <p:fltVal val="360"/>
                                          </p:val>
                                        </p:tav>
                                      </p:tavLst>
                                    </p:anim>
                                    <p:animEffect transition="out" filter="fade">
                                      <p:cBhvr>
                                        <p:cTn id="18" dur="500"/>
                                        <p:tgtEl>
                                          <p:spTgt spid="3"/>
                                        </p:tgtEl>
                                      </p:cBhvr>
                                    </p:animEffect>
                                    <p:set>
                                      <p:cBhvr>
                                        <p:cTn id="1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94" y="0"/>
            <a:ext cx="12222194" cy="6858000"/>
          </a:xfrm>
          <a:prstGeom prst="rect">
            <a:avLst/>
          </a:prstGeom>
        </p:spPr>
      </p:pic>
      <p:sp>
        <p:nvSpPr>
          <p:cNvPr id="19" name="Rounded Rectangle 25">
            <a:extLst>
              <a:ext uri="{FF2B5EF4-FFF2-40B4-BE49-F238E27FC236}">
                <a16:creationId xmlns:a16="http://schemas.microsoft.com/office/drawing/2014/main" id="{5481CE8B-299B-8611-0711-F86FCF4B367C}"/>
              </a:ext>
            </a:extLst>
          </p:cNvPr>
          <p:cNvSpPr/>
          <p:nvPr/>
        </p:nvSpPr>
        <p:spPr>
          <a:xfrm>
            <a:off x="2713836" y="689297"/>
            <a:ext cx="7224298" cy="979702"/>
          </a:xfrm>
          <a:prstGeom prst="roundRect">
            <a:avLst/>
          </a:prstGeom>
          <a:solidFill>
            <a:srgbClr val="FFFF99"/>
          </a:solidFill>
          <a:ln w="381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Thảo luận để sắm vai đưa ra lời khuyên cho các bạn trong tình huống sau:</a:t>
            </a:r>
            <a:endParaRPr kumimoji="0" lang="vi-VN" sz="3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0" name="Rounded Rectangle 25">
            <a:extLst>
              <a:ext uri="{FF2B5EF4-FFF2-40B4-BE49-F238E27FC236}">
                <a16:creationId xmlns:a16="http://schemas.microsoft.com/office/drawing/2014/main" id="{5481CE8B-299B-8611-0711-F86FCF4B367C}"/>
              </a:ext>
            </a:extLst>
          </p:cNvPr>
          <p:cNvSpPr/>
          <p:nvPr/>
        </p:nvSpPr>
        <p:spPr>
          <a:xfrm>
            <a:off x="1620981" y="1841142"/>
            <a:ext cx="9410008" cy="2149709"/>
          </a:xfrm>
          <a:prstGeom prst="roundRect">
            <a:avLst/>
          </a:prstGeom>
          <a:solidFill>
            <a:srgbClr val="FFFF99"/>
          </a:solidFill>
          <a:ln w="381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Calibri" panose="020F0502020204030204"/>
                <a:ea typeface="+mn-ea"/>
                <a:cs typeface="+mn-cs"/>
              </a:rPr>
              <a:t>Minh luôn cho rằng để học giỏi cần có năng khiếu nên mình có cố gắng đến mấy cũng không thể học giỏi được</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vi-VN" sz="3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8604" y="1"/>
            <a:ext cx="1543396" cy="1968424"/>
          </a:xfrm>
          <a:prstGeom prst="rect">
            <a:avLst/>
          </a:prstGeom>
        </p:spPr>
      </p:pic>
      <p:pic>
        <p:nvPicPr>
          <p:cNvPr id="9" name="Picture 8">
            <a:hlinkClick r:id="rId5" action="ppaction://hlinksldjump"/>
            <a:extLst>
              <a:ext uri="{FF2B5EF4-FFF2-40B4-BE49-F238E27FC236}">
                <a16:creationId xmlns:a16="http://schemas.microsoft.com/office/drawing/2014/main" id="{2C5B9329-E71F-324F-B15F-42365E4EFFA8}"/>
              </a:ext>
            </a:extLst>
          </p:cNvPr>
          <p:cNvPicPr>
            <a:picLocks noChangeAspect="1"/>
          </p:cNvPicPr>
          <p:nvPr/>
        </p:nvPicPr>
        <p:blipFill>
          <a:blip r:embed="rId6"/>
          <a:stretch>
            <a:fillRect/>
          </a:stretch>
        </p:blipFill>
        <p:spPr>
          <a:xfrm>
            <a:off x="10398755" y="5365527"/>
            <a:ext cx="1146414" cy="1146414"/>
          </a:xfrm>
          <a:prstGeom prst="rect">
            <a:avLst/>
          </a:prstGeom>
        </p:spPr>
      </p:pic>
      <p:pic>
        <p:nvPicPr>
          <p:cNvPr id="48" name="Picture 47">
            <a:extLst>
              <a:ext uri="{FF2B5EF4-FFF2-40B4-BE49-F238E27FC236}">
                <a16:creationId xmlns:a16="http://schemas.microsoft.com/office/drawing/2014/main" id="{1C148B2E-4360-4AC7-A726-78AF7D5D1472}"/>
              </a:ext>
            </a:extLst>
          </p:cNvPr>
          <p:cNvPicPr>
            <a:picLocks noChangeAspect="1"/>
          </p:cNvPicPr>
          <p:nvPr/>
        </p:nvPicPr>
        <p:blipFill>
          <a:blip r:embed="rId7"/>
          <a:stretch>
            <a:fillRect/>
          </a:stretch>
        </p:blipFill>
        <p:spPr>
          <a:xfrm>
            <a:off x="243872" y="3648076"/>
            <a:ext cx="2092171" cy="3092920"/>
          </a:xfrm>
          <a:prstGeom prst="rect">
            <a:avLst/>
          </a:prstGeom>
        </p:spPr>
      </p:pic>
    </p:spTree>
    <p:extLst>
      <p:ext uri="{BB962C8B-B14F-4D97-AF65-F5344CB8AC3E}">
        <p14:creationId xmlns:p14="http://schemas.microsoft.com/office/powerpoint/2010/main" val="1746641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222194" cy="6858000"/>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20047" y="-90534"/>
            <a:ext cx="1342303" cy="1732604"/>
          </a:xfrm>
          <a:prstGeom prst="rect">
            <a:avLst/>
          </a:prstGeom>
        </p:spPr>
      </p:pic>
      <p:sp>
        <p:nvSpPr>
          <p:cNvPr id="19" name="Rounded Rectangle 25">
            <a:extLst>
              <a:ext uri="{FF2B5EF4-FFF2-40B4-BE49-F238E27FC236}">
                <a16:creationId xmlns:a16="http://schemas.microsoft.com/office/drawing/2014/main" id="{5481CE8B-299B-8611-0711-F86FCF4B367C}"/>
              </a:ext>
            </a:extLst>
          </p:cNvPr>
          <p:cNvSpPr/>
          <p:nvPr/>
        </p:nvSpPr>
        <p:spPr>
          <a:xfrm>
            <a:off x="2375123" y="367093"/>
            <a:ext cx="7224298" cy="979702"/>
          </a:xfrm>
          <a:prstGeom prst="roundRect">
            <a:avLst/>
          </a:prstGeom>
          <a:solidFill>
            <a:srgbClr val="FFFF99"/>
          </a:solidFill>
          <a:ln w="38100">
            <a:solidFill>
              <a:srgbClr val="FF9999"/>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Thảo luận để sắm vai đưa ra lời khuyên cho các bạn trong tình huống sau:</a:t>
            </a:r>
            <a:endParaRPr kumimoji="0" lang="vi-VN" sz="3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0" name="Rounded Rectangle 25">
            <a:extLst>
              <a:ext uri="{FF2B5EF4-FFF2-40B4-BE49-F238E27FC236}">
                <a16:creationId xmlns:a16="http://schemas.microsoft.com/office/drawing/2014/main" id="{5481CE8B-299B-8611-0711-F86FCF4B367C}"/>
              </a:ext>
            </a:extLst>
          </p:cNvPr>
          <p:cNvSpPr/>
          <p:nvPr/>
        </p:nvSpPr>
        <p:spPr>
          <a:xfrm>
            <a:off x="990600" y="1742015"/>
            <a:ext cx="9629447" cy="2125135"/>
          </a:xfrm>
          <a:prstGeom prst="roundRect">
            <a:avLst/>
          </a:prstGeom>
          <a:solidFill>
            <a:srgbClr val="FFCCCC"/>
          </a:solidFill>
          <a:ln w="38100">
            <a:solidFill>
              <a:srgbClr val="FF9999"/>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Calibri" panose="020F0502020204030204"/>
                <a:ea typeface="+mn-ea"/>
                <a:cs typeface="+mn-cs"/>
              </a:rPr>
              <a:t>Ngọc thích vẽ và vẽ rất đẹp. Bạn tự thấy</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vi-VN" sz="3600" b="0" i="0" u="none" strike="noStrike" kern="1200" cap="none" spc="0" normalizeH="0" baseline="0" noProof="0" dirty="0">
                <a:ln>
                  <a:noFill/>
                </a:ln>
                <a:solidFill>
                  <a:prstClr val="black"/>
                </a:solidFill>
                <a:effectLst/>
                <a:uLnTx/>
                <a:uFillTx/>
                <a:latin typeface="Calibri" panose="020F0502020204030204"/>
                <a:ea typeface="+mn-ea"/>
                <a:cs typeface="+mn-cs"/>
              </a:rPr>
              <a:t>mình không có năng khiếu âm nhạc nhưng vì bố mẹ thích nên Ngọc vẫn cố gắng học đàn</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vi-VN" sz="36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vi-VN" sz="3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8" name="Picture 7">
            <a:hlinkClick r:id="rId5" action="ppaction://hlinksldjump"/>
            <a:extLst>
              <a:ext uri="{FF2B5EF4-FFF2-40B4-BE49-F238E27FC236}">
                <a16:creationId xmlns:a16="http://schemas.microsoft.com/office/drawing/2014/main" id="{2C5B9329-E71F-324F-B15F-42365E4EFFA8}"/>
              </a:ext>
            </a:extLst>
          </p:cNvPr>
          <p:cNvPicPr>
            <a:picLocks noChangeAspect="1"/>
          </p:cNvPicPr>
          <p:nvPr/>
        </p:nvPicPr>
        <p:blipFill>
          <a:blip r:embed="rId6"/>
          <a:stretch>
            <a:fillRect/>
          </a:stretch>
        </p:blipFill>
        <p:spPr>
          <a:xfrm>
            <a:off x="10398755" y="5365527"/>
            <a:ext cx="1146414" cy="1146414"/>
          </a:xfrm>
          <a:prstGeom prst="rect">
            <a:avLst/>
          </a:prstGeom>
        </p:spPr>
      </p:pic>
      <p:pic>
        <p:nvPicPr>
          <p:cNvPr id="31" name="Picture 30">
            <a:extLst>
              <a:ext uri="{FF2B5EF4-FFF2-40B4-BE49-F238E27FC236}">
                <a16:creationId xmlns:a16="http://schemas.microsoft.com/office/drawing/2014/main" id="{6D354383-BE0D-4093-AACB-EA28E4048B3A}"/>
              </a:ext>
            </a:extLst>
          </p:cNvPr>
          <p:cNvPicPr>
            <a:picLocks noChangeAspect="1"/>
          </p:cNvPicPr>
          <p:nvPr/>
        </p:nvPicPr>
        <p:blipFill>
          <a:blip r:embed="rId7"/>
          <a:stretch>
            <a:fillRect/>
          </a:stretch>
        </p:blipFill>
        <p:spPr>
          <a:xfrm>
            <a:off x="7658397" y="3447725"/>
            <a:ext cx="2242118" cy="2864644"/>
          </a:xfrm>
          <a:prstGeom prst="rect">
            <a:avLst/>
          </a:prstGeom>
        </p:spPr>
      </p:pic>
    </p:spTree>
    <p:extLst>
      <p:ext uri="{BB962C8B-B14F-4D97-AF65-F5344CB8AC3E}">
        <p14:creationId xmlns:p14="http://schemas.microsoft.com/office/powerpoint/2010/main" val="1980317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94" y="0"/>
            <a:ext cx="12222194" cy="6858000"/>
          </a:xfrm>
          <a:prstGeom prst="rect">
            <a:avLst/>
          </a:prstGeom>
        </p:spPr>
      </p:pic>
      <p:sp>
        <p:nvSpPr>
          <p:cNvPr id="20" name="Rounded Rectangle 25">
            <a:extLst>
              <a:ext uri="{FF2B5EF4-FFF2-40B4-BE49-F238E27FC236}">
                <a16:creationId xmlns:a16="http://schemas.microsoft.com/office/drawing/2014/main" id="{5481CE8B-299B-8611-0711-F86FCF4B367C}"/>
              </a:ext>
            </a:extLst>
          </p:cNvPr>
          <p:cNvSpPr/>
          <p:nvPr/>
        </p:nvSpPr>
        <p:spPr>
          <a:xfrm>
            <a:off x="2713835" y="2625117"/>
            <a:ext cx="8081983" cy="3338022"/>
          </a:xfrm>
          <a:prstGeom prst="roundRect">
            <a:avLst/>
          </a:prstGeom>
          <a:solidFill>
            <a:schemeClr val="bg1"/>
          </a:solidFill>
          <a:ln w="38100">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Minh suy nghĩ chưa đúng, Nếu là bạn Minh em sẽ khuyên Minh cố gắng chăm chỉ học tập, có thể hỏi bạn, cô giáo người thân để hiểu bài và ôn luyện làm bài tập nhiều hơn, sẽ tiếp thu kiến thức tốt hơn.</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10" name="Picture 9">
            <a:extLst>
              <a:ext uri="{FF2B5EF4-FFF2-40B4-BE49-F238E27FC236}">
                <a16:creationId xmlns:a16="http://schemas.microsoft.com/office/drawing/2014/main" id="{1C148B2E-4360-4AC7-A726-78AF7D5D1472}"/>
              </a:ext>
            </a:extLst>
          </p:cNvPr>
          <p:cNvPicPr>
            <a:picLocks noChangeAspect="1"/>
          </p:cNvPicPr>
          <p:nvPr/>
        </p:nvPicPr>
        <p:blipFill>
          <a:blip r:embed="rId4"/>
          <a:stretch>
            <a:fillRect/>
          </a:stretch>
        </p:blipFill>
        <p:spPr>
          <a:xfrm>
            <a:off x="576260" y="3429000"/>
            <a:ext cx="2258865" cy="3339350"/>
          </a:xfrm>
          <a:prstGeom prst="rect">
            <a:avLst/>
          </a:prstGeom>
        </p:spPr>
      </p:pic>
      <p:sp>
        <p:nvSpPr>
          <p:cNvPr id="4" name="Rounded Rectangle 9">
            <a:extLst>
              <a:ext uri="{FF2B5EF4-FFF2-40B4-BE49-F238E27FC236}">
                <a16:creationId xmlns:a16="http://schemas.microsoft.com/office/drawing/2014/main" id="{57E9AE13-A5C2-1F25-E1FE-1AB61B674AA4}"/>
              </a:ext>
            </a:extLst>
          </p:cNvPr>
          <p:cNvSpPr/>
          <p:nvPr/>
        </p:nvSpPr>
        <p:spPr>
          <a:xfrm>
            <a:off x="576260" y="383119"/>
            <a:ext cx="11009286" cy="1637410"/>
          </a:xfrm>
          <a:prstGeom prst="roundRect">
            <a:avLst/>
          </a:prstGeom>
          <a:solidFill>
            <a:schemeClr val="bg1"/>
          </a:solidFill>
          <a:ln w="28575">
            <a:solidFill>
              <a:srgbClr val="FFC000"/>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Tình huống 1: </a:t>
            </a:r>
            <a:r>
              <a:rPr kumimoji="0" lang="vi-VN" sz="3200" b="1" i="0" u="none" strike="noStrike" kern="1200" cap="none" spc="0" normalizeH="0" baseline="0" noProof="0" dirty="0">
                <a:ln>
                  <a:noFill/>
                </a:ln>
                <a:solidFill>
                  <a:prstClr val="black"/>
                </a:solidFill>
                <a:effectLst/>
                <a:uLnTx/>
                <a:uFillTx/>
                <a:latin typeface="Calibri" panose="020F0502020204030204"/>
                <a:ea typeface="+mn-ea"/>
                <a:cs typeface="+mn-cs"/>
              </a:rPr>
              <a:t>Minh luôn cho rằng để học giỏi cần có năng khiếu nên mình có cố gắng đến mấy cũng không thể học giỏi được.</a:t>
            </a:r>
          </a:p>
        </p:txBody>
      </p:sp>
    </p:spTree>
    <p:extLst>
      <p:ext uri="{BB962C8B-B14F-4D97-AF65-F5344CB8AC3E}">
        <p14:creationId xmlns:p14="http://schemas.microsoft.com/office/powerpoint/2010/main" val="1497249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94" y="0"/>
            <a:ext cx="12222194" cy="6858000"/>
          </a:xfrm>
          <a:prstGeom prst="rect">
            <a:avLst/>
          </a:prstGeom>
        </p:spPr>
      </p:pic>
      <p:sp>
        <p:nvSpPr>
          <p:cNvPr id="20" name="Rounded Rectangle 25">
            <a:extLst>
              <a:ext uri="{FF2B5EF4-FFF2-40B4-BE49-F238E27FC236}">
                <a16:creationId xmlns:a16="http://schemas.microsoft.com/office/drawing/2014/main" id="{5481CE8B-299B-8611-0711-F86FCF4B367C}"/>
              </a:ext>
            </a:extLst>
          </p:cNvPr>
          <p:cNvSpPr/>
          <p:nvPr/>
        </p:nvSpPr>
        <p:spPr>
          <a:xfrm>
            <a:off x="2713835" y="2625117"/>
            <a:ext cx="8081983" cy="3338022"/>
          </a:xfrm>
          <a:prstGeom prst="roundRect">
            <a:avLst/>
          </a:prstGeom>
          <a:solidFill>
            <a:schemeClr val="bg1"/>
          </a:solidFill>
          <a:ln w="38100">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lvl="0" algn="just">
              <a:defRPr/>
            </a:pPr>
            <a:r>
              <a:rPr lang="en-US" sz="3200" b="1" dirty="0" err="1">
                <a:solidFill>
                  <a:srgbClr val="002060"/>
                </a:solidFill>
                <a:latin typeface="Calibri" panose="020F0502020204030204" pitchFamily="34" charset="0"/>
                <a:cs typeface="Calibri" panose="020F0502020204030204" pitchFamily="34" charset="0"/>
              </a:rPr>
              <a:t>Không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đồng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tình</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với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Ngọc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Ngọc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nên</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giải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thích</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nói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và</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thể</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hiện</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rõ</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năng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khiếu</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của</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mình</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với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bố</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mẹ</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để</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bố</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mẹ</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biết</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và</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tôn</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trọng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năng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khiếu</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của</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bạn</a:t>
            </a:r>
            <a:r>
              <a:rPr lang="en-US" sz="3200" b="1">
                <a:solidFill>
                  <a:srgbClr val="002060"/>
                </a:solidFill>
                <a:latin typeface="Calibri" panose="020F0502020204030204" pitchFamily="34" charset="0"/>
                <a:cs typeface="Calibri" panose="020F0502020204030204" pitchFamily="34" charset="0"/>
              </a:rPr>
              <a:t>.</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10" name="Picture 9">
            <a:extLst>
              <a:ext uri="{FF2B5EF4-FFF2-40B4-BE49-F238E27FC236}">
                <a16:creationId xmlns:a16="http://schemas.microsoft.com/office/drawing/2014/main" id="{1C148B2E-4360-4AC7-A726-78AF7D5D1472}"/>
              </a:ext>
            </a:extLst>
          </p:cNvPr>
          <p:cNvPicPr>
            <a:picLocks noChangeAspect="1"/>
          </p:cNvPicPr>
          <p:nvPr/>
        </p:nvPicPr>
        <p:blipFill>
          <a:blip r:embed="rId4"/>
          <a:stretch>
            <a:fillRect/>
          </a:stretch>
        </p:blipFill>
        <p:spPr>
          <a:xfrm>
            <a:off x="576260" y="3429000"/>
            <a:ext cx="2258865" cy="3339350"/>
          </a:xfrm>
          <a:prstGeom prst="rect">
            <a:avLst/>
          </a:prstGeom>
        </p:spPr>
      </p:pic>
      <p:sp>
        <p:nvSpPr>
          <p:cNvPr id="4" name="Rounded Rectangle 9">
            <a:extLst>
              <a:ext uri="{FF2B5EF4-FFF2-40B4-BE49-F238E27FC236}">
                <a16:creationId xmlns:a16="http://schemas.microsoft.com/office/drawing/2014/main" id="{57E9AE13-A5C2-1F25-E1FE-1AB61B674AA4}"/>
              </a:ext>
            </a:extLst>
          </p:cNvPr>
          <p:cNvSpPr/>
          <p:nvPr/>
        </p:nvSpPr>
        <p:spPr>
          <a:xfrm>
            <a:off x="576260" y="383119"/>
            <a:ext cx="11009286" cy="1637410"/>
          </a:xfrm>
          <a:prstGeom prst="roundRect">
            <a:avLst/>
          </a:prstGeom>
          <a:solidFill>
            <a:schemeClr val="bg1"/>
          </a:solidFill>
          <a:ln w="28575">
            <a:solidFill>
              <a:srgbClr val="FFC000"/>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Tình huống 2: Ngọc thích vẽ và vẽ rất đẹp. Bạn tự thấy</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mình không có năng khiếu âm nhạc nhưng vì bố mẹ thích nên Ngọc vẫn cố gắng học đàn. </a:t>
            </a:r>
          </a:p>
        </p:txBody>
      </p:sp>
    </p:spTree>
    <p:extLst>
      <p:ext uri="{BB962C8B-B14F-4D97-AF65-F5344CB8AC3E}">
        <p14:creationId xmlns:p14="http://schemas.microsoft.com/office/powerpoint/2010/main" val="3276147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6FE2F463-EB49-8668-FAB9-66B8CB6219F8}"/>
              </a:ext>
            </a:extLst>
          </p:cNvPr>
          <p:cNvSpPr txBox="1"/>
          <p:nvPr/>
        </p:nvSpPr>
        <p:spPr>
          <a:xfrm>
            <a:off x="2118099" y="1522055"/>
            <a:ext cx="8139080" cy="1077218"/>
          </a:xfrm>
          <a:prstGeom prst="rect">
            <a:avLst/>
          </a:prstGeom>
          <a:noFill/>
          <a:effectLst>
            <a:glow rad="228600">
              <a:schemeClr val="bg1">
                <a:alpha val="40000"/>
              </a:schemeClr>
            </a:glow>
          </a:effectLst>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6400" b="1" i="0" u="none" strike="noStrike" kern="0" cap="none" spc="0" normalizeH="0" baseline="0" noProof="0" dirty="0" err="1">
                <a:ln>
                  <a:noFill/>
                </a:ln>
                <a:solidFill>
                  <a:srgbClr val="FFFFFF"/>
                </a:solidFill>
                <a:effectLst/>
                <a:uLnTx/>
                <a:uFillTx/>
                <a:ea typeface="+mn-ea"/>
                <a:cs typeface="Arial"/>
                <a:sym typeface="Arial"/>
              </a:rPr>
              <a:t>Bình</a:t>
            </a:r>
            <a:r>
              <a:rPr kumimoji="0" lang="en-US" sz="6400" b="1" i="0" u="none" strike="noStrike" kern="0" cap="none" spc="0" normalizeH="0" baseline="0" noProof="0" dirty="0">
                <a:ln>
                  <a:noFill/>
                </a:ln>
                <a:solidFill>
                  <a:srgbClr val="FFFFFF"/>
                </a:solidFill>
                <a:effectLst/>
                <a:uLnTx/>
                <a:uFillTx/>
                <a:ea typeface="+mn-ea"/>
                <a:cs typeface="Arial"/>
                <a:sym typeface="Arial"/>
              </a:rPr>
              <a:t> </a:t>
            </a:r>
            <a:r>
              <a:rPr kumimoji="0" lang="en-US" sz="6400" b="1" i="0" u="none" strike="noStrike" kern="0" cap="none" spc="0" normalizeH="0" baseline="0" noProof="0" dirty="0" err="1">
                <a:ln>
                  <a:noFill/>
                </a:ln>
                <a:solidFill>
                  <a:srgbClr val="FFFFFF"/>
                </a:solidFill>
                <a:effectLst/>
                <a:uLnTx/>
                <a:uFillTx/>
                <a:ea typeface="+mn-ea"/>
                <a:cs typeface="Arial"/>
                <a:sym typeface="Arial"/>
              </a:rPr>
              <a:t>Chọn</a:t>
            </a:r>
            <a:r>
              <a:rPr kumimoji="0" lang="en-US" sz="6400" b="1" i="0" u="none" strike="noStrike" kern="0" cap="none" spc="0" normalizeH="0" baseline="0" noProof="0" dirty="0">
                <a:ln>
                  <a:noFill/>
                </a:ln>
                <a:solidFill>
                  <a:srgbClr val="FFFFFF"/>
                </a:solidFill>
                <a:effectLst/>
                <a:uLnTx/>
                <a:uFillTx/>
                <a:ea typeface="+mn-ea"/>
                <a:cs typeface="Arial"/>
                <a:sym typeface="Arial"/>
              </a:rPr>
              <a:t> </a:t>
            </a:r>
            <a:r>
              <a:rPr kumimoji="0" lang="en-US" sz="6400" b="1" i="0" u="none" strike="noStrike" kern="0" cap="none" spc="0" normalizeH="0" baseline="0" noProof="0" dirty="0" err="1">
                <a:ln>
                  <a:noFill/>
                </a:ln>
                <a:solidFill>
                  <a:srgbClr val="FFFFFF"/>
                </a:solidFill>
                <a:effectLst/>
                <a:uLnTx/>
                <a:uFillTx/>
                <a:ea typeface="+mn-ea"/>
                <a:cs typeface="Arial"/>
                <a:sym typeface="Arial"/>
              </a:rPr>
              <a:t>Giải</a:t>
            </a:r>
            <a:r>
              <a:rPr kumimoji="0" lang="en-US" sz="6400" b="1" i="0" u="none" strike="noStrike" kern="0" cap="none" spc="0" normalizeH="0" baseline="0" noProof="0" dirty="0">
                <a:ln>
                  <a:noFill/>
                </a:ln>
                <a:solidFill>
                  <a:srgbClr val="FFFFFF"/>
                </a:solidFill>
                <a:effectLst/>
                <a:uLnTx/>
                <a:uFillTx/>
                <a:ea typeface="+mn-ea"/>
                <a:cs typeface="Arial"/>
                <a:sym typeface="Arial"/>
              </a:rPr>
              <a:t> </a:t>
            </a:r>
            <a:r>
              <a:rPr kumimoji="0" lang="en-US" sz="6400" b="1" i="0" u="none" strike="noStrike" kern="0" cap="none" spc="0" normalizeH="0" baseline="0" noProof="0" dirty="0" err="1">
                <a:ln>
                  <a:noFill/>
                </a:ln>
                <a:solidFill>
                  <a:srgbClr val="FFFFFF"/>
                </a:solidFill>
                <a:effectLst/>
                <a:uLnTx/>
                <a:uFillTx/>
                <a:ea typeface="+mn-ea"/>
                <a:cs typeface="Arial"/>
                <a:sym typeface="Arial"/>
              </a:rPr>
              <a:t>Thưởng</a:t>
            </a:r>
            <a:endParaRPr kumimoji="0" lang="en-US" sz="6400" b="1" i="0" u="none" strike="noStrike" kern="0" cap="none" spc="0" normalizeH="0" baseline="0" noProof="0" dirty="0">
              <a:ln>
                <a:noFill/>
              </a:ln>
              <a:solidFill>
                <a:srgbClr val="FFFFFF"/>
              </a:solidFill>
              <a:effectLst/>
              <a:uLnTx/>
              <a:uFillTx/>
              <a:ea typeface="+mn-ea"/>
              <a:cs typeface="Arial"/>
              <a:sym typeface="Arial"/>
            </a:endParaRPr>
          </a:p>
        </p:txBody>
      </p:sp>
      <p:grpSp>
        <p:nvGrpSpPr>
          <p:cNvPr id="7" name="Nhóm 6">
            <a:extLst>
              <a:ext uri="{FF2B5EF4-FFF2-40B4-BE49-F238E27FC236}">
                <a16:creationId xmlns:a16="http://schemas.microsoft.com/office/drawing/2014/main" id="{EC9F3F46-0B83-5F5C-C310-547A768B191C}"/>
              </a:ext>
            </a:extLst>
          </p:cNvPr>
          <p:cNvGrpSpPr/>
          <p:nvPr/>
        </p:nvGrpSpPr>
        <p:grpSpPr>
          <a:xfrm>
            <a:off x="1870721" y="3056797"/>
            <a:ext cx="5756726" cy="1049684"/>
            <a:chOff x="549893" y="2088191"/>
            <a:chExt cx="3707608" cy="787263"/>
          </a:xfrm>
        </p:grpSpPr>
        <p:pic>
          <p:nvPicPr>
            <p:cNvPr id="8" name="Picture 9">
              <a:extLst>
                <a:ext uri="{FF2B5EF4-FFF2-40B4-BE49-F238E27FC236}">
                  <a16:creationId xmlns:a16="http://schemas.microsoft.com/office/drawing/2014/main" id="{32D3F7A8-9F7E-832A-4A43-C0236E445DA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49893" y="2088191"/>
              <a:ext cx="3707608" cy="787263"/>
            </a:xfrm>
            <a:prstGeom prst="rect">
              <a:avLst/>
            </a:prstGeom>
          </p:spPr>
        </p:pic>
        <p:sp>
          <p:nvSpPr>
            <p:cNvPr id="9" name="Hộp Văn bản 8">
              <a:extLst>
                <a:ext uri="{FF2B5EF4-FFF2-40B4-BE49-F238E27FC236}">
                  <a16:creationId xmlns:a16="http://schemas.microsoft.com/office/drawing/2014/main" id="{9C048FE8-4BDC-17E0-6D1B-B79CCB10DA11}"/>
                </a:ext>
              </a:extLst>
            </p:cNvPr>
            <p:cNvSpPr txBox="1"/>
            <p:nvPr/>
          </p:nvSpPr>
          <p:spPr>
            <a:xfrm>
              <a:off x="736987" y="2103780"/>
              <a:ext cx="3352374" cy="523220"/>
            </a:xfrm>
            <a:prstGeom prst="rect">
              <a:avLst/>
            </a:prstGeom>
            <a:noFill/>
          </p:spPr>
          <p:txBody>
            <a:bodyPr wrap="square" rtlCol="0">
              <a:prstTxWarp prst="textChevron">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3733" b="1" i="0" u="none" strike="noStrike" kern="0" cap="none" spc="0" normalizeH="0" baseline="0" noProof="0" dirty="0" err="1">
                  <a:ln>
                    <a:noFill/>
                  </a:ln>
                  <a:solidFill>
                    <a:srgbClr val="FFC000"/>
                  </a:solidFill>
                  <a:effectLst/>
                  <a:uLnTx/>
                  <a:uFillTx/>
                  <a:ea typeface="+mn-ea"/>
                  <a:cs typeface="Arial"/>
                  <a:sym typeface="Arial"/>
                </a:rPr>
                <a:t>Diễn</a:t>
              </a:r>
              <a:r>
                <a:rPr kumimoji="0" lang="en-US" sz="3733" b="1" i="0" u="none" strike="noStrike" kern="0" cap="none" spc="0" normalizeH="0" baseline="0" noProof="0" dirty="0">
                  <a:ln>
                    <a:noFill/>
                  </a:ln>
                  <a:solidFill>
                    <a:srgbClr val="FFC000"/>
                  </a:solidFill>
                  <a:effectLst/>
                  <a:uLnTx/>
                  <a:uFillTx/>
                  <a:ea typeface="+mn-ea"/>
                  <a:cs typeface="Arial"/>
                  <a:sym typeface="Arial"/>
                </a:rPr>
                <a:t> </a:t>
              </a:r>
              <a:r>
                <a:rPr kumimoji="0" lang="en-US" sz="3733" b="1" i="0" u="none" strike="noStrike" kern="0" cap="none" spc="0" normalizeH="0" baseline="0" noProof="0" dirty="0" err="1">
                  <a:ln>
                    <a:noFill/>
                  </a:ln>
                  <a:solidFill>
                    <a:srgbClr val="FFC000"/>
                  </a:solidFill>
                  <a:effectLst/>
                  <a:uLnTx/>
                  <a:uFillTx/>
                  <a:ea typeface="+mn-ea"/>
                  <a:cs typeface="Arial"/>
                  <a:sym typeface="Arial"/>
                </a:rPr>
                <a:t>viên</a:t>
              </a:r>
              <a:r>
                <a:rPr kumimoji="0" lang="en-US" sz="3733" b="1" i="0" u="none" strike="noStrike" kern="0" cap="none" spc="0" normalizeH="0" baseline="0" noProof="0" dirty="0">
                  <a:ln>
                    <a:noFill/>
                  </a:ln>
                  <a:solidFill>
                    <a:srgbClr val="FFC000"/>
                  </a:solidFill>
                  <a:effectLst/>
                  <a:uLnTx/>
                  <a:uFillTx/>
                  <a:ea typeface="+mn-ea"/>
                  <a:cs typeface="Arial"/>
                  <a:sym typeface="Arial"/>
                </a:rPr>
                <a:t> </a:t>
              </a:r>
              <a:r>
                <a:rPr kumimoji="0" lang="en-US" sz="3733" b="1" i="0" u="none" strike="noStrike" kern="0" cap="none" spc="0" normalizeH="0" baseline="0" noProof="0" dirty="0" err="1">
                  <a:ln>
                    <a:noFill/>
                  </a:ln>
                  <a:solidFill>
                    <a:srgbClr val="FFC000"/>
                  </a:solidFill>
                  <a:effectLst/>
                  <a:uLnTx/>
                  <a:uFillTx/>
                  <a:ea typeface="+mn-ea"/>
                  <a:cs typeface="Arial"/>
                  <a:sym typeface="Arial"/>
                </a:rPr>
                <a:t>xuất</a:t>
              </a:r>
              <a:r>
                <a:rPr kumimoji="0" lang="en-US" sz="3733" b="1" i="0" u="none" strike="noStrike" kern="0" cap="none" spc="0" normalizeH="0" baseline="0" noProof="0" dirty="0">
                  <a:ln>
                    <a:noFill/>
                  </a:ln>
                  <a:solidFill>
                    <a:srgbClr val="FFC000"/>
                  </a:solidFill>
                  <a:effectLst/>
                  <a:uLnTx/>
                  <a:uFillTx/>
                  <a:ea typeface="+mn-ea"/>
                  <a:cs typeface="Arial"/>
                  <a:sym typeface="Arial"/>
                </a:rPr>
                <a:t> </a:t>
              </a:r>
              <a:r>
                <a:rPr kumimoji="0" lang="en-US" sz="3733" b="1" i="0" u="none" strike="noStrike" kern="0" cap="none" spc="0" normalizeH="0" baseline="0" noProof="0" dirty="0" err="1">
                  <a:ln>
                    <a:noFill/>
                  </a:ln>
                  <a:solidFill>
                    <a:srgbClr val="FFC000"/>
                  </a:solidFill>
                  <a:effectLst/>
                  <a:uLnTx/>
                  <a:uFillTx/>
                  <a:ea typeface="+mn-ea"/>
                  <a:cs typeface="Arial"/>
                  <a:sym typeface="Arial"/>
                </a:rPr>
                <a:t>sắc</a:t>
              </a:r>
              <a:r>
                <a:rPr kumimoji="0" lang="en-US" sz="3733" b="1" i="0" u="none" strike="noStrike" kern="0" cap="none" spc="0" normalizeH="0" baseline="0" noProof="0" dirty="0">
                  <a:ln>
                    <a:noFill/>
                  </a:ln>
                  <a:solidFill>
                    <a:srgbClr val="FFC000"/>
                  </a:solidFill>
                  <a:effectLst/>
                  <a:uLnTx/>
                  <a:uFillTx/>
                  <a:ea typeface="+mn-ea"/>
                  <a:cs typeface="Arial"/>
                  <a:sym typeface="Arial"/>
                </a:rPr>
                <a:t> </a:t>
              </a:r>
              <a:r>
                <a:rPr kumimoji="0" lang="en-US" sz="3733" b="1" i="0" u="none" strike="noStrike" kern="0" cap="none" spc="0" normalizeH="0" baseline="0" noProof="0" dirty="0" err="1">
                  <a:ln>
                    <a:noFill/>
                  </a:ln>
                  <a:solidFill>
                    <a:srgbClr val="FFC000"/>
                  </a:solidFill>
                  <a:effectLst/>
                  <a:uLnTx/>
                  <a:uFillTx/>
                  <a:ea typeface="+mn-ea"/>
                  <a:cs typeface="Arial"/>
                  <a:sym typeface="Arial"/>
                </a:rPr>
                <a:t>nhất</a:t>
              </a:r>
              <a:endParaRPr kumimoji="0" lang="en-US" sz="3733" b="1" i="0" u="none" strike="noStrike" kern="0" cap="none" spc="0" normalizeH="0" baseline="0" noProof="0" dirty="0">
                <a:ln>
                  <a:noFill/>
                </a:ln>
                <a:solidFill>
                  <a:srgbClr val="FFC000"/>
                </a:solidFill>
                <a:effectLst/>
                <a:uLnTx/>
                <a:uFillTx/>
                <a:ea typeface="+mn-ea"/>
                <a:cs typeface="Arial"/>
                <a:sym typeface="Arial"/>
              </a:endParaRPr>
            </a:p>
          </p:txBody>
        </p:sp>
      </p:grpSp>
      <p:grpSp>
        <p:nvGrpSpPr>
          <p:cNvPr id="10" name="Nhóm 9">
            <a:extLst>
              <a:ext uri="{FF2B5EF4-FFF2-40B4-BE49-F238E27FC236}">
                <a16:creationId xmlns:a16="http://schemas.microsoft.com/office/drawing/2014/main" id="{6B1542E9-291E-6094-1E3D-3181F0E4F0DD}"/>
              </a:ext>
            </a:extLst>
          </p:cNvPr>
          <p:cNvGrpSpPr/>
          <p:nvPr/>
        </p:nvGrpSpPr>
        <p:grpSpPr>
          <a:xfrm>
            <a:off x="667656" y="4335841"/>
            <a:ext cx="8640923" cy="1049684"/>
            <a:chOff x="-514976" y="2088191"/>
            <a:chExt cx="5612130" cy="787263"/>
          </a:xfrm>
        </p:grpSpPr>
        <p:pic>
          <p:nvPicPr>
            <p:cNvPr id="11" name="Picture 9">
              <a:extLst>
                <a:ext uri="{FF2B5EF4-FFF2-40B4-BE49-F238E27FC236}">
                  <a16:creationId xmlns:a16="http://schemas.microsoft.com/office/drawing/2014/main" id="{BBB57ADE-C960-9EE0-6E6F-2B7A365E694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14976" y="2088191"/>
              <a:ext cx="5612130" cy="787263"/>
            </a:xfrm>
            <a:prstGeom prst="rect">
              <a:avLst/>
            </a:prstGeom>
          </p:spPr>
        </p:pic>
        <p:sp>
          <p:nvSpPr>
            <p:cNvPr id="12" name="Hộp Văn bản 11">
              <a:extLst>
                <a:ext uri="{FF2B5EF4-FFF2-40B4-BE49-F238E27FC236}">
                  <a16:creationId xmlns:a16="http://schemas.microsoft.com/office/drawing/2014/main" id="{8659944A-1F2B-7ABB-C400-6AC59686F842}"/>
                </a:ext>
              </a:extLst>
            </p:cNvPr>
            <p:cNvSpPr txBox="1"/>
            <p:nvPr/>
          </p:nvSpPr>
          <p:spPr>
            <a:xfrm>
              <a:off x="-95374" y="2163370"/>
              <a:ext cx="4912006" cy="523220"/>
            </a:xfrm>
            <a:prstGeom prst="rect">
              <a:avLst/>
            </a:prstGeom>
            <a:noFill/>
          </p:spPr>
          <p:txBody>
            <a:bodyPr wrap="square" rtlCol="0">
              <a:prstTxWarp prst="textPlain">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733" b="1" i="0" u="none" strike="noStrike" kern="0" cap="none" spc="0" normalizeH="0" baseline="0" noProof="0" dirty="0" err="1">
                  <a:ln>
                    <a:noFill/>
                  </a:ln>
                  <a:solidFill>
                    <a:srgbClr val="FFC000"/>
                  </a:solidFill>
                  <a:effectLst/>
                  <a:uLnTx/>
                  <a:uFillTx/>
                  <a:ea typeface="+mn-ea"/>
                  <a:cs typeface="Arial"/>
                  <a:sym typeface="Arial"/>
                </a:rPr>
                <a:t>Nhóm</a:t>
              </a:r>
              <a:r>
                <a:rPr kumimoji="0" lang="en-US" sz="3733" b="1" i="0" u="none" strike="noStrike" kern="0" cap="none" spc="0" normalizeH="0" baseline="0" noProof="0" dirty="0">
                  <a:ln>
                    <a:noFill/>
                  </a:ln>
                  <a:solidFill>
                    <a:srgbClr val="FFC000"/>
                  </a:solidFill>
                  <a:effectLst/>
                  <a:uLnTx/>
                  <a:uFillTx/>
                  <a:ea typeface="+mn-ea"/>
                  <a:cs typeface="Arial"/>
                  <a:sym typeface="Arial"/>
                </a:rPr>
                <a:t> </a:t>
              </a:r>
              <a:r>
                <a:rPr kumimoji="0" lang="en-US" sz="3733" b="1" i="0" u="none" strike="noStrike" kern="0" cap="none" spc="0" normalizeH="0" baseline="0" noProof="0" dirty="0" err="1">
                  <a:ln>
                    <a:noFill/>
                  </a:ln>
                  <a:solidFill>
                    <a:srgbClr val="FFC000"/>
                  </a:solidFill>
                  <a:effectLst/>
                  <a:uLnTx/>
                  <a:uFillTx/>
                  <a:ea typeface="+mn-ea"/>
                  <a:cs typeface="Arial"/>
                  <a:sym typeface="Arial"/>
                </a:rPr>
                <a:t>giải</a:t>
              </a:r>
              <a:r>
                <a:rPr kumimoji="0" lang="en-US" sz="3733" b="1" i="0" u="none" strike="noStrike" kern="0" cap="none" spc="0" normalizeH="0" baseline="0" noProof="0" dirty="0">
                  <a:ln>
                    <a:noFill/>
                  </a:ln>
                  <a:solidFill>
                    <a:srgbClr val="FFC000"/>
                  </a:solidFill>
                  <a:effectLst/>
                  <a:uLnTx/>
                  <a:uFillTx/>
                  <a:ea typeface="+mn-ea"/>
                  <a:cs typeface="Arial"/>
                  <a:sym typeface="Arial"/>
                </a:rPr>
                <a:t> </a:t>
              </a:r>
              <a:r>
                <a:rPr kumimoji="0" lang="en-US" sz="3733" b="1" i="0" u="none" strike="noStrike" kern="0" cap="none" spc="0" normalizeH="0" baseline="0" noProof="0" dirty="0" err="1">
                  <a:ln>
                    <a:noFill/>
                  </a:ln>
                  <a:solidFill>
                    <a:srgbClr val="FFC000"/>
                  </a:solidFill>
                  <a:effectLst/>
                  <a:uLnTx/>
                  <a:uFillTx/>
                  <a:ea typeface="+mn-ea"/>
                  <a:cs typeface="Arial"/>
                  <a:sym typeface="Arial"/>
                </a:rPr>
                <a:t>quyết</a:t>
              </a:r>
              <a:r>
                <a:rPr kumimoji="0" lang="en-US" sz="3733" b="1" i="0" u="none" strike="noStrike" kern="0" cap="none" spc="0" normalizeH="0" baseline="0" noProof="0" dirty="0">
                  <a:ln>
                    <a:noFill/>
                  </a:ln>
                  <a:solidFill>
                    <a:srgbClr val="FFC000"/>
                  </a:solidFill>
                  <a:effectLst/>
                  <a:uLnTx/>
                  <a:uFillTx/>
                  <a:ea typeface="+mn-ea"/>
                  <a:cs typeface="Arial"/>
                  <a:sym typeface="Arial"/>
                </a:rPr>
                <a:t> </a:t>
              </a:r>
              <a:r>
                <a:rPr kumimoji="0" lang="en-US" sz="3733" b="1" i="0" u="none" strike="noStrike" kern="0" cap="none" spc="0" normalizeH="0" baseline="0" noProof="0" dirty="0" err="1">
                  <a:ln>
                    <a:noFill/>
                  </a:ln>
                  <a:solidFill>
                    <a:srgbClr val="FFC000"/>
                  </a:solidFill>
                  <a:effectLst/>
                  <a:uLnTx/>
                  <a:uFillTx/>
                  <a:ea typeface="+mn-ea"/>
                  <a:cs typeface="Arial"/>
                  <a:sym typeface="Arial"/>
                </a:rPr>
                <a:t>tình</a:t>
              </a:r>
              <a:r>
                <a:rPr kumimoji="0" lang="en-US" sz="3733" b="1" i="0" u="none" strike="noStrike" kern="0" cap="none" spc="0" normalizeH="0" baseline="0" noProof="0" dirty="0">
                  <a:ln>
                    <a:noFill/>
                  </a:ln>
                  <a:solidFill>
                    <a:srgbClr val="FFC000"/>
                  </a:solidFill>
                  <a:effectLst/>
                  <a:uLnTx/>
                  <a:uFillTx/>
                  <a:ea typeface="+mn-ea"/>
                  <a:cs typeface="Arial"/>
                  <a:sym typeface="Arial"/>
                </a:rPr>
                <a:t> </a:t>
              </a:r>
              <a:r>
                <a:rPr kumimoji="0" lang="en-US" sz="3733" b="1" i="0" u="none" strike="noStrike" kern="0" cap="none" spc="0" normalizeH="0" baseline="0" noProof="0" dirty="0" err="1">
                  <a:ln>
                    <a:noFill/>
                  </a:ln>
                  <a:solidFill>
                    <a:srgbClr val="FFC000"/>
                  </a:solidFill>
                  <a:effectLst/>
                  <a:uLnTx/>
                  <a:uFillTx/>
                  <a:ea typeface="+mn-ea"/>
                  <a:cs typeface="Arial"/>
                  <a:sym typeface="Arial"/>
                </a:rPr>
                <a:t>huống</a:t>
              </a:r>
              <a:r>
                <a:rPr kumimoji="0" lang="en-US" sz="3733" b="1" i="0" u="none" strike="noStrike" kern="0" cap="none" spc="0" normalizeH="0" baseline="0" noProof="0" dirty="0">
                  <a:ln>
                    <a:noFill/>
                  </a:ln>
                  <a:solidFill>
                    <a:srgbClr val="FFC000"/>
                  </a:solidFill>
                  <a:effectLst/>
                  <a:uLnTx/>
                  <a:uFillTx/>
                  <a:ea typeface="+mn-ea"/>
                  <a:cs typeface="Arial"/>
                  <a:sym typeface="Arial"/>
                </a:rPr>
                <a:t> hay </a:t>
              </a:r>
              <a:r>
                <a:rPr kumimoji="0" lang="en-US" sz="3733" b="1" i="0" u="none" strike="noStrike" kern="0" cap="none" spc="0" normalizeH="0" baseline="0" noProof="0" dirty="0" err="1">
                  <a:ln>
                    <a:noFill/>
                  </a:ln>
                  <a:solidFill>
                    <a:srgbClr val="FFC000"/>
                  </a:solidFill>
                  <a:effectLst/>
                  <a:uLnTx/>
                  <a:uFillTx/>
                  <a:ea typeface="+mn-ea"/>
                  <a:cs typeface="Arial"/>
                  <a:sym typeface="Arial"/>
                </a:rPr>
                <a:t>nhất</a:t>
              </a:r>
              <a:endParaRPr kumimoji="0" lang="en-US" sz="3733" b="1" i="0" u="none" strike="noStrike" kern="0" cap="none" spc="0" normalizeH="0" baseline="0" noProof="0" dirty="0">
                <a:ln>
                  <a:noFill/>
                </a:ln>
                <a:solidFill>
                  <a:srgbClr val="FFC000"/>
                </a:solidFill>
                <a:effectLst/>
                <a:uLnTx/>
                <a:uFillTx/>
                <a:ea typeface="+mn-ea"/>
                <a:cs typeface="Arial"/>
                <a:sym typeface="Arial"/>
              </a:endParaRPr>
            </a:p>
          </p:txBody>
        </p:sp>
      </p:grpSp>
      <p:pic>
        <p:nvPicPr>
          <p:cNvPr id="13" name="Picture 18">
            <a:extLst>
              <a:ext uri="{FF2B5EF4-FFF2-40B4-BE49-F238E27FC236}">
                <a16:creationId xmlns:a16="http://schemas.microsoft.com/office/drawing/2014/main" id="{E2B192E1-053C-C104-D266-C612E98BE97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965535">
            <a:off x="7263323" y="2715369"/>
            <a:ext cx="348563" cy="327015"/>
          </a:xfrm>
          <a:prstGeom prst="rect">
            <a:avLst/>
          </a:prstGeom>
        </p:spPr>
      </p:pic>
      <p:pic>
        <p:nvPicPr>
          <p:cNvPr id="14" name="Picture 18">
            <a:extLst>
              <a:ext uri="{FF2B5EF4-FFF2-40B4-BE49-F238E27FC236}">
                <a16:creationId xmlns:a16="http://schemas.microsoft.com/office/drawing/2014/main" id="{6E7E8163-894C-C6AC-92F6-5F464001FA1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965535">
            <a:off x="9144194" y="1080451"/>
            <a:ext cx="456113" cy="427917"/>
          </a:xfrm>
          <a:prstGeom prst="rect">
            <a:avLst/>
          </a:prstGeom>
        </p:spPr>
      </p:pic>
      <p:pic>
        <p:nvPicPr>
          <p:cNvPr id="15" name="Picture 18">
            <a:extLst>
              <a:ext uri="{FF2B5EF4-FFF2-40B4-BE49-F238E27FC236}">
                <a16:creationId xmlns:a16="http://schemas.microsoft.com/office/drawing/2014/main" id="{A7503FF2-D851-4163-21C2-08E49D43EFB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965535">
            <a:off x="847013" y="4222120"/>
            <a:ext cx="456113" cy="427917"/>
          </a:xfrm>
          <a:prstGeom prst="rect">
            <a:avLst/>
          </a:prstGeom>
        </p:spPr>
      </p:pic>
      <p:pic>
        <p:nvPicPr>
          <p:cNvPr id="16" name="Picture 18">
            <a:extLst>
              <a:ext uri="{FF2B5EF4-FFF2-40B4-BE49-F238E27FC236}">
                <a16:creationId xmlns:a16="http://schemas.microsoft.com/office/drawing/2014/main" id="{A9888551-5426-0040-4CAC-B78D3966023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965535">
            <a:off x="8072911" y="2484323"/>
            <a:ext cx="360952" cy="338639"/>
          </a:xfrm>
          <a:prstGeom prst="rect">
            <a:avLst/>
          </a:prstGeom>
        </p:spPr>
      </p:pic>
      <p:pic>
        <p:nvPicPr>
          <p:cNvPr id="17" name="Picture 18">
            <a:extLst>
              <a:ext uri="{FF2B5EF4-FFF2-40B4-BE49-F238E27FC236}">
                <a16:creationId xmlns:a16="http://schemas.microsoft.com/office/drawing/2014/main" id="{416B7FAC-6CCC-475A-418C-58FD0DB8D68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965535">
            <a:off x="1891082" y="2801556"/>
            <a:ext cx="456113" cy="427917"/>
          </a:xfrm>
          <a:prstGeom prst="rect">
            <a:avLst/>
          </a:prstGeom>
        </p:spPr>
      </p:pic>
      <p:grpSp>
        <p:nvGrpSpPr>
          <p:cNvPr id="23" name="Nhóm 22">
            <a:extLst>
              <a:ext uri="{FF2B5EF4-FFF2-40B4-BE49-F238E27FC236}">
                <a16:creationId xmlns:a16="http://schemas.microsoft.com/office/drawing/2014/main" id="{BAE0CC85-7091-BCCC-D49E-C4A894B7012F}"/>
              </a:ext>
            </a:extLst>
          </p:cNvPr>
          <p:cNvGrpSpPr/>
          <p:nvPr/>
        </p:nvGrpSpPr>
        <p:grpSpPr>
          <a:xfrm>
            <a:off x="7813632" y="2438677"/>
            <a:ext cx="3970995" cy="4101859"/>
            <a:chOff x="5860224" y="1829008"/>
            <a:chExt cx="2978246" cy="3076394"/>
          </a:xfrm>
        </p:grpSpPr>
        <p:grpSp>
          <p:nvGrpSpPr>
            <p:cNvPr id="21" name="Nhóm 20">
              <a:extLst>
                <a:ext uri="{FF2B5EF4-FFF2-40B4-BE49-F238E27FC236}">
                  <a16:creationId xmlns:a16="http://schemas.microsoft.com/office/drawing/2014/main" id="{53CC7099-BFD9-7F2A-F5C0-333F76A3F4D1}"/>
                </a:ext>
              </a:extLst>
            </p:cNvPr>
            <p:cNvGrpSpPr/>
            <p:nvPr/>
          </p:nvGrpSpPr>
          <p:grpSpPr>
            <a:xfrm>
              <a:off x="5860224" y="1829008"/>
              <a:ext cx="2978246" cy="3076394"/>
              <a:chOff x="5860224" y="1852391"/>
              <a:chExt cx="2978246" cy="3076394"/>
            </a:xfrm>
          </p:grpSpPr>
          <p:pic>
            <p:nvPicPr>
              <p:cNvPr id="18" name="Hình ảnh 17">
                <a:extLst>
                  <a:ext uri="{FF2B5EF4-FFF2-40B4-BE49-F238E27FC236}">
                    <a16:creationId xmlns:a16="http://schemas.microsoft.com/office/drawing/2014/main" id="{8AF5AC5C-A6F6-8F18-8F1C-A2A4F9C3D5B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35942" y1="17093" x2="36422" y2="19649"/>
                          </a14:backgroundRemoval>
                        </a14:imgEffect>
                      </a14:imgLayer>
                    </a14:imgProps>
                  </a:ext>
                </a:extLst>
              </a:blip>
              <a:stretch>
                <a:fillRect/>
              </a:stretch>
            </p:blipFill>
            <p:spPr>
              <a:xfrm>
                <a:off x="5860224" y="1852391"/>
                <a:ext cx="2978246" cy="3076394"/>
              </a:xfrm>
              <a:prstGeom prst="rect">
                <a:avLst/>
              </a:prstGeom>
            </p:spPr>
          </p:pic>
          <p:sp>
            <p:nvSpPr>
              <p:cNvPr id="20" name="Hình chữ nhật 19">
                <a:extLst>
                  <a:ext uri="{FF2B5EF4-FFF2-40B4-BE49-F238E27FC236}">
                    <a16:creationId xmlns:a16="http://schemas.microsoft.com/office/drawing/2014/main" id="{3A4305B2-BD18-B070-22A8-250F931EF28B}"/>
                  </a:ext>
                </a:extLst>
              </p:cNvPr>
              <p:cNvSpPr/>
              <p:nvPr/>
            </p:nvSpPr>
            <p:spPr>
              <a:xfrm>
                <a:off x="6981435" y="4122420"/>
                <a:ext cx="735824" cy="214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ea typeface="+mn-ea"/>
                  <a:cs typeface="+mn-cs"/>
                  <a:sym typeface="Arial"/>
                </a:endParaRPr>
              </a:p>
            </p:txBody>
          </p:sp>
        </p:grpSp>
        <p:sp>
          <p:nvSpPr>
            <p:cNvPr id="22" name="Hộp Văn bản 21">
              <a:extLst>
                <a:ext uri="{FF2B5EF4-FFF2-40B4-BE49-F238E27FC236}">
                  <a16:creationId xmlns:a16="http://schemas.microsoft.com/office/drawing/2014/main" id="{4911525B-7440-AD05-0A98-0F3BA3BBD667}"/>
                </a:ext>
              </a:extLst>
            </p:cNvPr>
            <p:cNvSpPr txBox="1"/>
            <p:nvPr/>
          </p:nvSpPr>
          <p:spPr>
            <a:xfrm>
              <a:off x="7124227" y="3984593"/>
              <a:ext cx="374018" cy="34624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400" b="0" i="0" u="none" strike="noStrike" kern="0" cap="none" spc="0" normalizeH="0" baseline="0" noProof="0" dirty="0">
                  <a:ln>
                    <a:noFill/>
                  </a:ln>
                  <a:solidFill>
                    <a:srgbClr val="FFFFFF"/>
                  </a:solidFill>
                  <a:effectLst/>
                  <a:uLnTx/>
                  <a:uFillTx/>
                  <a:ea typeface="+mn-ea"/>
                  <a:cs typeface="Arial"/>
                  <a:sym typeface="Arial"/>
                </a:rPr>
                <a:t>…</a:t>
              </a:r>
            </a:p>
          </p:txBody>
        </p:sp>
      </p:grpSp>
    </p:spTree>
    <p:extLst>
      <p:ext uri="{BB962C8B-B14F-4D97-AF65-F5344CB8AC3E}">
        <p14:creationId xmlns:p14="http://schemas.microsoft.com/office/powerpoint/2010/main" val="53385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1000" fill="hold"/>
                                        <p:tgtEl>
                                          <p:spTgt spid="23"/>
                                        </p:tgtEl>
                                        <p:attrNameLst>
                                          <p:attrName>ppt_w</p:attrName>
                                        </p:attrNameLst>
                                      </p:cBhvr>
                                      <p:tavLst>
                                        <p:tav tm="0">
                                          <p:val>
                                            <p:strVal val="#ppt_w*0.70"/>
                                          </p:val>
                                        </p:tav>
                                        <p:tav tm="100000">
                                          <p:val>
                                            <p:strVal val="#ppt_w"/>
                                          </p:val>
                                        </p:tav>
                                      </p:tavLst>
                                    </p:anim>
                                    <p:anim calcmode="lin" valueType="num">
                                      <p:cBhvr>
                                        <p:cTn id="13" dur="1000" fill="hold"/>
                                        <p:tgtEl>
                                          <p:spTgt spid="23"/>
                                        </p:tgtEl>
                                        <p:attrNameLst>
                                          <p:attrName>ppt_h</p:attrName>
                                        </p:attrNameLst>
                                      </p:cBhvr>
                                      <p:tavLst>
                                        <p:tav tm="0">
                                          <p:val>
                                            <p:strVal val="#ppt_h"/>
                                          </p:val>
                                        </p:tav>
                                        <p:tav tm="100000">
                                          <p:val>
                                            <p:strVal val="#ppt_h"/>
                                          </p:val>
                                        </p:tav>
                                      </p:tavLst>
                                    </p:anim>
                                    <p:animEffect transition="in" filter="fade">
                                      <p:cBhvr>
                                        <p:cTn id="14" dur="1000"/>
                                        <p:tgtEl>
                                          <p:spTgt spid="23"/>
                                        </p:tgtEl>
                                      </p:cBhvr>
                                    </p:animEffect>
                                  </p:childTnLst>
                                </p:cTn>
                              </p:par>
                              <p:par>
                                <p:cTn id="15" presetID="26" presetClass="emph" presetSubtype="0" fill="hold" nodeType="withEffect">
                                  <p:stCondLst>
                                    <p:cond delay="0"/>
                                  </p:stCondLst>
                                  <p:childTnLst>
                                    <p:animEffect transition="out" filter="fade">
                                      <p:cBhvr>
                                        <p:cTn id="16" dur="1250" tmFilter="0, 0; .2, .5; .8, .5; 1, 0"/>
                                        <p:tgtEl>
                                          <p:spTgt spid="23"/>
                                        </p:tgtEl>
                                      </p:cBhvr>
                                    </p:animEffect>
                                    <p:animScale>
                                      <p:cBhvr>
                                        <p:cTn id="17" dur="625" autoRev="1" fill="hold"/>
                                        <p:tgtEl>
                                          <p:spTgt spid="23"/>
                                        </p:tgtEl>
                                      </p:cBhvr>
                                      <p:by x="105000" y="105000"/>
                                    </p:animScale>
                                  </p:childTnLst>
                                </p:cTn>
                              </p:par>
                              <p:par>
                                <p:cTn id="18" presetID="32" presetClass="emph" presetSubtype="0" fill="hold" nodeType="withEffect">
                                  <p:stCondLst>
                                    <p:cond delay="0"/>
                                  </p:stCondLst>
                                  <p:childTnLst>
                                    <p:animRot by="120000">
                                      <p:cBhvr>
                                        <p:cTn id="19" dur="1" fill="hold">
                                          <p:stCondLst>
                                            <p:cond delay="0"/>
                                          </p:stCondLst>
                                        </p:cTn>
                                        <p:tgtEl>
                                          <p:spTgt spid="23"/>
                                        </p:tgtEl>
                                        <p:attrNameLst>
                                          <p:attrName>r</p:attrName>
                                        </p:attrNameLst>
                                      </p:cBhvr>
                                    </p:animRot>
                                    <p:animRot by="-240000">
                                      <p:cBhvr>
                                        <p:cTn id="20" dur="2" fill="hold">
                                          <p:stCondLst>
                                            <p:cond delay="248"/>
                                          </p:stCondLst>
                                        </p:cTn>
                                        <p:tgtEl>
                                          <p:spTgt spid="23"/>
                                        </p:tgtEl>
                                        <p:attrNameLst>
                                          <p:attrName>r</p:attrName>
                                        </p:attrNameLst>
                                      </p:cBhvr>
                                    </p:animRot>
                                    <p:animRot by="240000">
                                      <p:cBhvr>
                                        <p:cTn id="21" dur="2" fill="hold">
                                          <p:stCondLst>
                                            <p:cond delay="496"/>
                                          </p:stCondLst>
                                        </p:cTn>
                                        <p:tgtEl>
                                          <p:spTgt spid="23"/>
                                        </p:tgtEl>
                                        <p:attrNameLst>
                                          <p:attrName>r</p:attrName>
                                        </p:attrNameLst>
                                      </p:cBhvr>
                                    </p:animRot>
                                    <p:animRot by="-240000">
                                      <p:cBhvr>
                                        <p:cTn id="22" dur="2" fill="hold">
                                          <p:stCondLst>
                                            <p:cond delay="744"/>
                                          </p:stCondLst>
                                        </p:cTn>
                                        <p:tgtEl>
                                          <p:spTgt spid="23"/>
                                        </p:tgtEl>
                                        <p:attrNameLst>
                                          <p:attrName>r</p:attrName>
                                        </p:attrNameLst>
                                      </p:cBhvr>
                                    </p:animRot>
                                    <p:animRot by="120000">
                                      <p:cBhvr>
                                        <p:cTn id="23" dur="2" fill="hold">
                                          <p:stCondLst>
                                            <p:cond delay="1249"/>
                                          </p:stCondLst>
                                        </p:cTn>
                                        <p:tgtEl>
                                          <p:spTgt spid="23"/>
                                        </p:tgtEl>
                                        <p:attrNameLst>
                                          <p:attrName>r</p:attrName>
                                        </p:attrNameLst>
                                      </p:cBhvr>
                                    </p:animRot>
                                  </p:childTnLst>
                                </p:cTn>
                              </p:par>
                              <p:par>
                                <p:cTn id="24" presetID="42" presetClass="entr" presetSubtype="0" fill="hold" nodeType="withEffect">
                                  <p:stCondLst>
                                    <p:cond delay="25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25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9198"/>
          <a:stretch/>
        </p:blipFill>
        <p:spPr>
          <a:xfrm>
            <a:off x="0" y="0"/>
            <a:ext cx="12192000" cy="6865257"/>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233390" y="144736"/>
            <a:ext cx="11837449" cy="6649913"/>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Graphic 10">
            <a:extLst>
              <a:ext uri="{FF2B5EF4-FFF2-40B4-BE49-F238E27FC236}">
                <a16:creationId xmlns:a16="http://schemas.microsoft.com/office/drawing/2014/main" id="{86C9BB18-5DC0-B38A-61D0-6CFB230C68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5338" y="3959567"/>
            <a:ext cx="2767013" cy="2957151"/>
          </a:xfrm>
          <a:prstGeom prst="rect">
            <a:avLst/>
          </a:prstGeom>
        </p:spPr>
      </p:pic>
      <p:sp>
        <p:nvSpPr>
          <p:cNvPr id="9" name="Rounded Rectangle 8"/>
          <p:cNvSpPr/>
          <p:nvPr/>
        </p:nvSpPr>
        <p:spPr>
          <a:xfrm>
            <a:off x="523875" y="93459"/>
            <a:ext cx="11372850" cy="1078115"/>
          </a:xfrm>
          <a:prstGeom prst="roundRect">
            <a:avLst/>
          </a:prstGeom>
          <a:solidFill>
            <a:srgbClr val="99FF99"/>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4.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Em</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hãy</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khám</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phá</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điểm</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mạnh</a:t>
            </a:r>
            <a:r>
              <a:rPr lang="en-US" sz="3600" b="1" dirty="0">
                <a:solidFill>
                  <a:prstClr val="black"/>
                </a:solidFill>
                <a:latin typeface="Calibri" panose="020F0502020204030204"/>
              </a:rPr>
              <a:t>, </a:t>
            </a:r>
            <a:r>
              <a:rPr lang="en-US" sz="3600" b="1" dirty="0" err="1">
                <a:solidFill>
                  <a:prstClr val="black"/>
                </a:solidFill>
                <a:latin typeface="Calibri" panose="020F0502020204030204"/>
              </a:rPr>
              <a:t>điểm</a:t>
            </a:r>
            <a:r>
              <a:rPr lang="en-US" sz="3600" b="1" dirty="0">
                <a:solidFill>
                  <a:prstClr val="black"/>
                </a:solidFill>
                <a:latin typeface="Calibri" panose="020F0502020204030204"/>
              </a:rPr>
              <a:t> </a:t>
            </a:r>
            <a:r>
              <a:rPr lang="en-US" sz="3600" b="1" dirty="0" err="1">
                <a:solidFill>
                  <a:prstClr val="black"/>
                </a:solidFill>
                <a:latin typeface="Calibri" panose="020F0502020204030204"/>
              </a:rPr>
              <a:t>yếu</a:t>
            </a:r>
            <a:r>
              <a:rPr lang="en-US" sz="3600" b="1" dirty="0">
                <a:solidFill>
                  <a:prstClr val="black"/>
                </a:solidFill>
                <a:latin typeface="Calibri" panose="020F0502020204030204"/>
              </a:rPr>
              <a:t> </a:t>
            </a:r>
            <a:r>
              <a:rPr lang="en-US" sz="3600" b="1" dirty="0" err="1">
                <a:solidFill>
                  <a:prstClr val="black"/>
                </a:solidFill>
                <a:latin typeface="Calibri" panose="020F0502020204030204"/>
              </a:rPr>
              <a:t>của</a:t>
            </a:r>
            <a:r>
              <a:rPr lang="en-US" sz="3600" b="1" dirty="0">
                <a:solidFill>
                  <a:prstClr val="black"/>
                </a:solidFill>
                <a:latin typeface="Calibri" panose="020F0502020204030204"/>
              </a:rPr>
              <a:t> </a:t>
            </a:r>
            <a:r>
              <a:rPr lang="en-US" sz="3600" b="1" dirty="0" err="1">
                <a:solidFill>
                  <a:prstClr val="black"/>
                </a:solidFill>
                <a:latin typeface="Calibri" panose="020F0502020204030204"/>
              </a:rPr>
              <a:t>bản</a:t>
            </a:r>
            <a:r>
              <a:rPr lang="en-US" sz="3600" b="1" dirty="0">
                <a:solidFill>
                  <a:prstClr val="black"/>
                </a:solidFill>
                <a:latin typeface="Calibri" panose="020F0502020204030204"/>
              </a:rPr>
              <a:t> </a:t>
            </a:r>
            <a:r>
              <a:rPr lang="en-US" sz="3600" b="1" dirty="0" err="1">
                <a:solidFill>
                  <a:prstClr val="black"/>
                </a:solidFill>
                <a:latin typeface="Calibri" panose="020F0502020204030204"/>
              </a:rPr>
              <a:t>thân</a:t>
            </a:r>
            <a:r>
              <a:rPr lang="en-US" sz="3600" b="1" dirty="0">
                <a:solidFill>
                  <a:prstClr val="black"/>
                </a:solidFill>
                <a:latin typeface="Calibri" panose="020F0502020204030204"/>
              </a:rPr>
              <a:t> </a:t>
            </a:r>
            <a:r>
              <a:rPr lang="en-US" sz="3600" b="1" dirty="0" err="1">
                <a:solidFill>
                  <a:prstClr val="black"/>
                </a:solidFill>
                <a:latin typeface="Calibri" panose="020F0502020204030204"/>
              </a:rPr>
              <a:t>theo</a:t>
            </a:r>
            <a:r>
              <a:rPr lang="en-US" sz="3600" b="1" dirty="0">
                <a:solidFill>
                  <a:prstClr val="black"/>
                </a:solidFill>
                <a:latin typeface="Calibri" panose="020F0502020204030204"/>
              </a:rPr>
              <a:t> </a:t>
            </a:r>
            <a:r>
              <a:rPr lang="en-US" sz="3600" b="1" dirty="0" err="1">
                <a:solidFill>
                  <a:prstClr val="black"/>
                </a:solidFill>
                <a:latin typeface="Calibri" panose="020F0502020204030204"/>
              </a:rPr>
              <a:t>gợi</a:t>
            </a:r>
            <a:r>
              <a:rPr lang="en-US" sz="3600" b="1" dirty="0">
                <a:solidFill>
                  <a:prstClr val="black"/>
                </a:solidFill>
                <a:latin typeface="Calibri" panose="020F0502020204030204"/>
              </a:rPr>
              <a:t> ý </a:t>
            </a:r>
            <a:r>
              <a:rPr lang="en-US" sz="3600" b="1" dirty="0" err="1">
                <a:solidFill>
                  <a:prstClr val="black"/>
                </a:solidFill>
                <a:latin typeface="Calibri" panose="020F0502020204030204"/>
              </a:rPr>
              <a:t>sau</a:t>
            </a:r>
            <a:r>
              <a:rPr lang="en-US" sz="3600" b="1" dirty="0">
                <a:solidFill>
                  <a:prstClr val="black"/>
                </a:solidFill>
                <a:latin typeface="Calibri" panose="020F0502020204030204"/>
              </a:rPr>
              <a:t>:</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7F35CED5-E69A-47F9-A4D8-BD9C8812FD74}"/>
              </a:ext>
            </a:extLst>
          </p:cNvPr>
          <p:cNvPicPr>
            <a:picLocks noChangeAspect="1"/>
          </p:cNvPicPr>
          <p:nvPr/>
        </p:nvPicPr>
        <p:blipFill>
          <a:blip r:embed="rId5"/>
          <a:stretch>
            <a:fillRect/>
          </a:stretch>
        </p:blipFill>
        <p:spPr>
          <a:xfrm>
            <a:off x="1847849" y="1333499"/>
            <a:ext cx="7896225" cy="1272747"/>
          </a:xfrm>
          <a:prstGeom prst="rect">
            <a:avLst/>
          </a:prstGeom>
          <a:ln>
            <a:noFill/>
          </a:ln>
          <a:effectLst>
            <a:softEdge rad="112500"/>
          </a:effectLst>
        </p:spPr>
      </p:pic>
      <p:pic>
        <p:nvPicPr>
          <p:cNvPr id="10" name="Picture 9">
            <a:extLst>
              <a:ext uri="{FF2B5EF4-FFF2-40B4-BE49-F238E27FC236}">
                <a16:creationId xmlns:a16="http://schemas.microsoft.com/office/drawing/2014/main" id="{011D12F5-0A0F-4848-96FB-131958D55DF8}"/>
              </a:ext>
            </a:extLst>
          </p:cNvPr>
          <p:cNvPicPr>
            <a:picLocks noChangeAspect="1"/>
          </p:cNvPicPr>
          <p:nvPr/>
        </p:nvPicPr>
        <p:blipFill>
          <a:blip r:embed="rId6"/>
          <a:stretch>
            <a:fillRect/>
          </a:stretch>
        </p:blipFill>
        <p:spPr>
          <a:xfrm>
            <a:off x="2105025" y="2543174"/>
            <a:ext cx="7486650" cy="1223309"/>
          </a:xfrm>
          <a:prstGeom prst="rect">
            <a:avLst/>
          </a:prstGeom>
          <a:ln>
            <a:noFill/>
          </a:ln>
          <a:effectLst>
            <a:softEdge rad="112500"/>
          </a:effectLst>
        </p:spPr>
      </p:pic>
      <p:pic>
        <p:nvPicPr>
          <p:cNvPr id="12" name="Picture 11">
            <a:extLst>
              <a:ext uri="{FF2B5EF4-FFF2-40B4-BE49-F238E27FC236}">
                <a16:creationId xmlns:a16="http://schemas.microsoft.com/office/drawing/2014/main" id="{789CE471-A6AA-4D79-B36A-08A8FBDF5373}"/>
              </a:ext>
            </a:extLst>
          </p:cNvPr>
          <p:cNvPicPr>
            <a:picLocks noChangeAspect="1"/>
          </p:cNvPicPr>
          <p:nvPr/>
        </p:nvPicPr>
        <p:blipFill>
          <a:blip r:embed="rId7"/>
          <a:stretch>
            <a:fillRect/>
          </a:stretch>
        </p:blipFill>
        <p:spPr>
          <a:xfrm>
            <a:off x="2257425" y="3929062"/>
            <a:ext cx="7219950" cy="2562225"/>
          </a:xfrm>
          <a:prstGeom prst="rect">
            <a:avLst/>
          </a:prstGeom>
          <a:ln>
            <a:noFill/>
          </a:ln>
          <a:effectLst>
            <a:softEdge rad="112500"/>
          </a:effectLst>
        </p:spPr>
      </p:pic>
    </p:spTree>
    <p:extLst>
      <p:ext uri="{BB962C8B-B14F-4D97-AF65-F5344CB8AC3E}">
        <p14:creationId xmlns:p14="http://schemas.microsoft.com/office/powerpoint/2010/main" val="1898337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6" name="Rectangle: Rounded Corners 6">
            <a:extLst>
              <a:ext uri="{FF2B5EF4-FFF2-40B4-BE49-F238E27FC236}">
                <a16:creationId xmlns:a16="http://schemas.microsoft.com/office/drawing/2014/main" id="{C4D63267-0065-4DF6-B5B4-D4A3E36F9DF0}"/>
              </a:ext>
            </a:extLst>
          </p:cNvPr>
          <p:cNvSpPr/>
          <p:nvPr/>
        </p:nvSpPr>
        <p:spPr>
          <a:xfrm>
            <a:off x="268826" y="246185"/>
            <a:ext cx="11654346" cy="6365629"/>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4098F771-4B74-6EC0-3B5D-8A4C4C61B06D}"/>
              </a:ext>
            </a:extLst>
          </p:cNvPr>
          <p:cNvPicPr>
            <a:picLocks noChangeAspect="1"/>
          </p:cNvPicPr>
          <p:nvPr/>
        </p:nvPicPr>
        <p:blipFill>
          <a:blip r:embed="rId3"/>
          <a:stretch>
            <a:fillRect/>
          </a:stretch>
        </p:blipFill>
        <p:spPr>
          <a:xfrm>
            <a:off x="-115757" y="3357634"/>
            <a:ext cx="2258865" cy="3339350"/>
          </a:xfrm>
          <a:prstGeom prst="rect">
            <a:avLst/>
          </a:prstGeom>
        </p:spPr>
      </p:pic>
      <p:pic>
        <p:nvPicPr>
          <p:cNvPr id="19" name="Picture 18">
            <a:extLst>
              <a:ext uri="{FF2B5EF4-FFF2-40B4-BE49-F238E27FC236}">
                <a16:creationId xmlns:a16="http://schemas.microsoft.com/office/drawing/2014/main" id="{E5E6D966-392A-D7D5-77E6-453C65703CBF}"/>
              </a:ext>
            </a:extLst>
          </p:cNvPr>
          <p:cNvPicPr>
            <a:picLocks noChangeAspect="1"/>
          </p:cNvPicPr>
          <p:nvPr/>
        </p:nvPicPr>
        <p:blipFill>
          <a:blip r:embed="rId4"/>
          <a:stretch>
            <a:fillRect/>
          </a:stretch>
        </p:blipFill>
        <p:spPr>
          <a:xfrm>
            <a:off x="9770343" y="3417244"/>
            <a:ext cx="2537413" cy="3317663"/>
          </a:xfrm>
          <a:prstGeom prst="rect">
            <a:avLst/>
          </a:prstGeom>
        </p:spPr>
      </p:pic>
      <p:pic>
        <p:nvPicPr>
          <p:cNvPr id="3" name="Picture 2">
            <a:extLst>
              <a:ext uri="{FF2B5EF4-FFF2-40B4-BE49-F238E27FC236}">
                <a16:creationId xmlns:a16="http://schemas.microsoft.com/office/drawing/2014/main" id="{96FF0D66-441C-45CA-B754-B65C28E466A4}"/>
              </a:ext>
            </a:extLst>
          </p:cNvPr>
          <p:cNvPicPr>
            <a:picLocks noChangeAspect="1"/>
          </p:cNvPicPr>
          <p:nvPr/>
        </p:nvPicPr>
        <p:blipFill>
          <a:blip r:embed="rId5"/>
          <a:stretch>
            <a:fillRect/>
          </a:stretch>
        </p:blipFill>
        <p:spPr>
          <a:xfrm>
            <a:off x="1414253" y="241514"/>
            <a:ext cx="9230144" cy="926672"/>
          </a:xfrm>
          <a:prstGeom prst="rect">
            <a:avLst/>
          </a:prstGeom>
        </p:spPr>
      </p:pic>
      <p:graphicFrame>
        <p:nvGraphicFramePr>
          <p:cNvPr id="4" name="Table 3">
            <a:extLst>
              <a:ext uri="{FF2B5EF4-FFF2-40B4-BE49-F238E27FC236}">
                <a16:creationId xmlns:a16="http://schemas.microsoft.com/office/drawing/2014/main" id="{18D363D9-EC64-4B0A-99D2-9B58ADB79666}"/>
              </a:ext>
            </a:extLst>
          </p:cNvPr>
          <p:cNvGraphicFramePr>
            <a:graphicFrameLocks noGrp="1"/>
          </p:cNvGraphicFramePr>
          <p:nvPr/>
        </p:nvGraphicFramePr>
        <p:xfrm>
          <a:off x="1371600" y="1581150"/>
          <a:ext cx="9582151" cy="1672464"/>
        </p:xfrm>
        <a:graphic>
          <a:graphicData uri="http://schemas.openxmlformats.org/drawingml/2006/table">
            <a:tbl>
              <a:tblPr firstRow="1" firstCol="1" bandRow="1">
                <a:tableStyleId>{5DA37D80-6434-44D0-A028-1B22A696006F}</a:tableStyleId>
              </a:tblPr>
              <a:tblGrid>
                <a:gridCol w="2222062">
                  <a:extLst>
                    <a:ext uri="{9D8B030D-6E8A-4147-A177-3AD203B41FA5}">
                      <a16:colId xmlns:a16="http://schemas.microsoft.com/office/drawing/2014/main" val="2404339798"/>
                    </a:ext>
                  </a:extLst>
                </a:gridCol>
                <a:gridCol w="2186479">
                  <a:extLst>
                    <a:ext uri="{9D8B030D-6E8A-4147-A177-3AD203B41FA5}">
                      <a16:colId xmlns:a16="http://schemas.microsoft.com/office/drawing/2014/main" val="107353146"/>
                    </a:ext>
                  </a:extLst>
                </a:gridCol>
                <a:gridCol w="2222062">
                  <a:extLst>
                    <a:ext uri="{9D8B030D-6E8A-4147-A177-3AD203B41FA5}">
                      <a16:colId xmlns:a16="http://schemas.microsoft.com/office/drawing/2014/main" val="3259506969"/>
                    </a:ext>
                  </a:extLst>
                </a:gridCol>
                <a:gridCol w="2951548">
                  <a:extLst>
                    <a:ext uri="{9D8B030D-6E8A-4147-A177-3AD203B41FA5}">
                      <a16:colId xmlns:a16="http://schemas.microsoft.com/office/drawing/2014/main" val="3097298815"/>
                    </a:ext>
                  </a:extLst>
                </a:gridCol>
              </a:tblGrid>
              <a:tr h="1102438">
                <a:tc>
                  <a:txBody>
                    <a:bodyPr/>
                    <a:lstStyle/>
                    <a:p>
                      <a:pPr marL="0" marR="0" algn="ctr">
                        <a:lnSpc>
                          <a:spcPct val="120000"/>
                        </a:lnSpc>
                        <a:spcBef>
                          <a:spcPts val="0"/>
                        </a:spcBef>
                        <a:spcAft>
                          <a:spcPts val="0"/>
                        </a:spcAft>
                      </a:pPr>
                      <a:r>
                        <a:rPr lang="nl-NL" sz="3200" dirty="0">
                          <a:effectLst/>
                        </a:rPr>
                        <a:t>Điểm mạnh</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FFFF00"/>
                    </a:solidFill>
                  </a:tcPr>
                </a:tc>
                <a:tc>
                  <a:txBody>
                    <a:bodyPr/>
                    <a:lstStyle/>
                    <a:p>
                      <a:pPr marL="0" marR="0" algn="ctr">
                        <a:lnSpc>
                          <a:spcPct val="120000"/>
                        </a:lnSpc>
                        <a:spcBef>
                          <a:spcPts val="0"/>
                        </a:spcBef>
                        <a:spcAft>
                          <a:spcPts val="0"/>
                        </a:spcAft>
                      </a:pPr>
                      <a:r>
                        <a:rPr lang="nl-NL" sz="3200" dirty="0">
                          <a:effectLst/>
                        </a:rPr>
                        <a:t>Cách phát huy</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FFFF00"/>
                    </a:solidFill>
                  </a:tcPr>
                </a:tc>
                <a:tc>
                  <a:txBody>
                    <a:bodyPr/>
                    <a:lstStyle/>
                    <a:p>
                      <a:pPr marL="0" marR="0" algn="ctr">
                        <a:lnSpc>
                          <a:spcPct val="120000"/>
                        </a:lnSpc>
                        <a:spcBef>
                          <a:spcPts val="0"/>
                        </a:spcBef>
                        <a:spcAft>
                          <a:spcPts val="0"/>
                        </a:spcAft>
                      </a:pPr>
                      <a:r>
                        <a:rPr lang="nl-NL" sz="3200" dirty="0">
                          <a:effectLst/>
                        </a:rPr>
                        <a:t>Điểm yếu</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FFFF00"/>
                    </a:solidFill>
                  </a:tcPr>
                </a:tc>
                <a:tc>
                  <a:txBody>
                    <a:bodyPr/>
                    <a:lstStyle/>
                    <a:p>
                      <a:pPr marL="0" marR="0" algn="ctr">
                        <a:lnSpc>
                          <a:spcPct val="120000"/>
                        </a:lnSpc>
                        <a:spcBef>
                          <a:spcPts val="0"/>
                        </a:spcBef>
                        <a:spcAft>
                          <a:spcPts val="0"/>
                        </a:spcAft>
                      </a:pPr>
                      <a:r>
                        <a:rPr lang="nl-NL" sz="3200" dirty="0">
                          <a:effectLst/>
                        </a:rPr>
                        <a:t>Cách khắc phục</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FFFF00"/>
                    </a:solidFill>
                  </a:tcPr>
                </a:tc>
                <a:extLst>
                  <a:ext uri="{0D108BD9-81ED-4DB2-BD59-A6C34878D82A}">
                    <a16:rowId xmlns:a16="http://schemas.microsoft.com/office/drawing/2014/main" val="2214956247"/>
                  </a:ext>
                </a:extLst>
              </a:tr>
              <a:tr h="530878">
                <a:tc>
                  <a:txBody>
                    <a:bodyPr/>
                    <a:lstStyle/>
                    <a:p>
                      <a:pPr marL="0" marR="0" algn="ctr">
                        <a:lnSpc>
                          <a:spcPct val="120000"/>
                        </a:lnSpc>
                        <a:spcBef>
                          <a:spcPts val="0"/>
                        </a:spcBef>
                        <a:spcAft>
                          <a:spcPts val="0"/>
                        </a:spcAft>
                      </a:pPr>
                      <a:r>
                        <a:rPr lang="nl-NL" sz="3200" dirty="0">
                          <a:effectLst/>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alpha val="20000"/>
                      </a:schemeClr>
                    </a:solidFill>
                  </a:tcPr>
                </a:tc>
                <a:tc>
                  <a:txBody>
                    <a:bodyPr/>
                    <a:lstStyle/>
                    <a:p>
                      <a:pPr marL="0" marR="0" algn="ctr">
                        <a:lnSpc>
                          <a:spcPct val="120000"/>
                        </a:lnSpc>
                        <a:spcBef>
                          <a:spcPts val="0"/>
                        </a:spcBef>
                        <a:spcAft>
                          <a:spcPts val="0"/>
                        </a:spcAft>
                      </a:pPr>
                      <a:r>
                        <a:rPr lang="nl-NL" sz="3200" dirty="0">
                          <a:effectLst/>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alpha val="20000"/>
                      </a:schemeClr>
                    </a:solidFill>
                  </a:tcPr>
                </a:tc>
                <a:tc>
                  <a:txBody>
                    <a:bodyPr/>
                    <a:lstStyle/>
                    <a:p>
                      <a:pPr marL="0" marR="0" algn="ctr">
                        <a:lnSpc>
                          <a:spcPct val="120000"/>
                        </a:lnSpc>
                        <a:spcBef>
                          <a:spcPts val="0"/>
                        </a:spcBef>
                        <a:spcAft>
                          <a:spcPts val="0"/>
                        </a:spcAft>
                      </a:pPr>
                      <a:r>
                        <a:rPr lang="nl-NL" sz="3200" dirty="0">
                          <a:effectLst/>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alpha val="20000"/>
                      </a:schemeClr>
                    </a:solidFill>
                  </a:tcPr>
                </a:tc>
                <a:tc>
                  <a:txBody>
                    <a:bodyPr/>
                    <a:lstStyle/>
                    <a:p>
                      <a:pPr marL="0" marR="0" algn="ctr">
                        <a:lnSpc>
                          <a:spcPct val="120000"/>
                        </a:lnSpc>
                        <a:spcBef>
                          <a:spcPts val="0"/>
                        </a:spcBef>
                        <a:spcAft>
                          <a:spcPts val="0"/>
                        </a:spcAft>
                      </a:pPr>
                      <a:r>
                        <a:rPr lang="nl-NL" sz="3200" dirty="0">
                          <a:effectLst/>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alpha val="20000"/>
                      </a:schemeClr>
                    </a:solidFill>
                  </a:tcPr>
                </a:tc>
                <a:extLst>
                  <a:ext uri="{0D108BD9-81ED-4DB2-BD59-A6C34878D82A}">
                    <a16:rowId xmlns:a16="http://schemas.microsoft.com/office/drawing/2014/main" val="2475675974"/>
                  </a:ext>
                </a:extLst>
              </a:tr>
            </a:tbl>
          </a:graphicData>
        </a:graphic>
      </p:graphicFrame>
    </p:spTree>
    <p:extLst>
      <p:ext uri="{BB962C8B-B14F-4D97-AF65-F5344CB8AC3E}">
        <p14:creationId xmlns:p14="http://schemas.microsoft.com/office/powerpoint/2010/main" val="1093279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212674" cy="6858000"/>
          </a:xfrm>
          <a:prstGeom prst="rect">
            <a:avLst/>
          </a:prstGeom>
        </p:spPr>
      </p:pic>
      <p:sp>
        <p:nvSpPr>
          <p:cNvPr id="5" name="Rectangle: Rounded Corners 6">
            <a:extLst>
              <a:ext uri="{FF2B5EF4-FFF2-40B4-BE49-F238E27FC236}">
                <a16:creationId xmlns:a16="http://schemas.microsoft.com/office/drawing/2014/main" id="{C4D63267-0065-4DF6-B5B4-D4A3E36F9DF0}"/>
              </a:ext>
            </a:extLst>
          </p:cNvPr>
          <p:cNvSpPr/>
          <p:nvPr/>
        </p:nvSpPr>
        <p:spPr>
          <a:xfrm>
            <a:off x="279163" y="246185"/>
            <a:ext cx="11654346" cy="6365629"/>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C24E17CB-244D-4147-9744-31841567E860}"/>
              </a:ext>
            </a:extLst>
          </p:cNvPr>
          <p:cNvGrpSpPr/>
          <p:nvPr/>
        </p:nvGrpSpPr>
        <p:grpSpPr>
          <a:xfrm>
            <a:off x="1594337" y="1602154"/>
            <a:ext cx="9003323" cy="4531946"/>
            <a:chOff x="1594337" y="1602154"/>
            <a:chExt cx="9003323" cy="3477846"/>
          </a:xfrm>
        </p:grpSpPr>
        <p:sp>
          <p:nvSpPr>
            <p:cNvPr id="9" name="Rounded Rectangle 8">
              <a:extLst>
                <a:ext uri="{FF2B5EF4-FFF2-40B4-BE49-F238E27FC236}">
                  <a16:creationId xmlns:a16="http://schemas.microsoft.com/office/drawing/2014/main" id="{B7D51596-0E51-4F06-AE64-F9D752B6D6BE}"/>
                </a:ext>
              </a:extLst>
            </p:cNvPr>
            <p:cNvSpPr/>
            <p:nvPr/>
          </p:nvSpPr>
          <p:spPr>
            <a:xfrm>
              <a:off x="1594337" y="1602154"/>
              <a:ext cx="9003323" cy="3477846"/>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Rounded Rectangle 9">
              <a:extLst>
                <a:ext uri="{FF2B5EF4-FFF2-40B4-BE49-F238E27FC236}">
                  <a16:creationId xmlns:a16="http://schemas.microsoft.com/office/drawing/2014/main" id="{6220B4A5-7027-4041-B412-9C8F9A304D02}"/>
                </a:ext>
              </a:extLst>
            </p:cNvPr>
            <p:cNvSpPr/>
            <p:nvPr/>
          </p:nvSpPr>
          <p:spPr>
            <a:xfrm>
              <a:off x="1825851" y="1733931"/>
              <a:ext cx="8423049" cy="31757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indent="-571500" algn="just">
                <a:buFont typeface="Arial" panose="020B0604020202020204" pitchFamily="34" charset="0"/>
                <a:buChar char="•"/>
              </a:pPr>
              <a:r>
                <a:rPr lang="en-US" sz="3600" dirty="0" err="1">
                  <a:solidFill>
                    <a:schemeClr val="tx1"/>
                  </a:solidFill>
                  <a:latin typeface="Calibri" panose="020F0502020204030204" pitchFamily="34" charset="0"/>
                  <a:cs typeface="Calibri" panose="020F0502020204030204" pitchFamily="34" charset="0"/>
                </a:rPr>
                <a:t>Tự</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suy</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ngẫm</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và</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viết</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về</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điểm</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mạnh</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điểm</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yếu</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của</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mình</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vào</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phiếu</a:t>
              </a:r>
              <a:endParaRPr lang="en-US" sz="3600" dirty="0">
                <a:solidFill>
                  <a:schemeClr val="tx1"/>
                </a:solidFill>
                <a:latin typeface="Calibri" panose="020F0502020204030204" pitchFamily="34" charset="0"/>
                <a:cs typeface="Calibri" panose="020F0502020204030204" pitchFamily="34" charset="0"/>
              </a:endParaRPr>
            </a:p>
            <a:p>
              <a:pPr marL="571500" indent="-571500" algn="just">
                <a:buFont typeface="Arial" panose="020B0604020202020204" pitchFamily="34" charset="0"/>
                <a:buChar char="•"/>
              </a:pPr>
              <a:r>
                <a:rPr lang="en-US" sz="3600" dirty="0" err="1">
                  <a:solidFill>
                    <a:schemeClr val="tx1"/>
                  </a:solidFill>
                  <a:latin typeface="Calibri" panose="020F0502020204030204" pitchFamily="34" charset="0"/>
                  <a:cs typeface="Calibri" panose="020F0502020204030204" pitchFamily="34" charset="0"/>
                </a:rPr>
                <a:t>Nhờ</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các</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bạn</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trong</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nhóm</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viết</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về</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điểm</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mạnh</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điểm</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yếu</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của</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mình</a:t>
              </a:r>
              <a:r>
                <a:rPr lang="en-US" sz="3600" dirty="0">
                  <a:solidFill>
                    <a:schemeClr val="tx1"/>
                  </a:solidFill>
                  <a:latin typeface="Calibri" panose="020F0502020204030204" pitchFamily="34" charset="0"/>
                  <a:cs typeface="Calibri" panose="020F0502020204030204" pitchFamily="34" charset="0"/>
                </a:rPr>
                <a:t> </a:t>
              </a:r>
            </a:p>
            <a:p>
              <a:pPr marL="571500" indent="-571500" algn="just">
                <a:buFont typeface="Arial" panose="020B0604020202020204" pitchFamily="34" charset="0"/>
                <a:buChar char="•"/>
              </a:pPr>
              <a:r>
                <a:rPr lang="en-US" sz="3600" dirty="0">
                  <a:solidFill>
                    <a:schemeClr val="tx1"/>
                  </a:solidFill>
                  <a:latin typeface="Calibri" panose="020F0502020204030204" pitchFamily="34" charset="0"/>
                  <a:cs typeface="Calibri" panose="020F0502020204030204" pitchFamily="34" charset="0"/>
                </a:rPr>
                <a:t>So </a:t>
              </a:r>
              <a:r>
                <a:rPr lang="en-US" sz="3600" dirty="0" err="1">
                  <a:solidFill>
                    <a:schemeClr val="tx1"/>
                  </a:solidFill>
                  <a:latin typeface="Calibri" panose="020F0502020204030204" pitchFamily="34" charset="0"/>
                  <a:cs typeface="Calibri" panose="020F0502020204030204" pitchFamily="34" charset="0"/>
                </a:rPr>
                <a:t>sánh</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diểm</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giống</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và</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khác</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nhau</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giữa</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thông</a:t>
              </a:r>
              <a:r>
                <a:rPr lang="en-US" sz="3600" dirty="0">
                  <a:solidFill>
                    <a:schemeClr val="tx1"/>
                  </a:solidFill>
                  <a:latin typeface="Calibri" panose="020F0502020204030204" pitchFamily="34" charset="0"/>
                  <a:cs typeface="Calibri" panose="020F0502020204030204" pitchFamily="34" charset="0"/>
                </a:rPr>
                <a:t> tin </a:t>
              </a:r>
              <a:r>
                <a:rPr lang="en-US" sz="3600" dirty="0" err="1">
                  <a:solidFill>
                    <a:schemeClr val="tx1"/>
                  </a:solidFill>
                  <a:latin typeface="Calibri" panose="020F0502020204030204" pitchFamily="34" charset="0"/>
                  <a:cs typeface="Calibri" panose="020F0502020204030204" pitchFamily="34" charset="0"/>
                </a:rPr>
                <a:t>các</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bạn</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viết</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về</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em</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và</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tự</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viết</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mô</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tả</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bản</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thân</a:t>
              </a:r>
              <a:r>
                <a:rPr lang="en-US" sz="3600" dirty="0">
                  <a:solidFill>
                    <a:schemeClr val="tx1"/>
                  </a:solidFill>
                  <a:latin typeface="Calibri" panose="020F0502020204030204" pitchFamily="34" charset="0"/>
                  <a:cs typeface="Calibri" panose="020F0502020204030204" pitchFamily="34" charset="0"/>
                </a:rPr>
                <a:t> </a:t>
              </a:r>
              <a:endParaRPr lang="vi-VN" sz="3600" dirty="0">
                <a:solidFill>
                  <a:schemeClr val="tx1"/>
                </a:solidFill>
                <a:latin typeface="Calibri" panose="020F0502020204030204" pitchFamily="34" charset="0"/>
                <a:cs typeface="Calibri" panose="020F0502020204030204" pitchFamily="34" charset="0"/>
              </a:endParaRPr>
            </a:p>
          </p:txBody>
        </p:sp>
      </p:grpSp>
      <p:pic>
        <p:nvPicPr>
          <p:cNvPr id="11" name="Picture 10">
            <a:extLst>
              <a:ext uri="{FF2B5EF4-FFF2-40B4-BE49-F238E27FC236}">
                <a16:creationId xmlns:a16="http://schemas.microsoft.com/office/drawing/2014/main" id="{D0E50C45-CE0F-4EF0-B6D3-D720A86F1088}"/>
              </a:ext>
            </a:extLst>
          </p:cNvPr>
          <p:cNvPicPr>
            <a:picLocks noChangeAspect="1"/>
          </p:cNvPicPr>
          <p:nvPr/>
        </p:nvPicPr>
        <p:blipFill>
          <a:blip r:embed="rId3"/>
          <a:stretch>
            <a:fillRect/>
          </a:stretch>
        </p:blipFill>
        <p:spPr>
          <a:xfrm>
            <a:off x="-115757" y="3357634"/>
            <a:ext cx="2258865" cy="3339350"/>
          </a:xfrm>
          <a:prstGeom prst="rect">
            <a:avLst/>
          </a:prstGeom>
        </p:spPr>
      </p:pic>
      <p:pic>
        <p:nvPicPr>
          <p:cNvPr id="12" name="Picture 11">
            <a:extLst>
              <a:ext uri="{FF2B5EF4-FFF2-40B4-BE49-F238E27FC236}">
                <a16:creationId xmlns:a16="http://schemas.microsoft.com/office/drawing/2014/main" id="{DEEF1D7D-9AD9-42AC-8E7C-BA48292EF722}"/>
              </a:ext>
            </a:extLst>
          </p:cNvPr>
          <p:cNvPicPr>
            <a:picLocks noChangeAspect="1"/>
          </p:cNvPicPr>
          <p:nvPr/>
        </p:nvPicPr>
        <p:blipFill>
          <a:blip r:embed="rId4"/>
          <a:stretch>
            <a:fillRect/>
          </a:stretch>
        </p:blipFill>
        <p:spPr>
          <a:xfrm>
            <a:off x="9770343" y="3417244"/>
            <a:ext cx="2537413" cy="3317663"/>
          </a:xfrm>
          <a:prstGeom prst="rect">
            <a:avLst/>
          </a:prstGeom>
        </p:spPr>
      </p:pic>
      <p:pic>
        <p:nvPicPr>
          <p:cNvPr id="16" name="Picture 15">
            <a:extLst>
              <a:ext uri="{FF2B5EF4-FFF2-40B4-BE49-F238E27FC236}">
                <a16:creationId xmlns:a16="http://schemas.microsoft.com/office/drawing/2014/main" id="{36599379-BC47-422C-A7C0-E2E2EC9C1523}"/>
              </a:ext>
            </a:extLst>
          </p:cNvPr>
          <p:cNvPicPr>
            <a:picLocks noChangeAspect="1"/>
          </p:cNvPicPr>
          <p:nvPr/>
        </p:nvPicPr>
        <p:blipFill>
          <a:blip r:embed="rId5"/>
          <a:stretch>
            <a:fillRect/>
          </a:stretch>
        </p:blipFill>
        <p:spPr>
          <a:xfrm>
            <a:off x="3007368" y="658713"/>
            <a:ext cx="5681964" cy="835224"/>
          </a:xfrm>
          <a:prstGeom prst="rect">
            <a:avLst/>
          </a:prstGeom>
        </p:spPr>
      </p:pic>
    </p:spTree>
    <p:extLst>
      <p:ext uri="{BB962C8B-B14F-4D97-AF65-F5344CB8AC3E}">
        <p14:creationId xmlns:p14="http://schemas.microsoft.com/office/powerpoint/2010/main" val="3646216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t="9375" b="7499"/>
          <a:stretch/>
        </p:blipFill>
        <p:spPr>
          <a:xfrm>
            <a:off x="0" y="0"/>
            <a:ext cx="12191999" cy="6858000"/>
          </a:xfrm>
          <a:prstGeom prst="rect">
            <a:avLst/>
          </a:prstGeom>
        </p:spPr>
      </p:pic>
      <p:pic>
        <p:nvPicPr>
          <p:cNvPr id="2" name="Picture 1">
            <a:extLst>
              <a:ext uri="{FF2B5EF4-FFF2-40B4-BE49-F238E27FC236}">
                <a16:creationId xmlns:a16="http://schemas.microsoft.com/office/drawing/2014/main" id="{1C2E8954-4D3F-4AB3-AD6F-8A4C9B02C3DA}"/>
              </a:ext>
            </a:extLst>
          </p:cNvPr>
          <p:cNvPicPr>
            <a:picLocks noChangeAspect="1"/>
          </p:cNvPicPr>
          <p:nvPr/>
        </p:nvPicPr>
        <p:blipFill>
          <a:blip r:embed="rId3"/>
          <a:stretch>
            <a:fillRect/>
          </a:stretch>
        </p:blipFill>
        <p:spPr>
          <a:xfrm>
            <a:off x="1172293" y="75767"/>
            <a:ext cx="9809314" cy="1201016"/>
          </a:xfrm>
          <a:prstGeom prst="rect">
            <a:avLst/>
          </a:prstGeom>
        </p:spPr>
      </p:pic>
    </p:spTree>
    <p:extLst>
      <p:ext uri="{BB962C8B-B14F-4D97-AF65-F5344CB8AC3E}">
        <p14:creationId xmlns:p14="http://schemas.microsoft.com/office/powerpoint/2010/main" val="487777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indoor, room&#10;&#10;Description automatically generated">
            <a:extLst>
              <a:ext uri="{FF2B5EF4-FFF2-40B4-BE49-F238E27FC236}">
                <a16:creationId xmlns:a16="http://schemas.microsoft.com/office/drawing/2014/main" id="{D6A01804-2E00-D0FC-B570-D5AF4F899C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7" name="Rectangle: Rounded Corners 6">
            <a:extLst>
              <a:ext uri="{FF2B5EF4-FFF2-40B4-BE49-F238E27FC236}">
                <a16:creationId xmlns:a16="http://schemas.microsoft.com/office/drawing/2014/main" id="{E182D0F9-9DB0-9D49-59DC-5E6CCCE0B3C4}"/>
              </a:ext>
            </a:extLst>
          </p:cNvPr>
          <p:cNvSpPr/>
          <p:nvPr/>
        </p:nvSpPr>
        <p:spPr>
          <a:xfrm>
            <a:off x="378467" y="257909"/>
            <a:ext cx="10245969" cy="5451229"/>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7" name="图片 10">
            <a:extLst>
              <a:ext uri="{FF2B5EF4-FFF2-40B4-BE49-F238E27FC236}">
                <a16:creationId xmlns:a16="http://schemas.microsoft.com/office/drawing/2014/main" id="{48EEAFCA-4386-80CA-ABF4-4B8377C4E72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5024"/>
          <a:stretch/>
        </p:blipFill>
        <p:spPr>
          <a:xfrm>
            <a:off x="8915162" y="2641439"/>
            <a:ext cx="2785502" cy="4474470"/>
          </a:xfrm>
          <a:prstGeom prst="rect">
            <a:avLst/>
          </a:prstGeom>
        </p:spPr>
      </p:pic>
      <p:sp>
        <p:nvSpPr>
          <p:cNvPr id="29" name="TextBox 28">
            <a:extLst>
              <a:ext uri="{FF2B5EF4-FFF2-40B4-BE49-F238E27FC236}">
                <a16:creationId xmlns:a16="http://schemas.microsoft.com/office/drawing/2014/main" id="{D74C761D-2F2C-7448-6766-413841C558D1}"/>
              </a:ext>
            </a:extLst>
          </p:cNvPr>
          <p:cNvSpPr txBox="1"/>
          <p:nvPr/>
        </p:nvSpPr>
        <p:spPr>
          <a:xfrm>
            <a:off x="1159457" y="1333638"/>
            <a:ext cx="8090051" cy="3046988"/>
          </a:xfrm>
          <a:prstGeom prst="rect">
            <a:avLst/>
          </a:prstGeom>
          <a:noFill/>
        </p:spPr>
        <p:txBody>
          <a:bodyPr wrap="square" rtlCol="0">
            <a:spAutoFit/>
          </a:bodyPr>
          <a:lstStyle/>
          <a:p>
            <a:pPr lvl="0" algn="just"/>
            <a:r>
              <a:rPr lang="vi-VN" sz="3200" dirty="0">
                <a:solidFill>
                  <a:prstClr val="black"/>
                </a:solidFill>
                <a:latin typeface="Calibri" panose="020F0502020204030204"/>
              </a:rPr>
              <a:t>Nêu được một số điểm mạnh, điểm yếu của bản thân.</a:t>
            </a:r>
          </a:p>
          <a:p>
            <a:pPr lvl="0" algn="just"/>
            <a:r>
              <a:rPr lang="vi-VN" sz="3200" dirty="0">
                <a:solidFill>
                  <a:prstClr val="black"/>
                </a:solidFill>
                <a:latin typeface="Calibri" panose="020F0502020204030204"/>
              </a:rPr>
              <a:t>Nêu được vì sao cần biết điểm mạnh, điểm yếu của bản thân.</a:t>
            </a:r>
          </a:p>
          <a:p>
            <a:pPr lvl="0" algn="just"/>
            <a:r>
              <a:rPr lang="vi-VN" sz="3200" dirty="0">
                <a:solidFill>
                  <a:prstClr val="black"/>
                </a:solidFill>
                <a:latin typeface="Calibri" panose="020F0502020204030204"/>
              </a:rPr>
              <a:t>Thực hiện một số cách đơn giản tự đánh giá điểm mạnh, điểm yếu của bản thân.</a:t>
            </a:r>
          </a:p>
        </p:txBody>
      </p:sp>
      <p:pic>
        <p:nvPicPr>
          <p:cNvPr id="30" name="Picture 29">
            <a:extLst>
              <a:ext uri="{FF2B5EF4-FFF2-40B4-BE49-F238E27FC236}">
                <a16:creationId xmlns:a16="http://schemas.microsoft.com/office/drawing/2014/main" id="{97184D61-500D-0A8C-27D6-6597C2C39801}"/>
              </a:ext>
            </a:extLst>
          </p:cNvPr>
          <p:cNvPicPr>
            <a:picLocks noChangeAspect="1"/>
          </p:cNvPicPr>
          <p:nvPr/>
        </p:nvPicPr>
        <p:blipFill>
          <a:blip r:embed="rId4"/>
          <a:stretch>
            <a:fillRect/>
          </a:stretch>
        </p:blipFill>
        <p:spPr>
          <a:xfrm>
            <a:off x="692409" y="1355237"/>
            <a:ext cx="467048" cy="467048"/>
          </a:xfrm>
          <a:prstGeom prst="rect">
            <a:avLst/>
          </a:prstGeom>
        </p:spPr>
      </p:pic>
      <p:pic>
        <p:nvPicPr>
          <p:cNvPr id="31" name="Picture 30">
            <a:extLst>
              <a:ext uri="{FF2B5EF4-FFF2-40B4-BE49-F238E27FC236}">
                <a16:creationId xmlns:a16="http://schemas.microsoft.com/office/drawing/2014/main" id="{07E39541-8DCB-7CDE-313C-F758EE4E03ED}"/>
              </a:ext>
            </a:extLst>
          </p:cNvPr>
          <p:cNvPicPr>
            <a:picLocks noChangeAspect="1"/>
          </p:cNvPicPr>
          <p:nvPr/>
        </p:nvPicPr>
        <p:blipFill>
          <a:blip r:embed="rId4"/>
          <a:stretch>
            <a:fillRect/>
          </a:stretch>
        </p:blipFill>
        <p:spPr>
          <a:xfrm>
            <a:off x="680745" y="2416857"/>
            <a:ext cx="467048" cy="467048"/>
          </a:xfrm>
          <a:prstGeom prst="rect">
            <a:avLst/>
          </a:prstGeom>
        </p:spPr>
      </p:pic>
      <p:pic>
        <p:nvPicPr>
          <p:cNvPr id="32" name="Picture 31">
            <a:extLst>
              <a:ext uri="{FF2B5EF4-FFF2-40B4-BE49-F238E27FC236}">
                <a16:creationId xmlns:a16="http://schemas.microsoft.com/office/drawing/2014/main" id="{07CE22BC-8F75-76AB-641F-7EF016BEC7AF}"/>
              </a:ext>
            </a:extLst>
          </p:cNvPr>
          <p:cNvPicPr>
            <a:picLocks noChangeAspect="1"/>
          </p:cNvPicPr>
          <p:nvPr/>
        </p:nvPicPr>
        <p:blipFill>
          <a:blip r:embed="rId4"/>
          <a:stretch>
            <a:fillRect/>
          </a:stretch>
        </p:blipFill>
        <p:spPr>
          <a:xfrm>
            <a:off x="728370" y="3430852"/>
            <a:ext cx="467048" cy="467048"/>
          </a:xfrm>
          <a:prstGeom prst="rect">
            <a:avLst/>
          </a:prstGeom>
        </p:spPr>
      </p:pic>
      <p:pic>
        <p:nvPicPr>
          <p:cNvPr id="2" name="Picture 1">
            <a:extLst>
              <a:ext uri="{FF2B5EF4-FFF2-40B4-BE49-F238E27FC236}">
                <a16:creationId xmlns:a16="http://schemas.microsoft.com/office/drawing/2014/main" id="{172FA7BE-9C71-48D7-9732-912550DFBCCC}"/>
              </a:ext>
            </a:extLst>
          </p:cNvPr>
          <p:cNvPicPr>
            <a:picLocks noChangeAspect="1"/>
          </p:cNvPicPr>
          <p:nvPr/>
        </p:nvPicPr>
        <p:blipFill>
          <a:blip r:embed="rId5"/>
          <a:stretch>
            <a:fillRect/>
          </a:stretch>
        </p:blipFill>
        <p:spPr>
          <a:xfrm>
            <a:off x="2477750" y="347429"/>
            <a:ext cx="6322100" cy="981541"/>
          </a:xfrm>
          <a:prstGeom prst="rect">
            <a:avLst/>
          </a:prstGeom>
        </p:spPr>
      </p:pic>
    </p:spTree>
    <p:extLst>
      <p:ext uri="{BB962C8B-B14F-4D97-AF65-F5344CB8AC3E}">
        <p14:creationId xmlns:p14="http://schemas.microsoft.com/office/powerpoint/2010/main" val="1743295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800" decel="100000"/>
                                        <p:tgtEl>
                                          <p:spTgt spid="30"/>
                                        </p:tgtEl>
                                      </p:cBhvr>
                                    </p:animEffect>
                                    <p:anim calcmode="lin" valueType="num">
                                      <p:cBhvr>
                                        <p:cTn id="8" dur="800" decel="100000" fill="hold"/>
                                        <p:tgtEl>
                                          <p:spTgt spid="30"/>
                                        </p:tgtEl>
                                        <p:attrNameLst>
                                          <p:attrName>style.rotation</p:attrName>
                                        </p:attrNameLst>
                                      </p:cBhvr>
                                      <p:tavLst>
                                        <p:tav tm="0">
                                          <p:val>
                                            <p:fltVal val="-90"/>
                                          </p:val>
                                        </p:tav>
                                        <p:tav tm="100000">
                                          <p:val>
                                            <p:fltVal val="0"/>
                                          </p:val>
                                        </p:tav>
                                      </p:tavLst>
                                    </p:anim>
                                    <p:anim calcmode="lin" valueType="num">
                                      <p:cBhvr>
                                        <p:cTn id="9" dur="800" decel="100000" fill="hold"/>
                                        <p:tgtEl>
                                          <p:spTgt spid="30"/>
                                        </p:tgtEl>
                                        <p:attrNameLst>
                                          <p:attrName>ppt_x</p:attrName>
                                        </p:attrNameLst>
                                      </p:cBhvr>
                                      <p:tavLst>
                                        <p:tav tm="0">
                                          <p:val>
                                            <p:strVal val="#ppt_x+0.4"/>
                                          </p:val>
                                        </p:tav>
                                        <p:tav tm="100000">
                                          <p:val>
                                            <p:strVal val="#ppt_x-0.05"/>
                                          </p:val>
                                        </p:tav>
                                      </p:tavLst>
                                    </p:anim>
                                    <p:anim calcmode="lin" valueType="num">
                                      <p:cBhvr>
                                        <p:cTn id="10" dur="800" decel="100000" fill="hold"/>
                                        <p:tgtEl>
                                          <p:spTgt spid="3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0"/>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9">
                                            <p:txEl>
                                              <p:pRg st="0" end="0"/>
                                            </p:txEl>
                                          </p:spTgt>
                                        </p:tgtEl>
                                        <p:attrNameLst>
                                          <p:attrName>style.visibility</p:attrName>
                                        </p:attrNameLst>
                                      </p:cBhvr>
                                      <p:to>
                                        <p:strVal val="visible"/>
                                      </p:to>
                                    </p:set>
                                    <p:animEffect transition="in" filter="wipe(down)">
                                      <p:cBhvr>
                                        <p:cTn id="17" dur="500"/>
                                        <p:tgtEl>
                                          <p:spTgt spid="2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0" presetClass="entr" presetSubtype="0"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800" decel="100000"/>
                                        <p:tgtEl>
                                          <p:spTgt spid="31"/>
                                        </p:tgtEl>
                                      </p:cBhvr>
                                    </p:animEffect>
                                    <p:anim calcmode="lin" valueType="num">
                                      <p:cBhvr>
                                        <p:cTn id="23" dur="800" decel="100000" fill="hold"/>
                                        <p:tgtEl>
                                          <p:spTgt spid="31"/>
                                        </p:tgtEl>
                                        <p:attrNameLst>
                                          <p:attrName>style.rotation</p:attrName>
                                        </p:attrNameLst>
                                      </p:cBhvr>
                                      <p:tavLst>
                                        <p:tav tm="0">
                                          <p:val>
                                            <p:fltVal val="-90"/>
                                          </p:val>
                                        </p:tav>
                                        <p:tav tm="100000">
                                          <p:val>
                                            <p:fltVal val="0"/>
                                          </p:val>
                                        </p:tav>
                                      </p:tavLst>
                                    </p:anim>
                                    <p:anim calcmode="lin" valueType="num">
                                      <p:cBhvr>
                                        <p:cTn id="24" dur="800" decel="100000" fill="hold"/>
                                        <p:tgtEl>
                                          <p:spTgt spid="31"/>
                                        </p:tgtEl>
                                        <p:attrNameLst>
                                          <p:attrName>ppt_x</p:attrName>
                                        </p:attrNameLst>
                                      </p:cBhvr>
                                      <p:tavLst>
                                        <p:tav tm="0">
                                          <p:val>
                                            <p:strVal val="#ppt_x+0.4"/>
                                          </p:val>
                                        </p:tav>
                                        <p:tav tm="100000">
                                          <p:val>
                                            <p:strVal val="#ppt_x-0.05"/>
                                          </p:val>
                                        </p:tav>
                                      </p:tavLst>
                                    </p:anim>
                                    <p:anim calcmode="lin" valueType="num">
                                      <p:cBhvr>
                                        <p:cTn id="25" dur="800" decel="100000" fill="hold"/>
                                        <p:tgtEl>
                                          <p:spTgt spid="31"/>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31"/>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31"/>
                                        </p:tgtEl>
                                        <p:attrNameLst>
                                          <p:attrName>ppt_y</p:attrName>
                                        </p:attrNameLst>
                                      </p:cBhvr>
                                      <p:tavLst>
                                        <p:tav tm="0">
                                          <p:val>
                                            <p:strVal val="#ppt_y+0.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9">
                                            <p:txEl>
                                              <p:pRg st="1" end="1"/>
                                            </p:txEl>
                                          </p:spTgt>
                                        </p:tgtEl>
                                        <p:attrNameLst>
                                          <p:attrName>style.visibility</p:attrName>
                                        </p:attrNameLst>
                                      </p:cBhvr>
                                      <p:to>
                                        <p:strVal val="visible"/>
                                      </p:to>
                                    </p:set>
                                    <p:animEffect transition="in" filter="wipe(down)">
                                      <p:cBhvr>
                                        <p:cTn id="32" dur="500"/>
                                        <p:tgtEl>
                                          <p:spTgt spid="29">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800" decel="100000"/>
                                        <p:tgtEl>
                                          <p:spTgt spid="32"/>
                                        </p:tgtEl>
                                      </p:cBhvr>
                                    </p:animEffect>
                                    <p:anim calcmode="lin" valueType="num">
                                      <p:cBhvr>
                                        <p:cTn id="38" dur="800" decel="100000" fill="hold"/>
                                        <p:tgtEl>
                                          <p:spTgt spid="32"/>
                                        </p:tgtEl>
                                        <p:attrNameLst>
                                          <p:attrName>style.rotation</p:attrName>
                                        </p:attrNameLst>
                                      </p:cBhvr>
                                      <p:tavLst>
                                        <p:tav tm="0">
                                          <p:val>
                                            <p:fltVal val="-90"/>
                                          </p:val>
                                        </p:tav>
                                        <p:tav tm="100000">
                                          <p:val>
                                            <p:fltVal val="0"/>
                                          </p:val>
                                        </p:tav>
                                      </p:tavLst>
                                    </p:anim>
                                    <p:anim calcmode="lin" valueType="num">
                                      <p:cBhvr>
                                        <p:cTn id="39" dur="800" decel="100000" fill="hold"/>
                                        <p:tgtEl>
                                          <p:spTgt spid="32"/>
                                        </p:tgtEl>
                                        <p:attrNameLst>
                                          <p:attrName>ppt_x</p:attrName>
                                        </p:attrNameLst>
                                      </p:cBhvr>
                                      <p:tavLst>
                                        <p:tav tm="0">
                                          <p:val>
                                            <p:strVal val="#ppt_x+0.4"/>
                                          </p:val>
                                        </p:tav>
                                        <p:tav tm="100000">
                                          <p:val>
                                            <p:strVal val="#ppt_x-0.05"/>
                                          </p:val>
                                        </p:tav>
                                      </p:tavLst>
                                    </p:anim>
                                    <p:anim calcmode="lin" valueType="num">
                                      <p:cBhvr>
                                        <p:cTn id="40" dur="800" decel="100000" fill="hold"/>
                                        <p:tgtEl>
                                          <p:spTgt spid="32"/>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32"/>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32"/>
                                        </p:tgtEl>
                                        <p:attrNameLst>
                                          <p:attrName>ppt_y</p:attrName>
                                        </p:attrNameLst>
                                      </p:cBhvr>
                                      <p:tavLst>
                                        <p:tav tm="0">
                                          <p:val>
                                            <p:strVal val="#ppt_y+0.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9">
                                            <p:txEl>
                                              <p:pRg st="2" end="2"/>
                                            </p:txEl>
                                          </p:spTgt>
                                        </p:tgtEl>
                                        <p:attrNameLst>
                                          <p:attrName>style.visibility</p:attrName>
                                        </p:attrNameLst>
                                      </p:cBhvr>
                                      <p:to>
                                        <p:strVal val="visible"/>
                                      </p:to>
                                    </p:set>
                                    <p:animEffect transition="in" filter="wipe(down)">
                                      <p:cBhvr>
                                        <p:cTn id="47" dur="500"/>
                                        <p:tgtEl>
                                          <p:spTgt spid="2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b="7354"/>
          <a:stretch/>
        </p:blipFill>
        <p:spPr>
          <a:xfrm>
            <a:off x="0" y="-38513"/>
            <a:ext cx="12191999" cy="7544213"/>
          </a:xfrm>
          <a:prstGeom prst="rect">
            <a:avLst/>
          </a:prstGeom>
        </p:spPr>
      </p:pic>
      <p:pic>
        <p:nvPicPr>
          <p:cNvPr id="2" name="Picture 1">
            <a:extLst>
              <a:ext uri="{FF2B5EF4-FFF2-40B4-BE49-F238E27FC236}">
                <a16:creationId xmlns:a16="http://schemas.microsoft.com/office/drawing/2014/main" id="{8D292DC5-AD58-4FFF-B694-F7813710A3B0}"/>
              </a:ext>
            </a:extLst>
          </p:cNvPr>
          <p:cNvPicPr>
            <a:picLocks noChangeAspect="1"/>
          </p:cNvPicPr>
          <p:nvPr/>
        </p:nvPicPr>
        <p:blipFill>
          <a:blip r:embed="rId3"/>
          <a:stretch>
            <a:fillRect/>
          </a:stretch>
        </p:blipFill>
        <p:spPr>
          <a:xfrm>
            <a:off x="534058" y="769944"/>
            <a:ext cx="11181033" cy="1298561"/>
          </a:xfrm>
          <a:prstGeom prst="rect">
            <a:avLst/>
          </a:prstGeom>
        </p:spPr>
      </p:pic>
    </p:spTree>
    <p:extLst>
      <p:ext uri="{BB962C8B-B14F-4D97-AF65-F5344CB8AC3E}">
        <p14:creationId xmlns:p14="http://schemas.microsoft.com/office/powerpoint/2010/main" val="1955563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212674" cy="6858000"/>
          </a:xfrm>
          <a:prstGeom prst="rect">
            <a:avLst/>
          </a:prstGeom>
        </p:spPr>
      </p:pic>
      <p:sp>
        <p:nvSpPr>
          <p:cNvPr id="5" name="Rectangle: Rounded Corners 6">
            <a:extLst>
              <a:ext uri="{FF2B5EF4-FFF2-40B4-BE49-F238E27FC236}">
                <a16:creationId xmlns:a16="http://schemas.microsoft.com/office/drawing/2014/main" id="{C4D63267-0065-4DF6-B5B4-D4A3E36F9DF0}"/>
              </a:ext>
            </a:extLst>
          </p:cNvPr>
          <p:cNvSpPr/>
          <p:nvPr/>
        </p:nvSpPr>
        <p:spPr>
          <a:xfrm>
            <a:off x="268826" y="246185"/>
            <a:ext cx="11654346" cy="6365629"/>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Graphic 10">
            <a:extLst>
              <a:ext uri="{FF2B5EF4-FFF2-40B4-BE49-F238E27FC236}">
                <a16:creationId xmlns:a16="http://schemas.microsoft.com/office/drawing/2014/main" id="{86C9BB18-5DC0-B38A-61D0-6CFB230C68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8869680" y="3091252"/>
            <a:ext cx="3915294" cy="3788788"/>
          </a:xfrm>
          <a:prstGeom prst="rect">
            <a:avLst/>
          </a:prstGeom>
        </p:spPr>
      </p:pic>
      <p:sp>
        <p:nvSpPr>
          <p:cNvPr id="2" name="TextBox 1"/>
          <p:cNvSpPr txBox="1"/>
          <p:nvPr/>
        </p:nvSpPr>
        <p:spPr>
          <a:xfrm>
            <a:off x="673331" y="2643447"/>
            <a:ext cx="9027622" cy="1323439"/>
          </a:xfrm>
          <a:prstGeom prst="rect">
            <a:avLst/>
          </a:prstGeom>
          <a:noFill/>
        </p:spPr>
        <p:txBody>
          <a:bodyPr wrap="square" rtlCol="0">
            <a:spAutoFit/>
          </a:bodyPr>
          <a:lstStyle/>
          <a:p>
            <a:pPr marL="285750" lvl="0" indent="-285750" algn="just">
              <a:buFontTx/>
              <a:buChar char="-"/>
            </a:pPr>
            <a:r>
              <a:rPr lang="en-US" sz="4000" b="1" dirty="0" err="1">
                <a:solidFill>
                  <a:prstClr val="black"/>
                </a:solidFill>
              </a:rPr>
              <a:t>Rèn</a:t>
            </a:r>
            <a:r>
              <a:rPr lang="en-US" sz="4000" b="1" dirty="0">
                <a:solidFill>
                  <a:prstClr val="black"/>
                </a:solidFill>
              </a:rPr>
              <a:t> </a:t>
            </a:r>
            <a:r>
              <a:rPr lang="en-US" sz="4000" b="1" dirty="0" err="1">
                <a:solidFill>
                  <a:prstClr val="black"/>
                </a:solidFill>
              </a:rPr>
              <a:t>luyện</a:t>
            </a:r>
            <a:r>
              <a:rPr lang="en-US" sz="4000" b="1" dirty="0">
                <a:solidFill>
                  <a:prstClr val="black"/>
                </a:solidFill>
              </a:rPr>
              <a:t> </a:t>
            </a:r>
            <a:r>
              <a:rPr lang="en-US" sz="4000" b="1" dirty="0" err="1">
                <a:solidFill>
                  <a:prstClr val="black"/>
                </a:solidFill>
              </a:rPr>
              <a:t>để</a:t>
            </a:r>
            <a:r>
              <a:rPr lang="en-US" sz="4000" b="1" dirty="0">
                <a:solidFill>
                  <a:prstClr val="black"/>
                </a:solidFill>
              </a:rPr>
              <a:t> </a:t>
            </a:r>
            <a:r>
              <a:rPr lang="en-US" sz="4000" b="1" dirty="0" err="1">
                <a:solidFill>
                  <a:prstClr val="black"/>
                </a:solidFill>
              </a:rPr>
              <a:t>phát</a:t>
            </a:r>
            <a:r>
              <a:rPr lang="en-US" sz="4000" b="1" dirty="0">
                <a:solidFill>
                  <a:prstClr val="black"/>
                </a:solidFill>
              </a:rPr>
              <a:t> </a:t>
            </a:r>
            <a:r>
              <a:rPr lang="en-US" sz="4000" b="1" dirty="0" err="1">
                <a:solidFill>
                  <a:prstClr val="black"/>
                </a:solidFill>
              </a:rPr>
              <a:t>huy</a:t>
            </a:r>
            <a:r>
              <a:rPr lang="en-US" sz="4000" b="1" dirty="0">
                <a:solidFill>
                  <a:prstClr val="black"/>
                </a:solidFill>
              </a:rPr>
              <a:t> </a:t>
            </a:r>
            <a:r>
              <a:rPr lang="en-US" sz="4000" b="1" dirty="0" err="1">
                <a:solidFill>
                  <a:prstClr val="black"/>
                </a:solidFill>
              </a:rPr>
              <a:t>điểm</a:t>
            </a:r>
            <a:r>
              <a:rPr lang="en-US" sz="4000" b="1" dirty="0">
                <a:solidFill>
                  <a:prstClr val="black"/>
                </a:solidFill>
              </a:rPr>
              <a:t> </a:t>
            </a:r>
            <a:r>
              <a:rPr lang="en-US" sz="4000" b="1" dirty="0" err="1">
                <a:solidFill>
                  <a:prstClr val="black"/>
                </a:solidFill>
              </a:rPr>
              <a:t>mạnh</a:t>
            </a:r>
            <a:r>
              <a:rPr lang="en-US" sz="4000" b="1" dirty="0">
                <a:solidFill>
                  <a:prstClr val="black"/>
                </a:solidFill>
              </a:rPr>
              <a:t>, </a:t>
            </a:r>
            <a:r>
              <a:rPr lang="en-US" sz="4000" b="1" dirty="0" err="1">
                <a:solidFill>
                  <a:prstClr val="black"/>
                </a:solidFill>
              </a:rPr>
              <a:t>khắc</a:t>
            </a:r>
            <a:r>
              <a:rPr lang="en-US" sz="4000" b="1" dirty="0">
                <a:solidFill>
                  <a:prstClr val="black"/>
                </a:solidFill>
              </a:rPr>
              <a:t> </a:t>
            </a:r>
            <a:r>
              <a:rPr lang="en-US" sz="4000" b="1" dirty="0" err="1">
                <a:solidFill>
                  <a:prstClr val="black"/>
                </a:solidFill>
              </a:rPr>
              <a:t>phục</a:t>
            </a:r>
            <a:r>
              <a:rPr lang="en-US" sz="4000" b="1" dirty="0">
                <a:solidFill>
                  <a:prstClr val="black"/>
                </a:solidFill>
              </a:rPr>
              <a:t> </a:t>
            </a:r>
            <a:r>
              <a:rPr lang="en-US" sz="4000" b="1" dirty="0" err="1">
                <a:solidFill>
                  <a:prstClr val="black"/>
                </a:solidFill>
              </a:rPr>
              <a:t>điểm</a:t>
            </a:r>
            <a:r>
              <a:rPr lang="en-US" sz="4000" b="1" dirty="0">
                <a:solidFill>
                  <a:prstClr val="black"/>
                </a:solidFill>
              </a:rPr>
              <a:t> </a:t>
            </a:r>
            <a:r>
              <a:rPr lang="en-US" sz="4000" b="1" dirty="0" err="1">
                <a:solidFill>
                  <a:prstClr val="black"/>
                </a:solidFill>
              </a:rPr>
              <a:t>yếu</a:t>
            </a:r>
            <a:r>
              <a:rPr lang="en-US" sz="4000" b="1" dirty="0">
                <a:solidFill>
                  <a:prstClr val="black"/>
                </a:solidFill>
              </a:rPr>
              <a:t> </a:t>
            </a:r>
            <a:r>
              <a:rPr lang="en-US" sz="4000" b="1" dirty="0" err="1">
                <a:solidFill>
                  <a:prstClr val="black"/>
                </a:solidFill>
              </a:rPr>
              <a:t>của</a:t>
            </a:r>
            <a:r>
              <a:rPr lang="en-US" sz="4000" b="1" dirty="0">
                <a:solidFill>
                  <a:prstClr val="black"/>
                </a:solidFill>
              </a:rPr>
              <a:t> </a:t>
            </a:r>
            <a:r>
              <a:rPr lang="en-US" sz="4000" b="1" dirty="0" err="1">
                <a:solidFill>
                  <a:prstClr val="black"/>
                </a:solidFill>
              </a:rPr>
              <a:t>bản</a:t>
            </a:r>
            <a:r>
              <a:rPr lang="en-US" sz="4000" b="1" dirty="0">
                <a:solidFill>
                  <a:prstClr val="black"/>
                </a:solidFill>
              </a:rPr>
              <a:t> </a:t>
            </a:r>
            <a:r>
              <a:rPr lang="en-US" sz="4000" b="1" dirty="0" err="1">
                <a:solidFill>
                  <a:prstClr val="black"/>
                </a:solidFill>
              </a:rPr>
              <a:t>thân</a:t>
            </a:r>
            <a:r>
              <a:rPr lang="en-US" sz="4000" b="1" dirty="0">
                <a:solidFill>
                  <a:prstClr val="black"/>
                </a:solidFill>
              </a:rPr>
              <a:t>.</a:t>
            </a:r>
            <a:endParaRPr kumimoji="0" lang="vi-VN" sz="4000" b="1" i="0" u="none"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7" name="Picture 6">
            <a:extLst>
              <a:ext uri="{FF2B5EF4-FFF2-40B4-BE49-F238E27FC236}">
                <a16:creationId xmlns:a16="http://schemas.microsoft.com/office/drawing/2014/main" id="{F993D9B6-CD9F-40F6-A98B-F476DB0F0A03}"/>
              </a:ext>
            </a:extLst>
          </p:cNvPr>
          <p:cNvPicPr>
            <a:picLocks noChangeAspect="1"/>
          </p:cNvPicPr>
          <p:nvPr/>
        </p:nvPicPr>
        <p:blipFill>
          <a:blip r:embed="rId5"/>
          <a:stretch>
            <a:fillRect/>
          </a:stretch>
        </p:blipFill>
        <p:spPr>
          <a:xfrm>
            <a:off x="3782747" y="738701"/>
            <a:ext cx="4645555" cy="1322947"/>
          </a:xfrm>
          <a:prstGeom prst="rect">
            <a:avLst/>
          </a:prstGeom>
        </p:spPr>
      </p:pic>
    </p:spTree>
    <p:extLst>
      <p:ext uri="{BB962C8B-B14F-4D97-AF65-F5344CB8AC3E}">
        <p14:creationId xmlns:p14="http://schemas.microsoft.com/office/powerpoint/2010/main" val="1664351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6DFEC1-F05C-4EC8-9902-15A11D51D07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3291"/>
          <a:stretch/>
        </p:blipFill>
        <p:spPr>
          <a:xfrm flipV="1">
            <a:off x="-1" y="4171948"/>
            <a:ext cx="12203217" cy="1323438"/>
          </a:xfrm>
          <a:prstGeom prst="rect">
            <a:avLst/>
          </a:prstGeom>
        </p:spPr>
      </p:pic>
      <p:pic>
        <p:nvPicPr>
          <p:cNvPr id="5" name="Picture 4">
            <a:extLst>
              <a:ext uri="{FF2B5EF4-FFF2-40B4-BE49-F238E27FC236}">
                <a16:creationId xmlns:a16="http://schemas.microsoft.com/office/drawing/2014/main" id="{9054E7D4-611D-4516-8B0E-502019F8E47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3291"/>
          <a:stretch/>
        </p:blipFill>
        <p:spPr>
          <a:xfrm>
            <a:off x="-11217" y="5495386"/>
            <a:ext cx="12203217" cy="1362614"/>
          </a:xfrm>
          <a:prstGeom prst="rect">
            <a:avLst/>
          </a:prstGeom>
        </p:spPr>
      </p:pic>
      <p:pic>
        <p:nvPicPr>
          <p:cNvPr id="9" name="Picture 8">
            <a:extLst>
              <a:ext uri="{FF2B5EF4-FFF2-40B4-BE49-F238E27FC236}">
                <a16:creationId xmlns:a16="http://schemas.microsoft.com/office/drawing/2014/main" id="{958042E7-7005-46D9-8C17-E6F412E8CF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74815"/>
            <a:ext cx="12203217" cy="4246765"/>
          </a:xfrm>
          <a:prstGeom prst="rect">
            <a:avLst/>
          </a:prstGeom>
        </p:spPr>
      </p:pic>
      <p:pic>
        <p:nvPicPr>
          <p:cNvPr id="2" name="Picture 1">
            <a:extLst>
              <a:ext uri="{FF2B5EF4-FFF2-40B4-BE49-F238E27FC236}">
                <a16:creationId xmlns:a16="http://schemas.microsoft.com/office/drawing/2014/main" id="{B198031A-1378-4890-B256-C9BCBF7D85BD}"/>
              </a:ext>
            </a:extLst>
          </p:cNvPr>
          <p:cNvPicPr>
            <a:picLocks noChangeAspect="1"/>
          </p:cNvPicPr>
          <p:nvPr/>
        </p:nvPicPr>
        <p:blipFill>
          <a:blip r:embed="rId3"/>
          <a:stretch>
            <a:fillRect/>
          </a:stretch>
        </p:blipFill>
        <p:spPr>
          <a:xfrm>
            <a:off x="157453" y="4553624"/>
            <a:ext cx="12034547" cy="2017951"/>
          </a:xfrm>
          <a:prstGeom prst="rect">
            <a:avLst/>
          </a:prstGeom>
        </p:spPr>
      </p:pic>
    </p:spTree>
    <p:extLst>
      <p:ext uri="{BB962C8B-B14F-4D97-AF65-F5344CB8AC3E}">
        <p14:creationId xmlns:p14="http://schemas.microsoft.com/office/powerpoint/2010/main" val="474211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1695" b="11719"/>
          <a:stretch/>
        </p:blipFill>
        <p:spPr>
          <a:xfrm>
            <a:off x="0" y="0"/>
            <a:ext cx="12192000" cy="6858000"/>
          </a:xfrm>
          <a:prstGeom prst="rect">
            <a:avLst/>
          </a:prstGeom>
        </p:spPr>
      </p:pic>
      <p:sp>
        <p:nvSpPr>
          <p:cNvPr id="3" name="TextBox 2">
            <a:extLst>
              <a:ext uri="{FF2B5EF4-FFF2-40B4-BE49-F238E27FC236}">
                <a16:creationId xmlns:a16="http://schemas.microsoft.com/office/drawing/2014/main" id="{61D883EE-8502-E977-5F7E-1756F6321401}"/>
              </a:ext>
            </a:extLst>
          </p:cNvPr>
          <p:cNvSpPr txBox="1"/>
          <p:nvPr/>
        </p:nvSpPr>
        <p:spPr>
          <a:xfrm>
            <a:off x="5500746" y="525327"/>
            <a:ext cx="4977192"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0" b="1" dirty="0">
                <a:ln w="6600">
                  <a:solidFill>
                    <a:srgbClr val="002060"/>
                  </a:solidFill>
                  <a:prstDash val="solid"/>
                </a:ln>
                <a:solidFill>
                  <a:srgbClr val="00B0F0"/>
                </a:solidFill>
                <a:effectLst>
                  <a:outerShdw dist="38100" dir="2700000" algn="tl" rotWithShape="0">
                    <a:srgbClr val="002060"/>
                  </a:outerShdw>
                </a:effectLst>
              </a:rPr>
              <a:t>KHỞI ĐỘNG</a:t>
            </a:r>
            <a:endParaRPr kumimoji="0" lang="en-US" sz="8000" b="1" i="0" u="none" strike="noStrike" kern="1200" cap="none" spc="0" normalizeH="0" baseline="0" noProof="0" dirty="0">
              <a:ln w="6600">
                <a:solidFill>
                  <a:srgbClr val="002060"/>
                </a:solidFill>
                <a:prstDash val="solid"/>
              </a:ln>
              <a:solidFill>
                <a:srgbClr val="00B0F0"/>
              </a:solidFill>
              <a:effectLst>
                <a:outerShdw dist="38100" dir="2700000" algn="tl" rotWithShape="0">
                  <a:srgbClr val="002060"/>
                </a:outerShdw>
              </a:effectLst>
              <a:uLnTx/>
              <a:uFillTx/>
            </a:endParaRPr>
          </a:p>
        </p:txBody>
      </p:sp>
    </p:spTree>
    <p:extLst>
      <p:ext uri="{BB962C8B-B14F-4D97-AF65-F5344CB8AC3E}">
        <p14:creationId xmlns:p14="http://schemas.microsoft.com/office/powerpoint/2010/main" val="2004128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1.66667E-6 -1.48148E-6 L 1.66667E-6 -0.07222 " pathEditMode="relative" rAng="0" ptsTypes="AA">
                                      <p:cBhvr>
                                        <p:cTn id="6" dur="250" accel="50000" decel="50000" autoRev="1" fill="hold">
                                          <p:stCondLst>
                                            <p:cond delay="0"/>
                                          </p:stCondLst>
                                        </p:cTn>
                                        <p:tgtEl>
                                          <p:spTgt spid="3"/>
                                        </p:tgtEl>
                                        <p:attrNameLst>
                                          <p:attrName>ppt_x</p:attrName>
                                          <p:attrName>ppt_y</p:attrName>
                                        </p:attrNameLst>
                                      </p:cBhvr>
                                      <p:rCtr x="0" y="-3611"/>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Flowchart: Terminator 2"/>
          <p:cNvSpPr/>
          <p:nvPr/>
        </p:nvSpPr>
        <p:spPr>
          <a:xfrm>
            <a:off x="1462087" y="600075"/>
            <a:ext cx="9267825" cy="1419226"/>
          </a:xfrm>
          <a:prstGeom prst="flowChartTerminator">
            <a:avLst/>
          </a:prstGeom>
          <a:ln w="76200">
            <a:solidFill>
              <a:srgbClr val="FFC000"/>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4400" b="1" i="0" u="none" strike="noStrike" kern="1200" cap="none" spc="50" normalizeH="0" baseline="0" noProof="0" dirty="0">
              <a:ln w="9525" cmpd="sng">
                <a:solidFill>
                  <a:srgbClr val="002060"/>
                </a:solidFill>
                <a:prstDash val="solid"/>
              </a:ln>
              <a:solidFill>
                <a:srgbClr val="66FFFF"/>
              </a:solidFill>
              <a:effectLst>
                <a:glow rad="38100">
                  <a:srgbClr val="5B9BD5">
                    <a:alpha val="40000"/>
                  </a:srgbClr>
                </a:glow>
              </a:effectLst>
              <a:uLnTx/>
              <a:uFillTx/>
              <a:latin typeface="#9Slide05 Phobia" panose="02000506000000020003" pitchFamily="2" charset="-93"/>
            </a:endParaRPr>
          </a:p>
        </p:txBody>
      </p:sp>
      <p:pic>
        <p:nvPicPr>
          <p:cNvPr id="5" name="Picture 4">
            <a:extLst>
              <a:ext uri="{FF2B5EF4-FFF2-40B4-BE49-F238E27FC236}">
                <a16:creationId xmlns:a16="http://schemas.microsoft.com/office/drawing/2014/main" id="{1440726D-8585-4B7E-94CA-8F7726CF4C56}"/>
              </a:ext>
            </a:extLst>
          </p:cNvPr>
          <p:cNvPicPr>
            <a:picLocks noChangeAspect="1"/>
          </p:cNvPicPr>
          <p:nvPr/>
        </p:nvPicPr>
        <p:blipFill>
          <a:blip r:embed="rId3"/>
          <a:stretch>
            <a:fillRect/>
          </a:stretch>
        </p:blipFill>
        <p:spPr>
          <a:xfrm>
            <a:off x="2090587" y="880456"/>
            <a:ext cx="7858425" cy="810838"/>
          </a:xfrm>
          <a:prstGeom prst="rect">
            <a:avLst/>
          </a:prstGeom>
        </p:spPr>
      </p:pic>
      <p:sp>
        <p:nvSpPr>
          <p:cNvPr id="6" name="TextBox 5">
            <a:extLst>
              <a:ext uri="{FF2B5EF4-FFF2-40B4-BE49-F238E27FC236}">
                <a16:creationId xmlns:a16="http://schemas.microsoft.com/office/drawing/2014/main" id="{C8792835-2C03-4AD9-B404-9CF51481496F}"/>
              </a:ext>
            </a:extLst>
          </p:cNvPr>
          <p:cNvSpPr txBox="1"/>
          <p:nvPr/>
        </p:nvSpPr>
        <p:spPr>
          <a:xfrm>
            <a:off x="2571750" y="1438275"/>
            <a:ext cx="6638925" cy="1743075"/>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375913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212674" cy="6858000"/>
          </a:xfrm>
          <a:prstGeom prst="rect">
            <a:avLst/>
          </a:prstGeom>
        </p:spPr>
      </p:pic>
      <p:grpSp>
        <p:nvGrpSpPr>
          <p:cNvPr id="17" name="Group 16"/>
          <p:cNvGrpSpPr/>
          <p:nvPr/>
        </p:nvGrpSpPr>
        <p:grpSpPr>
          <a:xfrm>
            <a:off x="2807169" y="1095375"/>
            <a:ext cx="9115754" cy="4392693"/>
            <a:chOff x="3570324" y="1814976"/>
            <a:chExt cx="8354976" cy="2611379"/>
          </a:xfrm>
        </p:grpSpPr>
        <p:sp>
          <p:nvSpPr>
            <p:cNvPr id="18" name="Hộp Văn bản 11">
              <a:extLst>
                <a:ext uri="{FF2B5EF4-FFF2-40B4-BE49-F238E27FC236}">
                  <a16:creationId xmlns:a16="http://schemas.microsoft.com/office/drawing/2014/main" id="{008AF084-4877-9BF3-B81E-314A9172DFFE}"/>
                </a:ext>
              </a:extLst>
            </p:cNvPr>
            <p:cNvSpPr txBox="1"/>
            <p:nvPr/>
          </p:nvSpPr>
          <p:spPr>
            <a:xfrm>
              <a:off x="3607725" y="1814976"/>
              <a:ext cx="8317575" cy="2611379"/>
            </a:xfrm>
            <a:custGeom>
              <a:avLst/>
              <a:gdLst>
                <a:gd name="connsiteX0" fmla="*/ 0 w 8317575"/>
                <a:gd name="connsiteY0" fmla="*/ 435239 h 2611379"/>
                <a:gd name="connsiteX1" fmla="*/ 435239 w 8317575"/>
                <a:gd name="connsiteY1" fmla="*/ 0 h 2611379"/>
                <a:gd name="connsiteX2" fmla="*/ 7882336 w 8317575"/>
                <a:gd name="connsiteY2" fmla="*/ 0 h 2611379"/>
                <a:gd name="connsiteX3" fmla="*/ 8317575 w 8317575"/>
                <a:gd name="connsiteY3" fmla="*/ 435239 h 2611379"/>
                <a:gd name="connsiteX4" fmla="*/ 8317575 w 8317575"/>
                <a:gd name="connsiteY4" fmla="*/ 2176140 h 2611379"/>
                <a:gd name="connsiteX5" fmla="*/ 7882336 w 8317575"/>
                <a:gd name="connsiteY5" fmla="*/ 2611379 h 2611379"/>
                <a:gd name="connsiteX6" fmla="*/ 435239 w 8317575"/>
                <a:gd name="connsiteY6" fmla="*/ 2611379 h 2611379"/>
                <a:gd name="connsiteX7" fmla="*/ 0 w 8317575"/>
                <a:gd name="connsiteY7" fmla="*/ 2176140 h 2611379"/>
                <a:gd name="connsiteX8" fmla="*/ 0 w 8317575"/>
                <a:gd name="connsiteY8" fmla="*/ 435239 h 261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17575" h="2611379" fill="none" extrusionOk="0">
                  <a:moveTo>
                    <a:pt x="0" y="435239"/>
                  </a:moveTo>
                  <a:cubicBezTo>
                    <a:pt x="-1010" y="227953"/>
                    <a:pt x="200327" y="-11023"/>
                    <a:pt x="435239" y="0"/>
                  </a:cubicBezTo>
                  <a:cubicBezTo>
                    <a:pt x="1444374" y="29483"/>
                    <a:pt x="4732379" y="4220"/>
                    <a:pt x="7882336" y="0"/>
                  </a:cubicBezTo>
                  <a:cubicBezTo>
                    <a:pt x="8165226" y="16016"/>
                    <a:pt x="8294364" y="224985"/>
                    <a:pt x="8317575" y="435239"/>
                  </a:cubicBezTo>
                  <a:cubicBezTo>
                    <a:pt x="8249437" y="938145"/>
                    <a:pt x="8242181" y="1993055"/>
                    <a:pt x="8317575" y="2176140"/>
                  </a:cubicBezTo>
                  <a:cubicBezTo>
                    <a:pt x="8355932" y="2437158"/>
                    <a:pt x="8136564" y="2623849"/>
                    <a:pt x="7882336" y="2611379"/>
                  </a:cubicBezTo>
                  <a:cubicBezTo>
                    <a:pt x="5455497" y="2645507"/>
                    <a:pt x="1609261" y="2488587"/>
                    <a:pt x="435239" y="2611379"/>
                  </a:cubicBezTo>
                  <a:cubicBezTo>
                    <a:pt x="176270" y="2648425"/>
                    <a:pt x="-23931" y="2456402"/>
                    <a:pt x="0" y="2176140"/>
                  </a:cubicBezTo>
                  <a:cubicBezTo>
                    <a:pt x="105446" y="1465243"/>
                    <a:pt x="-98005" y="901092"/>
                    <a:pt x="0" y="435239"/>
                  </a:cubicBezTo>
                  <a:close/>
                </a:path>
                <a:path w="8317575" h="2611379" stroke="0" extrusionOk="0">
                  <a:moveTo>
                    <a:pt x="0" y="435239"/>
                  </a:moveTo>
                  <a:cubicBezTo>
                    <a:pt x="-18133" y="225729"/>
                    <a:pt x="235359" y="21880"/>
                    <a:pt x="435239" y="0"/>
                  </a:cubicBezTo>
                  <a:cubicBezTo>
                    <a:pt x="2705002" y="-40312"/>
                    <a:pt x="5034608" y="-70188"/>
                    <a:pt x="7882336" y="0"/>
                  </a:cubicBezTo>
                  <a:cubicBezTo>
                    <a:pt x="8092370" y="-2855"/>
                    <a:pt x="8331192" y="168428"/>
                    <a:pt x="8317575" y="435239"/>
                  </a:cubicBezTo>
                  <a:cubicBezTo>
                    <a:pt x="8407784" y="798344"/>
                    <a:pt x="8224567" y="1745311"/>
                    <a:pt x="8317575" y="2176140"/>
                  </a:cubicBezTo>
                  <a:cubicBezTo>
                    <a:pt x="8316242" y="2432438"/>
                    <a:pt x="8110280" y="2611562"/>
                    <a:pt x="7882336" y="2611379"/>
                  </a:cubicBezTo>
                  <a:cubicBezTo>
                    <a:pt x="6687094" y="2628730"/>
                    <a:pt x="1835716" y="2734725"/>
                    <a:pt x="435239" y="2611379"/>
                  </a:cubicBezTo>
                  <a:cubicBezTo>
                    <a:pt x="199676" y="2591116"/>
                    <a:pt x="15680" y="2436098"/>
                    <a:pt x="0" y="2176140"/>
                  </a:cubicBezTo>
                  <a:cubicBezTo>
                    <a:pt x="44812" y="1511369"/>
                    <a:pt x="-88271" y="1298743"/>
                    <a:pt x="0" y="435239"/>
                  </a:cubicBezTo>
                  <a:close/>
                </a:path>
              </a:pathLst>
            </a:custGeom>
            <a:ln>
              <a:extLst>
                <a:ext uri="{C807C97D-BFC1-408E-A445-0C87EB9F89A2}">
                  <ask:lineSketchStyleProps xmlns:ask="http://schemas.microsoft.com/office/drawing/2018/sketchyshapes" sd="2173784308">
                    <a:prstGeom prst="round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libri" panose="020F0502020204030204"/>
                  <a:ea typeface="+mn-ea"/>
                  <a:cs typeface="+mn-cs"/>
                </a:rPr>
                <a:t>GV sẽ lấy ngẫu nhiên một lá thăm trong hộp và đọc thông tin trong lá thăm.</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libri" panose="020F0502020204030204"/>
                  <a:ea typeface="+mn-ea"/>
                  <a:cs typeface="+mn-cs"/>
                </a:rPr>
                <a:t>Lá thăm này mô tả về một bạn “bí mật” trong lớp và yêu cầu HS đóng vai làm “thám tử” để tìm ra người bí mật là ai trong lớp.</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libri" panose="020F0502020204030204"/>
                  <a:ea typeface="+mn-ea"/>
                  <a:cs typeface="+mn-cs"/>
                </a:rPr>
                <a:t>Thời gian cho mỗi lượt phán đoán là 10 giây theo hiệu lệnh. Kết thúc hiệu lệnh, HS gọi tên người “bí mật”.</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libri" panose="020F0502020204030204"/>
                  <a:ea typeface="+mn-ea"/>
                  <a:cs typeface="+mn-cs"/>
                </a:rPr>
                <a:t>Nếu câu trả lời của HS và đáp án của giáo viên giống nhau, HS sẽ được nhận một huy hiệu “ Thám tử nhí”;</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9055" y="1987133"/>
              <a:ext cx="315579" cy="315579"/>
            </a:xfrm>
            <a:prstGeom prst="rect">
              <a:avLst/>
            </a:prstGeom>
          </p:spPr>
        </p:pic>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0324" y="2480147"/>
              <a:ext cx="315579" cy="269640"/>
            </a:xfrm>
            <a:prstGeom prst="rect">
              <a:avLst/>
            </a:prstGeom>
          </p:spPr>
        </p:pic>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3974" y="3238855"/>
              <a:ext cx="315579" cy="315579"/>
            </a:xfrm>
            <a:prstGeom prst="rect">
              <a:avLst/>
            </a:prstGeom>
          </p:spPr>
        </p:pic>
        <p:pic>
          <p:nvPicPr>
            <p:cNvPr id="15" name="Picture 14">
              <a:extLst>
                <a:ext uri="{FF2B5EF4-FFF2-40B4-BE49-F238E27FC236}">
                  <a16:creationId xmlns:a16="http://schemas.microsoft.com/office/drawing/2014/main" id="{EDB0972E-C838-4D86-9A23-B2A4693A97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0324" y="3765462"/>
              <a:ext cx="315579" cy="315579"/>
            </a:xfrm>
            <a:prstGeom prst="rect">
              <a:avLst/>
            </a:prstGeom>
          </p:spPr>
        </p:pic>
      </p:grpSp>
      <p:pic>
        <p:nvPicPr>
          <p:cNvPr id="14" name="Graphic 10">
            <a:extLst>
              <a:ext uri="{FF2B5EF4-FFF2-40B4-BE49-F238E27FC236}">
                <a16:creationId xmlns:a16="http://schemas.microsoft.com/office/drawing/2014/main" id="{86C9BB18-5DC0-B38A-61D0-6CFB230C682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8704" y="3438524"/>
            <a:ext cx="3115091" cy="3329147"/>
          </a:xfrm>
          <a:prstGeom prst="rect">
            <a:avLst/>
          </a:prstGeom>
        </p:spPr>
      </p:pic>
      <p:pic>
        <p:nvPicPr>
          <p:cNvPr id="3" name="Picture 2">
            <a:extLst>
              <a:ext uri="{FF2B5EF4-FFF2-40B4-BE49-F238E27FC236}">
                <a16:creationId xmlns:a16="http://schemas.microsoft.com/office/drawing/2014/main" id="{7BF2AC2D-185F-4C6B-BD69-779EBF0F421D}"/>
              </a:ext>
            </a:extLst>
          </p:cNvPr>
          <p:cNvPicPr>
            <a:picLocks noChangeAspect="1"/>
          </p:cNvPicPr>
          <p:nvPr/>
        </p:nvPicPr>
        <p:blipFill>
          <a:blip r:embed="rId6"/>
          <a:stretch>
            <a:fillRect/>
          </a:stretch>
        </p:blipFill>
        <p:spPr>
          <a:xfrm>
            <a:off x="4635088" y="-74726"/>
            <a:ext cx="3645724" cy="1140051"/>
          </a:xfrm>
          <a:prstGeom prst="rect">
            <a:avLst/>
          </a:prstGeom>
        </p:spPr>
      </p:pic>
    </p:spTree>
    <p:extLst>
      <p:ext uri="{BB962C8B-B14F-4D97-AF65-F5344CB8AC3E}">
        <p14:creationId xmlns:p14="http://schemas.microsoft.com/office/powerpoint/2010/main" val="106197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pplication&#10;&#10;Description automatically generated">
            <a:extLst>
              <a:ext uri="{FF2B5EF4-FFF2-40B4-BE49-F238E27FC236}">
                <a16:creationId xmlns:a16="http://schemas.microsoft.com/office/drawing/2014/main" id="{E75F6519-79F9-4E42-B82A-2B930515DF39}"/>
              </a:ext>
            </a:extLst>
          </p:cNvPr>
          <p:cNvPicPr>
            <a:picLocks noChangeAspect="1"/>
          </p:cNvPicPr>
          <p:nvPr/>
        </p:nvPicPr>
        <p:blipFill>
          <a:blip r:embed="rId2"/>
          <a:stretch>
            <a:fillRect/>
          </a:stretch>
        </p:blipFill>
        <p:spPr>
          <a:xfrm>
            <a:off x="643467" y="770890"/>
            <a:ext cx="10905066" cy="5316219"/>
          </a:xfrm>
          <a:prstGeom prst="rect">
            <a:avLst/>
          </a:prstGeom>
        </p:spPr>
      </p:pic>
    </p:spTree>
    <p:extLst>
      <p:ext uri="{BB962C8B-B14F-4D97-AF65-F5344CB8AC3E}">
        <p14:creationId xmlns:p14="http://schemas.microsoft.com/office/powerpoint/2010/main" val="402144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1695" b="11719"/>
          <a:stretch/>
        </p:blipFill>
        <p:spPr>
          <a:xfrm>
            <a:off x="0" y="0"/>
            <a:ext cx="12192000" cy="6858000"/>
          </a:xfrm>
          <a:prstGeom prst="rect">
            <a:avLst/>
          </a:prstGeom>
        </p:spPr>
      </p:pic>
      <p:sp>
        <p:nvSpPr>
          <p:cNvPr id="3" name="TextBox 2">
            <a:extLst>
              <a:ext uri="{FF2B5EF4-FFF2-40B4-BE49-F238E27FC236}">
                <a16:creationId xmlns:a16="http://schemas.microsoft.com/office/drawing/2014/main" id="{61D883EE-8502-E977-5F7E-1756F6321401}"/>
              </a:ext>
            </a:extLst>
          </p:cNvPr>
          <p:cNvSpPr txBox="1"/>
          <p:nvPr/>
        </p:nvSpPr>
        <p:spPr>
          <a:xfrm>
            <a:off x="5500746" y="525327"/>
            <a:ext cx="4977192"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6600">
                  <a:solidFill>
                    <a:srgbClr val="002060"/>
                  </a:solidFill>
                  <a:prstDash val="solid"/>
                </a:ln>
                <a:solidFill>
                  <a:srgbClr val="00B0F0"/>
                </a:solidFill>
                <a:effectLst>
                  <a:outerShdw dist="38100" dir="2700000" algn="tl" rotWithShape="0">
                    <a:srgbClr val="002060"/>
                  </a:outerShdw>
                </a:effectLst>
                <a:uLnTx/>
                <a:uFillTx/>
                <a:latin typeface="Calibri" panose="020F0502020204030204"/>
                <a:ea typeface="+mn-ea"/>
                <a:cs typeface="+mn-cs"/>
              </a:rPr>
              <a:t>LUYỆN</a:t>
            </a:r>
            <a:r>
              <a:rPr kumimoji="0" lang="en-US" sz="8000" b="1" i="0" u="none" strike="noStrike" kern="1200" cap="none" spc="0" normalizeH="0" noProof="0" dirty="0">
                <a:ln w="6600">
                  <a:solidFill>
                    <a:srgbClr val="002060"/>
                  </a:solidFill>
                  <a:prstDash val="solid"/>
                </a:ln>
                <a:solidFill>
                  <a:srgbClr val="00B0F0"/>
                </a:solidFill>
                <a:effectLst>
                  <a:outerShdw dist="38100" dir="2700000" algn="tl" rotWithShape="0">
                    <a:srgbClr val="002060"/>
                  </a:outerShdw>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0" b="1" baseline="0" dirty="0">
                <a:ln w="6600">
                  <a:solidFill>
                    <a:srgbClr val="002060"/>
                  </a:solidFill>
                  <a:prstDash val="solid"/>
                </a:ln>
                <a:solidFill>
                  <a:srgbClr val="00B0F0"/>
                </a:solidFill>
                <a:effectLst>
                  <a:outerShdw dist="38100" dir="2700000" algn="tl" rotWithShape="0">
                    <a:srgbClr val="002060"/>
                  </a:outerShdw>
                </a:effectLst>
                <a:latin typeface="Calibri" panose="020F0502020204030204"/>
              </a:rPr>
              <a:t>TẬP</a:t>
            </a:r>
            <a:endParaRPr kumimoji="0" lang="en-US" sz="8000" b="1" i="0" u="none" strike="noStrike" kern="1200" cap="none" spc="0" normalizeH="0" baseline="0" noProof="0" dirty="0">
              <a:ln w="6600">
                <a:solidFill>
                  <a:srgbClr val="002060"/>
                </a:solidFill>
                <a:prstDash val="solid"/>
              </a:ln>
              <a:solidFill>
                <a:srgbClr val="00B0F0"/>
              </a:solidFill>
              <a:effectLst>
                <a:outerShdw dist="38100" dir="2700000" algn="tl" rotWithShape="0">
                  <a:srgbClr val="002060"/>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725633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1.66667E-6 -1.48148E-6 L 1.66667E-6 -0.07222 " pathEditMode="relative" rAng="0" ptsTypes="AA">
                                      <p:cBhvr>
                                        <p:cTn id="6" dur="250" accel="50000" decel="50000" autoRev="1" fill="hold">
                                          <p:stCondLst>
                                            <p:cond delay="0"/>
                                          </p:stCondLst>
                                        </p:cTn>
                                        <p:tgtEl>
                                          <p:spTgt spid="3"/>
                                        </p:tgtEl>
                                        <p:attrNameLst>
                                          <p:attrName>ppt_x</p:attrName>
                                          <p:attrName>ppt_y</p:attrName>
                                        </p:attrNameLst>
                                      </p:cBhvr>
                                      <p:rCtr x="0" y="-3611"/>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9198"/>
          <a:stretch/>
        </p:blipFill>
        <p:spPr>
          <a:xfrm>
            <a:off x="0" y="0"/>
            <a:ext cx="12192000" cy="6865257"/>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233390" y="144736"/>
            <a:ext cx="11837449" cy="6649913"/>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Graphic 10">
            <a:extLst>
              <a:ext uri="{FF2B5EF4-FFF2-40B4-BE49-F238E27FC236}">
                <a16:creationId xmlns:a16="http://schemas.microsoft.com/office/drawing/2014/main" id="{86C9BB18-5DC0-B38A-61D0-6CFB230C68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5338" y="3127931"/>
            <a:ext cx="3545178" cy="3788788"/>
          </a:xfrm>
          <a:prstGeom prst="rect">
            <a:avLst/>
          </a:prstGeom>
        </p:spPr>
      </p:pic>
      <p:sp>
        <p:nvSpPr>
          <p:cNvPr id="9" name="Rounded Rectangle 8"/>
          <p:cNvSpPr/>
          <p:nvPr/>
        </p:nvSpPr>
        <p:spPr>
          <a:xfrm>
            <a:off x="2771773" y="93460"/>
            <a:ext cx="7353302" cy="872362"/>
          </a:xfrm>
          <a:prstGeom prst="roundRect">
            <a:avLst/>
          </a:prstGeom>
          <a:solidFill>
            <a:srgbClr val="99FF99"/>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Em</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sẽ</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khuyên</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bạn</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điều</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gì</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pic>
        <p:nvPicPr>
          <p:cNvPr id="5" name="Picture 4">
            <a:extLst>
              <a:ext uri="{FF2B5EF4-FFF2-40B4-BE49-F238E27FC236}">
                <a16:creationId xmlns:a16="http://schemas.microsoft.com/office/drawing/2014/main" id="{BCDEDA3F-036D-45C9-8623-3C65CA2E79C8}"/>
              </a:ext>
            </a:extLst>
          </p:cNvPr>
          <p:cNvPicPr>
            <a:picLocks noChangeAspect="1"/>
          </p:cNvPicPr>
          <p:nvPr/>
        </p:nvPicPr>
        <p:blipFill>
          <a:blip r:embed="rId5"/>
          <a:stretch>
            <a:fillRect/>
          </a:stretch>
        </p:blipFill>
        <p:spPr>
          <a:xfrm>
            <a:off x="2867025" y="1290637"/>
            <a:ext cx="7696200" cy="2649730"/>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C62A190C-24AC-4C9F-9C5D-CC80D0C322FF}"/>
              </a:ext>
            </a:extLst>
          </p:cNvPr>
          <p:cNvPicPr>
            <a:picLocks noChangeAspect="1"/>
          </p:cNvPicPr>
          <p:nvPr/>
        </p:nvPicPr>
        <p:blipFill>
          <a:blip r:embed="rId6"/>
          <a:stretch>
            <a:fillRect/>
          </a:stretch>
        </p:blipFill>
        <p:spPr>
          <a:xfrm>
            <a:off x="2919412" y="4095750"/>
            <a:ext cx="7577138" cy="2545048"/>
          </a:xfrm>
          <a:prstGeom prst="rect">
            <a:avLst/>
          </a:prstGeom>
        </p:spPr>
      </p:pic>
    </p:spTree>
    <p:extLst>
      <p:ext uri="{BB962C8B-B14F-4D97-AF65-F5344CB8AC3E}">
        <p14:creationId xmlns:p14="http://schemas.microsoft.com/office/powerpoint/2010/main" val="962912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194" y="0"/>
            <a:ext cx="12222194" cy="6858000"/>
          </a:xfrm>
          <a:prstGeom prst="rect">
            <a:avLst/>
          </a:prstGeom>
        </p:spPr>
      </p:pic>
      <p:pic>
        <p:nvPicPr>
          <p:cNvPr id="7" name="Picture 6">
            <a:extLst>
              <a:ext uri="{FF2B5EF4-FFF2-40B4-BE49-F238E27FC236}">
                <a16:creationId xmlns:a16="http://schemas.microsoft.com/office/drawing/2014/main" id="{4098F771-4B74-6EC0-3B5D-8A4C4C61B06D}"/>
              </a:ext>
            </a:extLst>
          </p:cNvPr>
          <p:cNvPicPr>
            <a:picLocks noChangeAspect="1"/>
          </p:cNvPicPr>
          <p:nvPr/>
        </p:nvPicPr>
        <p:blipFill>
          <a:blip r:embed="rId3"/>
          <a:stretch>
            <a:fillRect/>
          </a:stretch>
        </p:blipFill>
        <p:spPr>
          <a:xfrm>
            <a:off x="2520339" y="3026736"/>
            <a:ext cx="2468246" cy="3648884"/>
          </a:xfrm>
          <a:prstGeom prst="rect">
            <a:avLst/>
          </a:prstGeom>
        </p:spPr>
      </p:pic>
      <p:pic>
        <p:nvPicPr>
          <p:cNvPr id="8" name="Picture 7">
            <a:extLst>
              <a:ext uri="{FF2B5EF4-FFF2-40B4-BE49-F238E27FC236}">
                <a16:creationId xmlns:a16="http://schemas.microsoft.com/office/drawing/2014/main" id="{E5E6D966-392A-D7D5-77E6-453C65703CBF}"/>
              </a:ext>
            </a:extLst>
          </p:cNvPr>
          <p:cNvPicPr>
            <a:picLocks noChangeAspect="1"/>
          </p:cNvPicPr>
          <p:nvPr/>
        </p:nvPicPr>
        <p:blipFill>
          <a:blip r:embed="rId4"/>
          <a:stretch>
            <a:fillRect/>
          </a:stretch>
        </p:blipFill>
        <p:spPr>
          <a:xfrm>
            <a:off x="7404553" y="3007986"/>
            <a:ext cx="2790737" cy="3648883"/>
          </a:xfrm>
          <a:prstGeom prst="rect">
            <a:avLst/>
          </a:prstGeom>
        </p:spPr>
      </p:pic>
      <p:pic>
        <p:nvPicPr>
          <p:cNvPr id="2" name="Picture 1">
            <a:extLst>
              <a:ext uri="{FF2B5EF4-FFF2-40B4-BE49-F238E27FC236}">
                <a16:creationId xmlns:a16="http://schemas.microsoft.com/office/drawing/2014/main" id="{6C8F52B8-C110-4F05-A08C-9C68D2D2CFAF}"/>
              </a:ext>
            </a:extLst>
          </p:cNvPr>
          <p:cNvPicPr>
            <a:picLocks noChangeAspect="1"/>
          </p:cNvPicPr>
          <p:nvPr/>
        </p:nvPicPr>
        <p:blipFill>
          <a:blip r:embed="rId5"/>
          <a:stretch>
            <a:fillRect/>
          </a:stretch>
        </p:blipFill>
        <p:spPr>
          <a:xfrm>
            <a:off x="1973993" y="1305199"/>
            <a:ext cx="8053514" cy="2456901"/>
          </a:xfrm>
          <a:prstGeom prst="rect">
            <a:avLst/>
          </a:prstGeom>
        </p:spPr>
      </p:pic>
    </p:spTree>
    <p:extLst>
      <p:ext uri="{BB962C8B-B14F-4D97-AF65-F5344CB8AC3E}">
        <p14:creationId xmlns:p14="http://schemas.microsoft.com/office/powerpoint/2010/main" val="2118391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619</Words>
  <Application>Microsoft Office PowerPoint</Application>
  <PresentationFormat>Widescreen</PresentationFormat>
  <Paragraphs>50</Paragraphs>
  <Slides>22</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#9Slide05 Phobia</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Mỹ Đào Thị</dc:creator>
  <cp:lastModifiedBy>Mỹ Đào Thị</cp:lastModifiedBy>
  <cp:revision>1</cp:revision>
  <dcterms:created xsi:type="dcterms:W3CDTF">2023-07-18T14:42:37Z</dcterms:created>
  <dcterms:modified xsi:type="dcterms:W3CDTF">2023-07-18T14:43:14Z</dcterms:modified>
</cp:coreProperties>
</file>